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4"/>
  </p:sldMasterIdLst>
  <p:notesMasterIdLst>
    <p:notesMasterId r:id="rId32"/>
  </p:notesMasterIdLst>
  <p:sldIdLst>
    <p:sldId id="256" r:id="rId5"/>
    <p:sldId id="316" r:id="rId6"/>
    <p:sldId id="263" r:id="rId7"/>
    <p:sldId id="304" r:id="rId8"/>
    <p:sldId id="265" r:id="rId9"/>
    <p:sldId id="314" r:id="rId10"/>
    <p:sldId id="313" r:id="rId11"/>
    <p:sldId id="315" r:id="rId12"/>
    <p:sldId id="297" r:id="rId13"/>
    <p:sldId id="305" r:id="rId14"/>
    <p:sldId id="299" r:id="rId15"/>
    <p:sldId id="306" r:id="rId16"/>
    <p:sldId id="307" r:id="rId17"/>
    <p:sldId id="302" r:id="rId18"/>
    <p:sldId id="308" r:id="rId19"/>
    <p:sldId id="309" r:id="rId20"/>
    <p:sldId id="310" r:id="rId21"/>
    <p:sldId id="311" r:id="rId22"/>
    <p:sldId id="312" r:id="rId23"/>
    <p:sldId id="298" r:id="rId24"/>
    <p:sldId id="257" r:id="rId25"/>
    <p:sldId id="301" r:id="rId26"/>
    <p:sldId id="258" r:id="rId27"/>
    <p:sldId id="259" r:id="rId28"/>
    <p:sldId id="317" r:id="rId29"/>
    <p:sldId id="318" r:id="rId30"/>
    <p:sldId id="319" r:id="rId31"/>
  </p:sldIdLst>
  <p:sldSz cx="9144000" cy="5143500" type="screen16x9"/>
  <p:notesSz cx="6858000" cy="9144000"/>
  <p:embeddedFontLst>
    <p:embeddedFont>
      <p:font typeface="Advent Pro SemiBold" panose="020B0604020202020204" charset="0"/>
      <p:regular r:id="rId33"/>
      <p:bold r:id="rId34"/>
      <p:italic r:id="rId35"/>
      <p:boldItalic r:id="rId36"/>
    </p:embeddedFont>
    <p:embeddedFont>
      <p:font typeface="Fira Sans Condensed Medium" panose="020B0603050000020004" pitchFamily="34" charset="0"/>
      <p:regular r:id="rId37"/>
      <p:bold r:id="rId38"/>
      <p:italic r:id="rId39"/>
      <p:boldItalic r:id="rId40"/>
    </p:embeddedFont>
    <p:embeddedFont>
      <p:font typeface="Fira Sans Extra Condensed Medium" panose="020B0604020202020204" charset="0"/>
      <p:regular r:id="rId41"/>
      <p:bold r:id="rId42"/>
      <p:italic r:id="rId43"/>
      <p:boldItalic r:id="rId44"/>
    </p:embeddedFont>
    <p:embeddedFont>
      <p:font typeface="Livvic Light" pitchFamily="2" charset="0"/>
      <p:regular r:id="rId45"/>
      <p:italic r:id="rId46"/>
    </p:embeddedFont>
    <p:embeddedFont>
      <p:font typeface="Maven Pro" panose="020B0604020202020204" charset="0"/>
      <p:regular r:id="rId47"/>
      <p:bold r:id="rId48"/>
    </p:embeddedFont>
    <p:embeddedFont>
      <p:font typeface="Nunito Light" pitchFamily="2" charset="0"/>
      <p:regular r:id="rId49"/>
      <p:italic r:id="rId50"/>
    </p:embeddedFont>
    <p:embeddedFont>
      <p:font typeface="Share Tech" panose="020B0604020202020204" charset="0"/>
      <p:regular r:id="rId5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99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A896AB4-5F12-4A03-A0AD-B9526ED985A1}" v="117" dt="2025-11-19T19:22:36.342"/>
  </p1510:revLst>
</p1510:revInfo>
</file>

<file path=ppt/tableStyles.xml><?xml version="1.0" encoding="utf-8"?>
<a:tblStyleLst xmlns:a="http://schemas.openxmlformats.org/drawingml/2006/main" def="{DA321F42-763A-4057-BED6-A0D793830569}">
  <a:tblStyle styleId="{DA321F42-763A-4057-BED6-A0D79383056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1422" autoAdjust="0"/>
  </p:normalViewPr>
  <p:slideViewPr>
    <p:cSldViewPr snapToGrid="0">
      <p:cViewPr varScale="1">
        <p:scale>
          <a:sx n="78" d="100"/>
          <a:sy n="78" d="100"/>
        </p:scale>
        <p:origin x="1555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7.fntdata"/><Relationship Id="rId21" Type="http://schemas.openxmlformats.org/officeDocument/2006/relationships/slide" Target="slides/slide17.xml"/><Relationship Id="rId34" Type="http://schemas.openxmlformats.org/officeDocument/2006/relationships/font" Target="fonts/font2.fntdata"/><Relationship Id="rId42" Type="http://schemas.openxmlformats.org/officeDocument/2006/relationships/font" Target="fonts/font10.fntdata"/><Relationship Id="rId47" Type="http://schemas.openxmlformats.org/officeDocument/2006/relationships/font" Target="fonts/font15.fntdata"/><Relationship Id="rId50" Type="http://schemas.openxmlformats.org/officeDocument/2006/relationships/font" Target="fonts/font18.fntdata"/><Relationship Id="rId55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46" Type="http://schemas.openxmlformats.org/officeDocument/2006/relationships/font" Target="fonts/font14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font" Target="fonts/font9.fntdata"/><Relationship Id="rId54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45" Type="http://schemas.openxmlformats.org/officeDocument/2006/relationships/font" Target="fonts/font13.fntdata"/><Relationship Id="rId53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4.fntdata"/><Relationship Id="rId49" Type="http://schemas.openxmlformats.org/officeDocument/2006/relationships/font" Target="fonts/font17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font" Target="fonts/font12.fntdata"/><Relationship Id="rId52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font" Target="fonts/font3.fntdata"/><Relationship Id="rId43" Type="http://schemas.openxmlformats.org/officeDocument/2006/relationships/font" Target="fonts/font11.fntdata"/><Relationship Id="rId48" Type="http://schemas.openxmlformats.org/officeDocument/2006/relationships/font" Target="fonts/font16.fntdata"/><Relationship Id="rId56" Type="http://schemas.microsoft.com/office/2015/10/relationships/revisionInfo" Target="revisionInfo.xml"/><Relationship Id="rId8" Type="http://schemas.openxmlformats.org/officeDocument/2006/relationships/slide" Target="slides/slide4.xml"/><Relationship Id="rId51" Type="http://schemas.openxmlformats.org/officeDocument/2006/relationships/font" Target="fonts/font19.fntdata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g6c52a2e8d8_0_1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3" name="Google Shape;433;g6c52a2e8d8_0_1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0">
          <a:extLst>
            <a:ext uri="{FF2B5EF4-FFF2-40B4-BE49-F238E27FC236}">
              <a16:creationId xmlns:a16="http://schemas.microsoft.com/office/drawing/2014/main" id="{65F36EF6-E6E8-A58F-9DA8-C31D711C51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g6c4305b01e_0_30:notes">
            <a:extLst>
              <a:ext uri="{FF2B5EF4-FFF2-40B4-BE49-F238E27FC236}">
                <a16:creationId xmlns:a16="http://schemas.microsoft.com/office/drawing/2014/main" id="{572AD055-41B2-2618-A647-2E677CAE959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2" name="Google Shape;712;g6c4305b01e_0_30:notes">
            <a:extLst>
              <a:ext uri="{FF2B5EF4-FFF2-40B4-BE49-F238E27FC236}">
                <a16:creationId xmlns:a16="http://schemas.microsoft.com/office/drawing/2014/main" id="{737B61C1-6D0F-3F76-1E77-B9631AC88FA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Tactics – plan of attack overall from reconnaissance, payload delivery to execution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Techniques- Attack tools used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Procedures – Step by step path threat actors used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914314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g6c60e245bf_1_313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6" name="Google Shape;686;g6c60e245bf_1_313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By definition is ‘the process of collecting, analysing and interpreting information about existing or potential cyber threats to help organisations make informed security decisions and mitigate risks’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Threat intelligence MUST be, relevant, accurate, and timely</a:t>
            </a: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8">
          <a:extLst>
            <a:ext uri="{FF2B5EF4-FFF2-40B4-BE49-F238E27FC236}">
              <a16:creationId xmlns:a16="http://schemas.microsoft.com/office/drawing/2014/main" id="{7792AA10-7E33-D56B-F535-A48C1D4137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g6c4305b01e_0_0:notes">
            <a:extLst>
              <a:ext uri="{FF2B5EF4-FFF2-40B4-BE49-F238E27FC236}">
                <a16:creationId xmlns:a16="http://schemas.microsoft.com/office/drawing/2014/main" id="{44271D7A-D002-048F-F856-11405A5072F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0" name="Google Shape;470;g6c4305b01e_0_0:notes">
            <a:extLst>
              <a:ext uri="{FF2B5EF4-FFF2-40B4-BE49-F238E27FC236}">
                <a16:creationId xmlns:a16="http://schemas.microsoft.com/office/drawing/2014/main" id="{944188DC-45A0-90ED-D623-9AA19773C70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443221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g6c4305b01e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2" name="Google Shape;712;g6c4305b01e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Tactics – plan of attack overall from reconnaissance, payload delivery to execution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Techniques- Attack tools used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Procedures – Step by step path threat actors used</a:t>
            </a: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0">
          <a:extLst>
            <a:ext uri="{FF2B5EF4-FFF2-40B4-BE49-F238E27FC236}">
              <a16:creationId xmlns:a16="http://schemas.microsoft.com/office/drawing/2014/main" id="{BEE8C1BD-89CB-3395-6A79-AE22A1E7D6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g6c4305b01e_0_30:notes">
            <a:extLst>
              <a:ext uri="{FF2B5EF4-FFF2-40B4-BE49-F238E27FC236}">
                <a16:creationId xmlns:a16="http://schemas.microsoft.com/office/drawing/2014/main" id="{46977FD8-019D-EEF0-8674-04B8303D5F3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2" name="Google Shape;712;g6c4305b01e_0_30:notes">
            <a:extLst>
              <a:ext uri="{FF2B5EF4-FFF2-40B4-BE49-F238E27FC236}">
                <a16:creationId xmlns:a16="http://schemas.microsoft.com/office/drawing/2014/main" id="{3E1CFCC1-479C-C47A-418B-7C680B5D8A2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Confidentiality:</a:t>
            </a:r>
            <a:r>
              <a:rPr lang="en-GB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 This principle involves protecting information from unauthorized access and disclosure.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Integrity:</a:t>
            </a:r>
            <a:r>
              <a:rPr lang="en-GB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 This ensures that data remains accurate, complete, and consistent, and is only altered by authorized users.</a:t>
            </a:r>
            <a:br>
              <a:rPr lang="en-GB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</a:br>
            <a:r>
              <a:rPr lang="en-GB" sz="1100" b="1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Availability:</a:t>
            </a:r>
            <a:r>
              <a:rPr lang="en-GB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 This principle guarantees that systems and data are accessible to authorized users when they are needed.</a:t>
            </a:r>
            <a:br>
              <a:rPr lang="en-GB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</a:br>
            <a:endParaRPr lang="en-GB" sz="11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454270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0">
          <a:extLst>
            <a:ext uri="{FF2B5EF4-FFF2-40B4-BE49-F238E27FC236}">
              <a16:creationId xmlns:a16="http://schemas.microsoft.com/office/drawing/2014/main" id="{FC0F80F6-15CC-AA7B-140F-1E18E0AFBE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g6c4305b01e_0_30:notes">
            <a:extLst>
              <a:ext uri="{FF2B5EF4-FFF2-40B4-BE49-F238E27FC236}">
                <a16:creationId xmlns:a16="http://schemas.microsoft.com/office/drawing/2014/main" id="{4490BF27-5EDA-3FBB-FAD8-B73F889C0C0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2" name="Google Shape;712;g6c4305b01e_0_30:notes">
            <a:extLst>
              <a:ext uri="{FF2B5EF4-FFF2-40B4-BE49-F238E27FC236}">
                <a16:creationId xmlns:a16="http://schemas.microsoft.com/office/drawing/2014/main" id="{79A3E9E0-A9CC-FCCF-B720-7CA2F52F22C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Tactics – plan of attack overall from reconnaissance, payload delivery to execution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Techniques- Attack tools used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Procedures – Step by step path threat actors used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070536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0">
          <a:extLst>
            <a:ext uri="{FF2B5EF4-FFF2-40B4-BE49-F238E27FC236}">
              <a16:creationId xmlns:a16="http://schemas.microsoft.com/office/drawing/2014/main" id="{1107EDEB-AA1F-8C20-3142-72E4486974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g6c4305b01e_0_30:notes">
            <a:extLst>
              <a:ext uri="{FF2B5EF4-FFF2-40B4-BE49-F238E27FC236}">
                <a16:creationId xmlns:a16="http://schemas.microsoft.com/office/drawing/2014/main" id="{84597107-B480-094A-4135-2669BEDFDBA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2" name="Google Shape;712;g6c4305b01e_0_30:notes">
            <a:extLst>
              <a:ext uri="{FF2B5EF4-FFF2-40B4-BE49-F238E27FC236}">
                <a16:creationId xmlns:a16="http://schemas.microsoft.com/office/drawing/2014/main" id="{57B56D33-7EBB-B577-D7DE-B1659788D7F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China: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- Sophisticated- custom built malware and exploits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693271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4">
          <a:extLst>
            <a:ext uri="{FF2B5EF4-FFF2-40B4-BE49-F238E27FC236}">
              <a16:creationId xmlns:a16="http://schemas.microsoft.com/office/drawing/2014/main" id="{6BEC33E6-F382-FBF1-ED9F-C12F9E87A0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g6c60e245bf_1_31323:notes">
            <a:extLst>
              <a:ext uri="{FF2B5EF4-FFF2-40B4-BE49-F238E27FC236}">
                <a16:creationId xmlns:a16="http://schemas.microsoft.com/office/drawing/2014/main" id="{E80D2537-A732-B0D9-D1EF-03CD6E1D2F3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6" name="Google Shape;686;g6c60e245bf_1_31323:notes">
            <a:extLst>
              <a:ext uri="{FF2B5EF4-FFF2-40B4-BE49-F238E27FC236}">
                <a16:creationId xmlns:a16="http://schemas.microsoft.com/office/drawing/2014/main" id="{610D8906-6D20-05F9-9864-9F7E381FCAE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2970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1" name="Google Shape;1161;g6c52a2e8d8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2" name="Google Shape;1162;g6c52a2e8d8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4">
          <a:extLst>
            <a:ext uri="{FF2B5EF4-FFF2-40B4-BE49-F238E27FC236}">
              <a16:creationId xmlns:a16="http://schemas.microsoft.com/office/drawing/2014/main" id="{46C29326-CBD3-F42C-C12B-D4D1C1ED7E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g6c60e245bf_1_31323:notes">
            <a:extLst>
              <a:ext uri="{FF2B5EF4-FFF2-40B4-BE49-F238E27FC236}">
                <a16:creationId xmlns:a16="http://schemas.microsoft.com/office/drawing/2014/main" id="{126BBE71-73B3-9D6D-F662-0C7ECCF7CF1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6" name="Google Shape;686;g6c60e245bf_1_31323:notes">
            <a:extLst>
              <a:ext uri="{FF2B5EF4-FFF2-40B4-BE49-F238E27FC236}">
                <a16:creationId xmlns:a16="http://schemas.microsoft.com/office/drawing/2014/main" id="{C973D97D-CE12-FBBD-C3B8-6CF5D4D8F96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977274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5">
          <a:extLst>
            <a:ext uri="{FF2B5EF4-FFF2-40B4-BE49-F238E27FC236}">
              <a16:creationId xmlns:a16="http://schemas.microsoft.com/office/drawing/2014/main" id="{A8AB06D9-322E-35B5-4A41-A4E4EDED9A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" name="Google Shape;1136;g6c52a2e8d8_0_36:notes">
            <a:extLst>
              <a:ext uri="{FF2B5EF4-FFF2-40B4-BE49-F238E27FC236}">
                <a16:creationId xmlns:a16="http://schemas.microsoft.com/office/drawing/2014/main" id="{FF9BF852-8F12-7DAC-A343-E13D763A5F1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7" name="Google Shape;1137;g6c52a2e8d8_0_36:notes">
            <a:extLst>
              <a:ext uri="{FF2B5EF4-FFF2-40B4-BE49-F238E27FC236}">
                <a16:creationId xmlns:a16="http://schemas.microsoft.com/office/drawing/2014/main" id="{B2E31A51-62C9-1D17-CBD4-0BD90504499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128597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5">
          <a:extLst>
            <a:ext uri="{FF2B5EF4-FFF2-40B4-BE49-F238E27FC236}">
              <a16:creationId xmlns:a16="http://schemas.microsoft.com/office/drawing/2014/main" id="{78225742-2700-92E8-7A49-D6B20EC64E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" name="Google Shape;1136;g6c52a2e8d8_0_36:notes">
            <a:extLst>
              <a:ext uri="{FF2B5EF4-FFF2-40B4-BE49-F238E27FC236}">
                <a16:creationId xmlns:a16="http://schemas.microsoft.com/office/drawing/2014/main" id="{0DC9CF83-8919-61A2-BA8C-C0198EDA813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7" name="Google Shape;1137;g6c52a2e8d8_0_36:notes">
            <a:extLst>
              <a:ext uri="{FF2B5EF4-FFF2-40B4-BE49-F238E27FC236}">
                <a16:creationId xmlns:a16="http://schemas.microsoft.com/office/drawing/2014/main" id="{1DDDED32-6AFC-C921-3148-13518D66C28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71787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4">
          <a:extLst>
            <a:ext uri="{FF2B5EF4-FFF2-40B4-BE49-F238E27FC236}">
              <a16:creationId xmlns:a16="http://schemas.microsoft.com/office/drawing/2014/main" id="{FB5E0650-4B51-A05F-BE8E-79AAA232C7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g6c60e245bf_1_31323:notes">
            <a:extLst>
              <a:ext uri="{FF2B5EF4-FFF2-40B4-BE49-F238E27FC236}">
                <a16:creationId xmlns:a16="http://schemas.microsoft.com/office/drawing/2014/main" id="{7AE1E8B4-0ED6-1969-AA46-BE0698138CD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6" name="Google Shape;686;g6c60e245bf_1_31323:notes">
            <a:extLst>
              <a:ext uri="{FF2B5EF4-FFF2-40B4-BE49-F238E27FC236}">
                <a16:creationId xmlns:a16="http://schemas.microsoft.com/office/drawing/2014/main" id="{C54AECA6-87F4-90E7-AF10-14E70718E23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770659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7">
          <a:extLst>
            <a:ext uri="{FF2B5EF4-FFF2-40B4-BE49-F238E27FC236}">
              <a16:creationId xmlns:a16="http://schemas.microsoft.com/office/drawing/2014/main" id="{CD17DB6D-BC86-BB67-27AE-9B8E942DD3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g6c4305b01e_0_10:notes">
            <a:extLst>
              <a:ext uri="{FF2B5EF4-FFF2-40B4-BE49-F238E27FC236}">
                <a16:creationId xmlns:a16="http://schemas.microsoft.com/office/drawing/2014/main" id="{63DF1EF1-B27E-0E97-4DB2-5ABCF2F086E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9" name="Google Shape;599;g6c4305b01e_0_10:notes">
            <a:extLst>
              <a:ext uri="{FF2B5EF4-FFF2-40B4-BE49-F238E27FC236}">
                <a16:creationId xmlns:a16="http://schemas.microsoft.com/office/drawing/2014/main" id="{EAF6DD65-06A2-39D3-E07F-112E3C919C6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090680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3">
          <a:extLst>
            <a:ext uri="{FF2B5EF4-FFF2-40B4-BE49-F238E27FC236}">
              <a16:creationId xmlns:a16="http://schemas.microsoft.com/office/drawing/2014/main" id="{A62D1E77-1A6F-82BE-3630-AD077ED504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g6c4305b01e_0_5:notes">
            <a:extLst>
              <a:ext uri="{FF2B5EF4-FFF2-40B4-BE49-F238E27FC236}">
                <a16:creationId xmlns:a16="http://schemas.microsoft.com/office/drawing/2014/main" id="{5BBE304C-E32D-B695-DB52-0E353E4D6C5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5" name="Google Shape;505;g6c4305b01e_0_5:notes">
            <a:extLst>
              <a:ext uri="{FF2B5EF4-FFF2-40B4-BE49-F238E27FC236}">
                <a16:creationId xmlns:a16="http://schemas.microsoft.com/office/drawing/2014/main" id="{832DE9A7-78F9-1167-6BED-BC37EC78CE4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Victimology- what region is being targeted, what industry is being targeted, motivations? Ideological? Why might this organisation have been specifically targeted?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Conclusional Analysis:</a:t>
            </a:r>
          </a:p>
          <a:p>
            <a:pPr marL="342900" lvl="0" indent="-342900">
              <a:lnSpc>
                <a:spcPct val="115000"/>
              </a:lnSpc>
              <a:buFont typeface="Aptos" panose="020B0004020202020204" pitchFamily="34" charset="0"/>
              <a:buChar char="-"/>
            </a:pPr>
            <a:r>
              <a:rPr lang="en-GB" sz="1100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What does all this information mean?</a:t>
            </a:r>
          </a:p>
          <a:p>
            <a:pPr marL="342900" lvl="0" indent="-342900">
              <a:lnSpc>
                <a:spcPct val="115000"/>
              </a:lnSpc>
              <a:buFont typeface="Aptos" panose="020B0004020202020204" pitchFamily="34" charset="0"/>
              <a:buChar char="-"/>
            </a:pPr>
            <a:r>
              <a:rPr lang="en-GB" sz="1100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How is it relevant to Weir?</a:t>
            </a:r>
          </a:p>
          <a:p>
            <a:pPr marL="342900" lvl="0" indent="-342900">
              <a:lnSpc>
                <a:spcPct val="115000"/>
              </a:lnSpc>
              <a:buFont typeface="Aptos" panose="020B0004020202020204" pitchFamily="34" charset="0"/>
              <a:buChar char="-"/>
            </a:pPr>
            <a:r>
              <a:rPr lang="en-GB" sz="1100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What should Weir be doing about it all? </a:t>
            </a:r>
          </a:p>
          <a:p>
            <a:pPr marL="342900" lvl="0" indent="-342900">
              <a:lnSpc>
                <a:spcPct val="115000"/>
              </a:lnSpc>
              <a:buFont typeface="Aptos" panose="020B0004020202020204" pitchFamily="34" charset="0"/>
              <a:buChar char="-"/>
            </a:pPr>
            <a:r>
              <a:rPr lang="en-GB" sz="1100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Risk based analysis and evaluations?</a:t>
            </a:r>
          </a:p>
          <a:p>
            <a:pPr marL="342900" lvl="0" indent="-342900">
              <a:lnSpc>
                <a:spcPct val="115000"/>
              </a:lnSpc>
              <a:buFont typeface="Aptos" panose="020B0004020202020204" pitchFamily="34" charset="0"/>
              <a:buChar char="-"/>
            </a:pPr>
            <a:r>
              <a:rPr lang="en-GB" sz="1100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Is it really all that bad? Are the threat actors that much of a threat? How likely it is?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366147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3">
          <a:extLst>
            <a:ext uri="{FF2B5EF4-FFF2-40B4-BE49-F238E27FC236}">
              <a16:creationId xmlns:a16="http://schemas.microsoft.com/office/drawing/2014/main" id="{3D388757-CD36-C434-8F74-3691611EA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g6c4305b01e_0_5:notes">
            <a:extLst>
              <a:ext uri="{FF2B5EF4-FFF2-40B4-BE49-F238E27FC236}">
                <a16:creationId xmlns:a16="http://schemas.microsoft.com/office/drawing/2014/main" id="{D597F870-2FD7-1011-7EC3-18E6E8F1485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5" name="Google Shape;505;g6c4305b01e_0_5:notes">
            <a:extLst>
              <a:ext uri="{FF2B5EF4-FFF2-40B4-BE49-F238E27FC236}">
                <a16:creationId xmlns:a16="http://schemas.microsoft.com/office/drawing/2014/main" id="{D4679488-CDB2-A27C-7978-DF8661D7940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162082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3">
          <a:extLst>
            <a:ext uri="{FF2B5EF4-FFF2-40B4-BE49-F238E27FC236}">
              <a16:creationId xmlns:a16="http://schemas.microsoft.com/office/drawing/2014/main" id="{E81E4273-5C85-3E30-789F-5F9FB43EFE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g6c4305b01e_0_5:notes">
            <a:extLst>
              <a:ext uri="{FF2B5EF4-FFF2-40B4-BE49-F238E27FC236}">
                <a16:creationId xmlns:a16="http://schemas.microsoft.com/office/drawing/2014/main" id="{DD3328A6-4498-045F-3477-A7F713A519B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5" name="Google Shape;505;g6c4305b01e_0_5:notes">
            <a:extLst>
              <a:ext uri="{FF2B5EF4-FFF2-40B4-BE49-F238E27FC236}">
                <a16:creationId xmlns:a16="http://schemas.microsoft.com/office/drawing/2014/main" id="{5673AE6D-9F0B-ED53-2187-E8D2095D59A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3254849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3">
          <a:extLst>
            <a:ext uri="{FF2B5EF4-FFF2-40B4-BE49-F238E27FC236}">
              <a16:creationId xmlns:a16="http://schemas.microsoft.com/office/drawing/2014/main" id="{DCC7647D-F4D8-40F2-E7A4-B280102524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g6c4305b01e_0_5:notes">
            <a:extLst>
              <a:ext uri="{FF2B5EF4-FFF2-40B4-BE49-F238E27FC236}">
                <a16:creationId xmlns:a16="http://schemas.microsoft.com/office/drawing/2014/main" id="{B0CB2BBA-C71B-3A24-EAD2-07777BD945A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5" name="Google Shape;505;g6c4305b01e_0_5:notes">
            <a:extLst>
              <a:ext uri="{FF2B5EF4-FFF2-40B4-BE49-F238E27FC236}">
                <a16:creationId xmlns:a16="http://schemas.microsoft.com/office/drawing/2014/main" id="{7644A17C-9D5F-624F-4B90-D835AB9A6F5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1606185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4">
          <a:extLst>
            <a:ext uri="{FF2B5EF4-FFF2-40B4-BE49-F238E27FC236}">
              <a16:creationId xmlns:a16="http://schemas.microsoft.com/office/drawing/2014/main" id="{4C23E090-56FC-071F-0EBC-78A6859EBC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g6c60e245bf_1_31323:notes">
            <a:extLst>
              <a:ext uri="{FF2B5EF4-FFF2-40B4-BE49-F238E27FC236}">
                <a16:creationId xmlns:a16="http://schemas.microsoft.com/office/drawing/2014/main" id="{E0DB5843-132A-9F86-9F51-84234691737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6" name="Google Shape;686;g6c60e245bf_1_31323:notes">
            <a:extLst>
              <a:ext uri="{FF2B5EF4-FFF2-40B4-BE49-F238E27FC236}">
                <a16:creationId xmlns:a16="http://schemas.microsoft.com/office/drawing/2014/main" id="{F4811EB7-4167-E76E-5EBF-5F794B61B31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893631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g6c60e245bf_1_318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4" name="Google Shape;464;g6c60e245bf_1_318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4">
          <a:extLst>
            <a:ext uri="{FF2B5EF4-FFF2-40B4-BE49-F238E27FC236}">
              <a16:creationId xmlns:a16="http://schemas.microsoft.com/office/drawing/2014/main" id="{5B76461D-E63D-E996-D7A3-84737E1EB0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g6c60e245bf_1_31323:notes">
            <a:extLst>
              <a:ext uri="{FF2B5EF4-FFF2-40B4-BE49-F238E27FC236}">
                <a16:creationId xmlns:a16="http://schemas.microsoft.com/office/drawing/2014/main" id="{559EDF57-BD35-C6A6-A1C8-B2348BCC3FF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6" name="Google Shape;686;g6c60e245bf_1_31323:notes">
            <a:extLst>
              <a:ext uri="{FF2B5EF4-FFF2-40B4-BE49-F238E27FC236}">
                <a16:creationId xmlns:a16="http://schemas.microsoft.com/office/drawing/2014/main" id="{9D82FC8E-31C8-181A-B6FF-8D3FBDADEBB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8884227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g6c4305b01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0" name="Google Shape;470;g6c4305b01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g6c4305b01e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5" name="Google Shape;505;g6c4305b01e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Cl0p is a well-established Ransomware-as-a-Service (RaaS) group known for targeting large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enterprises, government agencies and critical infrastructure. Suspected to be linked to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Russian-speaking advanced persistent threat (APT) groups, Cl0p’s campaigns serve multiple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purposes including financial gain, espionage and geopolitical disruption. The group operates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a double extortion model, combining data theft with data encryption, and frequently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leverages zero-day vulnerabilities and supply chain compromise to achieve mass infiltration.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Cl0p was recorded as the most active ransomware group in Q1 2025, during a period where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overall ransomware activity rose by 46%. Notably, more than half of the 55 reported incidents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involved direct attacks on operational technology systems. Investigations revealed that Cl0p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deployed ransomware kits and USB-based malware to infiltrate and persist in these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environments, taking advantage of legacy vulnerabilities and poor patching practices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common in industrial control systems.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The group’s increasing proficiency in targeting OT environments suggests a strategic shift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towards sectors where disruption will yield high impact. Given the slow pace of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modernisation in many industrial systems, this trend is expected to continue. While Cl0p’s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activity slowed in Q2, this behaviour is consistent with their operational pattern, pausing to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identify new exploitable vulnerabilities before launching renewed campaigns. A resurgence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is likely in the coming months.</a:t>
            </a:r>
            <a:endParaRPr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3">
          <a:extLst>
            <a:ext uri="{FF2B5EF4-FFF2-40B4-BE49-F238E27FC236}">
              <a16:creationId xmlns:a16="http://schemas.microsoft.com/office/drawing/2014/main" id="{3E761042-20B2-18AB-DB3F-D45740E80E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g6c4305b01e_0_5:notes">
            <a:extLst>
              <a:ext uri="{FF2B5EF4-FFF2-40B4-BE49-F238E27FC236}">
                <a16:creationId xmlns:a16="http://schemas.microsoft.com/office/drawing/2014/main" id="{768FB87E-3C2A-330C-BECF-EF1A511A061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5" name="Google Shape;505;g6c4305b01e_0_5:notes">
            <a:extLst>
              <a:ext uri="{FF2B5EF4-FFF2-40B4-BE49-F238E27FC236}">
                <a16:creationId xmlns:a16="http://schemas.microsoft.com/office/drawing/2014/main" id="{9AA43B8E-4072-264D-AB64-D07D9745CE2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1738842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3">
          <a:extLst>
            <a:ext uri="{FF2B5EF4-FFF2-40B4-BE49-F238E27FC236}">
              <a16:creationId xmlns:a16="http://schemas.microsoft.com/office/drawing/2014/main" id="{8E1DB54D-BBF6-92B1-2D83-D3A06964C7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g6c4305b01e_0_5:notes">
            <a:extLst>
              <a:ext uri="{FF2B5EF4-FFF2-40B4-BE49-F238E27FC236}">
                <a16:creationId xmlns:a16="http://schemas.microsoft.com/office/drawing/2014/main" id="{EB79FC1E-8E9A-DE42-472F-926233B3CCD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5" name="Google Shape;505;g6c4305b01e_0_5:notes">
            <a:extLst>
              <a:ext uri="{FF2B5EF4-FFF2-40B4-BE49-F238E27FC236}">
                <a16:creationId xmlns:a16="http://schemas.microsoft.com/office/drawing/2014/main" id="{9586EFD3-B8C1-E9B9-F153-90171F9EE6D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3053638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1">
          <a:extLst>
            <a:ext uri="{FF2B5EF4-FFF2-40B4-BE49-F238E27FC236}">
              <a16:creationId xmlns:a16="http://schemas.microsoft.com/office/drawing/2014/main" id="{CF6E3C0D-31C7-672D-889F-670FB28910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g6c52a2e8d8_0_177:notes">
            <a:extLst>
              <a:ext uri="{FF2B5EF4-FFF2-40B4-BE49-F238E27FC236}">
                <a16:creationId xmlns:a16="http://schemas.microsoft.com/office/drawing/2014/main" id="{230D2243-39AD-D4B0-4816-2C27FF52E4C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3" name="Google Shape;433;g6c52a2e8d8_0_177:notes">
            <a:extLst>
              <a:ext uri="{FF2B5EF4-FFF2-40B4-BE49-F238E27FC236}">
                <a16:creationId xmlns:a16="http://schemas.microsoft.com/office/drawing/2014/main" id="{A75E78C7-D0EA-92E4-9C9C-D91A7107455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4720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1561650" y="751888"/>
            <a:ext cx="60207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2924250" y="2804488"/>
            <a:ext cx="32955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1060456" y="1158638"/>
            <a:ext cx="121198" cy="121434"/>
          </a:xfrm>
          <a:custGeom>
            <a:avLst/>
            <a:gdLst/>
            <a:ahLst/>
            <a:cxnLst/>
            <a:rect l="l" t="t" r="r" b="b"/>
            <a:pathLst>
              <a:path w="4625" h="4634" extrusionOk="0">
                <a:moveTo>
                  <a:pt x="1" y="0"/>
                </a:moveTo>
                <a:lnTo>
                  <a:pt x="1" y="4633"/>
                </a:lnTo>
                <a:lnTo>
                  <a:pt x="4625" y="4633"/>
                </a:lnTo>
                <a:lnTo>
                  <a:pt x="462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7799740" y="916059"/>
            <a:ext cx="121434" cy="121434"/>
          </a:xfrm>
          <a:custGeom>
            <a:avLst/>
            <a:gdLst/>
            <a:ahLst/>
            <a:cxnLst/>
            <a:rect l="l" t="t" r="r" b="b"/>
            <a:pathLst>
              <a:path w="4634" h="4634" extrusionOk="0">
                <a:moveTo>
                  <a:pt x="0" y="1"/>
                </a:moveTo>
                <a:lnTo>
                  <a:pt x="0" y="4634"/>
                </a:lnTo>
                <a:lnTo>
                  <a:pt x="4633" y="4634"/>
                </a:lnTo>
                <a:lnTo>
                  <a:pt x="4633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5257933" y="2452405"/>
            <a:ext cx="57599" cy="57599"/>
          </a:xfrm>
          <a:custGeom>
            <a:avLst/>
            <a:gdLst/>
            <a:ahLst/>
            <a:cxnLst/>
            <a:rect l="l" t="t" r="r" b="b"/>
            <a:pathLst>
              <a:path w="2198" h="2198" fill="none" extrusionOk="0">
                <a:moveTo>
                  <a:pt x="1" y="1"/>
                </a:moveTo>
                <a:lnTo>
                  <a:pt x="2198" y="1"/>
                </a:lnTo>
                <a:lnTo>
                  <a:pt x="2198" y="2198"/>
                </a:lnTo>
                <a:lnTo>
                  <a:pt x="1" y="2198"/>
                </a:lnTo>
                <a:close/>
              </a:path>
            </a:pathLst>
          </a:custGeom>
          <a:noFill/>
          <a:ln w="1375" cap="flat" cmpd="sng">
            <a:solidFill>
              <a:schemeClr val="accent1"/>
            </a:solidFill>
            <a:prstDash val="solid"/>
            <a:miter lim="9192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/>
          <p:nvPr/>
        </p:nvSpPr>
        <p:spPr>
          <a:xfrm>
            <a:off x="8710023" y="4821495"/>
            <a:ext cx="98059" cy="98295"/>
          </a:xfrm>
          <a:custGeom>
            <a:avLst/>
            <a:gdLst/>
            <a:ahLst/>
            <a:cxnLst/>
            <a:rect l="l" t="t" r="r" b="b"/>
            <a:pathLst>
              <a:path w="3742" h="3751" fill="none" extrusionOk="0">
                <a:moveTo>
                  <a:pt x="1" y="0"/>
                </a:moveTo>
                <a:lnTo>
                  <a:pt x="3742" y="0"/>
                </a:lnTo>
                <a:lnTo>
                  <a:pt x="3742" y="3750"/>
                </a:lnTo>
                <a:lnTo>
                  <a:pt x="1" y="3750"/>
                </a:lnTo>
                <a:close/>
              </a:path>
            </a:pathLst>
          </a:custGeom>
          <a:noFill/>
          <a:ln w="2975" cap="flat" cmpd="sng">
            <a:solidFill>
              <a:schemeClr val="accent1"/>
            </a:solidFill>
            <a:prstDash val="solid"/>
            <a:miter lim="9192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2"/>
          <p:cNvSpPr/>
          <p:nvPr/>
        </p:nvSpPr>
        <p:spPr>
          <a:xfrm>
            <a:off x="275669" y="1557059"/>
            <a:ext cx="57834" cy="57599"/>
          </a:xfrm>
          <a:custGeom>
            <a:avLst/>
            <a:gdLst/>
            <a:ahLst/>
            <a:cxnLst/>
            <a:rect l="l" t="t" r="r" b="b"/>
            <a:pathLst>
              <a:path w="2207" h="2198" fill="none" extrusionOk="0">
                <a:moveTo>
                  <a:pt x="0" y="0"/>
                </a:moveTo>
                <a:lnTo>
                  <a:pt x="2207" y="0"/>
                </a:lnTo>
                <a:lnTo>
                  <a:pt x="2207" y="2197"/>
                </a:lnTo>
                <a:lnTo>
                  <a:pt x="0" y="2197"/>
                </a:lnTo>
                <a:close/>
              </a:path>
            </a:pathLst>
          </a:custGeom>
          <a:noFill/>
          <a:ln w="2975" cap="flat" cmpd="sng">
            <a:solidFill>
              <a:schemeClr val="accent2"/>
            </a:solidFill>
            <a:prstDash val="solid"/>
            <a:miter lim="9192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2"/>
          <p:cNvSpPr/>
          <p:nvPr/>
        </p:nvSpPr>
        <p:spPr>
          <a:xfrm>
            <a:off x="8263673" y="2953681"/>
            <a:ext cx="104086" cy="104322"/>
          </a:xfrm>
          <a:custGeom>
            <a:avLst/>
            <a:gdLst/>
            <a:ahLst/>
            <a:cxnLst/>
            <a:rect l="l" t="t" r="r" b="b"/>
            <a:pathLst>
              <a:path w="3972" h="3981" extrusionOk="0">
                <a:moveTo>
                  <a:pt x="0" y="1"/>
                </a:moveTo>
                <a:lnTo>
                  <a:pt x="0" y="3981"/>
                </a:lnTo>
                <a:lnTo>
                  <a:pt x="3972" y="3981"/>
                </a:lnTo>
                <a:lnTo>
                  <a:pt x="397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" name="Google Shape;17;p2"/>
          <p:cNvGrpSpPr/>
          <p:nvPr/>
        </p:nvGrpSpPr>
        <p:grpSpPr>
          <a:xfrm>
            <a:off x="8263682" y="-434366"/>
            <a:ext cx="188886" cy="1181531"/>
            <a:chOff x="2877432" y="975334"/>
            <a:chExt cx="188886" cy="1181531"/>
          </a:xfrm>
        </p:grpSpPr>
        <p:sp>
          <p:nvSpPr>
            <p:cNvPr id="18" name="Google Shape;18;p2"/>
            <p:cNvSpPr/>
            <p:nvPr/>
          </p:nvSpPr>
          <p:spPr>
            <a:xfrm>
              <a:off x="2877432" y="1968242"/>
              <a:ext cx="188886" cy="188624"/>
            </a:xfrm>
            <a:custGeom>
              <a:avLst/>
              <a:gdLst/>
              <a:ahLst/>
              <a:cxnLst/>
              <a:rect l="l" t="t" r="r" b="b"/>
              <a:pathLst>
                <a:path w="7208" h="7198" fill="none" extrusionOk="0">
                  <a:moveTo>
                    <a:pt x="1" y="0"/>
                  </a:moveTo>
                  <a:lnTo>
                    <a:pt x="7208" y="0"/>
                  </a:lnTo>
                  <a:lnTo>
                    <a:pt x="7208" y="7198"/>
                  </a:lnTo>
                  <a:lnTo>
                    <a:pt x="1" y="7198"/>
                  </a:lnTo>
                  <a:close/>
                </a:path>
              </a:pathLst>
            </a:custGeom>
            <a:noFill/>
            <a:ln w="5750" cap="flat" cmpd="sng">
              <a:solidFill>
                <a:schemeClr val="accent3"/>
              </a:solidFill>
              <a:prstDash val="solid"/>
              <a:miter lim="919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2905393" y="1452501"/>
              <a:ext cx="133226" cy="133252"/>
            </a:xfrm>
            <a:custGeom>
              <a:avLst/>
              <a:gdLst/>
              <a:ahLst/>
              <a:cxnLst/>
              <a:rect l="l" t="t" r="r" b="b"/>
              <a:pathLst>
                <a:path w="5084" h="5085" fill="none" extrusionOk="0">
                  <a:moveTo>
                    <a:pt x="0" y="1"/>
                  </a:moveTo>
                  <a:lnTo>
                    <a:pt x="5083" y="1"/>
                  </a:lnTo>
                  <a:lnTo>
                    <a:pt x="5083" y="5084"/>
                  </a:lnTo>
                  <a:lnTo>
                    <a:pt x="0" y="5084"/>
                  </a:lnTo>
                  <a:close/>
                </a:path>
              </a:pathLst>
            </a:custGeom>
            <a:noFill/>
            <a:ln w="4125" cap="flat" cmpd="sng">
              <a:solidFill>
                <a:schemeClr val="accent3"/>
              </a:solidFill>
              <a:prstDash val="solid"/>
              <a:miter lim="919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2931651" y="975334"/>
              <a:ext cx="80476" cy="80711"/>
            </a:xfrm>
            <a:custGeom>
              <a:avLst/>
              <a:gdLst/>
              <a:ahLst/>
              <a:cxnLst/>
              <a:rect l="l" t="t" r="r" b="b"/>
              <a:pathLst>
                <a:path w="3071" h="3080" fill="none" extrusionOk="0">
                  <a:moveTo>
                    <a:pt x="0" y="0"/>
                  </a:moveTo>
                  <a:lnTo>
                    <a:pt x="3070" y="0"/>
                  </a:lnTo>
                  <a:lnTo>
                    <a:pt x="3070" y="3080"/>
                  </a:lnTo>
                  <a:lnTo>
                    <a:pt x="0" y="3080"/>
                  </a:lnTo>
                  <a:close/>
                </a:path>
              </a:pathLst>
            </a:custGeom>
            <a:noFill/>
            <a:ln w="2525" cap="flat" cmpd="sng">
              <a:solidFill>
                <a:schemeClr val="accent3"/>
              </a:solidFill>
              <a:prstDash val="solid"/>
              <a:miter lim="919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" name="Google Shape;21;p2"/>
          <p:cNvSpPr/>
          <p:nvPr/>
        </p:nvSpPr>
        <p:spPr>
          <a:xfrm>
            <a:off x="8485996" y="1614632"/>
            <a:ext cx="80502" cy="80476"/>
          </a:xfrm>
          <a:custGeom>
            <a:avLst/>
            <a:gdLst/>
            <a:ahLst/>
            <a:cxnLst/>
            <a:rect l="l" t="t" r="r" b="b"/>
            <a:pathLst>
              <a:path w="3072" h="3071" extrusionOk="0">
                <a:moveTo>
                  <a:pt x="1" y="0"/>
                </a:moveTo>
                <a:lnTo>
                  <a:pt x="1" y="3070"/>
                </a:lnTo>
                <a:lnTo>
                  <a:pt x="3071" y="3070"/>
                </a:lnTo>
                <a:lnTo>
                  <a:pt x="3071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" name="Google Shape;22;p2"/>
          <p:cNvGrpSpPr/>
          <p:nvPr/>
        </p:nvGrpSpPr>
        <p:grpSpPr>
          <a:xfrm>
            <a:off x="3090746" y="-533657"/>
            <a:ext cx="98059" cy="1147596"/>
            <a:chOff x="3347921" y="16006"/>
            <a:chExt cx="98059" cy="1147596"/>
          </a:xfrm>
        </p:grpSpPr>
        <p:sp>
          <p:nvSpPr>
            <p:cNvPr id="23" name="Google Shape;23;p2"/>
            <p:cNvSpPr/>
            <p:nvPr/>
          </p:nvSpPr>
          <p:spPr>
            <a:xfrm>
              <a:off x="3347921" y="1065280"/>
              <a:ext cx="98059" cy="98321"/>
            </a:xfrm>
            <a:custGeom>
              <a:avLst/>
              <a:gdLst/>
              <a:ahLst/>
              <a:cxnLst/>
              <a:rect l="l" t="t" r="r" b="b"/>
              <a:pathLst>
                <a:path w="3742" h="3752" fill="none" extrusionOk="0">
                  <a:moveTo>
                    <a:pt x="0" y="1"/>
                  </a:moveTo>
                  <a:lnTo>
                    <a:pt x="3741" y="1"/>
                  </a:lnTo>
                  <a:lnTo>
                    <a:pt x="3741" y="3751"/>
                  </a:lnTo>
                  <a:lnTo>
                    <a:pt x="0" y="3751"/>
                  </a:lnTo>
                  <a:close/>
                </a:path>
              </a:pathLst>
            </a:custGeom>
            <a:noFill/>
            <a:ln w="2975" cap="flat" cmpd="sng">
              <a:solidFill>
                <a:schemeClr val="accent1"/>
              </a:solidFill>
              <a:prstDash val="solid"/>
              <a:miter lim="919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3392705" y="16006"/>
              <a:ext cx="8464" cy="894665"/>
            </a:xfrm>
            <a:custGeom>
              <a:avLst/>
              <a:gdLst/>
              <a:ahLst/>
              <a:cxnLst/>
              <a:rect l="l" t="t" r="r" b="b"/>
              <a:pathLst>
                <a:path w="323" h="34141" extrusionOk="0">
                  <a:moveTo>
                    <a:pt x="157" y="1"/>
                  </a:moveTo>
                  <a:lnTo>
                    <a:pt x="1" y="34141"/>
                  </a:lnTo>
                  <a:lnTo>
                    <a:pt x="323" y="34141"/>
                  </a:lnTo>
                  <a:lnTo>
                    <a:pt x="15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" name="Google Shape;25;p2"/>
          <p:cNvGrpSpPr/>
          <p:nvPr/>
        </p:nvGrpSpPr>
        <p:grpSpPr>
          <a:xfrm>
            <a:off x="4892771" y="-340112"/>
            <a:ext cx="121172" cy="760495"/>
            <a:chOff x="5245196" y="3136513"/>
            <a:chExt cx="121172" cy="760495"/>
          </a:xfrm>
        </p:grpSpPr>
        <p:sp>
          <p:nvSpPr>
            <p:cNvPr id="26" name="Google Shape;26;p2"/>
            <p:cNvSpPr/>
            <p:nvPr/>
          </p:nvSpPr>
          <p:spPr>
            <a:xfrm>
              <a:off x="5245196" y="3775810"/>
              <a:ext cx="121172" cy="121198"/>
            </a:xfrm>
            <a:custGeom>
              <a:avLst/>
              <a:gdLst/>
              <a:ahLst/>
              <a:cxnLst/>
              <a:rect l="l" t="t" r="r" b="b"/>
              <a:pathLst>
                <a:path w="4624" h="4625" extrusionOk="0">
                  <a:moveTo>
                    <a:pt x="0" y="1"/>
                  </a:moveTo>
                  <a:lnTo>
                    <a:pt x="0" y="4624"/>
                  </a:lnTo>
                  <a:lnTo>
                    <a:pt x="4624" y="4624"/>
                  </a:lnTo>
                  <a:lnTo>
                    <a:pt x="462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5309007" y="3136513"/>
              <a:ext cx="8464" cy="554288"/>
            </a:xfrm>
            <a:custGeom>
              <a:avLst/>
              <a:gdLst/>
              <a:ahLst/>
              <a:cxnLst/>
              <a:rect l="l" t="t" r="r" b="b"/>
              <a:pathLst>
                <a:path w="323" h="21152" extrusionOk="0">
                  <a:moveTo>
                    <a:pt x="166" y="1"/>
                  </a:moveTo>
                  <a:lnTo>
                    <a:pt x="0" y="21152"/>
                  </a:lnTo>
                  <a:lnTo>
                    <a:pt x="322" y="21152"/>
                  </a:lnTo>
                  <a:lnTo>
                    <a:pt x="16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" name="Google Shape;28;p2"/>
          <p:cNvGrpSpPr/>
          <p:nvPr/>
        </p:nvGrpSpPr>
        <p:grpSpPr>
          <a:xfrm>
            <a:off x="250617" y="2402301"/>
            <a:ext cx="188650" cy="2468354"/>
            <a:chOff x="250617" y="2402301"/>
            <a:chExt cx="188650" cy="2468354"/>
          </a:xfrm>
        </p:grpSpPr>
        <p:sp>
          <p:nvSpPr>
            <p:cNvPr id="29" name="Google Shape;29;p2"/>
            <p:cNvSpPr/>
            <p:nvPr/>
          </p:nvSpPr>
          <p:spPr>
            <a:xfrm>
              <a:off x="250617" y="4681770"/>
              <a:ext cx="188650" cy="188886"/>
            </a:xfrm>
            <a:custGeom>
              <a:avLst/>
              <a:gdLst/>
              <a:ahLst/>
              <a:cxnLst/>
              <a:rect l="l" t="t" r="r" b="b"/>
              <a:pathLst>
                <a:path w="7199" h="7208" fill="none" extrusionOk="0">
                  <a:moveTo>
                    <a:pt x="0" y="1"/>
                  </a:moveTo>
                  <a:lnTo>
                    <a:pt x="7198" y="1"/>
                  </a:lnTo>
                  <a:lnTo>
                    <a:pt x="7198" y="7207"/>
                  </a:lnTo>
                  <a:lnTo>
                    <a:pt x="0" y="7207"/>
                  </a:lnTo>
                  <a:close/>
                </a:path>
              </a:pathLst>
            </a:custGeom>
            <a:noFill/>
            <a:ln w="5750" cap="flat" cmpd="sng">
              <a:solidFill>
                <a:schemeClr val="accent3"/>
              </a:solidFill>
              <a:prstDash val="solid"/>
              <a:miter lim="919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278316" y="4166291"/>
              <a:ext cx="133226" cy="133226"/>
            </a:xfrm>
            <a:custGeom>
              <a:avLst/>
              <a:gdLst/>
              <a:ahLst/>
              <a:cxnLst/>
              <a:rect l="l" t="t" r="r" b="b"/>
              <a:pathLst>
                <a:path w="5084" h="5084" fill="none" extrusionOk="0">
                  <a:moveTo>
                    <a:pt x="1" y="0"/>
                  </a:moveTo>
                  <a:lnTo>
                    <a:pt x="5084" y="0"/>
                  </a:lnTo>
                  <a:lnTo>
                    <a:pt x="5084" y="5084"/>
                  </a:lnTo>
                  <a:lnTo>
                    <a:pt x="1" y="5084"/>
                  </a:lnTo>
                  <a:close/>
                </a:path>
              </a:pathLst>
            </a:custGeom>
            <a:noFill/>
            <a:ln w="4125" cap="flat" cmpd="sng">
              <a:solidFill>
                <a:schemeClr val="accent3"/>
              </a:solidFill>
              <a:prstDash val="solid"/>
              <a:miter lim="919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304573" y="3689098"/>
              <a:ext cx="80476" cy="80476"/>
            </a:xfrm>
            <a:custGeom>
              <a:avLst/>
              <a:gdLst/>
              <a:ahLst/>
              <a:cxnLst/>
              <a:rect l="l" t="t" r="r" b="b"/>
              <a:pathLst>
                <a:path w="3071" h="3071" fill="none" extrusionOk="0">
                  <a:moveTo>
                    <a:pt x="1" y="0"/>
                  </a:moveTo>
                  <a:lnTo>
                    <a:pt x="3071" y="0"/>
                  </a:lnTo>
                  <a:lnTo>
                    <a:pt x="3071" y="3071"/>
                  </a:lnTo>
                  <a:lnTo>
                    <a:pt x="1" y="3071"/>
                  </a:lnTo>
                  <a:close/>
                </a:path>
              </a:pathLst>
            </a:custGeom>
            <a:noFill/>
            <a:ln w="2525" cap="flat" cmpd="sng">
              <a:solidFill>
                <a:schemeClr val="accent3"/>
              </a:solidFill>
              <a:prstDash val="solid"/>
              <a:miter lim="919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340710" y="2402301"/>
              <a:ext cx="8464" cy="1011487"/>
            </a:xfrm>
            <a:custGeom>
              <a:avLst/>
              <a:gdLst/>
              <a:ahLst/>
              <a:cxnLst/>
              <a:rect l="l" t="t" r="r" b="b"/>
              <a:pathLst>
                <a:path w="323" h="38599" extrusionOk="0">
                  <a:moveTo>
                    <a:pt x="157" y="1"/>
                  </a:moveTo>
                  <a:lnTo>
                    <a:pt x="0" y="38599"/>
                  </a:lnTo>
                  <a:lnTo>
                    <a:pt x="322" y="38599"/>
                  </a:lnTo>
                  <a:lnTo>
                    <a:pt x="15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3" name="Google Shape;33;p2"/>
          <p:cNvSpPr/>
          <p:nvPr/>
        </p:nvSpPr>
        <p:spPr>
          <a:xfrm>
            <a:off x="8935726" y="10"/>
            <a:ext cx="8464" cy="2519637"/>
          </a:xfrm>
          <a:custGeom>
            <a:avLst/>
            <a:gdLst/>
            <a:ahLst/>
            <a:cxnLst/>
            <a:rect l="l" t="t" r="r" b="b"/>
            <a:pathLst>
              <a:path w="323" h="96151" extrusionOk="0">
                <a:moveTo>
                  <a:pt x="166" y="0"/>
                </a:moveTo>
                <a:lnTo>
                  <a:pt x="1" y="96150"/>
                </a:lnTo>
                <a:lnTo>
                  <a:pt x="323" y="96150"/>
                </a:lnTo>
                <a:lnTo>
                  <a:pt x="166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2"/>
          <p:cNvSpPr/>
          <p:nvPr/>
        </p:nvSpPr>
        <p:spPr>
          <a:xfrm>
            <a:off x="646863" y="21446"/>
            <a:ext cx="8464" cy="1689069"/>
          </a:xfrm>
          <a:custGeom>
            <a:avLst/>
            <a:gdLst/>
            <a:ahLst/>
            <a:cxnLst/>
            <a:rect l="l" t="t" r="r" b="b"/>
            <a:pathLst>
              <a:path w="323" h="64456" extrusionOk="0">
                <a:moveTo>
                  <a:pt x="166" y="0"/>
                </a:moveTo>
                <a:lnTo>
                  <a:pt x="1" y="64456"/>
                </a:lnTo>
                <a:lnTo>
                  <a:pt x="322" y="64456"/>
                </a:lnTo>
                <a:lnTo>
                  <a:pt x="166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5" name="Google Shape;35;p2"/>
          <p:cNvGrpSpPr/>
          <p:nvPr/>
        </p:nvGrpSpPr>
        <p:grpSpPr>
          <a:xfrm>
            <a:off x="2038689" y="173907"/>
            <a:ext cx="57599" cy="831799"/>
            <a:chOff x="2038689" y="173907"/>
            <a:chExt cx="57599" cy="831799"/>
          </a:xfrm>
        </p:grpSpPr>
        <p:sp>
          <p:nvSpPr>
            <p:cNvPr id="36" name="Google Shape;36;p2"/>
            <p:cNvSpPr/>
            <p:nvPr/>
          </p:nvSpPr>
          <p:spPr>
            <a:xfrm>
              <a:off x="2038689" y="947872"/>
              <a:ext cx="57599" cy="57834"/>
            </a:xfrm>
            <a:custGeom>
              <a:avLst/>
              <a:gdLst/>
              <a:ahLst/>
              <a:cxnLst/>
              <a:rect l="l" t="t" r="r" b="b"/>
              <a:pathLst>
                <a:path w="2198" h="2207" fill="none" extrusionOk="0">
                  <a:moveTo>
                    <a:pt x="1" y="0"/>
                  </a:moveTo>
                  <a:lnTo>
                    <a:pt x="2197" y="0"/>
                  </a:lnTo>
                  <a:lnTo>
                    <a:pt x="2197" y="2206"/>
                  </a:lnTo>
                  <a:lnTo>
                    <a:pt x="1" y="2206"/>
                  </a:lnTo>
                  <a:close/>
                </a:path>
              </a:pathLst>
            </a:custGeom>
            <a:noFill/>
            <a:ln w="2975" cap="flat" cmpd="sng">
              <a:solidFill>
                <a:schemeClr val="accent2"/>
              </a:solidFill>
              <a:prstDash val="solid"/>
              <a:miter lim="919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2063269" y="173907"/>
              <a:ext cx="8438" cy="692074"/>
            </a:xfrm>
            <a:custGeom>
              <a:avLst/>
              <a:gdLst/>
              <a:ahLst/>
              <a:cxnLst/>
              <a:rect l="l" t="t" r="r" b="b"/>
              <a:pathLst>
                <a:path w="322" h="26410" extrusionOk="0">
                  <a:moveTo>
                    <a:pt x="166" y="1"/>
                  </a:moveTo>
                  <a:lnTo>
                    <a:pt x="0" y="26410"/>
                  </a:lnTo>
                  <a:lnTo>
                    <a:pt x="322" y="26410"/>
                  </a:lnTo>
                  <a:lnTo>
                    <a:pt x="16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"/>
          <p:cNvSpPr/>
          <p:nvPr/>
        </p:nvSpPr>
        <p:spPr>
          <a:xfrm>
            <a:off x="7202390" y="916059"/>
            <a:ext cx="121434" cy="121434"/>
          </a:xfrm>
          <a:custGeom>
            <a:avLst/>
            <a:gdLst/>
            <a:ahLst/>
            <a:cxnLst/>
            <a:rect l="l" t="t" r="r" b="b"/>
            <a:pathLst>
              <a:path w="4634" h="4634" extrusionOk="0">
                <a:moveTo>
                  <a:pt x="0" y="1"/>
                </a:moveTo>
                <a:lnTo>
                  <a:pt x="0" y="4634"/>
                </a:lnTo>
                <a:lnTo>
                  <a:pt x="4633" y="4634"/>
                </a:lnTo>
                <a:lnTo>
                  <a:pt x="4633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3"/>
          <p:cNvSpPr/>
          <p:nvPr/>
        </p:nvSpPr>
        <p:spPr>
          <a:xfrm>
            <a:off x="8263673" y="2953681"/>
            <a:ext cx="104086" cy="104322"/>
          </a:xfrm>
          <a:custGeom>
            <a:avLst/>
            <a:gdLst/>
            <a:ahLst/>
            <a:cxnLst/>
            <a:rect l="l" t="t" r="r" b="b"/>
            <a:pathLst>
              <a:path w="3972" h="3981" extrusionOk="0">
                <a:moveTo>
                  <a:pt x="0" y="1"/>
                </a:moveTo>
                <a:lnTo>
                  <a:pt x="0" y="3981"/>
                </a:lnTo>
                <a:lnTo>
                  <a:pt x="3972" y="3981"/>
                </a:lnTo>
                <a:lnTo>
                  <a:pt x="397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1" name="Google Shape;41;p3"/>
          <p:cNvGrpSpPr/>
          <p:nvPr/>
        </p:nvGrpSpPr>
        <p:grpSpPr>
          <a:xfrm>
            <a:off x="8263682" y="-434366"/>
            <a:ext cx="188886" cy="1181531"/>
            <a:chOff x="2877432" y="975334"/>
            <a:chExt cx="188886" cy="1181531"/>
          </a:xfrm>
        </p:grpSpPr>
        <p:sp>
          <p:nvSpPr>
            <p:cNvPr id="42" name="Google Shape;42;p3"/>
            <p:cNvSpPr/>
            <p:nvPr/>
          </p:nvSpPr>
          <p:spPr>
            <a:xfrm>
              <a:off x="2877432" y="1968242"/>
              <a:ext cx="188886" cy="188624"/>
            </a:xfrm>
            <a:custGeom>
              <a:avLst/>
              <a:gdLst/>
              <a:ahLst/>
              <a:cxnLst/>
              <a:rect l="l" t="t" r="r" b="b"/>
              <a:pathLst>
                <a:path w="7208" h="7198" fill="none" extrusionOk="0">
                  <a:moveTo>
                    <a:pt x="1" y="0"/>
                  </a:moveTo>
                  <a:lnTo>
                    <a:pt x="7208" y="0"/>
                  </a:lnTo>
                  <a:lnTo>
                    <a:pt x="7208" y="7198"/>
                  </a:lnTo>
                  <a:lnTo>
                    <a:pt x="1" y="7198"/>
                  </a:lnTo>
                  <a:close/>
                </a:path>
              </a:pathLst>
            </a:custGeom>
            <a:noFill/>
            <a:ln w="5750" cap="flat" cmpd="sng">
              <a:solidFill>
                <a:schemeClr val="accent3"/>
              </a:solidFill>
              <a:prstDash val="solid"/>
              <a:miter lim="919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3"/>
            <p:cNvSpPr/>
            <p:nvPr/>
          </p:nvSpPr>
          <p:spPr>
            <a:xfrm>
              <a:off x="2905393" y="1452501"/>
              <a:ext cx="133226" cy="133252"/>
            </a:xfrm>
            <a:custGeom>
              <a:avLst/>
              <a:gdLst/>
              <a:ahLst/>
              <a:cxnLst/>
              <a:rect l="l" t="t" r="r" b="b"/>
              <a:pathLst>
                <a:path w="5084" h="5085" fill="none" extrusionOk="0">
                  <a:moveTo>
                    <a:pt x="0" y="1"/>
                  </a:moveTo>
                  <a:lnTo>
                    <a:pt x="5083" y="1"/>
                  </a:lnTo>
                  <a:lnTo>
                    <a:pt x="5083" y="5084"/>
                  </a:lnTo>
                  <a:lnTo>
                    <a:pt x="0" y="5084"/>
                  </a:lnTo>
                  <a:close/>
                </a:path>
              </a:pathLst>
            </a:custGeom>
            <a:noFill/>
            <a:ln w="4125" cap="flat" cmpd="sng">
              <a:solidFill>
                <a:schemeClr val="accent3"/>
              </a:solidFill>
              <a:prstDash val="solid"/>
              <a:miter lim="919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3"/>
            <p:cNvSpPr/>
            <p:nvPr/>
          </p:nvSpPr>
          <p:spPr>
            <a:xfrm>
              <a:off x="2931651" y="975334"/>
              <a:ext cx="80476" cy="80711"/>
            </a:xfrm>
            <a:custGeom>
              <a:avLst/>
              <a:gdLst/>
              <a:ahLst/>
              <a:cxnLst/>
              <a:rect l="l" t="t" r="r" b="b"/>
              <a:pathLst>
                <a:path w="3071" h="3080" fill="none" extrusionOk="0">
                  <a:moveTo>
                    <a:pt x="0" y="0"/>
                  </a:moveTo>
                  <a:lnTo>
                    <a:pt x="3070" y="0"/>
                  </a:lnTo>
                  <a:lnTo>
                    <a:pt x="3070" y="3080"/>
                  </a:lnTo>
                  <a:lnTo>
                    <a:pt x="0" y="3080"/>
                  </a:lnTo>
                  <a:close/>
                </a:path>
              </a:pathLst>
            </a:custGeom>
            <a:noFill/>
            <a:ln w="2525" cap="flat" cmpd="sng">
              <a:solidFill>
                <a:schemeClr val="accent3"/>
              </a:solidFill>
              <a:prstDash val="solid"/>
              <a:miter lim="919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" name="Google Shape;45;p3"/>
          <p:cNvSpPr/>
          <p:nvPr/>
        </p:nvSpPr>
        <p:spPr>
          <a:xfrm>
            <a:off x="8485996" y="1614632"/>
            <a:ext cx="80502" cy="80476"/>
          </a:xfrm>
          <a:custGeom>
            <a:avLst/>
            <a:gdLst/>
            <a:ahLst/>
            <a:cxnLst/>
            <a:rect l="l" t="t" r="r" b="b"/>
            <a:pathLst>
              <a:path w="3072" h="3071" extrusionOk="0">
                <a:moveTo>
                  <a:pt x="1" y="0"/>
                </a:moveTo>
                <a:lnTo>
                  <a:pt x="1" y="3070"/>
                </a:lnTo>
                <a:lnTo>
                  <a:pt x="3071" y="3070"/>
                </a:lnTo>
                <a:lnTo>
                  <a:pt x="3071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6" name="Google Shape;46;p3"/>
          <p:cNvGrpSpPr/>
          <p:nvPr/>
        </p:nvGrpSpPr>
        <p:grpSpPr>
          <a:xfrm>
            <a:off x="3643898" y="-436198"/>
            <a:ext cx="133252" cy="1952377"/>
            <a:chOff x="6780548" y="337714"/>
            <a:chExt cx="133252" cy="1952377"/>
          </a:xfrm>
        </p:grpSpPr>
        <p:sp>
          <p:nvSpPr>
            <p:cNvPr id="47" name="Google Shape;47;p3"/>
            <p:cNvSpPr/>
            <p:nvPr/>
          </p:nvSpPr>
          <p:spPr>
            <a:xfrm>
              <a:off x="6780548" y="2156839"/>
              <a:ext cx="133252" cy="133252"/>
            </a:xfrm>
            <a:custGeom>
              <a:avLst/>
              <a:gdLst/>
              <a:ahLst/>
              <a:cxnLst/>
              <a:rect l="l" t="t" r="r" b="b"/>
              <a:pathLst>
                <a:path w="5085" h="5085" fill="none" extrusionOk="0">
                  <a:moveTo>
                    <a:pt x="1" y="1"/>
                  </a:moveTo>
                  <a:lnTo>
                    <a:pt x="5084" y="1"/>
                  </a:lnTo>
                  <a:lnTo>
                    <a:pt x="5084" y="5084"/>
                  </a:lnTo>
                  <a:lnTo>
                    <a:pt x="1" y="5084"/>
                  </a:lnTo>
                  <a:close/>
                </a:path>
              </a:pathLst>
            </a:custGeom>
            <a:noFill/>
            <a:ln w="4125" cap="flat" cmpd="sng">
              <a:solidFill>
                <a:schemeClr val="accent3"/>
              </a:solidFill>
              <a:prstDash val="solid"/>
              <a:miter lim="919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3"/>
            <p:cNvSpPr/>
            <p:nvPr/>
          </p:nvSpPr>
          <p:spPr>
            <a:xfrm>
              <a:off x="6842943" y="337714"/>
              <a:ext cx="8464" cy="1695359"/>
            </a:xfrm>
            <a:custGeom>
              <a:avLst/>
              <a:gdLst/>
              <a:ahLst/>
              <a:cxnLst/>
              <a:rect l="l" t="t" r="r" b="b"/>
              <a:pathLst>
                <a:path w="323" h="64696" extrusionOk="0">
                  <a:moveTo>
                    <a:pt x="157" y="0"/>
                  </a:moveTo>
                  <a:lnTo>
                    <a:pt x="1" y="64695"/>
                  </a:lnTo>
                  <a:lnTo>
                    <a:pt x="322" y="64695"/>
                  </a:lnTo>
                  <a:lnTo>
                    <a:pt x="15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9" name="Google Shape;49;p3"/>
          <p:cNvSpPr/>
          <p:nvPr/>
        </p:nvSpPr>
        <p:spPr>
          <a:xfrm>
            <a:off x="8935726" y="10"/>
            <a:ext cx="8464" cy="2519637"/>
          </a:xfrm>
          <a:custGeom>
            <a:avLst/>
            <a:gdLst/>
            <a:ahLst/>
            <a:cxnLst/>
            <a:rect l="l" t="t" r="r" b="b"/>
            <a:pathLst>
              <a:path w="323" h="96151" extrusionOk="0">
                <a:moveTo>
                  <a:pt x="166" y="0"/>
                </a:moveTo>
                <a:lnTo>
                  <a:pt x="1" y="96150"/>
                </a:lnTo>
                <a:lnTo>
                  <a:pt x="323" y="96150"/>
                </a:lnTo>
                <a:lnTo>
                  <a:pt x="166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0" name="Google Shape;50;p3"/>
          <p:cNvGrpSpPr/>
          <p:nvPr/>
        </p:nvGrpSpPr>
        <p:grpSpPr>
          <a:xfrm>
            <a:off x="8008096" y="2108910"/>
            <a:ext cx="199001" cy="2139769"/>
            <a:chOff x="8008096" y="2108910"/>
            <a:chExt cx="199001" cy="2139769"/>
          </a:xfrm>
        </p:grpSpPr>
        <p:sp>
          <p:nvSpPr>
            <p:cNvPr id="51" name="Google Shape;51;p3"/>
            <p:cNvSpPr/>
            <p:nvPr/>
          </p:nvSpPr>
          <p:spPr>
            <a:xfrm>
              <a:off x="8008096" y="4049705"/>
              <a:ext cx="199001" cy="198975"/>
            </a:xfrm>
            <a:custGeom>
              <a:avLst/>
              <a:gdLst/>
              <a:ahLst/>
              <a:cxnLst/>
              <a:rect l="l" t="t" r="r" b="b"/>
              <a:pathLst>
                <a:path w="7594" h="7593" extrusionOk="0">
                  <a:moveTo>
                    <a:pt x="1" y="0"/>
                  </a:moveTo>
                  <a:lnTo>
                    <a:pt x="1" y="7593"/>
                  </a:lnTo>
                  <a:lnTo>
                    <a:pt x="7593" y="7593"/>
                  </a:lnTo>
                  <a:lnTo>
                    <a:pt x="759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3"/>
            <p:cNvSpPr/>
            <p:nvPr/>
          </p:nvSpPr>
          <p:spPr>
            <a:xfrm>
              <a:off x="8103246" y="2108910"/>
              <a:ext cx="8464" cy="1793863"/>
            </a:xfrm>
            <a:custGeom>
              <a:avLst/>
              <a:gdLst/>
              <a:ahLst/>
              <a:cxnLst/>
              <a:rect l="l" t="t" r="r" b="b"/>
              <a:pathLst>
                <a:path w="323" h="68455" extrusionOk="0">
                  <a:moveTo>
                    <a:pt x="166" y="1"/>
                  </a:moveTo>
                  <a:lnTo>
                    <a:pt x="0" y="68455"/>
                  </a:lnTo>
                  <a:lnTo>
                    <a:pt x="322" y="68455"/>
                  </a:lnTo>
                  <a:lnTo>
                    <a:pt x="16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" name="Google Shape;53;p3"/>
          <p:cNvGrpSpPr/>
          <p:nvPr/>
        </p:nvGrpSpPr>
        <p:grpSpPr>
          <a:xfrm>
            <a:off x="520996" y="1091548"/>
            <a:ext cx="199001" cy="2139769"/>
            <a:chOff x="8008096" y="2108910"/>
            <a:chExt cx="199001" cy="2139769"/>
          </a:xfrm>
        </p:grpSpPr>
        <p:sp>
          <p:nvSpPr>
            <p:cNvPr id="54" name="Google Shape;54;p3"/>
            <p:cNvSpPr/>
            <p:nvPr/>
          </p:nvSpPr>
          <p:spPr>
            <a:xfrm>
              <a:off x="8008096" y="4049705"/>
              <a:ext cx="199001" cy="198975"/>
            </a:xfrm>
            <a:custGeom>
              <a:avLst/>
              <a:gdLst/>
              <a:ahLst/>
              <a:cxnLst/>
              <a:rect l="l" t="t" r="r" b="b"/>
              <a:pathLst>
                <a:path w="7594" h="7593" extrusionOk="0">
                  <a:moveTo>
                    <a:pt x="1" y="0"/>
                  </a:moveTo>
                  <a:lnTo>
                    <a:pt x="1" y="7593"/>
                  </a:lnTo>
                  <a:lnTo>
                    <a:pt x="7593" y="7593"/>
                  </a:lnTo>
                  <a:lnTo>
                    <a:pt x="759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3"/>
            <p:cNvSpPr/>
            <p:nvPr/>
          </p:nvSpPr>
          <p:spPr>
            <a:xfrm>
              <a:off x="8103246" y="2108910"/>
              <a:ext cx="8464" cy="1793863"/>
            </a:xfrm>
            <a:custGeom>
              <a:avLst/>
              <a:gdLst/>
              <a:ahLst/>
              <a:cxnLst/>
              <a:rect l="l" t="t" r="r" b="b"/>
              <a:pathLst>
                <a:path w="323" h="68455" extrusionOk="0">
                  <a:moveTo>
                    <a:pt x="166" y="1"/>
                  </a:moveTo>
                  <a:lnTo>
                    <a:pt x="0" y="68455"/>
                  </a:lnTo>
                  <a:lnTo>
                    <a:pt x="322" y="68455"/>
                  </a:lnTo>
                  <a:lnTo>
                    <a:pt x="16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6" name="Google Shape;56;p3"/>
          <p:cNvSpPr txBox="1">
            <a:spLocks noGrp="1"/>
          </p:cNvSpPr>
          <p:nvPr>
            <p:ph type="ctrTitle"/>
          </p:nvPr>
        </p:nvSpPr>
        <p:spPr>
          <a:xfrm>
            <a:off x="2031287" y="1742775"/>
            <a:ext cx="2622000" cy="837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57" name="Google Shape;57;p3"/>
          <p:cNvSpPr txBox="1">
            <a:spLocks noGrp="1"/>
          </p:cNvSpPr>
          <p:nvPr>
            <p:ph type="subTitle" idx="1"/>
          </p:nvPr>
        </p:nvSpPr>
        <p:spPr>
          <a:xfrm>
            <a:off x="1791587" y="2417450"/>
            <a:ext cx="3101400" cy="104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58" name="Google Shape;58;p3"/>
          <p:cNvSpPr txBox="1">
            <a:spLocks noGrp="1"/>
          </p:cNvSpPr>
          <p:nvPr>
            <p:ph type="title" idx="2" hasCustomPrompt="1"/>
          </p:nvPr>
        </p:nvSpPr>
        <p:spPr>
          <a:xfrm>
            <a:off x="5834900" y="2122225"/>
            <a:ext cx="9810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4"/>
          <p:cNvSpPr txBox="1">
            <a:spLocks noGrp="1"/>
          </p:cNvSpPr>
          <p:nvPr>
            <p:ph type="body" idx="1"/>
          </p:nvPr>
        </p:nvSpPr>
        <p:spPr>
          <a:xfrm>
            <a:off x="618825" y="1679175"/>
            <a:ext cx="3534300" cy="209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1" name="Google Shape;61;p4"/>
          <p:cNvSpPr txBox="1">
            <a:spLocks noGrp="1"/>
          </p:cNvSpPr>
          <p:nvPr>
            <p:ph type="ctrTitle"/>
          </p:nvPr>
        </p:nvSpPr>
        <p:spPr>
          <a:xfrm>
            <a:off x="618825" y="411675"/>
            <a:ext cx="26865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9pPr>
          </a:lstStyle>
          <a:p>
            <a:endParaRPr/>
          </a:p>
        </p:txBody>
      </p:sp>
      <p:sp>
        <p:nvSpPr>
          <p:cNvPr id="62" name="Google Shape;62;p4"/>
          <p:cNvSpPr/>
          <p:nvPr/>
        </p:nvSpPr>
        <p:spPr>
          <a:xfrm>
            <a:off x="720000" y="4690125"/>
            <a:ext cx="167150" cy="167150"/>
          </a:xfrm>
          <a:custGeom>
            <a:avLst/>
            <a:gdLst/>
            <a:ahLst/>
            <a:cxnLst/>
            <a:rect l="l" t="t" r="r" b="b"/>
            <a:pathLst>
              <a:path w="6686" h="6686" extrusionOk="0">
                <a:moveTo>
                  <a:pt x="6236" y="450"/>
                </a:moveTo>
                <a:lnTo>
                  <a:pt x="6236" y="6236"/>
                </a:lnTo>
                <a:lnTo>
                  <a:pt x="450" y="6236"/>
                </a:lnTo>
                <a:lnTo>
                  <a:pt x="450" y="450"/>
                </a:lnTo>
                <a:close/>
                <a:moveTo>
                  <a:pt x="0" y="0"/>
                </a:moveTo>
                <a:lnTo>
                  <a:pt x="0" y="6686"/>
                </a:lnTo>
                <a:lnTo>
                  <a:pt x="6686" y="6686"/>
                </a:lnTo>
                <a:lnTo>
                  <a:pt x="6686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4"/>
          <p:cNvSpPr/>
          <p:nvPr/>
        </p:nvSpPr>
        <p:spPr>
          <a:xfrm>
            <a:off x="2058475" y="4152200"/>
            <a:ext cx="108650" cy="108650"/>
          </a:xfrm>
          <a:custGeom>
            <a:avLst/>
            <a:gdLst/>
            <a:ahLst/>
            <a:cxnLst/>
            <a:rect l="l" t="t" r="r" b="b"/>
            <a:pathLst>
              <a:path w="4346" h="4346" extrusionOk="0">
                <a:moveTo>
                  <a:pt x="4008" y="356"/>
                </a:moveTo>
                <a:lnTo>
                  <a:pt x="4008" y="4027"/>
                </a:lnTo>
                <a:lnTo>
                  <a:pt x="338" y="4027"/>
                </a:lnTo>
                <a:lnTo>
                  <a:pt x="338" y="356"/>
                </a:lnTo>
                <a:close/>
                <a:moveTo>
                  <a:pt x="1" y="1"/>
                </a:moveTo>
                <a:lnTo>
                  <a:pt x="1" y="4345"/>
                </a:lnTo>
                <a:lnTo>
                  <a:pt x="4346" y="4345"/>
                </a:lnTo>
                <a:lnTo>
                  <a:pt x="4346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4"/>
          <p:cNvSpPr/>
          <p:nvPr/>
        </p:nvSpPr>
        <p:spPr>
          <a:xfrm>
            <a:off x="1432075" y="4296400"/>
            <a:ext cx="52475" cy="52450"/>
          </a:xfrm>
          <a:custGeom>
            <a:avLst/>
            <a:gdLst/>
            <a:ahLst/>
            <a:cxnLst/>
            <a:rect l="l" t="t" r="r" b="b"/>
            <a:pathLst>
              <a:path w="2099" h="2098" extrusionOk="0">
                <a:moveTo>
                  <a:pt x="1761" y="319"/>
                </a:moveTo>
                <a:lnTo>
                  <a:pt x="1761" y="1761"/>
                </a:lnTo>
                <a:lnTo>
                  <a:pt x="319" y="1761"/>
                </a:lnTo>
                <a:lnTo>
                  <a:pt x="319" y="319"/>
                </a:lnTo>
                <a:close/>
                <a:moveTo>
                  <a:pt x="1" y="0"/>
                </a:moveTo>
                <a:lnTo>
                  <a:pt x="1" y="2098"/>
                </a:lnTo>
                <a:lnTo>
                  <a:pt x="2098" y="2098"/>
                </a:lnTo>
                <a:lnTo>
                  <a:pt x="209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4"/>
          <p:cNvSpPr/>
          <p:nvPr/>
        </p:nvSpPr>
        <p:spPr>
          <a:xfrm>
            <a:off x="2194725" y="4474775"/>
            <a:ext cx="164350" cy="164350"/>
          </a:xfrm>
          <a:custGeom>
            <a:avLst/>
            <a:gdLst/>
            <a:ahLst/>
            <a:cxnLst/>
            <a:rect l="l" t="t" r="r" b="b"/>
            <a:pathLst>
              <a:path w="6574" h="6574" extrusionOk="0">
                <a:moveTo>
                  <a:pt x="6218" y="337"/>
                </a:moveTo>
                <a:lnTo>
                  <a:pt x="6218" y="6236"/>
                </a:lnTo>
                <a:lnTo>
                  <a:pt x="319" y="6236"/>
                </a:lnTo>
                <a:lnTo>
                  <a:pt x="319" y="337"/>
                </a:lnTo>
                <a:close/>
                <a:moveTo>
                  <a:pt x="0" y="0"/>
                </a:moveTo>
                <a:lnTo>
                  <a:pt x="0" y="6573"/>
                </a:lnTo>
                <a:lnTo>
                  <a:pt x="6555" y="6573"/>
                </a:lnTo>
                <a:lnTo>
                  <a:pt x="6573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4"/>
          <p:cNvSpPr/>
          <p:nvPr/>
        </p:nvSpPr>
        <p:spPr>
          <a:xfrm>
            <a:off x="1585475" y="4695513"/>
            <a:ext cx="155925" cy="156375"/>
          </a:xfrm>
          <a:custGeom>
            <a:avLst/>
            <a:gdLst/>
            <a:ahLst/>
            <a:cxnLst/>
            <a:rect l="l" t="t" r="r" b="b"/>
            <a:pathLst>
              <a:path w="6237" h="6255" extrusionOk="0">
                <a:moveTo>
                  <a:pt x="0" y="0"/>
                </a:moveTo>
                <a:lnTo>
                  <a:pt x="0" y="6255"/>
                </a:lnTo>
                <a:lnTo>
                  <a:pt x="6236" y="6255"/>
                </a:lnTo>
                <a:lnTo>
                  <a:pt x="623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7" name="Google Shape;67;p4"/>
          <p:cNvGrpSpPr/>
          <p:nvPr/>
        </p:nvGrpSpPr>
        <p:grpSpPr>
          <a:xfrm>
            <a:off x="8148521" y="3004593"/>
            <a:ext cx="98059" cy="1147596"/>
            <a:chOff x="3347921" y="16006"/>
            <a:chExt cx="98059" cy="1147596"/>
          </a:xfrm>
        </p:grpSpPr>
        <p:sp>
          <p:nvSpPr>
            <p:cNvPr id="68" name="Google Shape;68;p4"/>
            <p:cNvSpPr/>
            <p:nvPr/>
          </p:nvSpPr>
          <p:spPr>
            <a:xfrm>
              <a:off x="3347921" y="1065280"/>
              <a:ext cx="98059" cy="98321"/>
            </a:xfrm>
            <a:custGeom>
              <a:avLst/>
              <a:gdLst/>
              <a:ahLst/>
              <a:cxnLst/>
              <a:rect l="l" t="t" r="r" b="b"/>
              <a:pathLst>
                <a:path w="3742" h="3752" fill="none" extrusionOk="0">
                  <a:moveTo>
                    <a:pt x="0" y="1"/>
                  </a:moveTo>
                  <a:lnTo>
                    <a:pt x="3741" y="1"/>
                  </a:lnTo>
                  <a:lnTo>
                    <a:pt x="3741" y="3751"/>
                  </a:lnTo>
                  <a:lnTo>
                    <a:pt x="0" y="3751"/>
                  </a:lnTo>
                  <a:close/>
                </a:path>
              </a:pathLst>
            </a:custGeom>
            <a:noFill/>
            <a:ln w="2975" cap="flat" cmpd="sng">
              <a:solidFill>
                <a:schemeClr val="accent1"/>
              </a:solidFill>
              <a:prstDash val="solid"/>
              <a:miter lim="919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4"/>
            <p:cNvSpPr/>
            <p:nvPr/>
          </p:nvSpPr>
          <p:spPr>
            <a:xfrm>
              <a:off x="3392705" y="16006"/>
              <a:ext cx="8464" cy="894665"/>
            </a:xfrm>
            <a:custGeom>
              <a:avLst/>
              <a:gdLst/>
              <a:ahLst/>
              <a:cxnLst/>
              <a:rect l="l" t="t" r="r" b="b"/>
              <a:pathLst>
                <a:path w="323" h="34141" extrusionOk="0">
                  <a:moveTo>
                    <a:pt x="157" y="1"/>
                  </a:moveTo>
                  <a:lnTo>
                    <a:pt x="1" y="34141"/>
                  </a:lnTo>
                  <a:lnTo>
                    <a:pt x="323" y="34141"/>
                  </a:lnTo>
                  <a:lnTo>
                    <a:pt x="15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0" name="Google Shape;70;p4"/>
          <p:cNvGrpSpPr/>
          <p:nvPr/>
        </p:nvGrpSpPr>
        <p:grpSpPr>
          <a:xfrm>
            <a:off x="281421" y="3769263"/>
            <a:ext cx="121172" cy="760495"/>
            <a:chOff x="5245196" y="3136513"/>
            <a:chExt cx="121172" cy="760495"/>
          </a:xfrm>
        </p:grpSpPr>
        <p:sp>
          <p:nvSpPr>
            <p:cNvPr id="71" name="Google Shape;71;p4"/>
            <p:cNvSpPr/>
            <p:nvPr/>
          </p:nvSpPr>
          <p:spPr>
            <a:xfrm>
              <a:off x="5245196" y="3775810"/>
              <a:ext cx="121172" cy="121198"/>
            </a:xfrm>
            <a:custGeom>
              <a:avLst/>
              <a:gdLst/>
              <a:ahLst/>
              <a:cxnLst/>
              <a:rect l="l" t="t" r="r" b="b"/>
              <a:pathLst>
                <a:path w="4624" h="4625" extrusionOk="0">
                  <a:moveTo>
                    <a:pt x="0" y="1"/>
                  </a:moveTo>
                  <a:lnTo>
                    <a:pt x="0" y="4624"/>
                  </a:lnTo>
                  <a:lnTo>
                    <a:pt x="4624" y="4624"/>
                  </a:lnTo>
                  <a:lnTo>
                    <a:pt x="462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4"/>
            <p:cNvSpPr/>
            <p:nvPr/>
          </p:nvSpPr>
          <p:spPr>
            <a:xfrm>
              <a:off x="5309007" y="3136513"/>
              <a:ext cx="8464" cy="554288"/>
            </a:xfrm>
            <a:custGeom>
              <a:avLst/>
              <a:gdLst/>
              <a:ahLst/>
              <a:cxnLst/>
              <a:rect l="l" t="t" r="r" b="b"/>
              <a:pathLst>
                <a:path w="323" h="21152" extrusionOk="0">
                  <a:moveTo>
                    <a:pt x="166" y="1"/>
                  </a:moveTo>
                  <a:lnTo>
                    <a:pt x="0" y="21152"/>
                  </a:lnTo>
                  <a:lnTo>
                    <a:pt x="322" y="21152"/>
                  </a:lnTo>
                  <a:lnTo>
                    <a:pt x="16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3" name="Google Shape;73;p4"/>
          <p:cNvGrpSpPr/>
          <p:nvPr/>
        </p:nvGrpSpPr>
        <p:grpSpPr>
          <a:xfrm>
            <a:off x="8534739" y="4069632"/>
            <a:ext cx="57599" cy="831799"/>
            <a:chOff x="2038689" y="173907"/>
            <a:chExt cx="57599" cy="831799"/>
          </a:xfrm>
        </p:grpSpPr>
        <p:sp>
          <p:nvSpPr>
            <p:cNvPr id="74" name="Google Shape;74;p4"/>
            <p:cNvSpPr/>
            <p:nvPr/>
          </p:nvSpPr>
          <p:spPr>
            <a:xfrm>
              <a:off x="2038689" y="947872"/>
              <a:ext cx="57599" cy="57834"/>
            </a:xfrm>
            <a:custGeom>
              <a:avLst/>
              <a:gdLst/>
              <a:ahLst/>
              <a:cxnLst/>
              <a:rect l="l" t="t" r="r" b="b"/>
              <a:pathLst>
                <a:path w="2198" h="2207" fill="none" extrusionOk="0">
                  <a:moveTo>
                    <a:pt x="1" y="0"/>
                  </a:moveTo>
                  <a:lnTo>
                    <a:pt x="2197" y="0"/>
                  </a:lnTo>
                  <a:lnTo>
                    <a:pt x="2197" y="2206"/>
                  </a:lnTo>
                  <a:lnTo>
                    <a:pt x="1" y="2206"/>
                  </a:lnTo>
                  <a:close/>
                </a:path>
              </a:pathLst>
            </a:custGeom>
            <a:noFill/>
            <a:ln w="2975" cap="flat" cmpd="sng">
              <a:solidFill>
                <a:schemeClr val="accent2"/>
              </a:solidFill>
              <a:prstDash val="solid"/>
              <a:miter lim="919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4"/>
            <p:cNvSpPr/>
            <p:nvPr/>
          </p:nvSpPr>
          <p:spPr>
            <a:xfrm>
              <a:off x="2063269" y="173907"/>
              <a:ext cx="8438" cy="692074"/>
            </a:xfrm>
            <a:custGeom>
              <a:avLst/>
              <a:gdLst/>
              <a:ahLst/>
              <a:cxnLst/>
              <a:rect l="l" t="t" r="r" b="b"/>
              <a:pathLst>
                <a:path w="322" h="26410" extrusionOk="0">
                  <a:moveTo>
                    <a:pt x="166" y="1"/>
                  </a:moveTo>
                  <a:lnTo>
                    <a:pt x="0" y="26410"/>
                  </a:lnTo>
                  <a:lnTo>
                    <a:pt x="322" y="26410"/>
                  </a:lnTo>
                  <a:lnTo>
                    <a:pt x="16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6" name="Google Shape;76;p4"/>
          <p:cNvSpPr/>
          <p:nvPr/>
        </p:nvSpPr>
        <p:spPr>
          <a:xfrm>
            <a:off x="7686100" y="4568875"/>
            <a:ext cx="164350" cy="164350"/>
          </a:xfrm>
          <a:custGeom>
            <a:avLst/>
            <a:gdLst/>
            <a:ahLst/>
            <a:cxnLst/>
            <a:rect l="l" t="t" r="r" b="b"/>
            <a:pathLst>
              <a:path w="6574" h="6574" extrusionOk="0">
                <a:moveTo>
                  <a:pt x="6218" y="337"/>
                </a:moveTo>
                <a:lnTo>
                  <a:pt x="6218" y="6236"/>
                </a:lnTo>
                <a:lnTo>
                  <a:pt x="319" y="6236"/>
                </a:lnTo>
                <a:lnTo>
                  <a:pt x="319" y="337"/>
                </a:lnTo>
                <a:close/>
                <a:moveTo>
                  <a:pt x="0" y="0"/>
                </a:moveTo>
                <a:lnTo>
                  <a:pt x="0" y="6573"/>
                </a:lnTo>
                <a:lnTo>
                  <a:pt x="6555" y="6573"/>
                </a:lnTo>
                <a:lnTo>
                  <a:pt x="6573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4"/>
          <p:cNvSpPr/>
          <p:nvPr/>
        </p:nvSpPr>
        <p:spPr>
          <a:xfrm>
            <a:off x="8868125" y="3769263"/>
            <a:ext cx="155925" cy="156375"/>
          </a:xfrm>
          <a:custGeom>
            <a:avLst/>
            <a:gdLst/>
            <a:ahLst/>
            <a:cxnLst/>
            <a:rect l="l" t="t" r="r" b="b"/>
            <a:pathLst>
              <a:path w="6237" h="6255" extrusionOk="0">
                <a:moveTo>
                  <a:pt x="0" y="0"/>
                </a:moveTo>
                <a:lnTo>
                  <a:pt x="0" y="6255"/>
                </a:lnTo>
                <a:lnTo>
                  <a:pt x="6236" y="6255"/>
                </a:lnTo>
                <a:lnTo>
                  <a:pt x="623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6"/>
          <p:cNvSpPr txBox="1">
            <a:spLocks noGrp="1"/>
          </p:cNvSpPr>
          <p:nvPr>
            <p:ph type="ctrTitle"/>
          </p:nvPr>
        </p:nvSpPr>
        <p:spPr>
          <a:xfrm>
            <a:off x="618825" y="411675"/>
            <a:ext cx="47277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9pPr>
          </a:lstStyle>
          <a:p>
            <a:endParaRPr/>
          </a:p>
        </p:txBody>
      </p:sp>
      <p:sp>
        <p:nvSpPr>
          <p:cNvPr id="95" name="Google Shape;95;p6"/>
          <p:cNvSpPr/>
          <p:nvPr/>
        </p:nvSpPr>
        <p:spPr>
          <a:xfrm>
            <a:off x="7573050" y="277375"/>
            <a:ext cx="167150" cy="167150"/>
          </a:xfrm>
          <a:custGeom>
            <a:avLst/>
            <a:gdLst/>
            <a:ahLst/>
            <a:cxnLst/>
            <a:rect l="l" t="t" r="r" b="b"/>
            <a:pathLst>
              <a:path w="6686" h="6686" extrusionOk="0">
                <a:moveTo>
                  <a:pt x="6236" y="450"/>
                </a:moveTo>
                <a:lnTo>
                  <a:pt x="6236" y="6236"/>
                </a:lnTo>
                <a:lnTo>
                  <a:pt x="450" y="6236"/>
                </a:lnTo>
                <a:lnTo>
                  <a:pt x="450" y="450"/>
                </a:lnTo>
                <a:close/>
                <a:moveTo>
                  <a:pt x="0" y="0"/>
                </a:moveTo>
                <a:lnTo>
                  <a:pt x="0" y="6686"/>
                </a:lnTo>
                <a:lnTo>
                  <a:pt x="6686" y="6686"/>
                </a:lnTo>
                <a:lnTo>
                  <a:pt x="6686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6"/>
          <p:cNvSpPr/>
          <p:nvPr/>
        </p:nvSpPr>
        <p:spPr>
          <a:xfrm>
            <a:off x="8985850" y="411675"/>
            <a:ext cx="108650" cy="108650"/>
          </a:xfrm>
          <a:custGeom>
            <a:avLst/>
            <a:gdLst/>
            <a:ahLst/>
            <a:cxnLst/>
            <a:rect l="l" t="t" r="r" b="b"/>
            <a:pathLst>
              <a:path w="4346" h="4346" extrusionOk="0">
                <a:moveTo>
                  <a:pt x="4008" y="356"/>
                </a:moveTo>
                <a:lnTo>
                  <a:pt x="4008" y="4027"/>
                </a:lnTo>
                <a:lnTo>
                  <a:pt x="338" y="4027"/>
                </a:lnTo>
                <a:lnTo>
                  <a:pt x="338" y="356"/>
                </a:lnTo>
                <a:close/>
                <a:moveTo>
                  <a:pt x="1" y="1"/>
                </a:moveTo>
                <a:lnTo>
                  <a:pt x="1" y="4345"/>
                </a:lnTo>
                <a:lnTo>
                  <a:pt x="4346" y="4345"/>
                </a:lnTo>
                <a:lnTo>
                  <a:pt x="4346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6"/>
          <p:cNvSpPr/>
          <p:nvPr/>
        </p:nvSpPr>
        <p:spPr>
          <a:xfrm>
            <a:off x="8359450" y="555875"/>
            <a:ext cx="52475" cy="52450"/>
          </a:xfrm>
          <a:custGeom>
            <a:avLst/>
            <a:gdLst/>
            <a:ahLst/>
            <a:cxnLst/>
            <a:rect l="l" t="t" r="r" b="b"/>
            <a:pathLst>
              <a:path w="2099" h="2098" extrusionOk="0">
                <a:moveTo>
                  <a:pt x="1761" y="319"/>
                </a:moveTo>
                <a:lnTo>
                  <a:pt x="1761" y="1761"/>
                </a:lnTo>
                <a:lnTo>
                  <a:pt x="319" y="1761"/>
                </a:lnTo>
                <a:lnTo>
                  <a:pt x="319" y="319"/>
                </a:lnTo>
                <a:close/>
                <a:moveTo>
                  <a:pt x="1" y="0"/>
                </a:moveTo>
                <a:lnTo>
                  <a:pt x="1" y="2098"/>
                </a:lnTo>
                <a:lnTo>
                  <a:pt x="2098" y="2098"/>
                </a:lnTo>
                <a:lnTo>
                  <a:pt x="209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6"/>
          <p:cNvSpPr/>
          <p:nvPr/>
        </p:nvSpPr>
        <p:spPr>
          <a:xfrm>
            <a:off x="9122100" y="734250"/>
            <a:ext cx="164350" cy="164350"/>
          </a:xfrm>
          <a:custGeom>
            <a:avLst/>
            <a:gdLst/>
            <a:ahLst/>
            <a:cxnLst/>
            <a:rect l="l" t="t" r="r" b="b"/>
            <a:pathLst>
              <a:path w="6574" h="6574" extrusionOk="0">
                <a:moveTo>
                  <a:pt x="6218" y="337"/>
                </a:moveTo>
                <a:lnTo>
                  <a:pt x="6218" y="6236"/>
                </a:lnTo>
                <a:lnTo>
                  <a:pt x="319" y="6236"/>
                </a:lnTo>
                <a:lnTo>
                  <a:pt x="319" y="337"/>
                </a:lnTo>
                <a:close/>
                <a:moveTo>
                  <a:pt x="0" y="0"/>
                </a:moveTo>
                <a:lnTo>
                  <a:pt x="0" y="6573"/>
                </a:lnTo>
                <a:lnTo>
                  <a:pt x="6555" y="6573"/>
                </a:lnTo>
                <a:lnTo>
                  <a:pt x="6573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6"/>
          <p:cNvSpPr/>
          <p:nvPr/>
        </p:nvSpPr>
        <p:spPr>
          <a:xfrm>
            <a:off x="8798600" y="1088650"/>
            <a:ext cx="155925" cy="156375"/>
          </a:xfrm>
          <a:custGeom>
            <a:avLst/>
            <a:gdLst/>
            <a:ahLst/>
            <a:cxnLst/>
            <a:rect l="l" t="t" r="r" b="b"/>
            <a:pathLst>
              <a:path w="6237" h="6255" extrusionOk="0">
                <a:moveTo>
                  <a:pt x="0" y="0"/>
                </a:moveTo>
                <a:lnTo>
                  <a:pt x="0" y="6255"/>
                </a:lnTo>
                <a:lnTo>
                  <a:pt x="6236" y="6255"/>
                </a:lnTo>
                <a:lnTo>
                  <a:pt x="623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6"/>
          <p:cNvSpPr/>
          <p:nvPr/>
        </p:nvSpPr>
        <p:spPr>
          <a:xfrm>
            <a:off x="6099342" y="-150600"/>
            <a:ext cx="96045" cy="95462"/>
          </a:xfrm>
          <a:custGeom>
            <a:avLst/>
            <a:gdLst/>
            <a:ahLst/>
            <a:cxnLst/>
            <a:rect l="l" t="t" r="r" b="b"/>
            <a:pathLst>
              <a:path w="3128" h="3109" extrusionOk="0">
                <a:moveTo>
                  <a:pt x="2678" y="431"/>
                </a:moveTo>
                <a:lnTo>
                  <a:pt x="2678" y="2659"/>
                </a:lnTo>
                <a:lnTo>
                  <a:pt x="450" y="2659"/>
                </a:lnTo>
                <a:lnTo>
                  <a:pt x="450" y="431"/>
                </a:lnTo>
                <a:close/>
                <a:moveTo>
                  <a:pt x="0" y="0"/>
                </a:moveTo>
                <a:lnTo>
                  <a:pt x="0" y="3109"/>
                </a:lnTo>
                <a:lnTo>
                  <a:pt x="3128" y="3109"/>
                </a:lnTo>
                <a:lnTo>
                  <a:pt x="312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6"/>
          <p:cNvSpPr/>
          <p:nvPr/>
        </p:nvSpPr>
        <p:spPr>
          <a:xfrm>
            <a:off x="6702523" y="444536"/>
            <a:ext cx="95493" cy="95462"/>
          </a:xfrm>
          <a:custGeom>
            <a:avLst/>
            <a:gdLst/>
            <a:ahLst/>
            <a:cxnLst/>
            <a:rect l="l" t="t" r="r" b="b"/>
            <a:pathLst>
              <a:path w="3110" h="3109" extrusionOk="0">
                <a:moveTo>
                  <a:pt x="2678" y="450"/>
                </a:moveTo>
                <a:lnTo>
                  <a:pt x="2678" y="2678"/>
                </a:lnTo>
                <a:lnTo>
                  <a:pt x="450" y="2678"/>
                </a:lnTo>
                <a:lnTo>
                  <a:pt x="450" y="450"/>
                </a:lnTo>
                <a:close/>
                <a:moveTo>
                  <a:pt x="1" y="0"/>
                </a:moveTo>
                <a:lnTo>
                  <a:pt x="1" y="3109"/>
                </a:lnTo>
                <a:lnTo>
                  <a:pt x="3109" y="3109"/>
                </a:lnTo>
                <a:lnTo>
                  <a:pt x="3109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6"/>
          <p:cNvSpPr/>
          <p:nvPr/>
        </p:nvSpPr>
        <p:spPr>
          <a:xfrm>
            <a:off x="5904975" y="143222"/>
            <a:ext cx="82259" cy="82259"/>
          </a:xfrm>
          <a:custGeom>
            <a:avLst/>
            <a:gdLst/>
            <a:ahLst/>
            <a:cxnLst/>
            <a:rect l="l" t="t" r="r" b="b"/>
            <a:pathLst>
              <a:path w="2679" h="2679" extrusionOk="0">
                <a:moveTo>
                  <a:pt x="1" y="1"/>
                </a:moveTo>
                <a:lnTo>
                  <a:pt x="1" y="2679"/>
                </a:lnTo>
                <a:lnTo>
                  <a:pt x="2679" y="2679"/>
                </a:lnTo>
                <a:lnTo>
                  <a:pt x="2679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6"/>
          <p:cNvSpPr/>
          <p:nvPr/>
        </p:nvSpPr>
        <p:spPr>
          <a:xfrm>
            <a:off x="303600" y="4401725"/>
            <a:ext cx="167150" cy="167150"/>
          </a:xfrm>
          <a:custGeom>
            <a:avLst/>
            <a:gdLst/>
            <a:ahLst/>
            <a:cxnLst/>
            <a:rect l="l" t="t" r="r" b="b"/>
            <a:pathLst>
              <a:path w="6686" h="6686" extrusionOk="0">
                <a:moveTo>
                  <a:pt x="6236" y="450"/>
                </a:moveTo>
                <a:lnTo>
                  <a:pt x="6236" y="6236"/>
                </a:lnTo>
                <a:lnTo>
                  <a:pt x="450" y="6236"/>
                </a:lnTo>
                <a:lnTo>
                  <a:pt x="450" y="450"/>
                </a:lnTo>
                <a:close/>
                <a:moveTo>
                  <a:pt x="0" y="0"/>
                </a:moveTo>
                <a:lnTo>
                  <a:pt x="0" y="6686"/>
                </a:lnTo>
                <a:lnTo>
                  <a:pt x="6686" y="6686"/>
                </a:lnTo>
                <a:lnTo>
                  <a:pt x="6686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6"/>
          <p:cNvSpPr/>
          <p:nvPr/>
        </p:nvSpPr>
        <p:spPr>
          <a:xfrm>
            <a:off x="564075" y="4753900"/>
            <a:ext cx="155925" cy="156375"/>
          </a:xfrm>
          <a:custGeom>
            <a:avLst/>
            <a:gdLst/>
            <a:ahLst/>
            <a:cxnLst/>
            <a:rect l="l" t="t" r="r" b="b"/>
            <a:pathLst>
              <a:path w="6237" h="6255" extrusionOk="0">
                <a:moveTo>
                  <a:pt x="0" y="0"/>
                </a:moveTo>
                <a:lnTo>
                  <a:pt x="0" y="6255"/>
                </a:lnTo>
                <a:lnTo>
                  <a:pt x="6236" y="6255"/>
                </a:lnTo>
                <a:lnTo>
                  <a:pt x="623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71" name="Google Shape;171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72" name="Google Shape;172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"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3"/>
          <p:cNvSpPr txBox="1">
            <a:spLocks noGrp="1"/>
          </p:cNvSpPr>
          <p:nvPr>
            <p:ph type="subTitle" idx="1"/>
          </p:nvPr>
        </p:nvSpPr>
        <p:spPr>
          <a:xfrm>
            <a:off x="6429027" y="3829680"/>
            <a:ext cx="2428200" cy="5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259" name="Google Shape;259;p13"/>
          <p:cNvSpPr/>
          <p:nvPr/>
        </p:nvSpPr>
        <p:spPr>
          <a:xfrm>
            <a:off x="7647375" y="949600"/>
            <a:ext cx="167150" cy="167150"/>
          </a:xfrm>
          <a:custGeom>
            <a:avLst/>
            <a:gdLst/>
            <a:ahLst/>
            <a:cxnLst/>
            <a:rect l="l" t="t" r="r" b="b"/>
            <a:pathLst>
              <a:path w="6686" h="6686" extrusionOk="0">
                <a:moveTo>
                  <a:pt x="6236" y="450"/>
                </a:moveTo>
                <a:lnTo>
                  <a:pt x="6236" y="6236"/>
                </a:lnTo>
                <a:lnTo>
                  <a:pt x="450" y="6236"/>
                </a:lnTo>
                <a:lnTo>
                  <a:pt x="450" y="450"/>
                </a:lnTo>
                <a:close/>
                <a:moveTo>
                  <a:pt x="0" y="0"/>
                </a:moveTo>
                <a:lnTo>
                  <a:pt x="0" y="6686"/>
                </a:lnTo>
                <a:lnTo>
                  <a:pt x="6686" y="6686"/>
                </a:lnTo>
                <a:lnTo>
                  <a:pt x="6686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13"/>
          <p:cNvSpPr/>
          <p:nvPr/>
        </p:nvSpPr>
        <p:spPr>
          <a:xfrm>
            <a:off x="8985850" y="411675"/>
            <a:ext cx="108650" cy="108650"/>
          </a:xfrm>
          <a:custGeom>
            <a:avLst/>
            <a:gdLst/>
            <a:ahLst/>
            <a:cxnLst/>
            <a:rect l="l" t="t" r="r" b="b"/>
            <a:pathLst>
              <a:path w="4346" h="4346" extrusionOk="0">
                <a:moveTo>
                  <a:pt x="4008" y="356"/>
                </a:moveTo>
                <a:lnTo>
                  <a:pt x="4008" y="4027"/>
                </a:lnTo>
                <a:lnTo>
                  <a:pt x="338" y="4027"/>
                </a:lnTo>
                <a:lnTo>
                  <a:pt x="338" y="356"/>
                </a:lnTo>
                <a:close/>
                <a:moveTo>
                  <a:pt x="1" y="1"/>
                </a:moveTo>
                <a:lnTo>
                  <a:pt x="1" y="4345"/>
                </a:lnTo>
                <a:lnTo>
                  <a:pt x="4346" y="4345"/>
                </a:lnTo>
                <a:lnTo>
                  <a:pt x="4346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" name="Google Shape;261;p13"/>
          <p:cNvSpPr/>
          <p:nvPr/>
        </p:nvSpPr>
        <p:spPr>
          <a:xfrm>
            <a:off x="8359450" y="555875"/>
            <a:ext cx="52475" cy="52450"/>
          </a:xfrm>
          <a:custGeom>
            <a:avLst/>
            <a:gdLst/>
            <a:ahLst/>
            <a:cxnLst/>
            <a:rect l="l" t="t" r="r" b="b"/>
            <a:pathLst>
              <a:path w="2099" h="2098" extrusionOk="0">
                <a:moveTo>
                  <a:pt x="1761" y="319"/>
                </a:moveTo>
                <a:lnTo>
                  <a:pt x="1761" y="1761"/>
                </a:lnTo>
                <a:lnTo>
                  <a:pt x="319" y="1761"/>
                </a:lnTo>
                <a:lnTo>
                  <a:pt x="319" y="319"/>
                </a:lnTo>
                <a:close/>
                <a:moveTo>
                  <a:pt x="1" y="0"/>
                </a:moveTo>
                <a:lnTo>
                  <a:pt x="1" y="2098"/>
                </a:lnTo>
                <a:lnTo>
                  <a:pt x="2098" y="2098"/>
                </a:lnTo>
                <a:lnTo>
                  <a:pt x="209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13"/>
          <p:cNvSpPr/>
          <p:nvPr/>
        </p:nvSpPr>
        <p:spPr>
          <a:xfrm>
            <a:off x="9122100" y="734250"/>
            <a:ext cx="164350" cy="164350"/>
          </a:xfrm>
          <a:custGeom>
            <a:avLst/>
            <a:gdLst/>
            <a:ahLst/>
            <a:cxnLst/>
            <a:rect l="l" t="t" r="r" b="b"/>
            <a:pathLst>
              <a:path w="6574" h="6574" extrusionOk="0">
                <a:moveTo>
                  <a:pt x="6218" y="337"/>
                </a:moveTo>
                <a:lnTo>
                  <a:pt x="6218" y="6236"/>
                </a:lnTo>
                <a:lnTo>
                  <a:pt x="319" y="6236"/>
                </a:lnTo>
                <a:lnTo>
                  <a:pt x="319" y="337"/>
                </a:lnTo>
                <a:close/>
                <a:moveTo>
                  <a:pt x="0" y="0"/>
                </a:moveTo>
                <a:lnTo>
                  <a:pt x="0" y="6573"/>
                </a:lnTo>
                <a:lnTo>
                  <a:pt x="6555" y="6573"/>
                </a:lnTo>
                <a:lnTo>
                  <a:pt x="6573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" name="Google Shape;263;p13"/>
          <p:cNvSpPr/>
          <p:nvPr/>
        </p:nvSpPr>
        <p:spPr>
          <a:xfrm>
            <a:off x="8798600" y="1088650"/>
            <a:ext cx="155925" cy="156375"/>
          </a:xfrm>
          <a:custGeom>
            <a:avLst/>
            <a:gdLst/>
            <a:ahLst/>
            <a:cxnLst/>
            <a:rect l="l" t="t" r="r" b="b"/>
            <a:pathLst>
              <a:path w="6237" h="6255" extrusionOk="0">
                <a:moveTo>
                  <a:pt x="0" y="0"/>
                </a:moveTo>
                <a:lnTo>
                  <a:pt x="0" y="6255"/>
                </a:lnTo>
                <a:lnTo>
                  <a:pt x="6236" y="6255"/>
                </a:lnTo>
                <a:lnTo>
                  <a:pt x="623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p13"/>
          <p:cNvSpPr/>
          <p:nvPr/>
        </p:nvSpPr>
        <p:spPr>
          <a:xfrm>
            <a:off x="6099342" y="-150600"/>
            <a:ext cx="96045" cy="95462"/>
          </a:xfrm>
          <a:custGeom>
            <a:avLst/>
            <a:gdLst/>
            <a:ahLst/>
            <a:cxnLst/>
            <a:rect l="l" t="t" r="r" b="b"/>
            <a:pathLst>
              <a:path w="3128" h="3109" extrusionOk="0">
                <a:moveTo>
                  <a:pt x="2678" y="431"/>
                </a:moveTo>
                <a:lnTo>
                  <a:pt x="2678" y="2659"/>
                </a:lnTo>
                <a:lnTo>
                  <a:pt x="450" y="2659"/>
                </a:lnTo>
                <a:lnTo>
                  <a:pt x="450" y="431"/>
                </a:lnTo>
                <a:close/>
                <a:moveTo>
                  <a:pt x="0" y="0"/>
                </a:moveTo>
                <a:lnTo>
                  <a:pt x="0" y="3109"/>
                </a:lnTo>
                <a:lnTo>
                  <a:pt x="3128" y="3109"/>
                </a:lnTo>
                <a:lnTo>
                  <a:pt x="312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p13"/>
          <p:cNvSpPr/>
          <p:nvPr/>
        </p:nvSpPr>
        <p:spPr>
          <a:xfrm>
            <a:off x="6702523" y="444536"/>
            <a:ext cx="95493" cy="95462"/>
          </a:xfrm>
          <a:custGeom>
            <a:avLst/>
            <a:gdLst/>
            <a:ahLst/>
            <a:cxnLst/>
            <a:rect l="l" t="t" r="r" b="b"/>
            <a:pathLst>
              <a:path w="3110" h="3109" extrusionOk="0">
                <a:moveTo>
                  <a:pt x="2678" y="450"/>
                </a:moveTo>
                <a:lnTo>
                  <a:pt x="2678" y="2678"/>
                </a:lnTo>
                <a:lnTo>
                  <a:pt x="450" y="2678"/>
                </a:lnTo>
                <a:lnTo>
                  <a:pt x="450" y="450"/>
                </a:lnTo>
                <a:close/>
                <a:moveTo>
                  <a:pt x="1" y="0"/>
                </a:moveTo>
                <a:lnTo>
                  <a:pt x="1" y="3109"/>
                </a:lnTo>
                <a:lnTo>
                  <a:pt x="3109" y="3109"/>
                </a:lnTo>
                <a:lnTo>
                  <a:pt x="3109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13"/>
          <p:cNvSpPr/>
          <p:nvPr/>
        </p:nvSpPr>
        <p:spPr>
          <a:xfrm>
            <a:off x="5904975" y="143222"/>
            <a:ext cx="82259" cy="82259"/>
          </a:xfrm>
          <a:custGeom>
            <a:avLst/>
            <a:gdLst/>
            <a:ahLst/>
            <a:cxnLst/>
            <a:rect l="l" t="t" r="r" b="b"/>
            <a:pathLst>
              <a:path w="2679" h="2679" extrusionOk="0">
                <a:moveTo>
                  <a:pt x="1" y="1"/>
                </a:moveTo>
                <a:lnTo>
                  <a:pt x="1" y="2679"/>
                </a:lnTo>
                <a:lnTo>
                  <a:pt x="2679" y="2679"/>
                </a:lnTo>
                <a:lnTo>
                  <a:pt x="2679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p13"/>
          <p:cNvSpPr/>
          <p:nvPr/>
        </p:nvSpPr>
        <p:spPr>
          <a:xfrm>
            <a:off x="285750" y="4542650"/>
            <a:ext cx="52475" cy="52450"/>
          </a:xfrm>
          <a:custGeom>
            <a:avLst/>
            <a:gdLst/>
            <a:ahLst/>
            <a:cxnLst/>
            <a:rect l="l" t="t" r="r" b="b"/>
            <a:pathLst>
              <a:path w="2099" h="2098" extrusionOk="0">
                <a:moveTo>
                  <a:pt x="1761" y="319"/>
                </a:moveTo>
                <a:lnTo>
                  <a:pt x="1761" y="1761"/>
                </a:lnTo>
                <a:lnTo>
                  <a:pt x="319" y="1761"/>
                </a:lnTo>
                <a:lnTo>
                  <a:pt x="319" y="319"/>
                </a:lnTo>
                <a:close/>
                <a:moveTo>
                  <a:pt x="1" y="0"/>
                </a:moveTo>
                <a:lnTo>
                  <a:pt x="1" y="2098"/>
                </a:lnTo>
                <a:lnTo>
                  <a:pt x="2098" y="2098"/>
                </a:lnTo>
                <a:lnTo>
                  <a:pt x="209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8" name="Google Shape;268;p13"/>
          <p:cNvSpPr/>
          <p:nvPr/>
        </p:nvSpPr>
        <p:spPr>
          <a:xfrm>
            <a:off x="439150" y="4803400"/>
            <a:ext cx="155925" cy="156375"/>
          </a:xfrm>
          <a:custGeom>
            <a:avLst/>
            <a:gdLst/>
            <a:ahLst/>
            <a:cxnLst/>
            <a:rect l="l" t="t" r="r" b="b"/>
            <a:pathLst>
              <a:path w="6237" h="6255" extrusionOk="0">
                <a:moveTo>
                  <a:pt x="0" y="0"/>
                </a:moveTo>
                <a:lnTo>
                  <a:pt x="0" y="6255"/>
                </a:lnTo>
                <a:lnTo>
                  <a:pt x="6236" y="6255"/>
                </a:lnTo>
                <a:lnTo>
                  <a:pt x="623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p13"/>
          <p:cNvSpPr txBox="1">
            <a:spLocks noGrp="1"/>
          </p:cNvSpPr>
          <p:nvPr>
            <p:ph type="ctrTitle"/>
          </p:nvPr>
        </p:nvSpPr>
        <p:spPr>
          <a:xfrm>
            <a:off x="970814" y="3396800"/>
            <a:ext cx="21525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2000">
                <a:solidFill>
                  <a:schemeClr val="lt1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1200">
                <a:solidFill>
                  <a:srgbClr val="000000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1200">
                <a:solidFill>
                  <a:srgbClr val="000000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1200">
                <a:solidFill>
                  <a:srgbClr val="000000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1200">
                <a:solidFill>
                  <a:srgbClr val="000000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1200">
                <a:solidFill>
                  <a:srgbClr val="000000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1200">
                <a:solidFill>
                  <a:srgbClr val="000000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1200">
                <a:solidFill>
                  <a:srgbClr val="000000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1200">
                <a:solidFill>
                  <a:srgbClr val="000000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9pPr>
          </a:lstStyle>
          <a:p>
            <a:endParaRPr/>
          </a:p>
        </p:txBody>
      </p:sp>
      <p:sp>
        <p:nvSpPr>
          <p:cNvPr id="270" name="Google Shape;270;p13"/>
          <p:cNvSpPr txBox="1">
            <a:spLocks noGrp="1"/>
          </p:cNvSpPr>
          <p:nvPr>
            <p:ph type="subTitle" idx="2"/>
          </p:nvPr>
        </p:nvSpPr>
        <p:spPr>
          <a:xfrm>
            <a:off x="970814" y="3829680"/>
            <a:ext cx="2428200" cy="5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271" name="Google Shape;271;p13"/>
          <p:cNvSpPr txBox="1">
            <a:spLocks noGrp="1"/>
          </p:cNvSpPr>
          <p:nvPr>
            <p:ph type="title" idx="3" hasCustomPrompt="1"/>
          </p:nvPr>
        </p:nvSpPr>
        <p:spPr>
          <a:xfrm>
            <a:off x="970814" y="2645887"/>
            <a:ext cx="17538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272" name="Google Shape;272;p13"/>
          <p:cNvSpPr txBox="1">
            <a:spLocks noGrp="1"/>
          </p:cNvSpPr>
          <p:nvPr>
            <p:ph type="ctrTitle" idx="4"/>
          </p:nvPr>
        </p:nvSpPr>
        <p:spPr>
          <a:xfrm>
            <a:off x="3690348" y="3396800"/>
            <a:ext cx="13866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2000">
                <a:solidFill>
                  <a:schemeClr val="lt1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1200">
                <a:solidFill>
                  <a:srgbClr val="000000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1200">
                <a:solidFill>
                  <a:srgbClr val="000000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1200">
                <a:solidFill>
                  <a:srgbClr val="000000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1200">
                <a:solidFill>
                  <a:srgbClr val="000000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1200">
                <a:solidFill>
                  <a:srgbClr val="000000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1200">
                <a:solidFill>
                  <a:srgbClr val="000000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1200">
                <a:solidFill>
                  <a:srgbClr val="000000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1200">
                <a:solidFill>
                  <a:srgbClr val="000000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9pPr>
          </a:lstStyle>
          <a:p>
            <a:endParaRPr/>
          </a:p>
        </p:txBody>
      </p:sp>
      <p:sp>
        <p:nvSpPr>
          <p:cNvPr id="273" name="Google Shape;273;p13"/>
          <p:cNvSpPr txBox="1">
            <a:spLocks noGrp="1"/>
          </p:cNvSpPr>
          <p:nvPr>
            <p:ph type="subTitle" idx="5"/>
          </p:nvPr>
        </p:nvSpPr>
        <p:spPr>
          <a:xfrm>
            <a:off x="3690341" y="3829680"/>
            <a:ext cx="2428200" cy="5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274" name="Google Shape;274;p13"/>
          <p:cNvSpPr txBox="1">
            <a:spLocks noGrp="1"/>
          </p:cNvSpPr>
          <p:nvPr>
            <p:ph type="title" idx="6" hasCustomPrompt="1"/>
          </p:nvPr>
        </p:nvSpPr>
        <p:spPr>
          <a:xfrm>
            <a:off x="3690341" y="2645887"/>
            <a:ext cx="17538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None/>
              <a:defRPr sz="48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275" name="Google Shape;275;p13"/>
          <p:cNvSpPr txBox="1">
            <a:spLocks noGrp="1"/>
          </p:cNvSpPr>
          <p:nvPr>
            <p:ph type="ctrTitle" idx="7"/>
          </p:nvPr>
        </p:nvSpPr>
        <p:spPr>
          <a:xfrm>
            <a:off x="618825" y="411675"/>
            <a:ext cx="45762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9pPr>
          </a:lstStyle>
          <a:p>
            <a:endParaRPr/>
          </a:p>
        </p:txBody>
      </p:sp>
      <p:sp>
        <p:nvSpPr>
          <p:cNvPr id="276" name="Google Shape;276;p13"/>
          <p:cNvSpPr txBox="1">
            <a:spLocks noGrp="1"/>
          </p:cNvSpPr>
          <p:nvPr>
            <p:ph type="ctrTitle" idx="8"/>
          </p:nvPr>
        </p:nvSpPr>
        <p:spPr>
          <a:xfrm>
            <a:off x="6428436" y="3377738"/>
            <a:ext cx="22518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2000">
                <a:solidFill>
                  <a:schemeClr val="lt1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1200">
                <a:solidFill>
                  <a:srgbClr val="000000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1200">
                <a:solidFill>
                  <a:srgbClr val="000000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1200">
                <a:solidFill>
                  <a:srgbClr val="000000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1200">
                <a:solidFill>
                  <a:srgbClr val="000000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1200">
                <a:solidFill>
                  <a:srgbClr val="000000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1200">
                <a:solidFill>
                  <a:srgbClr val="000000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1200">
                <a:solidFill>
                  <a:srgbClr val="000000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1200">
                <a:solidFill>
                  <a:srgbClr val="000000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9pPr>
          </a:lstStyle>
          <a:p>
            <a:endParaRPr/>
          </a:p>
        </p:txBody>
      </p:sp>
      <p:sp>
        <p:nvSpPr>
          <p:cNvPr id="277" name="Google Shape;277;p13"/>
          <p:cNvSpPr txBox="1">
            <a:spLocks noGrp="1"/>
          </p:cNvSpPr>
          <p:nvPr>
            <p:ph type="title" idx="9" hasCustomPrompt="1"/>
          </p:nvPr>
        </p:nvSpPr>
        <p:spPr>
          <a:xfrm>
            <a:off x="6428436" y="2645887"/>
            <a:ext cx="17538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278" name="Google Shape;278;p13"/>
          <p:cNvSpPr txBox="1">
            <a:spLocks noGrp="1"/>
          </p:cNvSpPr>
          <p:nvPr>
            <p:ph type="ctrTitle" idx="13"/>
          </p:nvPr>
        </p:nvSpPr>
        <p:spPr>
          <a:xfrm>
            <a:off x="6429027" y="3396800"/>
            <a:ext cx="22518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2000">
                <a:solidFill>
                  <a:schemeClr val="lt1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1200">
                <a:solidFill>
                  <a:srgbClr val="000000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1200">
                <a:solidFill>
                  <a:srgbClr val="000000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1200">
                <a:solidFill>
                  <a:srgbClr val="000000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1200">
                <a:solidFill>
                  <a:srgbClr val="000000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1200">
                <a:solidFill>
                  <a:srgbClr val="000000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1200">
                <a:solidFill>
                  <a:srgbClr val="000000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1200">
                <a:solidFill>
                  <a:srgbClr val="000000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1200">
                <a:solidFill>
                  <a:srgbClr val="000000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1_1_1"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16"/>
          <p:cNvSpPr txBox="1">
            <a:spLocks noGrp="1"/>
          </p:cNvSpPr>
          <p:nvPr>
            <p:ph type="ctrTitle"/>
          </p:nvPr>
        </p:nvSpPr>
        <p:spPr>
          <a:xfrm>
            <a:off x="1121525" y="2302200"/>
            <a:ext cx="1881300" cy="459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600">
                <a:solidFill>
                  <a:schemeClr val="lt1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9pPr>
          </a:lstStyle>
          <a:p>
            <a:endParaRPr/>
          </a:p>
        </p:txBody>
      </p:sp>
      <p:sp>
        <p:nvSpPr>
          <p:cNvPr id="313" name="Google Shape;313;p16"/>
          <p:cNvSpPr txBox="1">
            <a:spLocks noGrp="1"/>
          </p:cNvSpPr>
          <p:nvPr>
            <p:ph type="subTitle" idx="1"/>
          </p:nvPr>
        </p:nvSpPr>
        <p:spPr>
          <a:xfrm>
            <a:off x="961925" y="1643751"/>
            <a:ext cx="2200500" cy="82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3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314" name="Google Shape;314;p16"/>
          <p:cNvSpPr txBox="1">
            <a:spLocks noGrp="1"/>
          </p:cNvSpPr>
          <p:nvPr>
            <p:ph type="ctrTitle" idx="2"/>
          </p:nvPr>
        </p:nvSpPr>
        <p:spPr>
          <a:xfrm>
            <a:off x="3628263" y="2302200"/>
            <a:ext cx="1881300" cy="459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600">
                <a:solidFill>
                  <a:schemeClr val="lt1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9pPr>
          </a:lstStyle>
          <a:p>
            <a:endParaRPr/>
          </a:p>
        </p:txBody>
      </p:sp>
      <p:sp>
        <p:nvSpPr>
          <p:cNvPr id="315" name="Google Shape;315;p16"/>
          <p:cNvSpPr txBox="1">
            <a:spLocks noGrp="1"/>
          </p:cNvSpPr>
          <p:nvPr>
            <p:ph type="subTitle" idx="3"/>
          </p:nvPr>
        </p:nvSpPr>
        <p:spPr>
          <a:xfrm>
            <a:off x="3468663" y="1643759"/>
            <a:ext cx="2200500" cy="82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3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316" name="Google Shape;316;p16"/>
          <p:cNvSpPr txBox="1">
            <a:spLocks noGrp="1"/>
          </p:cNvSpPr>
          <p:nvPr>
            <p:ph type="ctrTitle" idx="4"/>
          </p:nvPr>
        </p:nvSpPr>
        <p:spPr>
          <a:xfrm>
            <a:off x="6142624" y="2302200"/>
            <a:ext cx="1881300" cy="459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600">
                <a:solidFill>
                  <a:schemeClr val="lt1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9pPr>
          </a:lstStyle>
          <a:p>
            <a:endParaRPr/>
          </a:p>
        </p:txBody>
      </p:sp>
      <p:sp>
        <p:nvSpPr>
          <p:cNvPr id="317" name="Google Shape;317;p16"/>
          <p:cNvSpPr txBox="1">
            <a:spLocks noGrp="1"/>
          </p:cNvSpPr>
          <p:nvPr>
            <p:ph type="subTitle" idx="5"/>
          </p:nvPr>
        </p:nvSpPr>
        <p:spPr>
          <a:xfrm>
            <a:off x="5947924" y="1643751"/>
            <a:ext cx="2270700" cy="82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3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318" name="Google Shape;318;p16"/>
          <p:cNvSpPr txBox="1">
            <a:spLocks noGrp="1"/>
          </p:cNvSpPr>
          <p:nvPr>
            <p:ph type="ctrTitle" idx="6"/>
          </p:nvPr>
        </p:nvSpPr>
        <p:spPr>
          <a:xfrm>
            <a:off x="618825" y="411675"/>
            <a:ext cx="47277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9pPr>
          </a:lstStyle>
          <a:p>
            <a:endParaRPr/>
          </a:p>
        </p:txBody>
      </p:sp>
      <p:sp>
        <p:nvSpPr>
          <p:cNvPr id="319" name="Google Shape;319;p16"/>
          <p:cNvSpPr txBox="1">
            <a:spLocks noGrp="1"/>
          </p:cNvSpPr>
          <p:nvPr>
            <p:ph type="ctrTitle" idx="7"/>
          </p:nvPr>
        </p:nvSpPr>
        <p:spPr>
          <a:xfrm>
            <a:off x="1121525" y="4134800"/>
            <a:ext cx="1881300" cy="459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600">
                <a:solidFill>
                  <a:schemeClr val="lt1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9pPr>
          </a:lstStyle>
          <a:p>
            <a:endParaRPr/>
          </a:p>
        </p:txBody>
      </p:sp>
      <p:sp>
        <p:nvSpPr>
          <p:cNvPr id="320" name="Google Shape;320;p16"/>
          <p:cNvSpPr txBox="1">
            <a:spLocks noGrp="1"/>
          </p:cNvSpPr>
          <p:nvPr>
            <p:ph type="subTitle" idx="8"/>
          </p:nvPr>
        </p:nvSpPr>
        <p:spPr>
          <a:xfrm>
            <a:off x="961925" y="3479251"/>
            <a:ext cx="2200500" cy="82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3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321" name="Google Shape;321;p16"/>
          <p:cNvSpPr txBox="1">
            <a:spLocks noGrp="1"/>
          </p:cNvSpPr>
          <p:nvPr>
            <p:ph type="ctrTitle" idx="9"/>
          </p:nvPr>
        </p:nvSpPr>
        <p:spPr>
          <a:xfrm>
            <a:off x="3628263" y="4134800"/>
            <a:ext cx="1881300" cy="459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600">
                <a:solidFill>
                  <a:schemeClr val="lt1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9pPr>
          </a:lstStyle>
          <a:p>
            <a:endParaRPr/>
          </a:p>
        </p:txBody>
      </p:sp>
      <p:sp>
        <p:nvSpPr>
          <p:cNvPr id="322" name="Google Shape;322;p16"/>
          <p:cNvSpPr txBox="1">
            <a:spLocks noGrp="1"/>
          </p:cNvSpPr>
          <p:nvPr>
            <p:ph type="subTitle" idx="13"/>
          </p:nvPr>
        </p:nvSpPr>
        <p:spPr>
          <a:xfrm>
            <a:off x="3533613" y="3479251"/>
            <a:ext cx="2070600" cy="82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3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323" name="Google Shape;323;p16"/>
          <p:cNvSpPr txBox="1">
            <a:spLocks noGrp="1"/>
          </p:cNvSpPr>
          <p:nvPr>
            <p:ph type="ctrTitle" idx="14"/>
          </p:nvPr>
        </p:nvSpPr>
        <p:spPr>
          <a:xfrm>
            <a:off x="6142624" y="4134800"/>
            <a:ext cx="1881300" cy="459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600">
                <a:solidFill>
                  <a:schemeClr val="lt1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9pPr>
          </a:lstStyle>
          <a:p>
            <a:endParaRPr/>
          </a:p>
        </p:txBody>
      </p:sp>
      <p:sp>
        <p:nvSpPr>
          <p:cNvPr id="324" name="Google Shape;324;p16"/>
          <p:cNvSpPr txBox="1">
            <a:spLocks noGrp="1"/>
          </p:cNvSpPr>
          <p:nvPr>
            <p:ph type="subTitle" idx="15"/>
          </p:nvPr>
        </p:nvSpPr>
        <p:spPr>
          <a:xfrm>
            <a:off x="5947924" y="3479251"/>
            <a:ext cx="2270700" cy="82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3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325" name="Google Shape;325;p16"/>
          <p:cNvSpPr/>
          <p:nvPr/>
        </p:nvSpPr>
        <p:spPr>
          <a:xfrm>
            <a:off x="7573050" y="277375"/>
            <a:ext cx="167150" cy="167150"/>
          </a:xfrm>
          <a:custGeom>
            <a:avLst/>
            <a:gdLst/>
            <a:ahLst/>
            <a:cxnLst/>
            <a:rect l="l" t="t" r="r" b="b"/>
            <a:pathLst>
              <a:path w="6686" h="6686" extrusionOk="0">
                <a:moveTo>
                  <a:pt x="6236" y="450"/>
                </a:moveTo>
                <a:lnTo>
                  <a:pt x="6236" y="6236"/>
                </a:lnTo>
                <a:lnTo>
                  <a:pt x="450" y="6236"/>
                </a:lnTo>
                <a:lnTo>
                  <a:pt x="450" y="450"/>
                </a:lnTo>
                <a:close/>
                <a:moveTo>
                  <a:pt x="0" y="0"/>
                </a:moveTo>
                <a:lnTo>
                  <a:pt x="0" y="6686"/>
                </a:lnTo>
                <a:lnTo>
                  <a:pt x="6686" y="6686"/>
                </a:lnTo>
                <a:lnTo>
                  <a:pt x="6686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6" name="Google Shape;326;p16"/>
          <p:cNvSpPr/>
          <p:nvPr/>
        </p:nvSpPr>
        <p:spPr>
          <a:xfrm>
            <a:off x="8985850" y="411675"/>
            <a:ext cx="108650" cy="108650"/>
          </a:xfrm>
          <a:custGeom>
            <a:avLst/>
            <a:gdLst/>
            <a:ahLst/>
            <a:cxnLst/>
            <a:rect l="l" t="t" r="r" b="b"/>
            <a:pathLst>
              <a:path w="4346" h="4346" extrusionOk="0">
                <a:moveTo>
                  <a:pt x="4008" y="356"/>
                </a:moveTo>
                <a:lnTo>
                  <a:pt x="4008" y="4027"/>
                </a:lnTo>
                <a:lnTo>
                  <a:pt x="338" y="4027"/>
                </a:lnTo>
                <a:lnTo>
                  <a:pt x="338" y="356"/>
                </a:lnTo>
                <a:close/>
                <a:moveTo>
                  <a:pt x="1" y="1"/>
                </a:moveTo>
                <a:lnTo>
                  <a:pt x="1" y="4345"/>
                </a:lnTo>
                <a:lnTo>
                  <a:pt x="4346" y="4345"/>
                </a:lnTo>
                <a:lnTo>
                  <a:pt x="4346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7" name="Google Shape;327;p16"/>
          <p:cNvSpPr/>
          <p:nvPr/>
        </p:nvSpPr>
        <p:spPr>
          <a:xfrm>
            <a:off x="8359450" y="555875"/>
            <a:ext cx="52475" cy="52450"/>
          </a:xfrm>
          <a:custGeom>
            <a:avLst/>
            <a:gdLst/>
            <a:ahLst/>
            <a:cxnLst/>
            <a:rect l="l" t="t" r="r" b="b"/>
            <a:pathLst>
              <a:path w="2099" h="2098" extrusionOk="0">
                <a:moveTo>
                  <a:pt x="1761" y="319"/>
                </a:moveTo>
                <a:lnTo>
                  <a:pt x="1761" y="1761"/>
                </a:lnTo>
                <a:lnTo>
                  <a:pt x="319" y="1761"/>
                </a:lnTo>
                <a:lnTo>
                  <a:pt x="319" y="319"/>
                </a:lnTo>
                <a:close/>
                <a:moveTo>
                  <a:pt x="1" y="0"/>
                </a:moveTo>
                <a:lnTo>
                  <a:pt x="1" y="2098"/>
                </a:lnTo>
                <a:lnTo>
                  <a:pt x="2098" y="2098"/>
                </a:lnTo>
                <a:lnTo>
                  <a:pt x="209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8" name="Google Shape;328;p16"/>
          <p:cNvSpPr/>
          <p:nvPr/>
        </p:nvSpPr>
        <p:spPr>
          <a:xfrm>
            <a:off x="9122100" y="734250"/>
            <a:ext cx="164350" cy="164350"/>
          </a:xfrm>
          <a:custGeom>
            <a:avLst/>
            <a:gdLst/>
            <a:ahLst/>
            <a:cxnLst/>
            <a:rect l="l" t="t" r="r" b="b"/>
            <a:pathLst>
              <a:path w="6574" h="6574" extrusionOk="0">
                <a:moveTo>
                  <a:pt x="6218" y="337"/>
                </a:moveTo>
                <a:lnTo>
                  <a:pt x="6218" y="6236"/>
                </a:lnTo>
                <a:lnTo>
                  <a:pt x="319" y="6236"/>
                </a:lnTo>
                <a:lnTo>
                  <a:pt x="319" y="337"/>
                </a:lnTo>
                <a:close/>
                <a:moveTo>
                  <a:pt x="0" y="0"/>
                </a:moveTo>
                <a:lnTo>
                  <a:pt x="0" y="6573"/>
                </a:lnTo>
                <a:lnTo>
                  <a:pt x="6555" y="6573"/>
                </a:lnTo>
                <a:lnTo>
                  <a:pt x="6573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9" name="Google Shape;329;p16"/>
          <p:cNvSpPr/>
          <p:nvPr/>
        </p:nvSpPr>
        <p:spPr>
          <a:xfrm>
            <a:off x="8798600" y="1088650"/>
            <a:ext cx="155925" cy="156375"/>
          </a:xfrm>
          <a:custGeom>
            <a:avLst/>
            <a:gdLst/>
            <a:ahLst/>
            <a:cxnLst/>
            <a:rect l="l" t="t" r="r" b="b"/>
            <a:pathLst>
              <a:path w="6237" h="6255" extrusionOk="0">
                <a:moveTo>
                  <a:pt x="0" y="0"/>
                </a:moveTo>
                <a:lnTo>
                  <a:pt x="0" y="6255"/>
                </a:lnTo>
                <a:lnTo>
                  <a:pt x="6236" y="6255"/>
                </a:lnTo>
                <a:lnTo>
                  <a:pt x="623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0" name="Google Shape;330;p16"/>
          <p:cNvSpPr/>
          <p:nvPr/>
        </p:nvSpPr>
        <p:spPr>
          <a:xfrm>
            <a:off x="6702523" y="444536"/>
            <a:ext cx="95493" cy="95462"/>
          </a:xfrm>
          <a:custGeom>
            <a:avLst/>
            <a:gdLst/>
            <a:ahLst/>
            <a:cxnLst/>
            <a:rect l="l" t="t" r="r" b="b"/>
            <a:pathLst>
              <a:path w="3110" h="3109" extrusionOk="0">
                <a:moveTo>
                  <a:pt x="2678" y="450"/>
                </a:moveTo>
                <a:lnTo>
                  <a:pt x="2678" y="2678"/>
                </a:lnTo>
                <a:lnTo>
                  <a:pt x="450" y="2678"/>
                </a:lnTo>
                <a:lnTo>
                  <a:pt x="450" y="450"/>
                </a:lnTo>
                <a:close/>
                <a:moveTo>
                  <a:pt x="1" y="0"/>
                </a:moveTo>
                <a:lnTo>
                  <a:pt x="1" y="3109"/>
                </a:lnTo>
                <a:lnTo>
                  <a:pt x="3109" y="3109"/>
                </a:lnTo>
                <a:lnTo>
                  <a:pt x="3109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" name="Google Shape;331;p16"/>
          <p:cNvSpPr/>
          <p:nvPr/>
        </p:nvSpPr>
        <p:spPr>
          <a:xfrm>
            <a:off x="5904975" y="143222"/>
            <a:ext cx="82259" cy="82259"/>
          </a:xfrm>
          <a:custGeom>
            <a:avLst/>
            <a:gdLst/>
            <a:ahLst/>
            <a:cxnLst/>
            <a:rect l="l" t="t" r="r" b="b"/>
            <a:pathLst>
              <a:path w="2679" h="2679" extrusionOk="0">
                <a:moveTo>
                  <a:pt x="1" y="1"/>
                </a:moveTo>
                <a:lnTo>
                  <a:pt x="1" y="2679"/>
                </a:lnTo>
                <a:lnTo>
                  <a:pt x="2679" y="2679"/>
                </a:lnTo>
                <a:lnTo>
                  <a:pt x="2679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2" name="Google Shape;332;p16"/>
          <p:cNvSpPr/>
          <p:nvPr/>
        </p:nvSpPr>
        <p:spPr>
          <a:xfrm>
            <a:off x="303600" y="4401725"/>
            <a:ext cx="167150" cy="167150"/>
          </a:xfrm>
          <a:custGeom>
            <a:avLst/>
            <a:gdLst/>
            <a:ahLst/>
            <a:cxnLst/>
            <a:rect l="l" t="t" r="r" b="b"/>
            <a:pathLst>
              <a:path w="6686" h="6686" extrusionOk="0">
                <a:moveTo>
                  <a:pt x="6236" y="450"/>
                </a:moveTo>
                <a:lnTo>
                  <a:pt x="6236" y="6236"/>
                </a:lnTo>
                <a:lnTo>
                  <a:pt x="450" y="6236"/>
                </a:lnTo>
                <a:lnTo>
                  <a:pt x="450" y="450"/>
                </a:lnTo>
                <a:close/>
                <a:moveTo>
                  <a:pt x="0" y="0"/>
                </a:moveTo>
                <a:lnTo>
                  <a:pt x="0" y="6686"/>
                </a:lnTo>
                <a:lnTo>
                  <a:pt x="6686" y="6686"/>
                </a:lnTo>
                <a:lnTo>
                  <a:pt x="6686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3" name="Google Shape;333;p16"/>
          <p:cNvSpPr/>
          <p:nvPr/>
        </p:nvSpPr>
        <p:spPr>
          <a:xfrm>
            <a:off x="564075" y="4753900"/>
            <a:ext cx="155925" cy="156375"/>
          </a:xfrm>
          <a:custGeom>
            <a:avLst/>
            <a:gdLst/>
            <a:ahLst/>
            <a:cxnLst/>
            <a:rect l="l" t="t" r="r" b="b"/>
            <a:pathLst>
              <a:path w="6237" h="6255" extrusionOk="0">
                <a:moveTo>
                  <a:pt x="0" y="0"/>
                </a:moveTo>
                <a:lnTo>
                  <a:pt x="0" y="6255"/>
                </a:lnTo>
                <a:lnTo>
                  <a:pt x="6236" y="6255"/>
                </a:lnTo>
                <a:lnTo>
                  <a:pt x="623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2"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17"/>
          <p:cNvSpPr txBox="1">
            <a:spLocks noGrp="1"/>
          </p:cNvSpPr>
          <p:nvPr>
            <p:ph type="ctrTitle"/>
          </p:nvPr>
        </p:nvSpPr>
        <p:spPr>
          <a:xfrm>
            <a:off x="1218541" y="1373195"/>
            <a:ext cx="1881300" cy="644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2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9pPr>
          </a:lstStyle>
          <a:p>
            <a:endParaRPr/>
          </a:p>
        </p:txBody>
      </p:sp>
      <p:sp>
        <p:nvSpPr>
          <p:cNvPr id="336" name="Google Shape;336;p17"/>
          <p:cNvSpPr txBox="1">
            <a:spLocks noGrp="1"/>
          </p:cNvSpPr>
          <p:nvPr>
            <p:ph type="subTitle" idx="1"/>
          </p:nvPr>
        </p:nvSpPr>
        <p:spPr>
          <a:xfrm>
            <a:off x="1218541" y="1865495"/>
            <a:ext cx="1881300" cy="64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337" name="Google Shape;337;p17"/>
          <p:cNvSpPr txBox="1">
            <a:spLocks noGrp="1"/>
          </p:cNvSpPr>
          <p:nvPr>
            <p:ph type="ctrTitle" idx="2"/>
          </p:nvPr>
        </p:nvSpPr>
        <p:spPr>
          <a:xfrm>
            <a:off x="6054555" y="1373195"/>
            <a:ext cx="1881300" cy="644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2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9pPr>
          </a:lstStyle>
          <a:p>
            <a:endParaRPr/>
          </a:p>
        </p:txBody>
      </p:sp>
      <p:sp>
        <p:nvSpPr>
          <p:cNvPr id="338" name="Google Shape;338;p17"/>
          <p:cNvSpPr txBox="1">
            <a:spLocks noGrp="1"/>
          </p:cNvSpPr>
          <p:nvPr>
            <p:ph type="subTitle" idx="3"/>
          </p:nvPr>
        </p:nvSpPr>
        <p:spPr>
          <a:xfrm>
            <a:off x="6054555" y="1865495"/>
            <a:ext cx="1881300" cy="64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339" name="Google Shape;339;p17"/>
          <p:cNvSpPr txBox="1">
            <a:spLocks noGrp="1"/>
          </p:cNvSpPr>
          <p:nvPr>
            <p:ph type="ctrTitle" idx="4"/>
          </p:nvPr>
        </p:nvSpPr>
        <p:spPr>
          <a:xfrm>
            <a:off x="1218541" y="2778806"/>
            <a:ext cx="1881300" cy="644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2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9pPr>
          </a:lstStyle>
          <a:p>
            <a:endParaRPr/>
          </a:p>
        </p:txBody>
      </p:sp>
      <p:sp>
        <p:nvSpPr>
          <p:cNvPr id="340" name="Google Shape;340;p17"/>
          <p:cNvSpPr txBox="1">
            <a:spLocks noGrp="1"/>
          </p:cNvSpPr>
          <p:nvPr>
            <p:ph type="subTitle" idx="5"/>
          </p:nvPr>
        </p:nvSpPr>
        <p:spPr>
          <a:xfrm>
            <a:off x="1116841" y="3271106"/>
            <a:ext cx="2084700" cy="64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341" name="Google Shape;341;p17"/>
          <p:cNvSpPr txBox="1">
            <a:spLocks noGrp="1"/>
          </p:cNvSpPr>
          <p:nvPr>
            <p:ph type="ctrTitle" idx="6"/>
          </p:nvPr>
        </p:nvSpPr>
        <p:spPr>
          <a:xfrm>
            <a:off x="6054555" y="2778806"/>
            <a:ext cx="1881300" cy="644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2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9pPr>
          </a:lstStyle>
          <a:p>
            <a:endParaRPr/>
          </a:p>
        </p:txBody>
      </p:sp>
      <p:sp>
        <p:nvSpPr>
          <p:cNvPr id="342" name="Google Shape;342;p17"/>
          <p:cNvSpPr txBox="1">
            <a:spLocks noGrp="1"/>
          </p:cNvSpPr>
          <p:nvPr>
            <p:ph type="subTitle" idx="7"/>
          </p:nvPr>
        </p:nvSpPr>
        <p:spPr>
          <a:xfrm>
            <a:off x="6054555" y="3271106"/>
            <a:ext cx="1881300" cy="64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343" name="Google Shape;343;p17"/>
          <p:cNvSpPr txBox="1">
            <a:spLocks noGrp="1"/>
          </p:cNvSpPr>
          <p:nvPr>
            <p:ph type="ctrTitle" idx="8"/>
          </p:nvPr>
        </p:nvSpPr>
        <p:spPr>
          <a:xfrm>
            <a:off x="618825" y="411675"/>
            <a:ext cx="47277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9pPr>
          </a:lstStyle>
          <a:p>
            <a:endParaRPr/>
          </a:p>
        </p:txBody>
      </p:sp>
      <p:sp>
        <p:nvSpPr>
          <p:cNvPr id="344" name="Google Shape;344;p17"/>
          <p:cNvSpPr/>
          <p:nvPr/>
        </p:nvSpPr>
        <p:spPr>
          <a:xfrm>
            <a:off x="7647375" y="949600"/>
            <a:ext cx="167150" cy="167150"/>
          </a:xfrm>
          <a:custGeom>
            <a:avLst/>
            <a:gdLst/>
            <a:ahLst/>
            <a:cxnLst/>
            <a:rect l="l" t="t" r="r" b="b"/>
            <a:pathLst>
              <a:path w="6686" h="6686" extrusionOk="0">
                <a:moveTo>
                  <a:pt x="6236" y="450"/>
                </a:moveTo>
                <a:lnTo>
                  <a:pt x="6236" y="6236"/>
                </a:lnTo>
                <a:lnTo>
                  <a:pt x="450" y="6236"/>
                </a:lnTo>
                <a:lnTo>
                  <a:pt x="450" y="450"/>
                </a:lnTo>
                <a:close/>
                <a:moveTo>
                  <a:pt x="0" y="0"/>
                </a:moveTo>
                <a:lnTo>
                  <a:pt x="0" y="6686"/>
                </a:lnTo>
                <a:lnTo>
                  <a:pt x="6686" y="6686"/>
                </a:lnTo>
                <a:lnTo>
                  <a:pt x="6686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5" name="Google Shape;345;p17"/>
          <p:cNvSpPr/>
          <p:nvPr/>
        </p:nvSpPr>
        <p:spPr>
          <a:xfrm>
            <a:off x="8985850" y="411675"/>
            <a:ext cx="108650" cy="108650"/>
          </a:xfrm>
          <a:custGeom>
            <a:avLst/>
            <a:gdLst/>
            <a:ahLst/>
            <a:cxnLst/>
            <a:rect l="l" t="t" r="r" b="b"/>
            <a:pathLst>
              <a:path w="4346" h="4346" extrusionOk="0">
                <a:moveTo>
                  <a:pt x="4008" y="356"/>
                </a:moveTo>
                <a:lnTo>
                  <a:pt x="4008" y="4027"/>
                </a:lnTo>
                <a:lnTo>
                  <a:pt x="338" y="4027"/>
                </a:lnTo>
                <a:lnTo>
                  <a:pt x="338" y="356"/>
                </a:lnTo>
                <a:close/>
                <a:moveTo>
                  <a:pt x="1" y="1"/>
                </a:moveTo>
                <a:lnTo>
                  <a:pt x="1" y="4345"/>
                </a:lnTo>
                <a:lnTo>
                  <a:pt x="4346" y="4345"/>
                </a:lnTo>
                <a:lnTo>
                  <a:pt x="4346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6" name="Google Shape;346;p17"/>
          <p:cNvSpPr/>
          <p:nvPr/>
        </p:nvSpPr>
        <p:spPr>
          <a:xfrm>
            <a:off x="8359450" y="555875"/>
            <a:ext cx="52475" cy="52450"/>
          </a:xfrm>
          <a:custGeom>
            <a:avLst/>
            <a:gdLst/>
            <a:ahLst/>
            <a:cxnLst/>
            <a:rect l="l" t="t" r="r" b="b"/>
            <a:pathLst>
              <a:path w="2099" h="2098" extrusionOk="0">
                <a:moveTo>
                  <a:pt x="1761" y="319"/>
                </a:moveTo>
                <a:lnTo>
                  <a:pt x="1761" y="1761"/>
                </a:lnTo>
                <a:lnTo>
                  <a:pt x="319" y="1761"/>
                </a:lnTo>
                <a:lnTo>
                  <a:pt x="319" y="319"/>
                </a:lnTo>
                <a:close/>
                <a:moveTo>
                  <a:pt x="1" y="0"/>
                </a:moveTo>
                <a:lnTo>
                  <a:pt x="1" y="2098"/>
                </a:lnTo>
                <a:lnTo>
                  <a:pt x="2098" y="2098"/>
                </a:lnTo>
                <a:lnTo>
                  <a:pt x="209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7" name="Google Shape;347;p17"/>
          <p:cNvSpPr/>
          <p:nvPr/>
        </p:nvSpPr>
        <p:spPr>
          <a:xfrm>
            <a:off x="9122100" y="734250"/>
            <a:ext cx="164350" cy="164350"/>
          </a:xfrm>
          <a:custGeom>
            <a:avLst/>
            <a:gdLst/>
            <a:ahLst/>
            <a:cxnLst/>
            <a:rect l="l" t="t" r="r" b="b"/>
            <a:pathLst>
              <a:path w="6574" h="6574" extrusionOk="0">
                <a:moveTo>
                  <a:pt x="6218" y="337"/>
                </a:moveTo>
                <a:lnTo>
                  <a:pt x="6218" y="6236"/>
                </a:lnTo>
                <a:lnTo>
                  <a:pt x="319" y="6236"/>
                </a:lnTo>
                <a:lnTo>
                  <a:pt x="319" y="337"/>
                </a:lnTo>
                <a:close/>
                <a:moveTo>
                  <a:pt x="0" y="0"/>
                </a:moveTo>
                <a:lnTo>
                  <a:pt x="0" y="6573"/>
                </a:lnTo>
                <a:lnTo>
                  <a:pt x="6555" y="6573"/>
                </a:lnTo>
                <a:lnTo>
                  <a:pt x="6573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8" name="Google Shape;348;p17"/>
          <p:cNvSpPr/>
          <p:nvPr/>
        </p:nvSpPr>
        <p:spPr>
          <a:xfrm>
            <a:off x="8798600" y="1088650"/>
            <a:ext cx="155925" cy="156375"/>
          </a:xfrm>
          <a:custGeom>
            <a:avLst/>
            <a:gdLst/>
            <a:ahLst/>
            <a:cxnLst/>
            <a:rect l="l" t="t" r="r" b="b"/>
            <a:pathLst>
              <a:path w="6237" h="6255" extrusionOk="0">
                <a:moveTo>
                  <a:pt x="0" y="0"/>
                </a:moveTo>
                <a:lnTo>
                  <a:pt x="0" y="6255"/>
                </a:lnTo>
                <a:lnTo>
                  <a:pt x="6236" y="6255"/>
                </a:lnTo>
                <a:lnTo>
                  <a:pt x="623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9" name="Google Shape;349;p17"/>
          <p:cNvSpPr/>
          <p:nvPr/>
        </p:nvSpPr>
        <p:spPr>
          <a:xfrm>
            <a:off x="6099342" y="-150600"/>
            <a:ext cx="96045" cy="95462"/>
          </a:xfrm>
          <a:custGeom>
            <a:avLst/>
            <a:gdLst/>
            <a:ahLst/>
            <a:cxnLst/>
            <a:rect l="l" t="t" r="r" b="b"/>
            <a:pathLst>
              <a:path w="3128" h="3109" extrusionOk="0">
                <a:moveTo>
                  <a:pt x="2678" y="431"/>
                </a:moveTo>
                <a:lnTo>
                  <a:pt x="2678" y="2659"/>
                </a:lnTo>
                <a:lnTo>
                  <a:pt x="450" y="2659"/>
                </a:lnTo>
                <a:lnTo>
                  <a:pt x="450" y="431"/>
                </a:lnTo>
                <a:close/>
                <a:moveTo>
                  <a:pt x="0" y="0"/>
                </a:moveTo>
                <a:lnTo>
                  <a:pt x="0" y="3109"/>
                </a:lnTo>
                <a:lnTo>
                  <a:pt x="3128" y="3109"/>
                </a:lnTo>
                <a:lnTo>
                  <a:pt x="312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0" name="Google Shape;350;p17"/>
          <p:cNvSpPr/>
          <p:nvPr/>
        </p:nvSpPr>
        <p:spPr>
          <a:xfrm>
            <a:off x="6702523" y="444536"/>
            <a:ext cx="95493" cy="95462"/>
          </a:xfrm>
          <a:custGeom>
            <a:avLst/>
            <a:gdLst/>
            <a:ahLst/>
            <a:cxnLst/>
            <a:rect l="l" t="t" r="r" b="b"/>
            <a:pathLst>
              <a:path w="3110" h="3109" extrusionOk="0">
                <a:moveTo>
                  <a:pt x="2678" y="450"/>
                </a:moveTo>
                <a:lnTo>
                  <a:pt x="2678" y="2678"/>
                </a:lnTo>
                <a:lnTo>
                  <a:pt x="450" y="2678"/>
                </a:lnTo>
                <a:lnTo>
                  <a:pt x="450" y="450"/>
                </a:lnTo>
                <a:close/>
                <a:moveTo>
                  <a:pt x="1" y="0"/>
                </a:moveTo>
                <a:lnTo>
                  <a:pt x="1" y="3109"/>
                </a:lnTo>
                <a:lnTo>
                  <a:pt x="3109" y="3109"/>
                </a:lnTo>
                <a:lnTo>
                  <a:pt x="3109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1" name="Google Shape;351;p17"/>
          <p:cNvSpPr/>
          <p:nvPr/>
        </p:nvSpPr>
        <p:spPr>
          <a:xfrm>
            <a:off x="5904975" y="143222"/>
            <a:ext cx="82259" cy="82259"/>
          </a:xfrm>
          <a:custGeom>
            <a:avLst/>
            <a:gdLst/>
            <a:ahLst/>
            <a:cxnLst/>
            <a:rect l="l" t="t" r="r" b="b"/>
            <a:pathLst>
              <a:path w="2679" h="2679" extrusionOk="0">
                <a:moveTo>
                  <a:pt x="1" y="1"/>
                </a:moveTo>
                <a:lnTo>
                  <a:pt x="1" y="2679"/>
                </a:lnTo>
                <a:lnTo>
                  <a:pt x="2679" y="2679"/>
                </a:lnTo>
                <a:lnTo>
                  <a:pt x="2679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2" name="Google Shape;352;p17"/>
          <p:cNvSpPr/>
          <p:nvPr/>
        </p:nvSpPr>
        <p:spPr>
          <a:xfrm>
            <a:off x="303600" y="4401725"/>
            <a:ext cx="167150" cy="167150"/>
          </a:xfrm>
          <a:custGeom>
            <a:avLst/>
            <a:gdLst/>
            <a:ahLst/>
            <a:cxnLst/>
            <a:rect l="l" t="t" r="r" b="b"/>
            <a:pathLst>
              <a:path w="6686" h="6686" extrusionOk="0">
                <a:moveTo>
                  <a:pt x="6236" y="450"/>
                </a:moveTo>
                <a:lnTo>
                  <a:pt x="6236" y="6236"/>
                </a:lnTo>
                <a:lnTo>
                  <a:pt x="450" y="6236"/>
                </a:lnTo>
                <a:lnTo>
                  <a:pt x="450" y="450"/>
                </a:lnTo>
                <a:close/>
                <a:moveTo>
                  <a:pt x="0" y="0"/>
                </a:moveTo>
                <a:lnTo>
                  <a:pt x="0" y="6686"/>
                </a:lnTo>
                <a:lnTo>
                  <a:pt x="6686" y="6686"/>
                </a:lnTo>
                <a:lnTo>
                  <a:pt x="6686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3" name="Google Shape;353;p17"/>
          <p:cNvSpPr/>
          <p:nvPr/>
        </p:nvSpPr>
        <p:spPr>
          <a:xfrm>
            <a:off x="816650" y="4612675"/>
            <a:ext cx="155925" cy="156375"/>
          </a:xfrm>
          <a:custGeom>
            <a:avLst/>
            <a:gdLst/>
            <a:ahLst/>
            <a:cxnLst/>
            <a:rect l="l" t="t" r="r" b="b"/>
            <a:pathLst>
              <a:path w="6237" h="6255" extrusionOk="0">
                <a:moveTo>
                  <a:pt x="0" y="0"/>
                </a:moveTo>
                <a:lnTo>
                  <a:pt x="0" y="6255"/>
                </a:lnTo>
                <a:lnTo>
                  <a:pt x="6236" y="6255"/>
                </a:lnTo>
                <a:lnTo>
                  <a:pt x="623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2">
  <p:cSld name="CUSTOM_2_1"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18"/>
          <p:cNvSpPr txBox="1">
            <a:spLocks noGrp="1"/>
          </p:cNvSpPr>
          <p:nvPr>
            <p:ph type="ctrTitle"/>
          </p:nvPr>
        </p:nvSpPr>
        <p:spPr>
          <a:xfrm>
            <a:off x="915161" y="2299544"/>
            <a:ext cx="1881300" cy="644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2000">
                <a:solidFill>
                  <a:schemeClr val="lt1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356" name="Google Shape;356;p18"/>
          <p:cNvSpPr txBox="1">
            <a:spLocks noGrp="1"/>
          </p:cNvSpPr>
          <p:nvPr>
            <p:ph type="subTitle" idx="1"/>
          </p:nvPr>
        </p:nvSpPr>
        <p:spPr>
          <a:xfrm>
            <a:off x="879139" y="1777397"/>
            <a:ext cx="1917300" cy="644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357" name="Google Shape;357;p18"/>
          <p:cNvSpPr txBox="1">
            <a:spLocks noGrp="1"/>
          </p:cNvSpPr>
          <p:nvPr>
            <p:ph type="ctrTitle" idx="2"/>
          </p:nvPr>
        </p:nvSpPr>
        <p:spPr>
          <a:xfrm>
            <a:off x="6345518" y="2299544"/>
            <a:ext cx="1881300" cy="644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2000">
                <a:solidFill>
                  <a:schemeClr val="lt1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358" name="Google Shape;358;p18"/>
          <p:cNvSpPr txBox="1">
            <a:spLocks noGrp="1"/>
          </p:cNvSpPr>
          <p:nvPr>
            <p:ph type="subTitle" idx="3"/>
          </p:nvPr>
        </p:nvSpPr>
        <p:spPr>
          <a:xfrm>
            <a:off x="6345518" y="1777397"/>
            <a:ext cx="1881300" cy="644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359" name="Google Shape;359;p18"/>
          <p:cNvSpPr txBox="1">
            <a:spLocks noGrp="1"/>
          </p:cNvSpPr>
          <p:nvPr>
            <p:ph type="ctrTitle" idx="4"/>
          </p:nvPr>
        </p:nvSpPr>
        <p:spPr>
          <a:xfrm>
            <a:off x="915161" y="2861525"/>
            <a:ext cx="1881300" cy="644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2000">
                <a:solidFill>
                  <a:schemeClr val="lt1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360" name="Google Shape;360;p18"/>
          <p:cNvSpPr txBox="1">
            <a:spLocks noGrp="1"/>
          </p:cNvSpPr>
          <p:nvPr>
            <p:ph type="subTitle" idx="5"/>
          </p:nvPr>
        </p:nvSpPr>
        <p:spPr>
          <a:xfrm>
            <a:off x="915161" y="3353275"/>
            <a:ext cx="1881300" cy="64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361" name="Google Shape;361;p18"/>
          <p:cNvSpPr txBox="1">
            <a:spLocks noGrp="1"/>
          </p:cNvSpPr>
          <p:nvPr>
            <p:ph type="ctrTitle" idx="6"/>
          </p:nvPr>
        </p:nvSpPr>
        <p:spPr>
          <a:xfrm>
            <a:off x="6345518" y="2861525"/>
            <a:ext cx="1881300" cy="644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2000">
                <a:solidFill>
                  <a:schemeClr val="lt1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362" name="Google Shape;362;p18"/>
          <p:cNvSpPr txBox="1">
            <a:spLocks noGrp="1"/>
          </p:cNvSpPr>
          <p:nvPr>
            <p:ph type="subTitle" idx="7"/>
          </p:nvPr>
        </p:nvSpPr>
        <p:spPr>
          <a:xfrm>
            <a:off x="6345518" y="3353275"/>
            <a:ext cx="1656600" cy="64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363" name="Google Shape;363;p18"/>
          <p:cNvSpPr txBox="1">
            <a:spLocks noGrp="1"/>
          </p:cNvSpPr>
          <p:nvPr>
            <p:ph type="ctrTitle" idx="8"/>
          </p:nvPr>
        </p:nvSpPr>
        <p:spPr>
          <a:xfrm>
            <a:off x="618825" y="411675"/>
            <a:ext cx="47277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9pPr>
          </a:lstStyle>
          <a:p>
            <a:endParaRPr/>
          </a:p>
        </p:txBody>
      </p:sp>
      <p:sp>
        <p:nvSpPr>
          <p:cNvPr id="364" name="Google Shape;364;p18"/>
          <p:cNvSpPr/>
          <p:nvPr/>
        </p:nvSpPr>
        <p:spPr>
          <a:xfrm>
            <a:off x="7647375" y="949600"/>
            <a:ext cx="167150" cy="167150"/>
          </a:xfrm>
          <a:custGeom>
            <a:avLst/>
            <a:gdLst/>
            <a:ahLst/>
            <a:cxnLst/>
            <a:rect l="l" t="t" r="r" b="b"/>
            <a:pathLst>
              <a:path w="6686" h="6686" extrusionOk="0">
                <a:moveTo>
                  <a:pt x="6236" y="450"/>
                </a:moveTo>
                <a:lnTo>
                  <a:pt x="6236" y="6236"/>
                </a:lnTo>
                <a:lnTo>
                  <a:pt x="450" y="6236"/>
                </a:lnTo>
                <a:lnTo>
                  <a:pt x="450" y="450"/>
                </a:lnTo>
                <a:close/>
                <a:moveTo>
                  <a:pt x="0" y="0"/>
                </a:moveTo>
                <a:lnTo>
                  <a:pt x="0" y="6686"/>
                </a:lnTo>
                <a:lnTo>
                  <a:pt x="6686" y="6686"/>
                </a:lnTo>
                <a:lnTo>
                  <a:pt x="6686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5" name="Google Shape;365;p18"/>
          <p:cNvSpPr/>
          <p:nvPr/>
        </p:nvSpPr>
        <p:spPr>
          <a:xfrm>
            <a:off x="8985850" y="411675"/>
            <a:ext cx="108650" cy="108650"/>
          </a:xfrm>
          <a:custGeom>
            <a:avLst/>
            <a:gdLst/>
            <a:ahLst/>
            <a:cxnLst/>
            <a:rect l="l" t="t" r="r" b="b"/>
            <a:pathLst>
              <a:path w="4346" h="4346" extrusionOk="0">
                <a:moveTo>
                  <a:pt x="4008" y="356"/>
                </a:moveTo>
                <a:lnTo>
                  <a:pt x="4008" y="4027"/>
                </a:lnTo>
                <a:lnTo>
                  <a:pt x="338" y="4027"/>
                </a:lnTo>
                <a:lnTo>
                  <a:pt x="338" y="356"/>
                </a:lnTo>
                <a:close/>
                <a:moveTo>
                  <a:pt x="1" y="1"/>
                </a:moveTo>
                <a:lnTo>
                  <a:pt x="1" y="4345"/>
                </a:lnTo>
                <a:lnTo>
                  <a:pt x="4346" y="4345"/>
                </a:lnTo>
                <a:lnTo>
                  <a:pt x="4346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6" name="Google Shape;366;p18"/>
          <p:cNvSpPr/>
          <p:nvPr/>
        </p:nvSpPr>
        <p:spPr>
          <a:xfrm>
            <a:off x="8359450" y="555875"/>
            <a:ext cx="52475" cy="52450"/>
          </a:xfrm>
          <a:custGeom>
            <a:avLst/>
            <a:gdLst/>
            <a:ahLst/>
            <a:cxnLst/>
            <a:rect l="l" t="t" r="r" b="b"/>
            <a:pathLst>
              <a:path w="2099" h="2098" extrusionOk="0">
                <a:moveTo>
                  <a:pt x="1761" y="319"/>
                </a:moveTo>
                <a:lnTo>
                  <a:pt x="1761" y="1761"/>
                </a:lnTo>
                <a:lnTo>
                  <a:pt x="319" y="1761"/>
                </a:lnTo>
                <a:lnTo>
                  <a:pt x="319" y="319"/>
                </a:lnTo>
                <a:close/>
                <a:moveTo>
                  <a:pt x="1" y="0"/>
                </a:moveTo>
                <a:lnTo>
                  <a:pt x="1" y="2098"/>
                </a:lnTo>
                <a:lnTo>
                  <a:pt x="2098" y="2098"/>
                </a:lnTo>
                <a:lnTo>
                  <a:pt x="209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18"/>
          <p:cNvSpPr/>
          <p:nvPr/>
        </p:nvSpPr>
        <p:spPr>
          <a:xfrm>
            <a:off x="9122100" y="734250"/>
            <a:ext cx="164350" cy="164350"/>
          </a:xfrm>
          <a:custGeom>
            <a:avLst/>
            <a:gdLst/>
            <a:ahLst/>
            <a:cxnLst/>
            <a:rect l="l" t="t" r="r" b="b"/>
            <a:pathLst>
              <a:path w="6574" h="6574" extrusionOk="0">
                <a:moveTo>
                  <a:pt x="6218" y="337"/>
                </a:moveTo>
                <a:lnTo>
                  <a:pt x="6218" y="6236"/>
                </a:lnTo>
                <a:lnTo>
                  <a:pt x="319" y="6236"/>
                </a:lnTo>
                <a:lnTo>
                  <a:pt x="319" y="337"/>
                </a:lnTo>
                <a:close/>
                <a:moveTo>
                  <a:pt x="0" y="0"/>
                </a:moveTo>
                <a:lnTo>
                  <a:pt x="0" y="6573"/>
                </a:lnTo>
                <a:lnTo>
                  <a:pt x="6555" y="6573"/>
                </a:lnTo>
                <a:lnTo>
                  <a:pt x="6573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" name="Google Shape;368;p18"/>
          <p:cNvSpPr/>
          <p:nvPr/>
        </p:nvSpPr>
        <p:spPr>
          <a:xfrm>
            <a:off x="8798600" y="1088650"/>
            <a:ext cx="155925" cy="156375"/>
          </a:xfrm>
          <a:custGeom>
            <a:avLst/>
            <a:gdLst/>
            <a:ahLst/>
            <a:cxnLst/>
            <a:rect l="l" t="t" r="r" b="b"/>
            <a:pathLst>
              <a:path w="6237" h="6255" extrusionOk="0">
                <a:moveTo>
                  <a:pt x="0" y="0"/>
                </a:moveTo>
                <a:lnTo>
                  <a:pt x="0" y="6255"/>
                </a:lnTo>
                <a:lnTo>
                  <a:pt x="6236" y="6255"/>
                </a:lnTo>
                <a:lnTo>
                  <a:pt x="623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9" name="Google Shape;369;p18"/>
          <p:cNvSpPr/>
          <p:nvPr/>
        </p:nvSpPr>
        <p:spPr>
          <a:xfrm>
            <a:off x="6099342" y="-150600"/>
            <a:ext cx="96045" cy="95462"/>
          </a:xfrm>
          <a:custGeom>
            <a:avLst/>
            <a:gdLst/>
            <a:ahLst/>
            <a:cxnLst/>
            <a:rect l="l" t="t" r="r" b="b"/>
            <a:pathLst>
              <a:path w="3128" h="3109" extrusionOk="0">
                <a:moveTo>
                  <a:pt x="2678" y="431"/>
                </a:moveTo>
                <a:lnTo>
                  <a:pt x="2678" y="2659"/>
                </a:lnTo>
                <a:lnTo>
                  <a:pt x="450" y="2659"/>
                </a:lnTo>
                <a:lnTo>
                  <a:pt x="450" y="431"/>
                </a:lnTo>
                <a:close/>
                <a:moveTo>
                  <a:pt x="0" y="0"/>
                </a:moveTo>
                <a:lnTo>
                  <a:pt x="0" y="3109"/>
                </a:lnTo>
                <a:lnTo>
                  <a:pt x="3128" y="3109"/>
                </a:lnTo>
                <a:lnTo>
                  <a:pt x="312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0" name="Google Shape;370;p18"/>
          <p:cNvSpPr/>
          <p:nvPr/>
        </p:nvSpPr>
        <p:spPr>
          <a:xfrm>
            <a:off x="6702523" y="444536"/>
            <a:ext cx="95493" cy="95462"/>
          </a:xfrm>
          <a:custGeom>
            <a:avLst/>
            <a:gdLst/>
            <a:ahLst/>
            <a:cxnLst/>
            <a:rect l="l" t="t" r="r" b="b"/>
            <a:pathLst>
              <a:path w="3110" h="3109" extrusionOk="0">
                <a:moveTo>
                  <a:pt x="2678" y="450"/>
                </a:moveTo>
                <a:lnTo>
                  <a:pt x="2678" y="2678"/>
                </a:lnTo>
                <a:lnTo>
                  <a:pt x="450" y="2678"/>
                </a:lnTo>
                <a:lnTo>
                  <a:pt x="450" y="450"/>
                </a:lnTo>
                <a:close/>
                <a:moveTo>
                  <a:pt x="1" y="0"/>
                </a:moveTo>
                <a:lnTo>
                  <a:pt x="1" y="3109"/>
                </a:lnTo>
                <a:lnTo>
                  <a:pt x="3109" y="3109"/>
                </a:lnTo>
                <a:lnTo>
                  <a:pt x="3109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1" name="Google Shape;371;p18"/>
          <p:cNvSpPr/>
          <p:nvPr/>
        </p:nvSpPr>
        <p:spPr>
          <a:xfrm>
            <a:off x="5904975" y="143222"/>
            <a:ext cx="82259" cy="82259"/>
          </a:xfrm>
          <a:custGeom>
            <a:avLst/>
            <a:gdLst/>
            <a:ahLst/>
            <a:cxnLst/>
            <a:rect l="l" t="t" r="r" b="b"/>
            <a:pathLst>
              <a:path w="2679" h="2679" extrusionOk="0">
                <a:moveTo>
                  <a:pt x="1" y="1"/>
                </a:moveTo>
                <a:lnTo>
                  <a:pt x="1" y="2679"/>
                </a:lnTo>
                <a:lnTo>
                  <a:pt x="2679" y="2679"/>
                </a:lnTo>
                <a:lnTo>
                  <a:pt x="2679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2" name="Google Shape;372;p18"/>
          <p:cNvSpPr/>
          <p:nvPr/>
        </p:nvSpPr>
        <p:spPr>
          <a:xfrm>
            <a:off x="303600" y="4401725"/>
            <a:ext cx="167150" cy="167150"/>
          </a:xfrm>
          <a:custGeom>
            <a:avLst/>
            <a:gdLst/>
            <a:ahLst/>
            <a:cxnLst/>
            <a:rect l="l" t="t" r="r" b="b"/>
            <a:pathLst>
              <a:path w="6686" h="6686" extrusionOk="0">
                <a:moveTo>
                  <a:pt x="6236" y="450"/>
                </a:moveTo>
                <a:lnTo>
                  <a:pt x="6236" y="6236"/>
                </a:lnTo>
                <a:lnTo>
                  <a:pt x="450" y="6236"/>
                </a:lnTo>
                <a:lnTo>
                  <a:pt x="450" y="450"/>
                </a:lnTo>
                <a:close/>
                <a:moveTo>
                  <a:pt x="0" y="0"/>
                </a:moveTo>
                <a:lnTo>
                  <a:pt x="0" y="6686"/>
                </a:lnTo>
                <a:lnTo>
                  <a:pt x="6686" y="6686"/>
                </a:lnTo>
                <a:lnTo>
                  <a:pt x="6686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3" name="Google Shape;373;p18"/>
          <p:cNvSpPr/>
          <p:nvPr/>
        </p:nvSpPr>
        <p:spPr>
          <a:xfrm>
            <a:off x="816650" y="4612675"/>
            <a:ext cx="155925" cy="156375"/>
          </a:xfrm>
          <a:custGeom>
            <a:avLst/>
            <a:gdLst/>
            <a:ahLst/>
            <a:cxnLst/>
            <a:rect l="l" t="t" r="r" b="b"/>
            <a:pathLst>
              <a:path w="6237" h="6255" extrusionOk="0">
                <a:moveTo>
                  <a:pt x="0" y="0"/>
                </a:moveTo>
                <a:lnTo>
                  <a:pt x="0" y="6255"/>
                </a:lnTo>
                <a:lnTo>
                  <a:pt x="6236" y="6255"/>
                </a:lnTo>
                <a:lnTo>
                  <a:pt x="623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list">
  <p:cSld name="CUSTOM_4"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20"/>
          <p:cNvSpPr txBox="1">
            <a:spLocks noGrp="1"/>
          </p:cNvSpPr>
          <p:nvPr>
            <p:ph type="body" idx="1"/>
          </p:nvPr>
        </p:nvSpPr>
        <p:spPr>
          <a:xfrm>
            <a:off x="597375" y="1063525"/>
            <a:ext cx="3908700" cy="378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21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Livvic Light"/>
              <a:buChar char="●"/>
              <a:defRPr sz="1200"/>
            </a:lvl1pPr>
            <a:lvl2pPr marL="914400" lvl="1" indent="-292100" rtl="0">
              <a:spcBef>
                <a:spcPts val="1600"/>
              </a:spcBef>
              <a:spcAft>
                <a:spcPts val="0"/>
              </a:spcAft>
              <a:buSzPts val="1000"/>
              <a:buFont typeface="Nunito Light"/>
              <a:buChar char="○"/>
              <a:defRPr/>
            </a:lvl2pPr>
            <a:lvl3pPr marL="1371600" lvl="2" indent="-292100" rtl="0">
              <a:spcBef>
                <a:spcPts val="1600"/>
              </a:spcBef>
              <a:spcAft>
                <a:spcPts val="0"/>
              </a:spcAft>
              <a:buSzPts val="1000"/>
              <a:buFont typeface="Nunito Light"/>
              <a:buChar char="■"/>
              <a:defRPr/>
            </a:lvl3pPr>
            <a:lvl4pPr marL="1828800" lvl="3" indent="-292100" rtl="0">
              <a:spcBef>
                <a:spcPts val="1600"/>
              </a:spcBef>
              <a:spcAft>
                <a:spcPts val="0"/>
              </a:spcAft>
              <a:buSzPts val="1000"/>
              <a:buFont typeface="Nunito Light"/>
              <a:buChar char="●"/>
              <a:defRPr/>
            </a:lvl4pPr>
            <a:lvl5pPr marL="2286000" lvl="4" indent="-292100" rtl="0">
              <a:spcBef>
                <a:spcPts val="1600"/>
              </a:spcBef>
              <a:spcAft>
                <a:spcPts val="0"/>
              </a:spcAft>
              <a:buSzPts val="1000"/>
              <a:buFont typeface="Nunito Light"/>
              <a:buChar char="○"/>
              <a:defRPr/>
            </a:lvl5pPr>
            <a:lvl6pPr marL="2743200" lvl="5" indent="-292100" rtl="0">
              <a:spcBef>
                <a:spcPts val="1600"/>
              </a:spcBef>
              <a:spcAft>
                <a:spcPts val="0"/>
              </a:spcAft>
              <a:buSzPts val="1000"/>
              <a:buFont typeface="Nunito Light"/>
              <a:buChar char="■"/>
              <a:defRPr/>
            </a:lvl6pPr>
            <a:lvl7pPr marL="3200400" lvl="6" indent="-292100" rtl="0">
              <a:spcBef>
                <a:spcPts val="1600"/>
              </a:spcBef>
              <a:spcAft>
                <a:spcPts val="0"/>
              </a:spcAft>
              <a:buSzPts val="1000"/>
              <a:buFont typeface="Nunito Light"/>
              <a:buChar char="●"/>
              <a:defRPr/>
            </a:lvl7pPr>
            <a:lvl8pPr marL="3657600" lvl="7" indent="-292100" rtl="0">
              <a:spcBef>
                <a:spcPts val="1600"/>
              </a:spcBef>
              <a:spcAft>
                <a:spcPts val="0"/>
              </a:spcAft>
              <a:buSzPts val="1000"/>
              <a:buFont typeface="Nunito Light"/>
              <a:buChar char="○"/>
              <a:defRPr/>
            </a:lvl8pPr>
            <a:lvl9pPr marL="4114800" lvl="8" indent="-292100" rtl="0">
              <a:spcBef>
                <a:spcPts val="1600"/>
              </a:spcBef>
              <a:spcAft>
                <a:spcPts val="1600"/>
              </a:spcAft>
              <a:buSzPts val="1000"/>
              <a:buFont typeface="Nunito Light"/>
              <a:buChar char="■"/>
              <a:defRPr/>
            </a:lvl9pPr>
          </a:lstStyle>
          <a:p>
            <a:endParaRPr/>
          </a:p>
        </p:txBody>
      </p:sp>
      <p:sp>
        <p:nvSpPr>
          <p:cNvPr id="412" name="Google Shape;412;p20"/>
          <p:cNvSpPr txBox="1">
            <a:spLocks noGrp="1"/>
          </p:cNvSpPr>
          <p:nvPr>
            <p:ph type="ctrTitle"/>
          </p:nvPr>
        </p:nvSpPr>
        <p:spPr>
          <a:xfrm>
            <a:off x="618825" y="411675"/>
            <a:ext cx="47277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9pPr>
          </a:lstStyle>
          <a:p>
            <a:endParaRPr/>
          </a:p>
        </p:txBody>
      </p:sp>
      <p:sp>
        <p:nvSpPr>
          <p:cNvPr id="413" name="Google Shape;413;p20"/>
          <p:cNvSpPr txBox="1">
            <a:spLocks noGrp="1"/>
          </p:cNvSpPr>
          <p:nvPr>
            <p:ph type="body" idx="2"/>
          </p:nvPr>
        </p:nvSpPr>
        <p:spPr>
          <a:xfrm>
            <a:off x="4690125" y="1063525"/>
            <a:ext cx="3908700" cy="378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21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5D37"/>
              </a:buClr>
              <a:buSzPts val="1000"/>
              <a:buFont typeface="Livvic Light"/>
              <a:buChar char="●"/>
              <a:defRPr sz="1200"/>
            </a:lvl1pPr>
            <a:lvl2pPr marL="914400" lvl="1" indent="-292100" rtl="0">
              <a:spcBef>
                <a:spcPts val="1600"/>
              </a:spcBef>
              <a:spcAft>
                <a:spcPts val="0"/>
              </a:spcAft>
              <a:buClr>
                <a:srgbClr val="FFC800"/>
              </a:buClr>
              <a:buSzPts val="1000"/>
              <a:buFont typeface="Nunito Light"/>
              <a:buChar char="○"/>
              <a:defRPr/>
            </a:lvl2pPr>
            <a:lvl3pPr marL="1371600" lvl="2" indent="-292100" rtl="0">
              <a:spcBef>
                <a:spcPts val="1600"/>
              </a:spcBef>
              <a:spcAft>
                <a:spcPts val="0"/>
              </a:spcAft>
              <a:buClr>
                <a:srgbClr val="FFC800"/>
              </a:buClr>
              <a:buSzPts val="1000"/>
              <a:buFont typeface="Nunito Light"/>
              <a:buChar char="■"/>
              <a:defRPr/>
            </a:lvl3pPr>
            <a:lvl4pPr marL="1828800" lvl="3" indent="-292100" rtl="0">
              <a:spcBef>
                <a:spcPts val="1600"/>
              </a:spcBef>
              <a:spcAft>
                <a:spcPts val="0"/>
              </a:spcAft>
              <a:buClr>
                <a:srgbClr val="FFC800"/>
              </a:buClr>
              <a:buSzPts val="1000"/>
              <a:buFont typeface="Nunito Light"/>
              <a:buChar char="●"/>
              <a:defRPr/>
            </a:lvl4pPr>
            <a:lvl5pPr marL="2286000" lvl="4" indent="-292100" rtl="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Nunito Light"/>
              <a:buChar char="○"/>
              <a:defRPr/>
            </a:lvl5pPr>
            <a:lvl6pPr marL="2743200" lvl="5" indent="-292100" rtl="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Nunito Light"/>
              <a:buChar char="■"/>
              <a:defRPr/>
            </a:lvl6pPr>
            <a:lvl7pPr marL="3200400" lvl="6" indent="-292100" rtl="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Nunito Light"/>
              <a:buChar char="●"/>
              <a:defRPr/>
            </a:lvl7pPr>
            <a:lvl8pPr marL="3657600" lvl="7" indent="-292100" rtl="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Nunito Light"/>
              <a:buChar char="○"/>
              <a:defRPr/>
            </a:lvl8pPr>
            <a:lvl9pPr marL="4114800" lvl="8" indent="-292100" rtl="0"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000"/>
              <a:buFont typeface="Nunito Light"/>
              <a:buChar char="■"/>
              <a:defRPr/>
            </a:lvl9pPr>
          </a:lstStyle>
          <a:p>
            <a:endParaRPr/>
          </a:p>
        </p:txBody>
      </p:sp>
      <p:sp>
        <p:nvSpPr>
          <p:cNvPr id="414" name="Google Shape;414;p20"/>
          <p:cNvSpPr/>
          <p:nvPr/>
        </p:nvSpPr>
        <p:spPr>
          <a:xfrm>
            <a:off x="8829925" y="1123700"/>
            <a:ext cx="108650" cy="108625"/>
          </a:xfrm>
          <a:custGeom>
            <a:avLst/>
            <a:gdLst/>
            <a:ahLst/>
            <a:cxnLst/>
            <a:rect l="l" t="t" r="r" b="b"/>
            <a:pathLst>
              <a:path w="4346" h="4345" extrusionOk="0">
                <a:moveTo>
                  <a:pt x="4027" y="337"/>
                </a:moveTo>
                <a:lnTo>
                  <a:pt x="4027" y="4008"/>
                </a:lnTo>
                <a:lnTo>
                  <a:pt x="338" y="4008"/>
                </a:lnTo>
                <a:lnTo>
                  <a:pt x="338" y="337"/>
                </a:lnTo>
                <a:close/>
                <a:moveTo>
                  <a:pt x="1" y="0"/>
                </a:moveTo>
                <a:lnTo>
                  <a:pt x="1" y="4345"/>
                </a:lnTo>
                <a:lnTo>
                  <a:pt x="4346" y="4345"/>
                </a:lnTo>
                <a:lnTo>
                  <a:pt x="434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5" name="Google Shape;415;p20"/>
          <p:cNvSpPr/>
          <p:nvPr/>
        </p:nvSpPr>
        <p:spPr>
          <a:xfrm>
            <a:off x="9156250" y="1340450"/>
            <a:ext cx="111450" cy="110975"/>
          </a:xfrm>
          <a:custGeom>
            <a:avLst/>
            <a:gdLst/>
            <a:ahLst/>
            <a:cxnLst/>
            <a:rect l="l" t="t" r="r" b="b"/>
            <a:pathLst>
              <a:path w="4458" h="4439" extrusionOk="0">
                <a:moveTo>
                  <a:pt x="4008" y="431"/>
                </a:moveTo>
                <a:lnTo>
                  <a:pt x="4008" y="4008"/>
                </a:lnTo>
                <a:lnTo>
                  <a:pt x="431" y="4008"/>
                </a:lnTo>
                <a:lnTo>
                  <a:pt x="431" y="431"/>
                </a:lnTo>
                <a:close/>
                <a:moveTo>
                  <a:pt x="0" y="1"/>
                </a:moveTo>
                <a:lnTo>
                  <a:pt x="0" y="4439"/>
                </a:lnTo>
                <a:lnTo>
                  <a:pt x="4457" y="4439"/>
                </a:lnTo>
                <a:lnTo>
                  <a:pt x="4457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6" name="Google Shape;416;p20"/>
          <p:cNvSpPr/>
          <p:nvPr/>
        </p:nvSpPr>
        <p:spPr>
          <a:xfrm>
            <a:off x="5809850" y="214400"/>
            <a:ext cx="108625" cy="108625"/>
          </a:xfrm>
          <a:custGeom>
            <a:avLst/>
            <a:gdLst/>
            <a:ahLst/>
            <a:cxnLst/>
            <a:rect l="l" t="t" r="r" b="b"/>
            <a:pathLst>
              <a:path w="4345" h="4345" extrusionOk="0">
                <a:moveTo>
                  <a:pt x="4008" y="337"/>
                </a:moveTo>
                <a:lnTo>
                  <a:pt x="4008" y="4008"/>
                </a:lnTo>
                <a:lnTo>
                  <a:pt x="337" y="4008"/>
                </a:lnTo>
                <a:lnTo>
                  <a:pt x="337" y="337"/>
                </a:lnTo>
                <a:close/>
                <a:moveTo>
                  <a:pt x="0" y="0"/>
                </a:moveTo>
                <a:lnTo>
                  <a:pt x="0" y="4345"/>
                </a:lnTo>
                <a:lnTo>
                  <a:pt x="4345" y="4345"/>
                </a:lnTo>
                <a:lnTo>
                  <a:pt x="434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7" name="Google Shape;417;p20"/>
          <p:cNvSpPr/>
          <p:nvPr/>
        </p:nvSpPr>
        <p:spPr>
          <a:xfrm>
            <a:off x="7079800" y="420088"/>
            <a:ext cx="164825" cy="164375"/>
          </a:xfrm>
          <a:custGeom>
            <a:avLst/>
            <a:gdLst/>
            <a:ahLst/>
            <a:cxnLst/>
            <a:rect l="l" t="t" r="r" b="b"/>
            <a:pathLst>
              <a:path w="6593" h="6575" extrusionOk="0">
                <a:moveTo>
                  <a:pt x="6256" y="338"/>
                </a:moveTo>
                <a:lnTo>
                  <a:pt x="6256" y="6237"/>
                </a:lnTo>
                <a:lnTo>
                  <a:pt x="338" y="6237"/>
                </a:lnTo>
                <a:lnTo>
                  <a:pt x="338" y="338"/>
                </a:lnTo>
                <a:close/>
                <a:moveTo>
                  <a:pt x="1" y="1"/>
                </a:moveTo>
                <a:lnTo>
                  <a:pt x="1" y="6574"/>
                </a:lnTo>
                <a:lnTo>
                  <a:pt x="6593" y="6574"/>
                </a:lnTo>
                <a:lnTo>
                  <a:pt x="6593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8" name="Google Shape;418;p20"/>
          <p:cNvSpPr/>
          <p:nvPr/>
        </p:nvSpPr>
        <p:spPr>
          <a:xfrm>
            <a:off x="7952700" y="278513"/>
            <a:ext cx="44975" cy="44500"/>
          </a:xfrm>
          <a:custGeom>
            <a:avLst/>
            <a:gdLst/>
            <a:ahLst/>
            <a:cxnLst/>
            <a:rect l="l" t="t" r="r" b="b"/>
            <a:pathLst>
              <a:path w="1799" h="1780" extrusionOk="0">
                <a:moveTo>
                  <a:pt x="1" y="1"/>
                </a:moveTo>
                <a:lnTo>
                  <a:pt x="1" y="1780"/>
                </a:lnTo>
                <a:lnTo>
                  <a:pt x="1798" y="1780"/>
                </a:lnTo>
                <a:lnTo>
                  <a:pt x="1798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9" name="Google Shape;419;p20"/>
          <p:cNvSpPr/>
          <p:nvPr/>
        </p:nvSpPr>
        <p:spPr>
          <a:xfrm>
            <a:off x="7372450" y="-69325"/>
            <a:ext cx="155925" cy="155925"/>
          </a:xfrm>
          <a:custGeom>
            <a:avLst/>
            <a:gdLst/>
            <a:ahLst/>
            <a:cxnLst/>
            <a:rect l="l" t="t" r="r" b="b"/>
            <a:pathLst>
              <a:path w="6237" h="6237" extrusionOk="0">
                <a:moveTo>
                  <a:pt x="0" y="0"/>
                </a:moveTo>
                <a:lnTo>
                  <a:pt x="0" y="6236"/>
                </a:lnTo>
                <a:lnTo>
                  <a:pt x="6236" y="6236"/>
                </a:lnTo>
                <a:lnTo>
                  <a:pt x="623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0" name="Google Shape;420;p20"/>
          <p:cNvSpPr/>
          <p:nvPr/>
        </p:nvSpPr>
        <p:spPr>
          <a:xfrm>
            <a:off x="8464275" y="355050"/>
            <a:ext cx="155925" cy="156400"/>
          </a:xfrm>
          <a:custGeom>
            <a:avLst/>
            <a:gdLst/>
            <a:ahLst/>
            <a:cxnLst/>
            <a:rect l="l" t="t" r="r" b="b"/>
            <a:pathLst>
              <a:path w="6237" h="6256" extrusionOk="0">
                <a:moveTo>
                  <a:pt x="1" y="1"/>
                </a:moveTo>
                <a:lnTo>
                  <a:pt x="1" y="6256"/>
                </a:lnTo>
                <a:lnTo>
                  <a:pt x="6237" y="6256"/>
                </a:lnTo>
                <a:lnTo>
                  <a:pt x="6237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1" name="Google Shape;421;p20"/>
          <p:cNvSpPr/>
          <p:nvPr/>
        </p:nvSpPr>
        <p:spPr>
          <a:xfrm>
            <a:off x="7264275" y="607363"/>
            <a:ext cx="122675" cy="122675"/>
          </a:xfrm>
          <a:custGeom>
            <a:avLst/>
            <a:gdLst/>
            <a:ahLst/>
            <a:cxnLst/>
            <a:rect l="l" t="t" r="r" b="b"/>
            <a:pathLst>
              <a:path w="4907" h="4907" extrusionOk="0">
                <a:moveTo>
                  <a:pt x="0" y="1"/>
                </a:moveTo>
                <a:lnTo>
                  <a:pt x="0" y="4907"/>
                </a:lnTo>
                <a:lnTo>
                  <a:pt x="4907" y="4907"/>
                </a:lnTo>
                <a:lnTo>
                  <a:pt x="4907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2" name="Google Shape;422;p20"/>
          <p:cNvSpPr/>
          <p:nvPr/>
        </p:nvSpPr>
        <p:spPr>
          <a:xfrm>
            <a:off x="6298850" y="907625"/>
            <a:ext cx="155925" cy="155900"/>
          </a:xfrm>
          <a:custGeom>
            <a:avLst/>
            <a:gdLst/>
            <a:ahLst/>
            <a:cxnLst/>
            <a:rect l="l" t="t" r="r" b="b"/>
            <a:pathLst>
              <a:path w="6237" h="6236" extrusionOk="0">
                <a:moveTo>
                  <a:pt x="1" y="0"/>
                </a:moveTo>
                <a:lnTo>
                  <a:pt x="1" y="6236"/>
                </a:lnTo>
                <a:lnTo>
                  <a:pt x="6237" y="6236"/>
                </a:lnTo>
                <a:lnTo>
                  <a:pt x="6237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3" name="Google Shape;423;p20"/>
          <p:cNvSpPr/>
          <p:nvPr/>
        </p:nvSpPr>
        <p:spPr>
          <a:xfrm>
            <a:off x="-83000" y="4540463"/>
            <a:ext cx="164825" cy="164375"/>
          </a:xfrm>
          <a:custGeom>
            <a:avLst/>
            <a:gdLst/>
            <a:ahLst/>
            <a:cxnLst/>
            <a:rect l="l" t="t" r="r" b="b"/>
            <a:pathLst>
              <a:path w="6593" h="6575" extrusionOk="0">
                <a:moveTo>
                  <a:pt x="6256" y="338"/>
                </a:moveTo>
                <a:lnTo>
                  <a:pt x="6256" y="6237"/>
                </a:lnTo>
                <a:lnTo>
                  <a:pt x="338" y="6237"/>
                </a:lnTo>
                <a:lnTo>
                  <a:pt x="338" y="338"/>
                </a:lnTo>
                <a:close/>
                <a:moveTo>
                  <a:pt x="1" y="1"/>
                </a:moveTo>
                <a:lnTo>
                  <a:pt x="1" y="6574"/>
                </a:lnTo>
                <a:lnTo>
                  <a:pt x="6593" y="6574"/>
                </a:lnTo>
                <a:lnTo>
                  <a:pt x="6593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4" name="Google Shape;424;p20"/>
          <p:cNvSpPr/>
          <p:nvPr/>
        </p:nvSpPr>
        <p:spPr>
          <a:xfrm>
            <a:off x="101475" y="4727738"/>
            <a:ext cx="122675" cy="122675"/>
          </a:xfrm>
          <a:custGeom>
            <a:avLst/>
            <a:gdLst/>
            <a:ahLst/>
            <a:cxnLst/>
            <a:rect l="l" t="t" r="r" b="b"/>
            <a:pathLst>
              <a:path w="4907" h="4907" extrusionOk="0">
                <a:moveTo>
                  <a:pt x="0" y="1"/>
                </a:moveTo>
                <a:lnTo>
                  <a:pt x="0" y="4907"/>
                </a:lnTo>
                <a:lnTo>
                  <a:pt x="4907" y="4907"/>
                </a:lnTo>
                <a:lnTo>
                  <a:pt x="4907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5"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Share Tech"/>
              <a:buNone/>
              <a:defRPr sz="2800">
                <a:solidFill>
                  <a:schemeClr val="lt1"/>
                </a:solidFill>
                <a:latin typeface="Share Tech"/>
                <a:ea typeface="Share Tech"/>
                <a:cs typeface="Share Tech"/>
                <a:sym typeface="Share Tech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Share Tech"/>
              <a:buNone/>
              <a:defRPr sz="2800">
                <a:solidFill>
                  <a:schemeClr val="lt1"/>
                </a:solidFill>
                <a:latin typeface="Share Tech"/>
                <a:ea typeface="Share Tech"/>
                <a:cs typeface="Share Tech"/>
                <a:sym typeface="Share Tech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Share Tech"/>
              <a:buNone/>
              <a:defRPr sz="2800">
                <a:solidFill>
                  <a:schemeClr val="lt1"/>
                </a:solidFill>
                <a:latin typeface="Share Tech"/>
                <a:ea typeface="Share Tech"/>
                <a:cs typeface="Share Tech"/>
                <a:sym typeface="Share Tech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Share Tech"/>
              <a:buNone/>
              <a:defRPr sz="2800">
                <a:solidFill>
                  <a:schemeClr val="lt1"/>
                </a:solidFill>
                <a:latin typeface="Share Tech"/>
                <a:ea typeface="Share Tech"/>
                <a:cs typeface="Share Tech"/>
                <a:sym typeface="Share Tech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Share Tech"/>
              <a:buNone/>
              <a:defRPr sz="2800">
                <a:solidFill>
                  <a:schemeClr val="lt1"/>
                </a:solidFill>
                <a:latin typeface="Share Tech"/>
                <a:ea typeface="Share Tech"/>
                <a:cs typeface="Share Tech"/>
                <a:sym typeface="Share Tech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Share Tech"/>
              <a:buNone/>
              <a:defRPr sz="2800">
                <a:solidFill>
                  <a:schemeClr val="lt1"/>
                </a:solidFill>
                <a:latin typeface="Share Tech"/>
                <a:ea typeface="Share Tech"/>
                <a:cs typeface="Share Tech"/>
                <a:sym typeface="Share Tech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Share Tech"/>
              <a:buNone/>
              <a:defRPr sz="2800">
                <a:solidFill>
                  <a:schemeClr val="lt1"/>
                </a:solidFill>
                <a:latin typeface="Share Tech"/>
                <a:ea typeface="Share Tech"/>
                <a:cs typeface="Share Tech"/>
                <a:sym typeface="Share Tech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Share Tech"/>
              <a:buNone/>
              <a:defRPr sz="2800">
                <a:solidFill>
                  <a:schemeClr val="lt1"/>
                </a:solidFill>
                <a:latin typeface="Share Tech"/>
                <a:ea typeface="Share Tech"/>
                <a:cs typeface="Share Tech"/>
                <a:sym typeface="Share Tech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Share Tech"/>
              <a:buNone/>
              <a:defRPr sz="2800">
                <a:solidFill>
                  <a:schemeClr val="lt1"/>
                </a:solidFill>
                <a:latin typeface="Share Tech"/>
                <a:ea typeface="Share Tech"/>
                <a:cs typeface="Share Tech"/>
                <a:sym typeface="Share Tech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aven Pro"/>
              <a:buChar char="●"/>
              <a:defRPr sz="1800">
                <a:solidFill>
                  <a:schemeClr val="lt1"/>
                </a:solidFill>
                <a:latin typeface="Maven Pro"/>
                <a:ea typeface="Maven Pro"/>
                <a:cs typeface="Maven Pro"/>
                <a:sym typeface="Maven Pr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aven Pro"/>
              <a:buChar char="○"/>
              <a:defRPr>
                <a:solidFill>
                  <a:schemeClr val="lt1"/>
                </a:solidFill>
                <a:latin typeface="Maven Pro"/>
                <a:ea typeface="Maven Pro"/>
                <a:cs typeface="Maven Pro"/>
                <a:sym typeface="Maven Pr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aven Pro"/>
              <a:buChar char="■"/>
              <a:defRPr>
                <a:solidFill>
                  <a:schemeClr val="lt1"/>
                </a:solidFill>
                <a:latin typeface="Maven Pro"/>
                <a:ea typeface="Maven Pro"/>
                <a:cs typeface="Maven Pro"/>
                <a:sym typeface="Maven Pr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aven Pro"/>
              <a:buChar char="●"/>
              <a:defRPr>
                <a:solidFill>
                  <a:schemeClr val="lt1"/>
                </a:solidFill>
                <a:latin typeface="Maven Pro"/>
                <a:ea typeface="Maven Pro"/>
                <a:cs typeface="Maven Pro"/>
                <a:sym typeface="Maven Pr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aven Pro"/>
              <a:buChar char="○"/>
              <a:defRPr>
                <a:solidFill>
                  <a:schemeClr val="lt1"/>
                </a:solidFill>
                <a:latin typeface="Maven Pro"/>
                <a:ea typeface="Maven Pro"/>
                <a:cs typeface="Maven Pro"/>
                <a:sym typeface="Maven Pr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aven Pro"/>
              <a:buChar char="■"/>
              <a:defRPr>
                <a:solidFill>
                  <a:schemeClr val="lt1"/>
                </a:solidFill>
                <a:latin typeface="Maven Pro"/>
                <a:ea typeface="Maven Pro"/>
                <a:cs typeface="Maven Pro"/>
                <a:sym typeface="Maven Pr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aven Pro"/>
              <a:buChar char="●"/>
              <a:defRPr>
                <a:solidFill>
                  <a:schemeClr val="lt1"/>
                </a:solidFill>
                <a:latin typeface="Maven Pro"/>
                <a:ea typeface="Maven Pro"/>
                <a:cs typeface="Maven Pro"/>
                <a:sym typeface="Maven Pr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aven Pro"/>
              <a:buChar char="○"/>
              <a:defRPr>
                <a:solidFill>
                  <a:schemeClr val="lt1"/>
                </a:solidFill>
                <a:latin typeface="Maven Pro"/>
                <a:ea typeface="Maven Pro"/>
                <a:cs typeface="Maven Pro"/>
                <a:sym typeface="Maven Pr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Font typeface="Maven Pro"/>
              <a:buChar char="■"/>
              <a:defRPr>
                <a:solidFill>
                  <a:schemeClr val="lt1"/>
                </a:solidFill>
                <a:latin typeface="Maven Pro"/>
                <a:ea typeface="Maven Pro"/>
                <a:cs typeface="Maven Pro"/>
                <a:sym typeface="Maven Pro"/>
              </a:defRPr>
            </a:lvl9pPr>
          </a:lstStyle>
          <a:p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574E8F8-6590-4CA0-9108-37623B750A28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381000" y="4610100"/>
            <a:ext cx="2698750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CONFIDENTIAL - Access on a need to know basis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2" r:id="rId4"/>
    <p:sldLayoutId id="2147483655" r:id="rId5"/>
    <p:sldLayoutId id="2147483659" r:id="rId6"/>
    <p:sldLayoutId id="2147483662" r:id="rId7"/>
    <p:sldLayoutId id="2147483663" r:id="rId8"/>
    <p:sldLayoutId id="2147483664" r:id="rId9"/>
    <p:sldLayoutId id="2147483666" r:id="rId10"/>
    <p:sldLayoutId id="2147483667" r:id="rId11"/>
    <p:sldLayoutId id="2147483668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bleepingcomputer.com/" TargetMode="External"/><Relationship Id="rId3" Type="http://schemas.openxmlformats.org/officeDocument/2006/relationships/hyperlink" Target="https://docs.google.com/spreadsheets/u/1/d/1H9_xaxQHpWaa4O_Son4Gx0YOIzlcBWMsdvePFX68EKU/pubhtml#gid=361554658" TargetMode="External"/><Relationship Id="rId7" Type="http://schemas.openxmlformats.org/officeDocument/2006/relationships/hyperlink" Target="https://www.securityweek.com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thehackernews.com/" TargetMode="External"/><Relationship Id="rId5" Type="http://schemas.openxmlformats.org/officeDocument/2006/relationships/hyperlink" Target="https://github.com/jivoi/awesome-osint" TargetMode="External"/><Relationship Id="rId4" Type="http://schemas.openxmlformats.org/officeDocument/2006/relationships/hyperlink" Target="https://github.com/fastfire/deepdarkCTI" TargetMode="External"/><Relationship Id="rId9" Type="http://schemas.openxmlformats.org/officeDocument/2006/relationships/hyperlink" Target="https://www.ncsc.gov.uk/section/keep-up-to-date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sv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25"/>
          <p:cNvSpPr txBox="1">
            <a:spLocks noGrp="1"/>
          </p:cNvSpPr>
          <p:nvPr>
            <p:ph type="subTitle" idx="1"/>
          </p:nvPr>
        </p:nvSpPr>
        <p:spPr>
          <a:xfrm>
            <a:off x="2924250" y="2804488"/>
            <a:ext cx="32955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en" dirty="0"/>
              <a:t>Research, Application and Real-World Impact</a:t>
            </a:r>
            <a:endParaRPr dirty="0"/>
          </a:p>
        </p:txBody>
      </p:sp>
      <p:sp>
        <p:nvSpPr>
          <p:cNvPr id="436" name="Google Shape;436;p25"/>
          <p:cNvSpPr txBox="1">
            <a:spLocks noGrp="1"/>
          </p:cNvSpPr>
          <p:nvPr>
            <p:ph type="ctrTitle"/>
          </p:nvPr>
        </p:nvSpPr>
        <p:spPr>
          <a:xfrm>
            <a:off x="1561650" y="819343"/>
            <a:ext cx="60207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Threat Intelligence 101:</a:t>
            </a:r>
            <a:endParaRPr dirty="0"/>
          </a:p>
        </p:txBody>
      </p:sp>
      <p:sp>
        <p:nvSpPr>
          <p:cNvPr id="437" name="Google Shape;437;p25"/>
          <p:cNvSpPr/>
          <p:nvPr/>
        </p:nvSpPr>
        <p:spPr>
          <a:xfrm>
            <a:off x="1917281" y="4715495"/>
            <a:ext cx="121434" cy="121434"/>
          </a:xfrm>
          <a:custGeom>
            <a:avLst/>
            <a:gdLst/>
            <a:ahLst/>
            <a:cxnLst/>
            <a:rect l="l" t="t" r="r" b="b"/>
            <a:pathLst>
              <a:path w="4634" h="4634" extrusionOk="0">
                <a:moveTo>
                  <a:pt x="1" y="0"/>
                </a:moveTo>
                <a:lnTo>
                  <a:pt x="1" y="4633"/>
                </a:lnTo>
                <a:lnTo>
                  <a:pt x="4634" y="4633"/>
                </a:lnTo>
                <a:lnTo>
                  <a:pt x="463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8" name="Google Shape;438;p25"/>
          <p:cNvSpPr/>
          <p:nvPr/>
        </p:nvSpPr>
        <p:spPr>
          <a:xfrm>
            <a:off x="7047944" y="3537816"/>
            <a:ext cx="57834" cy="57834"/>
          </a:xfrm>
          <a:custGeom>
            <a:avLst/>
            <a:gdLst/>
            <a:ahLst/>
            <a:cxnLst/>
            <a:rect l="l" t="t" r="r" b="b"/>
            <a:pathLst>
              <a:path w="2207" h="2207" fill="none" extrusionOk="0">
                <a:moveTo>
                  <a:pt x="0" y="1"/>
                </a:moveTo>
                <a:lnTo>
                  <a:pt x="2206" y="1"/>
                </a:lnTo>
                <a:lnTo>
                  <a:pt x="2206" y="2207"/>
                </a:lnTo>
                <a:lnTo>
                  <a:pt x="0" y="2207"/>
                </a:lnTo>
                <a:close/>
              </a:path>
            </a:pathLst>
          </a:custGeom>
          <a:noFill/>
          <a:ln w="1375" cap="flat" cmpd="sng">
            <a:solidFill>
              <a:schemeClr val="accent1"/>
            </a:solidFill>
            <a:prstDash val="solid"/>
            <a:miter lim="9192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9" name="Google Shape;439;p25"/>
          <p:cNvSpPr/>
          <p:nvPr/>
        </p:nvSpPr>
        <p:spPr>
          <a:xfrm>
            <a:off x="2307882" y="3002386"/>
            <a:ext cx="104086" cy="104322"/>
          </a:xfrm>
          <a:custGeom>
            <a:avLst/>
            <a:gdLst/>
            <a:ahLst/>
            <a:cxnLst/>
            <a:rect l="l" t="t" r="r" b="b"/>
            <a:pathLst>
              <a:path w="3972" h="3981" fill="none" extrusionOk="0">
                <a:moveTo>
                  <a:pt x="1" y="1"/>
                </a:moveTo>
                <a:lnTo>
                  <a:pt x="3972" y="1"/>
                </a:lnTo>
                <a:lnTo>
                  <a:pt x="3972" y="3981"/>
                </a:lnTo>
                <a:lnTo>
                  <a:pt x="1" y="3981"/>
                </a:lnTo>
                <a:close/>
              </a:path>
            </a:pathLst>
          </a:custGeom>
          <a:noFill/>
          <a:ln w="2975" cap="flat" cmpd="sng">
            <a:solidFill>
              <a:schemeClr val="accent2"/>
            </a:solidFill>
            <a:prstDash val="solid"/>
            <a:miter lim="9192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0" name="Google Shape;440;p25"/>
          <p:cNvSpPr/>
          <p:nvPr/>
        </p:nvSpPr>
        <p:spPr>
          <a:xfrm>
            <a:off x="6293004" y="835609"/>
            <a:ext cx="80476" cy="80476"/>
          </a:xfrm>
          <a:custGeom>
            <a:avLst/>
            <a:gdLst/>
            <a:ahLst/>
            <a:cxnLst/>
            <a:rect l="l" t="t" r="r" b="b"/>
            <a:pathLst>
              <a:path w="3071" h="3071" extrusionOk="0">
                <a:moveTo>
                  <a:pt x="1" y="1"/>
                </a:moveTo>
                <a:lnTo>
                  <a:pt x="1" y="3071"/>
                </a:lnTo>
                <a:lnTo>
                  <a:pt x="3071" y="3071"/>
                </a:lnTo>
                <a:lnTo>
                  <a:pt x="3071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1" name="Google Shape;441;p25"/>
          <p:cNvSpPr/>
          <p:nvPr/>
        </p:nvSpPr>
        <p:spPr>
          <a:xfrm>
            <a:off x="5969504" y="3118803"/>
            <a:ext cx="119993" cy="119966"/>
          </a:xfrm>
          <a:custGeom>
            <a:avLst/>
            <a:gdLst/>
            <a:ahLst/>
            <a:cxnLst/>
            <a:rect l="l" t="t" r="r" b="b"/>
            <a:pathLst>
              <a:path w="4579" h="4578" extrusionOk="0">
                <a:moveTo>
                  <a:pt x="1" y="0"/>
                </a:moveTo>
                <a:lnTo>
                  <a:pt x="1" y="4578"/>
                </a:lnTo>
                <a:lnTo>
                  <a:pt x="4578" y="4578"/>
                </a:lnTo>
                <a:lnTo>
                  <a:pt x="457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2" name="Google Shape;442;p25"/>
          <p:cNvSpPr/>
          <p:nvPr/>
        </p:nvSpPr>
        <p:spPr>
          <a:xfrm>
            <a:off x="2924242" y="4302208"/>
            <a:ext cx="119993" cy="119993"/>
          </a:xfrm>
          <a:custGeom>
            <a:avLst/>
            <a:gdLst/>
            <a:ahLst/>
            <a:cxnLst/>
            <a:rect l="l" t="t" r="r" b="b"/>
            <a:pathLst>
              <a:path w="4579" h="4579" extrusionOk="0">
                <a:moveTo>
                  <a:pt x="0" y="1"/>
                </a:moveTo>
                <a:lnTo>
                  <a:pt x="0" y="4578"/>
                </a:lnTo>
                <a:lnTo>
                  <a:pt x="4578" y="4578"/>
                </a:lnTo>
                <a:lnTo>
                  <a:pt x="4578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43" name="Google Shape;443;p25"/>
          <p:cNvGrpSpPr/>
          <p:nvPr/>
        </p:nvGrpSpPr>
        <p:grpSpPr>
          <a:xfrm>
            <a:off x="6232314" y="3696331"/>
            <a:ext cx="121434" cy="1073147"/>
            <a:chOff x="6232314" y="3696331"/>
            <a:chExt cx="121434" cy="1073147"/>
          </a:xfrm>
        </p:grpSpPr>
        <p:sp>
          <p:nvSpPr>
            <p:cNvPr id="444" name="Google Shape;444;p25"/>
            <p:cNvSpPr/>
            <p:nvPr/>
          </p:nvSpPr>
          <p:spPr>
            <a:xfrm>
              <a:off x="6232314" y="4648280"/>
              <a:ext cx="121434" cy="121198"/>
            </a:xfrm>
            <a:custGeom>
              <a:avLst/>
              <a:gdLst/>
              <a:ahLst/>
              <a:cxnLst/>
              <a:rect l="l" t="t" r="r" b="b"/>
              <a:pathLst>
                <a:path w="4634" h="4625" extrusionOk="0">
                  <a:moveTo>
                    <a:pt x="0" y="1"/>
                  </a:moveTo>
                  <a:lnTo>
                    <a:pt x="0" y="4624"/>
                  </a:lnTo>
                  <a:lnTo>
                    <a:pt x="4633" y="4624"/>
                  </a:lnTo>
                  <a:lnTo>
                    <a:pt x="463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25"/>
            <p:cNvSpPr/>
            <p:nvPr/>
          </p:nvSpPr>
          <p:spPr>
            <a:xfrm>
              <a:off x="6288681" y="3696331"/>
              <a:ext cx="8700" cy="872731"/>
            </a:xfrm>
            <a:custGeom>
              <a:avLst/>
              <a:gdLst/>
              <a:ahLst/>
              <a:cxnLst/>
              <a:rect l="l" t="t" r="r" b="b"/>
              <a:pathLst>
                <a:path w="332" h="33304" extrusionOk="0">
                  <a:moveTo>
                    <a:pt x="166" y="0"/>
                  </a:moveTo>
                  <a:lnTo>
                    <a:pt x="0" y="33304"/>
                  </a:lnTo>
                  <a:lnTo>
                    <a:pt x="331" y="33304"/>
                  </a:lnTo>
                  <a:lnTo>
                    <a:pt x="16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6" name="Google Shape;446;p25"/>
          <p:cNvGrpSpPr/>
          <p:nvPr/>
        </p:nvGrpSpPr>
        <p:grpSpPr>
          <a:xfrm>
            <a:off x="6780548" y="337714"/>
            <a:ext cx="133252" cy="1952377"/>
            <a:chOff x="6780548" y="337714"/>
            <a:chExt cx="133252" cy="1952377"/>
          </a:xfrm>
        </p:grpSpPr>
        <p:sp>
          <p:nvSpPr>
            <p:cNvPr id="447" name="Google Shape;447;p25"/>
            <p:cNvSpPr/>
            <p:nvPr/>
          </p:nvSpPr>
          <p:spPr>
            <a:xfrm>
              <a:off x="6780548" y="2156839"/>
              <a:ext cx="133252" cy="133252"/>
            </a:xfrm>
            <a:custGeom>
              <a:avLst/>
              <a:gdLst/>
              <a:ahLst/>
              <a:cxnLst/>
              <a:rect l="l" t="t" r="r" b="b"/>
              <a:pathLst>
                <a:path w="5085" h="5085" fill="none" extrusionOk="0">
                  <a:moveTo>
                    <a:pt x="1" y="1"/>
                  </a:moveTo>
                  <a:lnTo>
                    <a:pt x="5084" y="1"/>
                  </a:lnTo>
                  <a:lnTo>
                    <a:pt x="5084" y="5084"/>
                  </a:lnTo>
                  <a:lnTo>
                    <a:pt x="1" y="5084"/>
                  </a:lnTo>
                  <a:close/>
                </a:path>
              </a:pathLst>
            </a:custGeom>
            <a:noFill/>
            <a:ln w="4125" cap="flat" cmpd="sng">
              <a:solidFill>
                <a:schemeClr val="accent3"/>
              </a:solidFill>
              <a:prstDash val="solid"/>
              <a:miter lim="919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25"/>
            <p:cNvSpPr/>
            <p:nvPr/>
          </p:nvSpPr>
          <p:spPr>
            <a:xfrm>
              <a:off x="6842943" y="337714"/>
              <a:ext cx="8464" cy="1695359"/>
            </a:xfrm>
            <a:custGeom>
              <a:avLst/>
              <a:gdLst/>
              <a:ahLst/>
              <a:cxnLst/>
              <a:rect l="l" t="t" r="r" b="b"/>
              <a:pathLst>
                <a:path w="323" h="64696" extrusionOk="0">
                  <a:moveTo>
                    <a:pt x="157" y="0"/>
                  </a:moveTo>
                  <a:lnTo>
                    <a:pt x="1" y="64695"/>
                  </a:lnTo>
                  <a:lnTo>
                    <a:pt x="322" y="64695"/>
                  </a:lnTo>
                  <a:lnTo>
                    <a:pt x="15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9" name="Google Shape;449;p25"/>
          <p:cNvGrpSpPr/>
          <p:nvPr/>
        </p:nvGrpSpPr>
        <p:grpSpPr>
          <a:xfrm>
            <a:off x="1608717" y="1280046"/>
            <a:ext cx="199237" cy="2828935"/>
            <a:chOff x="1608717" y="1280046"/>
            <a:chExt cx="199237" cy="2828935"/>
          </a:xfrm>
        </p:grpSpPr>
        <p:sp>
          <p:nvSpPr>
            <p:cNvPr id="450" name="Google Shape;450;p25"/>
            <p:cNvSpPr/>
            <p:nvPr/>
          </p:nvSpPr>
          <p:spPr>
            <a:xfrm>
              <a:off x="1608717" y="3909744"/>
              <a:ext cx="199237" cy="199237"/>
            </a:xfrm>
            <a:custGeom>
              <a:avLst/>
              <a:gdLst/>
              <a:ahLst/>
              <a:cxnLst/>
              <a:rect l="l" t="t" r="r" b="b"/>
              <a:pathLst>
                <a:path w="7603" h="7603" extrusionOk="0">
                  <a:moveTo>
                    <a:pt x="0" y="1"/>
                  </a:moveTo>
                  <a:lnTo>
                    <a:pt x="0" y="7602"/>
                  </a:lnTo>
                  <a:lnTo>
                    <a:pt x="7602" y="7602"/>
                  </a:lnTo>
                  <a:lnTo>
                    <a:pt x="760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25"/>
            <p:cNvSpPr/>
            <p:nvPr/>
          </p:nvSpPr>
          <p:spPr>
            <a:xfrm>
              <a:off x="1656175" y="3269477"/>
              <a:ext cx="104086" cy="104086"/>
            </a:xfrm>
            <a:custGeom>
              <a:avLst/>
              <a:gdLst/>
              <a:ahLst/>
              <a:cxnLst/>
              <a:rect l="l" t="t" r="r" b="b"/>
              <a:pathLst>
                <a:path w="3972" h="3972" extrusionOk="0">
                  <a:moveTo>
                    <a:pt x="0" y="1"/>
                  </a:moveTo>
                  <a:lnTo>
                    <a:pt x="0" y="3972"/>
                  </a:lnTo>
                  <a:lnTo>
                    <a:pt x="3971" y="3972"/>
                  </a:lnTo>
                  <a:lnTo>
                    <a:pt x="397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25"/>
            <p:cNvSpPr/>
            <p:nvPr/>
          </p:nvSpPr>
          <p:spPr>
            <a:xfrm>
              <a:off x="1704104" y="1280046"/>
              <a:ext cx="8464" cy="1794099"/>
            </a:xfrm>
            <a:custGeom>
              <a:avLst/>
              <a:gdLst/>
              <a:ahLst/>
              <a:cxnLst/>
              <a:rect l="l" t="t" r="r" b="b"/>
              <a:pathLst>
                <a:path w="323" h="68464" extrusionOk="0">
                  <a:moveTo>
                    <a:pt x="157" y="0"/>
                  </a:moveTo>
                  <a:lnTo>
                    <a:pt x="0" y="68464"/>
                  </a:lnTo>
                  <a:lnTo>
                    <a:pt x="322" y="68464"/>
                  </a:lnTo>
                  <a:lnTo>
                    <a:pt x="15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3" name="Google Shape;453;p25"/>
          <p:cNvSpPr/>
          <p:nvPr/>
        </p:nvSpPr>
        <p:spPr>
          <a:xfrm>
            <a:off x="2355692" y="3696328"/>
            <a:ext cx="8464" cy="2519663"/>
          </a:xfrm>
          <a:custGeom>
            <a:avLst/>
            <a:gdLst/>
            <a:ahLst/>
            <a:cxnLst/>
            <a:rect l="l" t="t" r="r" b="b"/>
            <a:pathLst>
              <a:path w="323" h="96152" extrusionOk="0">
                <a:moveTo>
                  <a:pt x="166" y="1"/>
                </a:moveTo>
                <a:lnTo>
                  <a:pt x="1" y="96151"/>
                </a:lnTo>
                <a:lnTo>
                  <a:pt x="322" y="96151"/>
                </a:lnTo>
                <a:lnTo>
                  <a:pt x="166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4" name="Google Shape;454;p25"/>
          <p:cNvSpPr/>
          <p:nvPr/>
        </p:nvSpPr>
        <p:spPr>
          <a:xfrm>
            <a:off x="7446601" y="3454956"/>
            <a:ext cx="8464" cy="1689096"/>
          </a:xfrm>
          <a:custGeom>
            <a:avLst/>
            <a:gdLst/>
            <a:ahLst/>
            <a:cxnLst/>
            <a:rect l="l" t="t" r="r" b="b"/>
            <a:pathLst>
              <a:path w="323" h="64457" extrusionOk="0">
                <a:moveTo>
                  <a:pt x="157" y="1"/>
                </a:moveTo>
                <a:lnTo>
                  <a:pt x="0" y="64456"/>
                </a:lnTo>
                <a:lnTo>
                  <a:pt x="322" y="64456"/>
                </a:lnTo>
                <a:lnTo>
                  <a:pt x="157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55" name="Google Shape;455;p25"/>
          <p:cNvGrpSpPr/>
          <p:nvPr/>
        </p:nvGrpSpPr>
        <p:grpSpPr>
          <a:xfrm>
            <a:off x="8008096" y="2108910"/>
            <a:ext cx="199001" cy="2139769"/>
            <a:chOff x="8008096" y="2108910"/>
            <a:chExt cx="199001" cy="2139769"/>
          </a:xfrm>
        </p:grpSpPr>
        <p:sp>
          <p:nvSpPr>
            <p:cNvPr id="456" name="Google Shape;456;p25"/>
            <p:cNvSpPr/>
            <p:nvPr/>
          </p:nvSpPr>
          <p:spPr>
            <a:xfrm>
              <a:off x="8008096" y="4049705"/>
              <a:ext cx="199001" cy="198975"/>
            </a:xfrm>
            <a:custGeom>
              <a:avLst/>
              <a:gdLst/>
              <a:ahLst/>
              <a:cxnLst/>
              <a:rect l="l" t="t" r="r" b="b"/>
              <a:pathLst>
                <a:path w="7594" h="7593" extrusionOk="0">
                  <a:moveTo>
                    <a:pt x="1" y="0"/>
                  </a:moveTo>
                  <a:lnTo>
                    <a:pt x="1" y="7593"/>
                  </a:lnTo>
                  <a:lnTo>
                    <a:pt x="7593" y="7593"/>
                  </a:lnTo>
                  <a:lnTo>
                    <a:pt x="759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25"/>
            <p:cNvSpPr/>
            <p:nvPr/>
          </p:nvSpPr>
          <p:spPr>
            <a:xfrm>
              <a:off x="8103246" y="2108910"/>
              <a:ext cx="8464" cy="1793863"/>
            </a:xfrm>
            <a:custGeom>
              <a:avLst/>
              <a:gdLst/>
              <a:ahLst/>
              <a:cxnLst/>
              <a:rect l="l" t="t" r="r" b="b"/>
              <a:pathLst>
                <a:path w="323" h="68455" extrusionOk="0">
                  <a:moveTo>
                    <a:pt x="166" y="1"/>
                  </a:moveTo>
                  <a:lnTo>
                    <a:pt x="0" y="68455"/>
                  </a:lnTo>
                  <a:lnTo>
                    <a:pt x="322" y="68455"/>
                  </a:lnTo>
                  <a:lnTo>
                    <a:pt x="16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58" name="Google Shape;458;p25"/>
          <p:cNvGrpSpPr/>
          <p:nvPr/>
        </p:nvGrpSpPr>
        <p:grpSpPr>
          <a:xfrm>
            <a:off x="4472500" y="3928605"/>
            <a:ext cx="199001" cy="867198"/>
            <a:chOff x="4475150" y="4052605"/>
            <a:chExt cx="199001" cy="867198"/>
          </a:xfrm>
        </p:grpSpPr>
        <p:sp>
          <p:nvSpPr>
            <p:cNvPr id="459" name="Google Shape;459;p25"/>
            <p:cNvSpPr/>
            <p:nvPr/>
          </p:nvSpPr>
          <p:spPr>
            <a:xfrm>
              <a:off x="4475150" y="4052605"/>
              <a:ext cx="199001" cy="220121"/>
            </a:xfrm>
            <a:custGeom>
              <a:avLst/>
              <a:gdLst/>
              <a:ahLst/>
              <a:cxnLst/>
              <a:rect l="l" t="t" r="r" b="b"/>
              <a:pathLst>
                <a:path w="7594" h="7593" extrusionOk="0">
                  <a:moveTo>
                    <a:pt x="1" y="0"/>
                  </a:moveTo>
                  <a:lnTo>
                    <a:pt x="1" y="7593"/>
                  </a:lnTo>
                  <a:lnTo>
                    <a:pt x="7593" y="7593"/>
                  </a:lnTo>
                  <a:lnTo>
                    <a:pt x="759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25"/>
            <p:cNvSpPr/>
            <p:nvPr/>
          </p:nvSpPr>
          <p:spPr>
            <a:xfrm>
              <a:off x="4522600" y="4494201"/>
              <a:ext cx="104095" cy="115148"/>
            </a:xfrm>
            <a:custGeom>
              <a:avLst/>
              <a:gdLst/>
              <a:ahLst/>
              <a:cxnLst/>
              <a:rect l="l" t="t" r="r" b="b"/>
              <a:pathLst>
                <a:path w="7594" h="7593" extrusionOk="0">
                  <a:moveTo>
                    <a:pt x="1" y="0"/>
                  </a:moveTo>
                  <a:lnTo>
                    <a:pt x="1" y="7593"/>
                  </a:lnTo>
                  <a:lnTo>
                    <a:pt x="7593" y="7593"/>
                  </a:lnTo>
                  <a:lnTo>
                    <a:pt x="759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25"/>
            <p:cNvSpPr/>
            <p:nvPr/>
          </p:nvSpPr>
          <p:spPr>
            <a:xfrm>
              <a:off x="4534403" y="4830814"/>
              <a:ext cx="80477" cy="88990"/>
            </a:xfrm>
            <a:custGeom>
              <a:avLst/>
              <a:gdLst/>
              <a:ahLst/>
              <a:cxnLst/>
              <a:rect l="l" t="t" r="r" b="b"/>
              <a:pathLst>
                <a:path w="7594" h="7593" extrusionOk="0">
                  <a:moveTo>
                    <a:pt x="1" y="0"/>
                  </a:moveTo>
                  <a:lnTo>
                    <a:pt x="1" y="7593"/>
                  </a:lnTo>
                  <a:lnTo>
                    <a:pt x="7593" y="7593"/>
                  </a:lnTo>
                  <a:lnTo>
                    <a:pt x="759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3">
          <a:extLst>
            <a:ext uri="{FF2B5EF4-FFF2-40B4-BE49-F238E27FC236}">
              <a16:creationId xmlns:a16="http://schemas.microsoft.com/office/drawing/2014/main" id="{F94104E6-BAAE-EA9F-0688-F602DFA9BF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p34">
            <a:extLst>
              <a:ext uri="{FF2B5EF4-FFF2-40B4-BE49-F238E27FC236}">
                <a16:creationId xmlns:a16="http://schemas.microsoft.com/office/drawing/2014/main" id="{668EF97F-D851-CE5F-7A9E-36C219CCEA66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618825" y="411675"/>
            <a:ext cx="47277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 err="1"/>
              <a:t>Whoami</a:t>
            </a:r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97AC64E-11AA-C214-DAA7-8816C43A9B17}"/>
              </a:ext>
            </a:extLst>
          </p:cNvPr>
          <p:cNvSpPr txBox="1"/>
          <p:nvPr/>
        </p:nvSpPr>
        <p:spPr>
          <a:xfrm>
            <a:off x="714206" y="1184933"/>
            <a:ext cx="708795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</a:rPr>
              <a:t>Threat Intelligence Analyst at The Weir Group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en-GB" dirty="0">
              <a:solidFill>
                <a:schemeClr val="bg1"/>
              </a:solidFill>
            </a:endParaRP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</a:rPr>
              <a:t>SOC Analyst at The Weir Group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en-GB" dirty="0">
              <a:solidFill>
                <a:schemeClr val="bg1"/>
              </a:solidFill>
            </a:endParaRP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</a:rPr>
              <a:t>Graduate Abertay BSc Ethical hacking 2023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en-GB" dirty="0">
              <a:solidFill>
                <a:schemeClr val="bg1"/>
              </a:solidFill>
            </a:endParaRP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</a:rPr>
              <a:t>Interests largely in threat intelligence and OT/ICS</a:t>
            </a:r>
          </a:p>
        </p:txBody>
      </p:sp>
      <p:pic>
        <p:nvPicPr>
          <p:cNvPr id="7" name="Graphic 6" descr="Dance with solid fill">
            <a:extLst>
              <a:ext uri="{FF2B5EF4-FFF2-40B4-BE49-F238E27FC236}">
                <a16:creationId xmlns:a16="http://schemas.microsoft.com/office/drawing/2014/main" id="{3C3B6E2E-3307-731D-7B02-212E1C1A56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09302" y="1281502"/>
            <a:ext cx="2974259" cy="2974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0816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p32"/>
          <p:cNvSpPr txBox="1">
            <a:spLocks noGrp="1"/>
          </p:cNvSpPr>
          <p:nvPr>
            <p:ph type="ctrTitle"/>
          </p:nvPr>
        </p:nvSpPr>
        <p:spPr>
          <a:xfrm>
            <a:off x="1431572" y="2155388"/>
            <a:ext cx="3663936" cy="837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What is threat intellgience</a:t>
            </a:r>
            <a:endParaRPr dirty="0"/>
          </a:p>
        </p:txBody>
      </p:sp>
      <p:sp>
        <p:nvSpPr>
          <p:cNvPr id="690" name="Google Shape;690;p32"/>
          <p:cNvSpPr/>
          <p:nvPr/>
        </p:nvSpPr>
        <p:spPr>
          <a:xfrm>
            <a:off x="5782875" y="1868575"/>
            <a:ext cx="1085100" cy="1085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1" name="Google Shape;691;p32"/>
          <p:cNvSpPr txBox="1">
            <a:spLocks noGrp="1"/>
          </p:cNvSpPr>
          <p:nvPr>
            <p:ph type="title" idx="2"/>
          </p:nvPr>
        </p:nvSpPr>
        <p:spPr>
          <a:xfrm>
            <a:off x="5834900" y="2122225"/>
            <a:ext cx="9810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01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692" name="Google Shape;692;p32"/>
          <p:cNvSpPr/>
          <p:nvPr/>
        </p:nvSpPr>
        <p:spPr>
          <a:xfrm>
            <a:off x="1370476" y="3869000"/>
            <a:ext cx="6279992" cy="104326"/>
          </a:xfrm>
          <a:custGeom>
            <a:avLst/>
            <a:gdLst/>
            <a:ahLst/>
            <a:cxnLst/>
            <a:rect l="l" t="t" r="r" b="b"/>
            <a:pathLst>
              <a:path w="143387" h="2382" extrusionOk="0">
                <a:moveTo>
                  <a:pt x="1185" y="0"/>
                </a:moveTo>
                <a:cubicBezTo>
                  <a:pt x="530" y="0"/>
                  <a:pt x="1" y="529"/>
                  <a:pt x="1" y="1184"/>
                </a:cubicBezTo>
                <a:cubicBezTo>
                  <a:pt x="1" y="1840"/>
                  <a:pt x="530" y="2382"/>
                  <a:pt x="1185" y="2382"/>
                </a:cubicBezTo>
                <a:lnTo>
                  <a:pt x="142189" y="2382"/>
                </a:lnTo>
                <a:cubicBezTo>
                  <a:pt x="142844" y="2382"/>
                  <a:pt x="143386" y="1840"/>
                  <a:pt x="143386" y="1184"/>
                </a:cubicBezTo>
                <a:cubicBezTo>
                  <a:pt x="143386" y="529"/>
                  <a:pt x="142844" y="0"/>
                  <a:pt x="14218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3" name="Google Shape;693;p32"/>
          <p:cNvSpPr/>
          <p:nvPr/>
        </p:nvSpPr>
        <p:spPr>
          <a:xfrm>
            <a:off x="1369950" y="3869000"/>
            <a:ext cx="5074478" cy="104326"/>
          </a:xfrm>
          <a:custGeom>
            <a:avLst/>
            <a:gdLst/>
            <a:ahLst/>
            <a:cxnLst/>
            <a:rect l="l" t="t" r="r" b="b"/>
            <a:pathLst>
              <a:path w="87904" h="2382" extrusionOk="0">
                <a:moveTo>
                  <a:pt x="1197" y="0"/>
                </a:moveTo>
                <a:cubicBezTo>
                  <a:pt x="529" y="0"/>
                  <a:pt x="0" y="529"/>
                  <a:pt x="0" y="1184"/>
                </a:cubicBezTo>
                <a:cubicBezTo>
                  <a:pt x="0" y="1840"/>
                  <a:pt x="529" y="2382"/>
                  <a:pt x="1197" y="2382"/>
                </a:cubicBezTo>
                <a:lnTo>
                  <a:pt x="86719" y="2382"/>
                </a:lnTo>
                <a:cubicBezTo>
                  <a:pt x="87375" y="2382"/>
                  <a:pt x="87904" y="1840"/>
                  <a:pt x="87904" y="1184"/>
                </a:cubicBezTo>
                <a:cubicBezTo>
                  <a:pt x="87904" y="529"/>
                  <a:pt x="87375" y="0"/>
                  <a:pt x="8671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694" name="Google Shape;694;p32"/>
          <p:cNvCxnSpPr>
            <a:stCxn id="690" idx="2"/>
          </p:cNvCxnSpPr>
          <p:nvPr/>
        </p:nvCxnSpPr>
        <p:spPr>
          <a:xfrm>
            <a:off x="6325425" y="2953675"/>
            <a:ext cx="0" cy="97800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1">
          <a:extLst>
            <a:ext uri="{FF2B5EF4-FFF2-40B4-BE49-F238E27FC236}">
              <a16:creationId xmlns:a16="http://schemas.microsoft.com/office/drawing/2014/main" id="{DE52586C-F709-72A9-209A-77367948D5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27">
            <a:extLst>
              <a:ext uri="{FF2B5EF4-FFF2-40B4-BE49-F238E27FC236}">
                <a16:creationId xmlns:a16="http://schemas.microsoft.com/office/drawing/2014/main" id="{49436A31-371B-2813-5408-2641D90D51B8}"/>
              </a:ext>
            </a:extLst>
          </p:cNvPr>
          <p:cNvSpPr txBox="1">
            <a:spLocks noGrp="1"/>
          </p:cNvSpPr>
          <p:nvPr>
            <p:ph type="ctrTitle" idx="13"/>
          </p:nvPr>
        </p:nvSpPr>
        <p:spPr>
          <a:xfrm>
            <a:off x="6666296" y="3277054"/>
            <a:ext cx="22518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Strategic</a:t>
            </a:r>
            <a:endParaRPr dirty="0"/>
          </a:p>
        </p:txBody>
      </p:sp>
      <p:sp>
        <p:nvSpPr>
          <p:cNvPr id="473" name="Google Shape;473;p27">
            <a:extLst>
              <a:ext uri="{FF2B5EF4-FFF2-40B4-BE49-F238E27FC236}">
                <a16:creationId xmlns:a16="http://schemas.microsoft.com/office/drawing/2014/main" id="{A75DF354-A9D7-97DC-F9FC-C2EDCB8E681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6666298" y="3709929"/>
            <a:ext cx="1753800" cy="5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High level, long term insights of threat landscapes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(Who, Why, What is next?)</a:t>
            </a:r>
            <a:endParaRPr dirty="0"/>
          </a:p>
        </p:txBody>
      </p:sp>
      <p:sp>
        <p:nvSpPr>
          <p:cNvPr id="474" name="Google Shape;474;p27">
            <a:extLst>
              <a:ext uri="{FF2B5EF4-FFF2-40B4-BE49-F238E27FC236}">
                <a16:creationId xmlns:a16="http://schemas.microsoft.com/office/drawing/2014/main" id="{6E7B64E4-9331-E620-81EF-665B20BA0015}"/>
              </a:ext>
            </a:extLst>
          </p:cNvPr>
          <p:cNvSpPr txBox="1">
            <a:spLocks noGrp="1"/>
          </p:cNvSpPr>
          <p:nvPr>
            <p:ph type="ctrTitle" idx="4"/>
          </p:nvPr>
        </p:nvSpPr>
        <p:spPr>
          <a:xfrm>
            <a:off x="3942834" y="3277054"/>
            <a:ext cx="13866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Operational</a:t>
            </a:r>
            <a:endParaRPr dirty="0"/>
          </a:p>
        </p:txBody>
      </p:sp>
      <p:sp>
        <p:nvSpPr>
          <p:cNvPr id="475" name="Google Shape;475;p27">
            <a:extLst>
              <a:ext uri="{FF2B5EF4-FFF2-40B4-BE49-F238E27FC236}">
                <a16:creationId xmlns:a16="http://schemas.microsoft.com/office/drawing/2014/main" id="{80106FB2-31A3-77E4-73AA-C1D9FC6CD178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223300" y="3277054"/>
            <a:ext cx="21525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Tactical</a:t>
            </a:r>
            <a:endParaRPr dirty="0"/>
          </a:p>
        </p:txBody>
      </p:sp>
      <p:sp>
        <p:nvSpPr>
          <p:cNvPr id="476" name="Google Shape;476;p27">
            <a:extLst>
              <a:ext uri="{FF2B5EF4-FFF2-40B4-BE49-F238E27FC236}">
                <a16:creationId xmlns:a16="http://schemas.microsoft.com/office/drawing/2014/main" id="{AD994EE2-3271-C56F-6B90-2A6B172B9554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>
            <a:off x="1223300" y="3709934"/>
            <a:ext cx="1755600" cy="5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Short term, immediate technical details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(IOCs, TTPs)</a:t>
            </a:r>
            <a:endParaRPr dirty="0"/>
          </a:p>
        </p:txBody>
      </p:sp>
      <p:sp>
        <p:nvSpPr>
          <p:cNvPr id="477" name="Google Shape;477;p27">
            <a:extLst>
              <a:ext uri="{FF2B5EF4-FFF2-40B4-BE49-F238E27FC236}">
                <a16:creationId xmlns:a16="http://schemas.microsoft.com/office/drawing/2014/main" id="{CDF23450-2637-7BBD-0503-5FC9E4A78BF9}"/>
              </a:ext>
            </a:extLst>
          </p:cNvPr>
          <p:cNvSpPr txBox="1">
            <a:spLocks noGrp="1"/>
          </p:cNvSpPr>
          <p:nvPr>
            <p:ph type="title" idx="3"/>
          </p:nvPr>
        </p:nvSpPr>
        <p:spPr>
          <a:xfrm>
            <a:off x="1223300" y="2645887"/>
            <a:ext cx="17538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478" name="Google Shape;478;p27">
            <a:extLst>
              <a:ext uri="{FF2B5EF4-FFF2-40B4-BE49-F238E27FC236}">
                <a16:creationId xmlns:a16="http://schemas.microsoft.com/office/drawing/2014/main" id="{B68ECCB5-F5C4-3520-EB26-329DBF0D4E97}"/>
              </a:ext>
            </a:extLst>
          </p:cNvPr>
          <p:cNvSpPr txBox="1">
            <a:spLocks noGrp="1"/>
          </p:cNvSpPr>
          <p:nvPr>
            <p:ph type="subTitle" idx="5"/>
          </p:nvPr>
        </p:nvSpPr>
        <p:spPr>
          <a:xfrm>
            <a:off x="3942827" y="3709934"/>
            <a:ext cx="1755600" cy="5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Context and insights to short term threats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(Who, What When, How, Why)</a:t>
            </a:r>
            <a:endParaRPr dirty="0"/>
          </a:p>
        </p:txBody>
      </p:sp>
      <p:sp>
        <p:nvSpPr>
          <p:cNvPr id="479" name="Google Shape;479;p27">
            <a:extLst>
              <a:ext uri="{FF2B5EF4-FFF2-40B4-BE49-F238E27FC236}">
                <a16:creationId xmlns:a16="http://schemas.microsoft.com/office/drawing/2014/main" id="{C28AD20B-495F-6636-B077-517CDD2A421E}"/>
              </a:ext>
            </a:extLst>
          </p:cNvPr>
          <p:cNvSpPr txBox="1">
            <a:spLocks noGrp="1"/>
          </p:cNvSpPr>
          <p:nvPr>
            <p:ph type="title" idx="6"/>
          </p:nvPr>
        </p:nvSpPr>
        <p:spPr>
          <a:xfrm>
            <a:off x="3942827" y="2645887"/>
            <a:ext cx="17538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480" name="Google Shape;480;p27">
            <a:extLst>
              <a:ext uri="{FF2B5EF4-FFF2-40B4-BE49-F238E27FC236}">
                <a16:creationId xmlns:a16="http://schemas.microsoft.com/office/drawing/2014/main" id="{1C3241DC-40C5-FE55-8534-8257C825A97A}"/>
              </a:ext>
            </a:extLst>
          </p:cNvPr>
          <p:cNvSpPr txBox="1">
            <a:spLocks noGrp="1"/>
          </p:cNvSpPr>
          <p:nvPr>
            <p:ph type="ctrTitle" idx="7"/>
          </p:nvPr>
        </p:nvSpPr>
        <p:spPr>
          <a:xfrm>
            <a:off x="618825" y="411675"/>
            <a:ext cx="5076002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Threat Intelligence Categories</a:t>
            </a:r>
            <a:endParaRPr dirty="0"/>
          </a:p>
        </p:txBody>
      </p:sp>
      <p:sp>
        <p:nvSpPr>
          <p:cNvPr id="481" name="Google Shape;481;p27">
            <a:extLst>
              <a:ext uri="{FF2B5EF4-FFF2-40B4-BE49-F238E27FC236}">
                <a16:creationId xmlns:a16="http://schemas.microsoft.com/office/drawing/2014/main" id="{296B413D-F88A-2F73-71B9-18CD91DD1802}"/>
              </a:ext>
            </a:extLst>
          </p:cNvPr>
          <p:cNvSpPr txBox="1">
            <a:spLocks noGrp="1"/>
          </p:cNvSpPr>
          <p:nvPr>
            <p:ph type="title" idx="9"/>
          </p:nvPr>
        </p:nvSpPr>
        <p:spPr>
          <a:xfrm>
            <a:off x="6665704" y="2645887"/>
            <a:ext cx="17538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482" name="Google Shape;482;p27">
            <a:extLst>
              <a:ext uri="{FF2B5EF4-FFF2-40B4-BE49-F238E27FC236}">
                <a16:creationId xmlns:a16="http://schemas.microsoft.com/office/drawing/2014/main" id="{F694A9B5-F201-BD21-FC1E-C208E33219E9}"/>
              </a:ext>
            </a:extLst>
          </p:cNvPr>
          <p:cNvSpPr/>
          <p:nvPr/>
        </p:nvSpPr>
        <p:spPr>
          <a:xfrm>
            <a:off x="1223300" y="1562750"/>
            <a:ext cx="824100" cy="824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3" name="Google Shape;483;p27">
            <a:extLst>
              <a:ext uri="{FF2B5EF4-FFF2-40B4-BE49-F238E27FC236}">
                <a16:creationId xmlns:a16="http://schemas.microsoft.com/office/drawing/2014/main" id="{42F1A2D2-3741-B528-9884-0A869FE44AEB}"/>
              </a:ext>
            </a:extLst>
          </p:cNvPr>
          <p:cNvSpPr/>
          <p:nvPr/>
        </p:nvSpPr>
        <p:spPr>
          <a:xfrm>
            <a:off x="3942827" y="1562750"/>
            <a:ext cx="824100" cy="824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4" name="Google Shape;484;p27">
            <a:extLst>
              <a:ext uri="{FF2B5EF4-FFF2-40B4-BE49-F238E27FC236}">
                <a16:creationId xmlns:a16="http://schemas.microsoft.com/office/drawing/2014/main" id="{BD2A26CE-CD7A-6D26-8BE0-746B4058AA15}"/>
              </a:ext>
            </a:extLst>
          </p:cNvPr>
          <p:cNvSpPr/>
          <p:nvPr/>
        </p:nvSpPr>
        <p:spPr>
          <a:xfrm>
            <a:off x="6665704" y="1562750"/>
            <a:ext cx="824100" cy="824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85" name="Google Shape;485;p27">
            <a:extLst>
              <a:ext uri="{FF2B5EF4-FFF2-40B4-BE49-F238E27FC236}">
                <a16:creationId xmlns:a16="http://schemas.microsoft.com/office/drawing/2014/main" id="{E002086E-1BC9-CE5B-D331-462FFEF877EF}"/>
              </a:ext>
            </a:extLst>
          </p:cNvPr>
          <p:cNvCxnSpPr>
            <a:stCxn id="482" idx="1"/>
            <a:endCxn id="477" idx="1"/>
          </p:cNvCxnSpPr>
          <p:nvPr/>
        </p:nvCxnSpPr>
        <p:spPr>
          <a:xfrm>
            <a:off x="1223300" y="1974800"/>
            <a:ext cx="600" cy="960000"/>
          </a:xfrm>
          <a:prstGeom prst="bentConnector3">
            <a:avLst>
              <a:gd name="adj1" fmla="val -39687500"/>
            </a:avLst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86" name="Google Shape;486;p27">
            <a:extLst>
              <a:ext uri="{FF2B5EF4-FFF2-40B4-BE49-F238E27FC236}">
                <a16:creationId xmlns:a16="http://schemas.microsoft.com/office/drawing/2014/main" id="{337DDC97-0EFE-D754-113C-EF646C0807DD}"/>
              </a:ext>
            </a:extLst>
          </p:cNvPr>
          <p:cNvCxnSpPr>
            <a:stCxn id="483" idx="1"/>
            <a:endCxn id="479" idx="1"/>
          </p:cNvCxnSpPr>
          <p:nvPr/>
        </p:nvCxnSpPr>
        <p:spPr>
          <a:xfrm>
            <a:off x="3942827" y="1974800"/>
            <a:ext cx="600" cy="960000"/>
          </a:xfrm>
          <a:prstGeom prst="bentConnector3">
            <a:avLst>
              <a:gd name="adj1" fmla="val -39687500"/>
            </a:avLst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87" name="Google Shape;487;p27">
            <a:extLst>
              <a:ext uri="{FF2B5EF4-FFF2-40B4-BE49-F238E27FC236}">
                <a16:creationId xmlns:a16="http://schemas.microsoft.com/office/drawing/2014/main" id="{F54EBB52-0470-87E1-D810-DABD3EA1FDC8}"/>
              </a:ext>
            </a:extLst>
          </p:cNvPr>
          <p:cNvCxnSpPr>
            <a:stCxn id="484" idx="1"/>
            <a:endCxn id="481" idx="1"/>
          </p:cNvCxnSpPr>
          <p:nvPr/>
        </p:nvCxnSpPr>
        <p:spPr>
          <a:xfrm>
            <a:off x="6665704" y="1974800"/>
            <a:ext cx="600" cy="960000"/>
          </a:xfrm>
          <a:prstGeom prst="bentConnector3">
            <a:avLst>
              <a:gd name="adj1" fmla="val -39687500"/>
            </a:avLst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88" name="Google Shape;488;p27">
            <a:extLst>
              <a:ext uri="{FF2B5EF4-FFF2-40B4-BE49-F238E27FC236}">
                <a16:creationId xmlns:a16="http://schemas.microsoft.com/office/drawing/2014/main" id="{A07B7BCE-B725-F07F-08CD-5F31FFF5319A}"/>
              </a:ext>
            </a:extLst>
          </p:cNvPr>
          <p:cNvSpPr/>
          <p:nvPr/>
        </p:nvSpPr>
        <p:spPr>
          <a:xfrm>
            <a:off x="2276000" y="1324712"/>
            <a:ext cx="238733" cy="238031"/>
          </a:xfrm>
          <a:custGeom>
            <a:avLst/>
            <a:gdLst/>
            <a:ahLst/>
            <a:cxnLst/>
            <a:rect l="l" t="t" r="r" b="b"/>
            <a:pathLst>
              <a:path w="6593" h="6575" extrusionOk="0">
                <a:moveTo>
                  <a:pt x="6256" y="338"/>
                </a:moveTo>
                <a:lnTo>
                  <a:pt x="6256" y="6237"/>
                </a:lnTo>
                <a:lnTo>
                  <a:pt x="338" y="6237"/>
                </a:lnTo>
                <a:lnTo>
                  <a:pt x="338" y="338"/>
                </a:lnTo>
                <a:close/>
                <a:moveTo>
                  <a:pt x="1" y="1"/>
                </a:moveTo>
                <a:lnTo>
                  <a:pt x="1" y="6574"/>
                </a:lnTo>
                <a:lnTo>
                  <a:pt x="6593" y="6574"/>
                </a:lnTo>
                <a:lnTo>
                  <a:pt x="6593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9" name="Google Shape;489;p27">
            <a:extLst>
              <a:ext uri="{FF2B5EF4-FFF2-40B4-BE49-F238E27FC236}">
                <a16:creationId xmlns:a16="http://schemas.microsoft.com/office/drawing/2014/main" id="{2C686962-3819-3F69-6F34-C75963488208}"/>
              </a:ext>
            </a:extLst>
          </p:cNvPr>
          <p:cNvSpPr/>
          <p:nvPr/>
        </p:nvSpPr>
        <p:spPr>
          <a:xfrm>
            <a:off x="7489808" y="2386862"/>
            <a:ext cx="238733" cy="238031"/>
          </a:xfrm>
          <a:custGeom>
            <a:avLst/>
            <a:gdLst/>
            <a:ahLst/>
            <a:cxnLst/>
            <a:rect l="l" t="t" r="r" b="b"/>
            <a:pathLst>
              <a:path w="6593" h="6575" extrusionOk="0">
                <a:moveTo>
                  <a:pt x="6256" y="338"/>
                </a:moveTo>
                <a:lnTo>
                  <a:pt x="6256" y="6237"/>
                </a:lnTo>
                <a:lnTo>
                  <a:pt x="338" y="6237"/>
                </a:lnTo>
                <a:lnTo>
                  <a:pt x="338" y="338"/>
                </a:lnTo>
                <a:close/>
                <a:moveTo>
                  <a:pt x="1" y="1"/>
                </a:moveTo>
                <a:lnTo>
                  <a:pt x="1" y="6574"/>
                </a:lnTo>
                <a:lnTo>
                  <a:pt x="6593" y="6574"/>
                </a:lnTo>
                <a:lnTo>
                  <a:pt x="6593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0" name="Google Shape;490;p27">
            <a:extLst>
              <a:ext uri="{FF2B5EF4-FFF2-40B4-BE49-F238E27FC236}">
                <a16:creationId xmlns:a16="http://schemas.microsoft.com/office/drawing/2014/main" id="{EFA45CF9-30EE-6F41-C347-D41526BE3885}"/>
              </a:ext>
            </a:extLst>
          </p:cNvPr>
          <p:cNvSpPr/>
          <p:nvPr/>
        </p:nvSpPr>
        <p:spPr>
          <a:xfrm>
            <a:off x="1346749" y="1669267"/>
            <a:ext cx="577195" cy="577814"/>
          </a:xfrm>
          <a:custGeom>
            <a:avLst/>
            <a:gdLst/>
            <a:ahLst/>
            <a:cxnLst/>
            <a:rect l="l" t="t" r="r" b="b"/>
            <a:pathLst>
              <a:path w="11193" h="11205" extrusionOk="0">
                <a:moveTo>
                  <a:pt x="3763" y="358"/>
                </a:moveTo>
                <a:cubicBezTo>
                  <a:pt x="4096" y="358"/>
                  <a:pt x="4346" y="632"/>
                  <a:pt x="4346" y="941"/>
                </a:cubicBezTo>
                <a:cubicBezTo>
                  <a:pt x="4346" y="1144"/>
                  <a:pt x="4239" y="1346"/>
                  <a:pt x="4061" y="1441"/>
                </a:cubicBezTo>
                <a:cubicBezTo>
                  <a:pt x="4013" y="1477"/>
                  <a:pt x="3977" y="1536"/>
                  <a:pt x="3977" y="1596"/>
                </a:cubicBezTo>
                <a:lnTo>
                  <a:pt x="3977" y="2001"/>
                </a:lnTo>
                <a:cubicBezTo>
                  <a:pt x="3977" y="2096"/>
                  <a:pt x="4049" y="2179"/>
                  <a:pt x="4156" y="2179"/>
                </a:cubicBezTo>
                <a:lnTo>
                  <a:pt x="5394" y="2179"/>
                </a:lnTo>
                <a:lnTo>
                  <a:pt x="5394" y="3406"/>
                </a:lnTo>
                <a:cubicBezTo>
                  <a:pt x="5394" y="3513"/>
                  <a:pt x="5466" y="3584"/>
                  <a:pt x="5573" y="3584"/>
                </a:cubicBezTo>
                <a:lnTo>
                  <a:pt x="5966" y="3584"/>
                </a:lnTo>
                <a:cubicBezTo>
                  <a:pt x="6025" y="3584"/>
                  <a:pt x="6085" y="3561"/>
                  <a:pt x="6120" y="3501"/>
                </a:cubicBezTo>
                <a:cubicBezTo>
                  <a:pt x="6228" y="3322"/>
                  <a:pt x="6418" y="3215"/>
                  <a:pt x="6620" y="3215"/>
                </a:cubicBezTo>
                <a:cubicBezTo>
                  <a:pt x="6954" y="3215"/>
                  <a:pt x="7204" y="3489"/>
                  <a:pt x="7204" y="3799"/>
                </a:cubicBezTo>
                <a:cubicBezTo>
                  <a:pt x="7204" y="4120"/>
                  <a:pt x="6942" y="4382"/>
                  <a:pt x="6620" y="4382"/>
                </a:cubicBezTo>
                <a:cubicBezTo>
                  <a:pt x="6418" y="4382"/>
                  <a:pt x="6228" y="4275"/>
                  <a:pt x="6120" y="4096"/>
                </a:cubicBezTo>
                <a:cubicBezTo>
                  <a:pt x="6085" y="4037"/>
                  <a:pt x="6025" y="4001"/>
                  <a:pt x="5966" y="4001"/>
                </a:cubicBezTo>
                <a:lnTo>
                  <a:pt x="5573" y="4001"/>
                </a:lnTo>
                <a:cubicBezTo>
                  <a:pt x="5466" y="4001"/>
                  <a:pt x="5394" y="4084"/>
                  <a:pt x="5394" y="4180"/>
                </a:cubicBezTo>
                <a:lnTo>
                  <a:pt x="5394" y="5418"/>
                </a:lnTo>
                <a:lnTo>
                  <a:pt x="4334" y="5418"/>
                </a:lnTo>
                <a:lnTo>
                  <a:pt x="4334" y="5299"/>
                </a:lnTo>
                <a:cubicBezTo>
                  <a:pt x="4573" y="5120"/>
                  <a:pt x="4704" y="4834"/>
                  <a:pt x="4704" y="4561"/>
                </a:cubicBezTo>
                <a:cubicBezTo>
                  <a:pt x="4704" y="4037"/>
                  <a:pt x="4287" y="3620"/>
                  <a:pt x="3775" y="3620"/>
                </a:cubicBezTo>
                <a:cubicBezTo>
                  <a:pt x="3251" y="3620"/>
                  <a:pt x="2834" y="4037"/>
                  <a:pt x="2834" y="4561"/>
                </a:cubicBezTo>
                <a:cubicBezTo>
                  <a:pt x="2834" y="4858"/>
                  <a:pt x="2965" y="5132"/>
                  <a:pt x="3203" y="5299"/>
                </a:cubicBezTo>
                <a:lnTo>
                  <a:pt x="3203" y="5430"/>
                </a:lnTo>
                <a:lnTo>
                  <a:pt x="2144" y="5430"/>
                </a:lnTo>
                <a:lnTo>
                  <a:pt x="2144" y="2179"/>
                </a:lnTo>
                <a:lnTo>
                  <a:pt x="3382" y="2179"/>
                </a:lnTo>
                <a:cubicBezTo>
                  <a:pt x="3489" y="2179"/>
                  <a:pt x="3561" y="2096"/>
                  <a:pt x="3561" y="2001"/>
                </a:cubicBezTo>
                <a:lnTo>
                  <a:pt x="3561" y="1596"/>
                </a:lnTo>
                <a:cubicBezTo>
                  <a:pt x="3561" y="1536"/>
                  <a:pt x="3537" y="1477"/>
                  <a:pt x="3465" y="1441"/>
                </a:cubicBezTo>
                <a:cubicBezTo>
                  <a:pt x="3299" y="1346"/>
                  <a:pt x="3191" y="1144"/>
                  <a:pt x="3191" y="941"/>
                </a:cubicBezTo>
                <a:cubicBezTo>
                  <a:pt x="3191" y="608"/>
                  <a:pt x="3453" y="358"/>
                  <a:pt x="3763" y="358"/>
                </a:cubicBezTo>
                <a:close/>
                <a:moveTo>
                  <a:pt x="9014" y="5811"/>
                </a:moveTo>
                <a:lnTo>
                  <a:pt x="9014" y="7799"/>
                </a:lnTo>
                <a:lnTo>
                  <a:pt x="9014" y="8025"/>
                </a:lnTo>
                <a:lnTo>
                  <a:pt x="9014" y="9049"/>
                </a:lnTo>
                <a:lnTo>
                  <a:pt x="7775" y="9049"/>
                </a:lnTo>
                <a:cubicBezTo>
                  <a:pt x="7668" y="9049"/>
                  <a:pt x="7597" y="9121"/>
                  <a:pt x="7597" y="9228"/>
                </a:cubicBezTo>
                <a:lnTo>
                  <a:pt x="7597" y="9633"/>
                </a:lnTo>
                <a:cubicBezTo>
                  <a:pt x="7597" y="9692"/>
                  <a:pt x="7621" y="9752"/>
                  <a:pt x="7680" y="9776"/>
                </a:cubicBezTo>
                <a:cubicBezTo>
                  <a:pt x="7859" y="9883"/>
                  <a:pt x="7966" y="10073"/>
                  <a:pt x="7966" y="10288"/>
                </a:cubicBezTo>
                <a:cubicBezTo>
                  <a:pt x="7966" y="10609"/>
                  <a:pt x="7704" y="10871"/>
                  <a:pt x="7382" y="10871"/>
                </a:cubicBezTo>
                <a:cubicBezTo>
                  <a:pt x="7061" y="10871"/>
                  <a:pt x="6811" y="10597"/>
                  <a:pt x="6811" y="10288"/>
                </a:cubicBezTo>
                <a:cubicBezTo>
                  <a:pt x="6811" y="10073"/>
                  <a:pt x="6906" y="9883"/>
                  <a:pt x="7085" y="9776"/>
                </a:cubicBezTo>
                <a:cubicBezTo>
                  <a:pt x="7144" y="9752"/>
                  <a:pt x="7180" y="9692"/>
                  <a:pt x="7180" y="9633"/>
                </a:cubicBezTo>
                <a:lnTo>
                  <a:pt x="7180" y="9228"/>
                </a:lnTo>
                <a:cubicBezTo>
                  <a:pt x="7180" y="9121"/>
                  <a:pt x="7109" y="9049"/>
                  <a:pt x="7001" y="9049"/>
                </a:cubicBezTo>
                <a:lnTo>
                  <a:pt x="5763" y="9049"/>
                </a:lnTo>
                <a:lnTo>
                  <a:pt x="5763" y="7811"/>
                </a:lnTo>
                <a:cubicBezTo>
                  <a:pt x="5763" y="7716"/>
                  <a:pt x="5692" y="7632"/>
                  <a:pt x="5585" y="7632"/>
                </a:cubicBezTo>
                <a:lnTo>
                  <a:pt x="5180" y="7632"/>
                </a:lnTo>
                <a:cubicBezTo>
                  <a:pt x="5120" y="7632"/>
                  <a:pt x="5061" y="7668"/>
                  <a:pt x="5037" y="7728"/>
                </a:cubicBezTo>
                <a:cubicBezTo>
                  <a:pt x="4930" y="7906"/>
                  <a:pt x="4739" y="8013"/>
                  <a:pt x="4525" y="8013"/>
                </a:cubicBezTo>
                <a:cubicBezTo>
                  <a:pt x="4203" y="8013"/>
                  <a:pt x="3953" y="7740"/>
                  <a:pt x="3953" y="7430"/>
                </a:cubicBezTo>
                <a:cubicBezTo>
                  <a:pt x="3953" y="7120"/>
                  <a:pt x="4215" y="6847"/>
                  <a:pt x="4525" y="6847"/>
                </a:cubicBezTo>
                <a:cubicBezTo>
                  <a:pt x="4739" y="6847"/>
                  <a:pt x="4930" y="6954"/>
                  <a:pt x="5037" y="7132"/>
                </a:cubicBezTo>
                <a:cubicBezTo>
                  <a:pt x="5061" y="7192"/>
                  <a:pt x="5120" y="7216"/>
                  <a:pt x="5180" y="7216"/>
                </a:cubicBezTo>
                <a:lnTo>
                  <a:pt x="5585" y="7216"/>
                </a:lnTo>
                <a:cubicBezTo>
                  <a:pt x="5692" y="7216"/>
                  <a:pt x="5763" y="7144"/>
                  <a:pt x="5763" y="7037"/>
                </a:cubicBezTo>
                <a:lnTo>
                  <a:pt x="5763" y="5811"/>
                </a:lnTo>
                <a:lnTo>
                  <a:pt x="6823" y="5811"/>
                </a:lnTo>
                <a:lnTo>
                  <a:pt x="6823" y="5942"/>
                </a:lnTo>
                <a:cubicBezTo>
                  <a:pt x="6585" y="6120"/>
                  <a:pt x="6454" y="6406"/>
                  <a:pt x="6454" y="6680"/>
                </a:cubicBezTo>
                <a:cubicBezTo>
                  <a:pt x="6454" y="7204"/>
                  <a:pt x="6870" y="7621"/>
                  <a:pt x="7382" y="7621"/>
                </a:cubicBezTo>
                <a:cubicBezTo>
                  <a:pt x="7906" y="7621"/>
                  <a:pt x="8323" y="7204"/>
                  <a:pt x="8323" y="6680"/>
                </a:cubicBezTo>
                <a:cubicBezTo>
                  <a:pt x="8323" y="6382"/>
                  <a:pt x="8192" y="6108"/>
                  <a:pt x="7954" y="5942"/>
                </a:cubicBezTo>
                <a:lnTo>
                  <a:pt x="7954" y="5811"/>
                </a:lnTo>
                <a:close/>
                <a:moveTo>
                  <a:pt x="3799" y="1"/>
                </a:moveTo>
                <a:cubicBezTo>
                  <a:pt x="3275" y="1"/>
                  <a:pt x="2858" y="417"/>
                  <a:pt x="2858" y="941"/>
                </a:cubicBezTo>
                <a:cubicBezTo>
                  <a:pt x="2858" y="1239"/>
                  <a:pt x="3001" y="1525"/>
                  <a:pt x="3239" y="1679"/>
                </a:cubicBezTo>
                <a:lnTo>
                  <a:pt x="3239" y="1822"/>
                </a:lnTo>
                <a:lnTo>
                  <a:pt x="2001" y="1822"/>
                </a:lnTo>
                <a:cubicBezTo>
                  <a:pt x="1894" y="1822"/>
                  <a:pt x="1822" y="1894"/>
                  <a:pt x="1822" y="2001"/>
                </a:cubicBezTo>
                <a:lnTo>
                  <a:pt x="1822" y="5608"/>
                </a:lnTo>
                <a:lnTo>
                  <a:pt x="1822" y="6847"/>
                </a:lnTo>
                <a:lnTo>
                  <a:pt x="1691" y="6847"/>
                </a:lnTo>
                <a:cubicBezTo>
                  <a:pt x="1513" y="6609"/>
                  <a:pt x="1227" y="6478"/>
                  <a:pt x="941" y="6478"/>
                </a:cubicBezTo>
                <a:cubicBezTo>
                  <a:pt x="417" y="6478"/>
                  <a:pt x="1" y="6894"/>
                  <a:pt x="1" y="7406"/>
                </a:cubicBezTo>
                <a:cubicBezTo>
                  <a:pt x="1" y="7930"/>
                  <a:pt x="417" y="8347"/>
                  <a:pt x="941" y="8347"/>
                </a:cubicBezTo>
                <a:cubicBezTo>
                  <a:pt x="1239" y="8347"/>
                  <a:pt x="1525" y="8216"/>
                  <a:pt x="1691" y="7978"/>
                </a:cubicBezTo>
                <a:lnTo>
                  <a:pt x="1822" y="7978"/>
                </a:lnTo>
                <a:lnTo>
                  <a:pt x="1822" y="9216"/>
                </a:lnTo>
                <a:cubicBezTo>
                  <a:pt x="1822" y="9311"/>
                  <a:pt x="1894" y="9395"/>
                  <a:pt x="2001" y="9395"/>
                </a:cubicBezTo>
                <a:lnTo>
                  <a:pt x="2620" y="9395"/>
                </a:lnTo>
                <a:cubicBezTo>
                  <a:pt x="2727" y="9395"/>
                  <a:pt x="2799" y="9311"/>
                  <a:pt x="2799" y="9216"/>
                </a:cubicBezTo>
                <a:cubicBezTo>
                  <a:pt x="2799" y="9109"/>
                  <a:pt x="2727" y="9037"/>
                  <a:pt x="2620" y="9037"/>
                </a:cubicBezTo>
                <a:lnTo>
                  <a:pt x="2179" y="9037"/>
                </a:lnTo>
                <a:lnTo>
                  <a:pt x="2179" y="7799"/>
                </a:lnTo>
                <a:cubicBezTo>
                  <a:pt x="2179" y="7692"/>
                  <a:pt x="2108" y="7621"/>
                  <a:pt x="2001" y="7621"/>
                </a:cubicBezTo>
                <a:lnTo>
                  <a:pt x="1596" y="7621"/>
                </a:lnTo>
                <a:cubicBezTo>
                  <a:pt x="1536" y="7621"/>
                  <a:pt x="1477" y="7644"/>
                  <a:pt x="1453" y="7704"/>
                </a:cubicBezTo>
                <a:cubicBezTo>
                  <a:pt x="1346" y="7882"/>
                  <a:pt x="1155" y="7990"/>
                  <a:pt x="941" y="7990"/>
                </a:cubicBezTo>
                <a:cubicBezTo>
                  <a:pt x="620" y="7990"/>
                  <a:pt x="358" y="7728"/>
                  <a:pt x="358" y="7406"/>
                </a:cubicBezTo>
                <a:cubicBezTo>
                  <a:pt x="358" y="7085"/>
                  <a:pt x="632" y="6835"/>
                  <a:pt x="941" y="6835"/>
                </a:cubicBezTo>
                <a:cubicBezTo>
                  <a:pt x="1155" y="6835"/>
                  <a:pt x="1346" y="6930"/>
                  <a:pt x="1453" y="7109"/>
                </a:cubicBezTo>
                <a:cubicBezTo>
                  <a:pt x="1477" y="7168"/>
                  <a:pt x="1536" y="7204"/>
                  <a:pt x="1596" y="7204"/>
                </a:cubicBezTo>
                <a:lnTo>
                  <a:pt x="2001" y="7204"/>
                </a:lnTo>
                <a:cubicBezTo>
                  <a:pt x="2108" y="7204"/>
                  <a:pt x="2179" y="7132"/>
                  <a:pt x="2179" y="7025"/>
                </a:cubicBezTo>
                <a:lnTo>
                  <a:pt x="2179" y="5787"/>
                </a:lnTo>
                <a:lnTo>
                  <a:pt x="3418" y="5787"/>
                </a:lnTo>
                <a:cubicBezTo>
                  <a:pt x="3513" y="5787"/>
                  <a:pt x="3596" y="5716"/>
                  <a:pt x="3596" y="5608"/>
                </a:cubicBezTo>
                <a:lnTo>
                  <a:pt x="3596" y="5204"/>
                </a:lnTo>
                <a:cubicBezTo>
                  <a:pt x="3596" y="5144"/>
                  <a:pt x="3561" y="5085"/>
                  <a:pt x="3501" y="5061"/>
                </a:cubicBezTo>
                <a:cubicBezTo>
                  <a:pt x="3322" y="4954"/>
                  <a:pt x="3215" y="4763"/>
                  <a:pt x="3215" y="4549"/>
                </a:cubicBezTo>
                <a:cubicBezTo>
                  <a:pt x="3215" y="4227"/>
                  <a:pt x="3489" y="3977"/>
                  <a:pt x="3799" y="3977"/>
                </a:cubicBezTo>
                <a:cubicBezTo>
                  <a:pt x="4132" y="3977"/>
                  <a:pt x="4382" y="4239"/>
                  <a:pt x="4382" y="4549"/>
                </a:cubicBezTo>
                <a:cubicBezTo>
                  <a:pt x="4382" y="4763"/>
                  <a:pt x="4275" y="4954"/>
                  <a:pt x="4096" y="5061"/>
                </a:cubicBezTo>
                <a:cubicBezTo>
                  <a:pt x="4037" y="5085"/>
                  <a:pt x="4013" y="5144"/>
                  <a:pt x="4013" y="5204"/>
                </a:cubicBezTo>
                <a:lnTo>
                  <a:pt x="4013" y="5608"/>
                </a:lnTo>
                <a:cubicBezTo>
                  <a:pt x="4013" y="5716"/>
                  <a:pt x="4084" y="5787"/>
                  <a:pt x="4192" y="5787"/>
                </a:cubicBezTo>
                <a:lnTo>
                  <a:pt x="5418" y="5787"/>
                </a:lnTo>
                <a:lnTo>
                  <a:pt x="5418" y="6847"/>
                </a:lnTo>
                <a:lnTo>
                  <a:pt x="5287" y="6847"/>
                </a:lnTo>
                <a:cubicBezTo>
                  <a:pt x="5108" y="6609"/>
                  <a:pt x="4823" y="6478"/>
                  <a:pt x="4549" y="6478"/>
                </a:cubicBezTo>
                <a:cubicBezTo>
                  <a:pt x="4025" y="6478"/>
                  <a:pt x="3608" y="6894"/>
                  <a:pt x="3608" y="7406"/>
                </a:cubicBezTo>
                <a:cubicBezTo>
                  <a:pt x="3608" y="7930"/>
                  <a:pt x="4025" y="8347"/>
                  <a:pt x="4549" y="8347"/>
                </a:cubicBezTo>
                <a:cubicBezTo>
                  <a:pt x="4846" y="8347"/>
                  <a:pt x="5120" y="8216"/>
                  <a:pt x="5287" y="7978"/>
                </a:cubicBezTo>
                <a:lnTo>
                  <a:pt x="5418" y="7978"/>
                </a:lnTo>
                <a:lnTo>
                  <a:pt x="5418" y="9037"/>
                </a:lnTo>
                <a:lnTo>
                  <a:pt x="3168" y="9037"/>
                </a:lnTo>
                <a:cubicBezTo>
                  <a:pt x="3072" y="9037"/>
                  <a:pt x="3001" y="9109"/>
                  <a:pt x="3001" y="9216"/>
                </a:cubicBezTo>
                <a:cubicBezTo>
                  <a:pt x="3001" y="9311"/>
                  <a:pt x="3072" y="9395"/>
                  <a:pt x="3168" y="9395"/>
                </a:cubicBezTo>
                <a:lnTo>
                  <a:pt x="6835" y="9395"/>
                </a:lnTo>
                <a:lnTo>
                  <a:pt x="6835" y="9526"/>
                </a:lnTo>
                <a:cubicBezTo>
                  <a:pt x="6597" y="9704"/>
                  <a:pt x="6466" y="9990"/>
                  <a:pt x="6466" y="10264"/>
                </a:cubicBezTo>
                <a:cubicBezTo>
                  <a:pt x="6466" y="10788"/>
                  <a:pt x="6882" y="11204"/>
                  <a:pt x="7406" y="11204"/>
                </a:cubicBezTo>
                <a:cubicBezTo>
                  <a:pt x="7918" y="11204"/>
                  <a:pt x="8335" y="10788"/>
                  <a:pt x="8335" y="10264"/>
                </a:cubicBezTo>
                <a:cubicBezTo>
                  <a:pt x="8335" y="9966"/>
                  <a:pt x="8204" y="9692"/>
                  <a:pt x="7966" y="9526"/>
                </a:cubicBezTo>
                <a:lnTo>
                  <a:pt x="7966" y="9395"/>
                </a:lnTo>
                <a:lnTo>
                  <a:pt x="9204" y="9395"/>
                </a:lnTo>
                <a:cubicBezTo>
                  <a:pt x="9311" y="9395"/>
                  <a:pt x="9383" y="9311"/>
                  <a:pt x="9383" y="9216"/>
                </a:cubicBezTo>
                <a:lnTo>
                  <a:pt x="9383" y="8002"/>
                </a:lnTo>
                <a:lnTo>
                  <a:pt x="9383" y="7787"/>
                </a:lnTo>
                <a:lnTo>
                  <a:pt x="9383" y="5596"/>
                </a:lnTo>
                <a:lnTo>
                  <a:pt x="9383" y="4358"/>
                </a:lnTo>
                <a:lnTo>
                  <a:pt x="9514" y="4358"/>
                </a:lnTo>
                <a:cubicBezTo>
                  <a:pt x="9692" y="4596"/>
                  <a:pt x="9978" y="4727"/>
                  <a:pt x="10264" y="4727"/>
                </a:cubicBezTo>
                <a:cubicBezTo>
                  <a:pt x="10776" y="4727"/>
                  <a:pt x="11192" y="4311"/>
                  <a:pt x="11192" y="3799"/>
                </a:cubicBezTo>
                <a:cubicBezTo>
                  <a:pt x="11192" y="3287"/>
                  <a:pt x="10776" y="2858"/>
                  <a:pt x="10264" y="2858"/>
                </a:cubicBezTo>
                <a:cubicBezTo>
                  <a:pt x="9966" y="2858"/>
                  <a:pt x="9680" y="2989"/>
                  <a:pt x="9514" y="3227"/>
                </a:cubicBezTo>
                <a:lnTo>
                  <a:pt x="9383" y="3227"/>
                </a:lnTo>
                <a:lnTo>
                  <a:pt x="9383" y="2001"/>
                </a:lnTo>
                <a:cubicBezTo>
                  <a:pt x="9383" y="1894"/>
                  <a:pt x="9311" y="1822"/>
                  <a:pt x="9204" y="1822"/>
                </a:cubicBezTo>
                <a:lnTo>
                  <a:pt x="8609" y="1822"/>
                </a:lnTo>
                <a:cubicBezTo>
                  <a:pt x="8502" y="1822"/>
                  <a:pt x="8430" y="1894"/>
                  <a:pt x="8430" y="2001"/>
                </a:cubicBezTo>
                <a:cubicBezTo>
                  <a:pt x="8430" y="2096"/>
                  <a:pt x="8502" y="2179"/>
                  <a:pt x="8609" y="2179"/>
                </a:cubicBezTo>
                <a:lnTo>
                  <a:pt x="9026" y="2179"/>
                </a:lnTo>
                <a:lnTo>
                  <a:pt x="9026" y="3406"/>
                </a:lnTo>
                <a:cubicBezTo>
                  <a:pt x="9026" y="3513"/>
                  <a:pt x="9097" y="3584"/>
                  <a:pt x="9204" y="3584"/>
                </a:cubicBezTo>
                <a:lnTo>
                  <a:pt x="9609" y="3584"/>
                </a:lnTo>
                <a:cubicBezTo>
                  <a:pt x="9668" y="3584"/>
                  <a:pt x="9728" y="3561"/>
                  <a:pt x="9752" y="3501"/>
                </a:cubicBezTo>
                <a:cubicBezTo>
                  <a:pt x="9859" y="3322"/>
                  <a:pt x="10049" y="3215"/>
                  <a:pt x="10264" y="3215"/>
                </a:cubicBezTo>
                <a:cubicBezTo>
                  <a:pt x="10585" y="3215"/>
                  <a:pt x="10835" y="3489"/>
                  <a:pt x="10835" y="3799"/>
                </a:cubicBezTo>
                <a:cubicBezTo>
                  <a:pt x="10835" y="4120"/>
                  <a:pt x="10573" y="4382"/>
                  <a:pt x="10264" y="4382"/>
                </a:cubicBezTo>
                <a:cubicBezTo>
                  <a:pt x="10049" y="4382"/>
                  <a:pt x="9859" y="4275"/>
                  <a:pt x="9752" y="4096"/>
                </a:cubicBezTo>
                <a:cubicBezTo>
                  <a:pt x="9728" y="4037"/>
                  <a:pt x="9668" y="4001"/>
                  <a:pt x="9609" y="4001"/>
                </a:cubicBezTo>
                <a:lnTo>
                  <a:pt x="9204" y="4001"/>
                </a:lnTo>
                <a:cubicBezTo>
                  <a:pt x="9097" y="4001"/>
                  <a:pt x="9026" y="4084"/>
                  <a:pt x="9026" y="4180"/>
                </a:cubicBezTo>
                <a:lnTo>
                  <a:pt x="9026" y="5418"/>
                </a:lnTo>
                <a:lnTo>
                  <a:pt x="7787" y="5418"/>
                </a:lnTo>
                <a:cubicBezTo>
                  <a:pt x="7680" y="5418"/>
                  <a:pt x="7609" y="5489"/>
                  <a:pt x="7609" y="5596"/>
                </a:cubicBezTo>
                <a:lnTo>
                  <a:pt x="7609" y="6001"/>
                </a:lnTo>
                <a:cubicBezTo>
                  <a:pt x="7609" y="6061"/>
                  <a:pt x="7644" y="6120"/>
                  <a:pt x="7704" y="6144"/>
                </a:cubicBezTo>
                <a:cubicBezTo>
                  <a:pt x="7883" y="6251"/>
                  <a:pt x="7978" y="6442"/>
                  <a:pt x="7978" y="6656"/>
                </a:cubicBezTo>
                <a:cubicBezTo>
                  <a:pt x="7978" y="6978"/>
                  <a:pt x="7716" y="7240"/>
                  <a:pt x="7406" y="7240"/>
                </a:cubicBezTo>
                <a:cubicBezTo>
                  <a:pt x="7073" y="7240"/>
                  <a:pt x="6823" y="6966"/>
                  <a:pt x="6823" y="6656"/>
                </a:cubicBezTo>
                <a:cubicBezTo>
                  <a:pt x="6823" y="6442"/>
                  <a:pt x="6930" y="6251"/>
                  <a:pt x="7109" y="6144"/>
                </a:cubicBezTo>
                <a:cubicBezTo>
                  <a:pt x="7168" y="6120"/>
                  <a:pt x="7192" y="6061"/>
                  <a:pt x="7192" y="6001"/>
                </a:cubicBezTo>
                <a:lnTo>
                  <a:pt x="7192" y="5596"/>
                </a:lnTo>
                <a:cubicBezTo>
                  <a:pt x="7192" y="5489"/>
                  <a:pt x="7121" y="5418"/>
                  <a:pt x="7013" y="5418"/>
                </a:cubicBezTo>
                <a:lnTo>
                  <a:pt x="5775" y="5418"/>
                </a:lnTo>
                <a:lnTo>
                  <a:pt x="5775" y="4358"/>
                </a:lnTo>
                <a:lnTo>
                  <a:pt x="5918" y="4358"/>
                </a:lnTo>
                <a:cubicBezTo>
                  <a:pt x="6097" y="4596"/>
                  <a:pt x="6370" y="4739"/>
                  <a:pt x="6656" y="4739"/>
                </a:cubicBezTo>
                <a:cubicBezTo>
                  <a:pt x="7180" y="4739"/>
                  <a:pt x="7597" y="4323"/>
                  <a:pt x="7597" y="3799"/>
                </a:cubicBezTo>
                <a:cubicBezTo>
                  <a:pt x="7597" y="3275"/>
                  <a:pt x="7180" y="2858"/>
                  <a:pt x="6656" y="2858"/>
                </a:cubicBezTo>
                <a:cubicBezTo>
                  <a:pt x="6359" y="2858"/>
                  <a:pt x="6073" y="2989"/>
                  <a:pt x="5918" y="3227"/>
                </a:cubicBezTo>
                <a:lnTo>
                  <a:pt x="5775" y="3227"/>
                </a:lnTo>
                <a:lnTo>
                  <a:pt x="5775" y="2179"/>
                </a:lnTo>
                <a:lnTo>
                  <a:pt x="8025" y="2179"/>
                </a:lnTo>
                <a:cubicBezTo>
                  <a:pt x="8133" y="2179"/>
                  <a:pt x="8204" y="2096"/>
                  <a:pt x="8204" y="2001"/>
                </a:cubicBezTo>
                <a:cubicBezTo>
                  <a:pt x="8204" y="1894"/>
                  <a:pt x="8133" y="1822"/>
                  <a:pt x="8025" y="1822"/>
                </a:cubicBezTo>
                <a:lnTo>
                  <a:pt x="4370" y="1822"/>
                </a:lnTo>
                <a:lnTo>
                  <a:pt x="4370" y="1679"/>
                </a:lnTo>
                <a:cubicBezTo>
                  <a:pt x="4608" y="1501"/>
                  <a:pt x="4739" y="1227"/>
                  <a:pt x="4739" y="941"/>
                </a:cubicBezTo>
                <a:cubicBezTo>
                  <a:pt x="4739" y="417"/>
                  <a:pt x="4323" y="1"/>
                  <a:pt x="379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91" name="Google Shape;491;p27">
            <a:extLst>
              <a:ext uri="{FF2B5EF4-FFF2-40B4-BE49-F238E27FC236}">
                <a16:creationId xmlns:a16="http://schemas.microsoft.com/office/drawing/2014/main" id="{DB1831A2-DC74-1041-6E61-34F23A920634}"/>
              </a:ext>
            </a:extLst>
          </p:cNvPr>
          <p:cNvGrpSpPr/>
          <p:nvPr/>
        </p:nvGrpSpPr>
        <p:grpSpPr>
          <a:xfrm>
            <a:off x="4075558" y="1684660"/>
            <a:ext cx="577210" cy="580282"/>
            <a:chOff x="3095745" y="3805393"/>
            <a:chExt cx="352840" cy="354717"/>
          </a:xfrm>
        </p:grpSpPr>
        <p:sp>
          <p:nvSpPr>
            <p:cNvPr id="492" name="Google Shape;492;p27">
              <a:extLst>
                <a:ext uri="{FF2B5EF4-FFF2-40B4-BE49-F238E27FC236}">
                  <a16:creationId xmlns:a16="http://schemas.microsoft.com/office/drawing/2014/main" id="{54628000-A352-D2A8-E565-AC3BC821D21D}"/>
                </a:ext>
              </a:extLst>
            </p:cNvPr>
            <p:cNvSpPr/>
            <p:nvPr/>
          </p:nvSpPr>
          <p:spPr>
            <a:xfrm>
              <a:off x="3095745" y="3805393"/>
              <a:ext cx="272093" cy="271711"/>
            </a:xfrm>
            <a:custGeom>
              <a:avLst/>
              <a:gdLst/>
              <a:ahLst/>
              <a:cxnLst/>
              <a:rect l="l" t="t" r="r" b="b"/>
              <a:pathLst>
                <a:path w="8549" h="8537" extrusionOk="0">
                  <a:moveTo>
                    <a:pt x="4025" y="0"/>
                  </a:moveTo>
                  <a:cubicBezTo>
                    <a:pt x="3763" y="0"/>
                    <a:pt x="3525" y="179"/>
                    <a:pt x="3489" y="441"/>
                  </a:cubicBezTo>
                  <a:lnTo>
                    <a:pt x="3322" y="1262"/>
                  </a:lnTo>
                  <a:cubicBezTo>
                    <a:pt x="3155" y="1322"/>
                    <a:pt x="2977" y="1381"/>
                    <a:pt x="2834" y="1465"/>
                  </a:cubicBezTo>
                  <a:lnTo>
                    <a:pt x="2132" y="1012"/>
                  </a:lnTo>
                  <a:cubicBezTo>
                    <a:pt x="2036" y="947"/>
                    <a:pt x="1929" y="915"/>
                    <a:pt x="1825" y="915"/>
                  </a:cubicBezTo>
                  <a:cubicBezTo>
                    <a:pt x="1683" y="915"/>
                    <a:pt x="1544" y="974"/>
                    <a:pt x="1441" y="1084"/>
                  </a:cubicBezTo>
                  <a:lnTo>
                    <a:pt x="1084" y="1441"/>
                  </a:lnTo>
                  <a:cubicBezTo>
                    <a:pt x="905" y="1619"/>
                    <a:pt x="881" y="1917"/>
                    <a:pt x="1012" y="2119"/>
                  </a:cubicBezTo>
                  <a:lnTo>
                    <a:pt x="1477" y="2822"/>
                  </a:lnTo>
                  <a:cubicBezTo>
                    <a:pt x="1381" y="2989"/>
                    <a:pt x="1322" y="3155"/>
                    <a:pt x="1262" y="3310"/>
                  </a:cubicBezTo>
                  <a:lnTo>
                    <a:pt x="453" y="3477"/>
                  </a:lnTo>
                  <a:cubicBezTo>
                    <a:pt x="191" y="3524"/>
                    <a:pt x="0" y="3763"/>
                    <a:pt x="0" y="4013"/>
                  </a:cubicBezTo>
                  <a:lnTo>
                    <a:pt x="0" y="4525"/>
                  </a:lnTo>
                  <a:cubicBezTo>
                    <a:pt x="0" y="4775"/>
                    <a:pt x="179" y="5013"/>
                    <a:pt x="453" y="5060"/>
                  </a:cubicBezTo>
                  <a:lnTo>
                    <a:pt x="1262" y="5215"/>
                  </a:lnTo>
                  <a:cubicBezTo>
                    <a:pt x="1322" y="5382"/>
                    <a:pt x="1381" y="5560"/>
                    <a:pt x="1477" y="5715"/>
                  </a:cubicBezTo>
                  <a:lnTo>
                    <a:pt x="1012" y="6406"/>
                  </a:lnTo>
                  <a:cubicBezTo>
                    <a:pt x="869" y="6632"/>
                    <a:pt x="893" y="6918"/>
                    <a:pt x="1084" y="7096"/>
                  </a:cubicBezTo>
                  <a:lnTo>
                    <a:pt x="1441" y="7453"/>
                  </a:lnTo>
                  <a:cubicBezTo>
                    <a:pt x="1544" y="7557"/>
                    <a:pt x="1687" y="7608"/>
                    <a:pt x="1830" y="7608"/>
                  </a:cubicBezTo>
                  <a:cubicBezTo>
                    <a:pt x="1935" y="7608"/>
                    <a:pt x="2041" y="7580"/>
                    <a:pt x="2132" y="7525"/>
                  </a:cubicBezTo>
                  <a:lnTo>
                    <a:pt x="2834" y="7061"/>
                  </a:lnTo>
                  <a:cubicBezTo>
                    <a:pt x="2989" y="7156"/>
                    <a:pt x="3155" y="7215"/>
                    <a:pt x="3322" y="7275"/>
                  </a:cubicBezTo>
                  <a:lnTo>
                    <a:pt x="3489" y="8096"/>
                  </a:lnTo>
                  <a:cubicBezTo>
                    <a:pt x="3525" y="8346"/>
                    <a:pt x="3763" y="8537"/>
                    <a:pt x="4025" y="8537"/>
                  </a:cubicBezTo>
                  <a:lnTo>
                    <a:pt x="4525" y="8537"/>
                  </a:lnTo>
                  <a:cubicBezTo>
                    <a:pt x="4775" y="8537"/>
                    <a:pt x="5013" y="8358"/>
                    <a:pt x="5060" y="8096"/>
                  </a:cubicBezTo>
                  <a:lnTo>
                    <a:pt x="5227" y="7275"/>
                  </a:lnTo>
                  <a:cubicBezTo>
                    <a:pt x="5358" y="7227"/>
                    <a:pt x="5489" y="7180"/>
                    <a:pt x="5632" y="7120"/>
                  </a:cubicBezTo>
                  <a:cubicBezTo>
                    <a:pt x="5692" y="7084"/>
                    <a:pt x="5727" y="6977"/>
                    <a:pt x="5692" y="6894"/>
                  </a:cubicBezTo>
                  <a:cubicBezTo>
                    <a:pt x="5655" y="6821"/>
                    <a:pt x="5584" y="6790"/>
                    <a:pt x="5515" y="6790"/>
                  </a:cubicBezTo>
                  <a:cubicBezTo>
                    <a:pt x="5494" y="6790"/>
                    <a:pt x="5473" y="6793"/>
                    <a:pt x="5453" y="6799"/>
                  </a:cubicBezTo>
                  <a:cubicBezTo>
                    <a:pt x="5299" y="6870"/>
                    <a:pt x="5156" y="6918"/>
                    <a:pt x="5001" y="6965"/>
                  </a:cubicBezTo>
                  <a:cubicBezTo>
                    <a:pt x="4941" y="6977"/>
                    <a:pt x="4882" y="7037"/>
                    <a:pt x="4882" y="7096"/>
                  </a:cubicBezTo>
                  <a:lnTo>
                    <a:pt x="4703" y="8025"/>
                  </a:lnTo>
                  <a:cubicBezTo>
                    <a:pt x="4691" y="8108"/>
                    <a:pt x="4596" y="8180"/>
                    <a:pt x="4513" y="8180"/>
                  </a:cubicBezTo>
                  <a:lnTo>
                    <a:pt x="4001" y="8180"/>
                  </a:lnTo>
                  <a:cubicBezTo>
                    <a:pt x="3917" y="8180"/>
                    <a:pt x="3822" y="8120"/>
                    <a:pt x="3810" y="8025"/>
                  </a:cubicBezTo>
                  <a:lnTo>
                    <a:pt x="3632" y="7096"/>
                  </a:lnTo>
                  <a:cubicBezTo>
                    <a:pt x="3620" y="7037"/>
                    <a:pt x="3572" y="6977"/>
                    <a:pt x="3513" y="6965"/>
                  </a:cubicBezTo>
                  <a:cubicBezTo>
                    <a:pt x="3310" y="6906"/>
                    <a:pt x="3096" y="6811"/>
                    <a:pt x="2905" y="6703"/>
                  </a:cubicBezTo>
                  <a:cubicBezTo>
                    <a:pt x="2876" y="6691"/>
                    <a:pt x="2843" y="6686"/>
                    <a:pt x="2812" y="6686"/>
                  </a:cubicBezTo>
                  <a:cubicBezTo>
                    <a:pt x="2780" y="6686"/>
                    <a:pt x="2751" y="6691"/>
                    <a:pt x="2727" y="6703"/>
                  </a:cubicBezTo>
                  <a:lnTo>
                    <a:pt x="1941" y="7227"/>
                  </a:lnTo>
                  <a:cubicBezTo>
                    <a:pt x="1904" y="7249"/>
                    <a:pt x="1864" y="7260"/>
                    <a:pt x="1824" y="7260"/>
                  </a:cubicBezTo>
                  <a:cubicBezTo>
                    <a:pt x="1774" y="7260"/>
                    <a:pt x="1725" y="7243"/>
                    <a:pt x="1679" y="7203"/>
                  </a:cubicBezTo>
                  <a:lnTo>
                    <a:pt x="1322" y="6846"/>
                  </a:lnTo>
                  <a:cubicBezTo>
                    <a:pt x="1262" y="6787"/>
                    <a:pt x="1250" y="6680"/>
                    <a:pt x="1298" y="6584"/>
                  </a:cubicBezTo>
                  <a:lnTo>
                    <a:pt x="1822" y="5799"/>
                  </a:lnTo>
                  <a:cubicBezTo>
                    <a:pt x="1846" y="5739"/>
                    <a:pt x="1858" y="5679"/>
                    <a:pt x="1822" y="5620"/>
                  </a:cubicBezTo>
                  <a:cubicBezTo>
                    <a:pt x="1715" y="5429"/>
                    <a:pt x="1620" y="5215"/>
                    <a:pt x="1560" y="5013"/>
                  </a:cubicBezTo>
                  <a:cubicBezTo>
                    <a:pt x="1548" y="4953"/>
                    <a:pt x="1489" y="4894"/>
                    <a:pt x="1429" y="4894"/>
                  </a:cubicBezTo>
                  <a:lnTo>
                    <a:pt x="512" y="4715"/>
                  </a:lnTo>
                  <a:cubicBezTo>
                    <a:pt x="417" y="4703"/>
                    <a:pt x="346" y="4608"/>
                    <a:pt x="346" y="4525"/>
                  </a:cubicBezTo>
                  <a:lnTo>
                    <a:pt x="346" y="4013"/>
                  </a:lnTo>
                  <a:cubicBezTo>
                    <a:pt x="346" y="3929"/>
                    <a:pt x="405" y="3834"/>
                    <a:pt x="512" y="3822"/>
                  </a:cubicBezTo>
                  <a:lnTo>
                    <a:pt x="1429" y="3643"/>
                  </a:lnTo>
                  <a:cubicBezTo>
                    <a:pt x="1489" y="3632"/>
                    <a:pt x="1548" y="3584"/>
                    <a:pt x="1560" y="3524"/>
                  </a:cubicBezTo>
                  <a:cubicBezTo>
                    <a:pt x="1620" y="3322"/>
                    <a:pt x="1715" y="3108"/>
                    <a:pt x="1822" y="2917"/>
                  </a:cubicBezTo>
                  <a:cubicBezTo>
                    <a:pt x="1846" y="2858"/>
                    <a:pt x="1846" y="2786"/>
                    <a:pt x="1822" y="2739"/>
                  </a:cubicBezTo>
                  <a:lnTo>
                    <a:pt x="1298" y="1941"/>
                  </a:lnTo>
                  <a:cubicBezTo>
                    <a:pt x="1250" y="1869"/>
                    <a:pt x="1250" y="1762"/>
                    <a:pt x="1322" y="1691"/>
                  </a:cubicBezTo>
                  <a:lnTo>
                    <a:pt x="1679" y="1334"/>
                  </a:lnTo>
                  <a:cubicBezTo>
                    <a:pt x="1714" y="1299"/>
                    <a:pt x="1765" y="1280"/>
                    <a:pt x="1820" y="1280"/>
                  </a:cubicBezTo>
                  <a:cubicBezTo>
                    <a:pt x="1859" y="1280"/>
                    <a:pt x="1901" y="1290"/>
                    <a:pt x="1941" y="1310"/>
                  </a:cubicBezTo>
                  <a:lnTo>
                    <a:pt x="2727" y="1822"/>
                  </a:lnTo>
                  <a:cubicBezTo>
                    <a:pt x="2759" y="1841"/>
                    <a:pt x="2791" y="1853"/>
                    <a:pt x="2822" y="1853"/>
                  </a:cubicBezTo>
                  <a:cubicBezTo>
                    <a:pt x="2850" y="1853"/>
                    <a:pt x="2878" y="1844"/>
                    <a:pt x="2905" y="1822"/>
                  </a:cubicBezTo>
                  <a:cubicBezTo>
                    <a:pt x="3096" y="1727"/>
                    <a:pt x="3310" y="1631"/>
                    <a:pt x="3513" y="1572"/>
                  </a:cubicBezTo>
                  <a:cubicBezTo>
                    <a:pt x="3572" y="1560"/>
                    <a:pt x="3632" y="1500"/>
                    <a:pt x="3632" y="1441"/>
                  </a:cubicBezTo>
                  <a:lnTo>
                    <a:pt x="3810" y="512"/>
                  </a:lnTo>
                  <a:cubicBezTo>
                    <a:pt x="3822" y="429"/>
                    <a:pt x="3917" y="357"/>
                    <a:pt x="4001" y="357"/>
                  </a:cubicBezTo>
                  <a:lnTo>
                    <a:pt x="4513" y="357"/>
                  </a:lnTo>
                  <a:cubicBezTo>
                    <a:pt x="4596" y="357"/>
                    <a:pt x="4691" y="417"/>
                    <a:pt x="4703" y="512"/>
                  </a:cubicBezTo>
                  <a:lnTo>
                    <a:pt x="4882" y="1441"/>
                  </a:lnTo>
                  <a:cubicBezTo>
                    <a:pt x="4894" y="1500"/>
                    <a:pt x="4941" y="1560"/>
                    <a:pt x="5001" y="1572"/>
                  </a:cubicBezTo>
                  <a:cubicBezTo>
                    <a:pt x="5215" y="1631"/>
                    <a:pt x="5418" y="1727"/>
                    <a:pt x="5608" y="1822"/>
                  </a:cubicBezTo>
                  <a:cubicBezTo>
                    <a:pt x="5638" y="1840"/>
                    <a:pt x="5674" y="1849"/>
                    <a:pt x="5706" y="1849"/>
                  </a:cubicBezTo>
                  <a:cubicBezTo>
                    <a:pt x="5739" y="1849"/>
                    <a:pt x="5769" y="1840"/>
                    <a:pt x="5787" y="1822"/>
                  </a:cubicBezTo>
                  <a:lnTo>
                    <a:pt x="6584" y="1310"/>
                  </a:lnTo>
                  <a:cubicBezTo>
                    <a:pt x="6617" y="1288"/>
                    <a:pt x="6656" y="1277"/>
                    <a:pt x="6696" y="1277"/>
                  </a:cubicBezTo>
                  <a:cubicBezTo>
                    <a:pt x="6745" y="1277"/>
                    <a:pt x="6795" y="1294"/>
                    <a:pt x="6835" y="1334"/>
                  </a:cubicBezTo>
                  <a:lnTo>
                    <a:pt x="7192" y="1691"/>
                  </a:lnTo>
                  <a:cubicBezTo>
                    <a:pt x="7251" y="1750"/>
                    <a:pt x="7263" y="1858"/>
                    <a:pt x="7216" y="1941"/>
                  </a:cubicBezTo>
                  <a:lnTo>
                    <a:pt x="6704" y="2739"/>
                  </a:lnTo>
                  <a:cubicBezTo>
                    <a:pt x="6668" y="2798"/>
                    <a:pt x="6656" y="2858"/>
                    <a:pt x="6704" y="2917"/>
                  </a:cubicBezTo>
                  <a:cubicBezTo>
                    <a:pt x="6799" y="3108"/>
                    <a:pt x="6894" y="3322"/>
                    <a:pt x="6954" y="3524"/>
                  </a:cubicBezTo>
                  <a:cubicBezTo>
                    <a:pt x="6965" y="3584"/>
                    <a:pt x="7025" y="3643"/>
                    <a:pt x="7085" y="3643"/>
                  </a:cubicBezTo>
                  <a:lnTo>
                    <a:pt x="8013" y="3822"/>
                  </a:lnTo>
                  <a:cubicBezTo>
                    <a:pt x="8097" y="3834"/>
                    <a:pt x="8168" y="3929"/>
                    <a:pt x="8168" y="4013"/>
                  </a:cubicBezTo>
                  <a:lnTo>
                    <a:pt x="8168" y="4525"/>
                  </a:lnTo>
                  <a:cubicBezTo>
                    <a:pt x="8168" y="4608"/>
                    <a:pt x="8108" y="4703"/>
                    <a:pt x="8013" y="4715"/>
                  </a:cubicBezTo>
                  <a:lnTo>
                    <a:pt x="7085" y="4894"/>
                  </a:lnTo>
                  <a:cubicBezTo>
                    <a:pt x="7025" y="4906"/>
                    <a:pt x="6965" y="4953"/>
                    <a:pt x="6954" y="5013"/>
                  </a:cubicBezTo>
                  <a:cubicBezTo>
                    <a:pt x="6906" y="5156"/>
                    <a:pt x="6846" y="5322"/>
                    <a:pt x="6787" y="5477"/>
                  </a:cubicBezTo>
                  <a:cubicBezTo>
                    <a:pt x="6739" y="5560"/>
                    <a:pt x="6787" y="5668"/>
                    <a:pt x="6882" y="5715"/>
                  </a:cubicBezTo>
                  <a:cubicBezTo>
                    <a:pt x="6903" y="5724"/>
                    <a:pt x="6926" y="5729"/>
                    <a:pt x="6949" y="5729"/>
                  </a:cubicBezTo>
                  <a:cubicBezTo>
                    <a:pt x="7016" y="5729"/>
                    <a:pt x="7085" y="5691"/>
                    <a:pt x="7120" y="5620"/>
                  </a:cubicBezTo>
                  <a:cubicBezTo>
                    <a:pt x="7180" y="5489"/>
                    <a:pt x="7239" y="5358"/>
                    <a:pt x="7275" y="5215"/>
                  </a:cubicBezTo>
                  <a:lnTo>
                    <a:pt x="8097" y="5060"/>
                  </a:lnTo>
                  <a:cubicBezTo>
                    <a:pt x="8347" y="5013"/>
                    <a:pt x="8549" y="4775"/>
                    <a:pt x="8549" y="4525"/>
                  </a:cubicBezTo>
                  <a:lnTo>
                    <a:pt x="8549" y="4013"/>
                  </a:lnTo>
                  <a:cubicBezTo>
                    <a:pt x="8549" y="3763"/>
                    <a:pt x="8370" y="3524"/>
                    <a:pt x="8097" y="3477"/>
                  </a:cubicBezTo>
                  <a:lnTo>
                    <a:pt x="7275" y="3310"/>
                  </a:lnTo>
                  <a:cubicBezTo>
                    <a:pt x="7216" y="3155"/>
                    <a:pt x="7156" y="2977"/>
                    <a:pt x="7073" y="2822"/>
                  </a:cubicBezTo>
                  <a:lnTo>
                    <a:pt x="7537" y="2119"/>
                  </a:lnTo>
                  <a:cubicBezTo>
                    <a:pt x="7680" y="1905"/>
                    <a:pt x="7656" y="1619"/>
                    <a:pt x="7454" y="1441"/>
                  </a:cubicBezTo>
                  <a:lnTo>
                    <a:pt x="7096" y="1084"/>
                  </a:lnTo>
                  <a:cubicBezTo>
                    <a:pt x="6992" y="980"/>
                    <a:pt x="6848" y="924"/>
                    <a:pt x="6705" y="924"/>
                  </a:cubicBezTo>
                  <a:cubicBezTo>
                    <a:pt x="6603" y="924"/>
                    <a:pt x="6502" y="953"/>
                    <a:pt x="6418" y="1012"/>
                  </a:cubicBezTo>
                  <a:lnTo>
                    <a:pt x="5715" y="1465"/>
                  </a:lnTo>
                  <a:cubicBezTo>
                    <a:pt x="5549" y="1381"/>
                    <a:pt x="5394" y="1322"/>
                    <a:pt x="5227" y="1262"/>
                  </a:cubicBezTo>
                  <a:lnTo>
                    <a:pt x="5060" y="441"/>
                  </a:lnTo>
                  <a:cubicBezTo>
                    <a:pt x="5013" y="191"/>
                    <a:pt x="4775" y="0"/>
                    <a:pt x="452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27">
              <a:extLst>
                <a:ext uri="{FF2B5EF4-FFF2-40B4-BE49-F238E27FC236}">
                  <a16:creationId xmlns:a16="http://schemas.microsoft.com/office/drawing/2014/main" id="{BE63C180-A5CA-C39A-9C19-D9495B96035A}"/>
                </a:ext>
              </a:extLst>
            </p:cNvPr>
            <p:cNvSpPr/>
            <p:nvPr/>
          </p:nvSpPr>
          <p:spPr>
            <a:xfrm>
              <a:off x="3184798" y="3878883"/>
              <a:ext cx="109550" cy="94018"/>
            </a:xfrm>
            <a:custGeom>
              <a:avLst/>
              <a:gdLst/>
              <a:ahLst/>
              <a:cxnLst/>
              <a:rect l="l" t="t" r="r" b="b"/>
              <a:pathLst>
                <a:path w="3442" h="2954" extrusionOk="0">
                  <a:moveTo>
                    <a:pt x="1465" y="1"/>
                  </a:moveTo>
                  <a:cubicBezTo>
                    <a:pt x="941" y="1"/>
                    <a:pt x="453" y="191"/>
                    <a:pt x="72" y="561"/>
                  </a:cubicBezTo>
                  <a:cubicBezTo>
                    <a:pt x="0" y="632"/>
                    <a:pt x="0" y="739"/>
                    <a:pt x="72" y="811"/>
                  </a:cubicBezTo>
                  <a:cubicBezTo>
                    <a:pt x="113" y="852"/>
                    <a:pt x="158" y="873"/>
                    <a:pt x="203" y="873"/>
                  </a:cubicBezTo>
                  <a:cubicBezTo>
                    <a:pt x="247" y="873"/>
                    <a:pt x="292" y="852"/>
                    <a:pt x="334" y="811"/>
                  </a:cubicBezTo>
                  <a:cubicBezTo>
                    <a:pt x="631" y="513"/>
                    <a:pt x="1024" y="358"/>
                    <a:pt x="1465" y="358"/>
                  </a:cubicBezTo>
                  <a:cubicBezTo>
                    <a:pt x="2358" y="358"/>
                    <a:pt x="3084" y="1084"/>
                    <a:pt x="3084" y="1977"/>
                  </a:cubicBezTo>
                  <a:cubicBezTo>
                    <a:pt x="3084" y="2227"/>
                    <a:pt x="3024" y="2477"/>
                    <a:pt x="2905" y="2716"/>
                  </a:cubicBezTo>
                  <a:cubicBezTo>
                    <a:pt x="2846" y="2799"/>
                    <a:pt x="2894" y="2894"/>
                    <a:pt x="2977" y="2942"/>
                  </a:cubicBezTo>
                  <a:cubicBezTo>
                    <a:pt x="3013" y="2954"/>
                    <a:pt x="3036" y="2954"/>
                    <a:pt x="3048" y="2954"/>
                  </a:cubicBezTo>
                  <a:cubicBezTo>
                    <a:pt x="3108" y="2954"/>
                    <a:pt x="3167" y="2930"/>
                    <a:pt x="3215" y="2870"/>
                  </a:cubicBezTo>
                  <a:cubicBezTo>
                    <a:pt x="3370" y="2585"/>
                    <a:pt x="3441" y="2287"/>
                    <a:pt x="3441" y="1977"/>
                  </a:cubicBezTo>
                  <a:cubicBezTo>
                    <a:pt x="3441" y="894"/>
                    <a:pt x="2560" y="1"/>
                    <a:pt x="14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27">
              <a:extLst>
                <a:ext uri="{FF2B5EF4-FFF2-40B4-BE49-F238E27FC236}">
                  <a16:creationId xmlns:a16="http://schemas.microsoft.com/office/drawing/2014/main" id="{E2038330-D7A9-2ED1-D0EB-846E7CBE06CF}"/>
                </a:ext>
              </a:extLst>
            </p:cNvPr>
            <p:cNvSpPr/>
            <p:nvPr/>
          </p:nvSpPr>
          <p:spPr>
            <a:xfrm>
              <a:off x="3168120" y="3917331"/>
              <a:ext cx="102707" cy="87016"/>
            </a:xfrm>
            <a:custGeom>
              <a:avLst/>
              <a:gdLst/>
              <a:ahLst/>
              <a:cxnLst/>
              <a:rect l="l" t="t" r="r" b="b"/>
              <a:pathLst>
                <a:path w="3227" h="2734" extrusionOk="0">
                  <a:moveTo>
                    <a:pt x="277" y="0"/>
                  </a:moveTo>
                  <a:cubicBezTo>
                    <a:pt x="203" y="0"/>
                    <a:pt x="136" y="38"/>
                    <a:pt x="108" y="115"/>
                  </a:cubicBezTo>
                  <a:cubicBezTo>
                    <a:pt x="36" y="317"/>
                    <a:pt x="0" y="531"/>
                    <a:pt x="0" y="758"/>
                  </a:cubicBezTo>
                  <a:cubicBezTo>
                    <a:pt x="0" y="1841"/>
                    <a:pt x="881" y="2734"/>
                    <a:pt x="1977" y="2734"/>
                  </a:cubicBezTo>
                  <a:cubicBezTo>
                    <a:pt x="2394" y="2734"/>
                    <a:pt x="2798" y="2603"/>
                    <a:pt x="3144" y="2365"/>
                  </a:cubicBezTo>
                  <a:cubicBezTo>
                    <a:pt x="3215" y="2305"/>
                    <a:pt x="3227" y="2198"/>
                    <a:pt x="3191" y="2127"/>
                  </a:cubicBezTo>
                  <a:cubicBezTo>
                    <a:pt x="3162" y="2075"/>
                    <a:pt x="3106" y="2051"/>
                    <a:pt x="3050" y="2051"/>
                  </a:cubicBezTo>
                  <a:cubicBezTo>
                    <a:pt x="3015" y="2051"/>
                    <a:pt x="2981" y="2061"/>
                    <a:pt x="2953" y="2079"/>
                  </a:cubicBezTo>
                  <a:cubicBezTo>
                    <a:pt x="2667" y="2282"/>
                    <a:pt x="2334" y="2389"/>
                    <a:pt x="2001" y="2389"/>
                  </a:cubicBezTo>
                  <a:cubicBezTo>
                    <a:pt x="1108" y="2389"/>
                    <a:pt x="370" y="1662"/>
                    <a:pt x="370" y="769"/>
                  </a:cubicBezTo>
                  <a:cubicBezTo>
                    <a:pt x="370" y="591"/>
                    <a:pt x="405" y="412"/>
                    <a:pt x="465" y="246"/>
                  </a:cubicBezTo>
                  <a:cubicBezTo>
                    <a:pt x="465" y="138"/>
                    <a:pt x="417" y="43"/>
                    <a:pt x="334" y="7"/>
                  </a:cubicBezTo>
                  <a:cubicBezTo>
                    <a:pt x="315" y="3"/>
                    <a:pt x="296" y="0"/>
                    <a:pt x="27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27">
              <a:extLst>
                <a:ext uri="{FF2B5EF4-FFF2-40B4-BE49-F238E27FC236}">
                  <a16:creationId xmlns:a16="http://schemas.microsoft.com/office/drawing/2014/main" id="{5BA2571A-EDD3-9CD1-A83D-F2C5627E7A68}"/>
                </a:ext>
              </a:extLst>
            </p:cNvPr>
            <p:cNvSpPr/>
            <p:nvPr/>
          </p:nvSpPr>
          <p:spPr>
            <a:xfrm>
              <a:off x="3264749" y="3976275"/>
              <a:ext cx="183836" cy="183836"/>
            </a:xfrm>
            <a:custGeom>
              <a:avLst/>
              <a:gdLst/>
              <a:ahLst/>
              <a:cxnLst/>
              <a:rect l="l" t="t" r="r" b="b"/>
              <a:pathLst>
                <a:path w="5776" h="5776" extrusionOk="0">
                  <a:moveTo>
                    <a:pt x="2739" y="1"/>
                  </a:moveTo>
                  <a:cubicBezTo>
                    <a:pt x="2548" y="1"/>
                    <a:pt x="2370" y="156"/>
                    <a:pt x="2322" y="346"/>
                  </a:cubicBezTo>
                  <a:lnTo>
                    <a:pt x="2215" y="846"/>
                  </a:lnTo>
                  <a:cubicBezTo>
                    <a:pt x="2132" y="882"/>
                    <a:pt x="2036" y="930"/>
                    <a:pt x="1953" y="953"/>
                  </a:cubicBezTo>
                  <a:lnTo>
                    <a:pt x="1525" y="668"/>
                  </a:lnTo>
                  <a:cubicBezTo>
                    <a:pt x="1454" y="627"/>
                    <a:pt x="1372" y="606"/>
                    <a:pt x="1291" y="606"/>
                  </a:cubicBezTo>
                  <a:cubicBezTo>
                    <a:pt x="1181" y="606"/>
                    <a:pt x="1071" y="645"/>
                    <a:pt x="989" y="727"/>
                  </a:cubicBezTo>
                  <a:lnTo>
                    <a:pt x="751" y="965"/>
                  </a:lnTo>
                  <a:cubicBezTo>
                    <a:pt x="620" y="1108"/>
                    <a:pt x="584" y="1322"/>
                    <a:pt x="691" y="1501"/>
                  </a:cubicBezTo>
                  <a:lnTo>
                    <a:pt x="977" y="1942"/>
                  </a:lnTo>
                  <a:cubicBezTo>
                    <a:pt x="917" y="2061"/>
                    <a:pt x="870" y="2180"/>
                    <a:pt x="822" y="2311"/>
                  </a:cubicBezTo>
                  <a:cubicBezTo>
                    <a:pt x="786" y="2394"/>
                    <a:pt x="858" y="2501"/>
                    <a:pt x="941" y="2537"/>
                  </a:cubicBezTo>
                  <a:cubicBezTo>
                    <a:pt x="954" y="2541"/>
                    <a:pt x="967" y="2542"/>
                    <a:pt x="980" y="2542"/>
                  </a:cubicBezTo>
                  <a:cubicBezTo>
                    <a:pt x="1055" y="2542"/>
                    <a:pt x="1137" y="2489"/>
                    <a:pt x="1167" y="2418"/>
                  </a:cubicBezTo>
                  <a:cubicBezTo>
                    <a:pt x="1203" y="2275"/>
                    <a:pt x="1251" y="2144"/>
                    <a:pt x="1322" y="2025"/>
                  </a:cubicBezTo>
                  <a:cubicBezTo>
                    <a:pt x="1358" y="1965"/>
                    <a:pt x="1358" y="1894"/>
                    <a:pt x="1322" y="1846"/>
                  </a:cubicBezTo>
                  <a:lnTo>
                    <a:pt x="989" y="1322"/>
                  </a:lnTo>
                  <a:cubicBezTo>
                    <a:pt x="977" y="1299"/>
                    <a:pt x="977" y="1263"/>
                    <a:pt x="1001" y="1239"/>
                  </a:cubicBezTo>
                  <a:lnTo>
                    <a:pt x="1239" y="1001"/>
                  </a:lnTo>
                  <a:cubicBezTo>
                    <a:pt x="1258" y="981"/>
                    <a:pt x="1274" y="973"/>
                    <a:pt x="1291" y="973"/>
                  </a:cubicBezTo>
                  <a:cubicBezTo>
                    <a:pt x="1304" y="973"/>
                    <a:pt x="1318" y="978"/>
                    <a:pt x="1334" y="989"/>
                  </a:cubicBezTo>
                  <a:lnTo>
                    <a:pt x="1846" y="1322"/>
                  </a:lnTo>
                  <a:cubicBezTo>
                    <a:pt x="1878" y="1342"/>
                    <a:pt x="1910" y="1354"/>
                    <a:pt x="1942" y="1354"/>
                  </a:cubicBezTo>
                  <a:cubicBezTo>
                    <a:pt x="1969" y="1354"/>
                    <a:pt x="1997" y="1345"/>
                    <a:pt x="2025" y="1322"/>
                  </a:cubicBezTo>
                  <a:cubicBezTo>
                    <a:pt x="2144" y="1251"/>
                    <a:pt x="2287" y="1203"/>
                    <a:pt x="2417" y="1156"/>
                  </a:cubicBezTo>
                  <a:cubicBezTo>
                    <a:pt x="2477" y="1144"/>
                    <a:pt x="2537" y="1084"/>
                    <a:pt x="2537" y="1025"/>
                  </a:cubicBezTo>
                  <a:lnTo>
                    <a:pt x="2656" y="418"/>
                  </a:lnTo>
                  <a:cubicBezTo>
                    <a:pt x="2656" y="382"/>
                    <a:pt x="2679" y="358"/>
                    <a:pt x="2727" y="358"/>
                  </a:cubicBezTo>
                  <a:lnTo>
                    <a:pt x="3060" y="358"/>
                  </a:lnTo>
                  <a:cubicBezTo>
                    <a:pt x="3084" y="358"/>
                    <a:pt x="3120" y="394"/>
                    <a:pt x="3132" y="418"/>
                  </a:cubicBezTo>
                  <a:lnTo>
                    <a:pt x="3251" y="1025"/>
                  </a:lnTo>
                  <a:cubicBezTo>
                    <a:pt x="3263" y="1084"/>
                    <a:pt x="3310" y="1144"/>
                    <a:pt x="3370" y="1156"/>
                  </a:cubicBezTo>
                  <a:cubicBezTo>
                    <a:pt x="3501" y="1203"/>
                    <a:pt x="3632" y="1251"/>
                    <a:pt x="3751" y="1322"/>
                  </a:cubicBezTo>
                  <a:cubicBezTo>
                    <a:pt x="3781" y="1340"/>
                    <a:pt x="3816" y="1349"/>
                    <a:pt x="3849" y="1349"/>
                  </a:cubicBezTo>
                  <a:cubicBezTo>
                    <a:pt x="3882" y="1349"/>
                    <a:pt x="3912" y="1340"/>
                    <a:pt x="3930" y="1322"/>
                  </a:cubicBezTo>
                  <a:lnTo>
                    <a:pt x="4453" y="989"/>
                  </a:lnTo>
                  <a:cubicBezTo>
                    <a:pt x="4469" y="978"/>
                    <a:pt x="4483" y="973"/>
                    <a:pt x="4497" y="973"/>
                  </a:cubicBezTo>
                  <a:cubicBezTo>
                    <a:pt x="4513" y="973"/>
                    <a:pt x="4529" y="981"/>
                    <a:pt x="4549" y="1001"/>
                  </a:cubicBezTo>
                  <a:lnTo>
                    <a:pt x="4787" y="1239"/>
                  </a:lnTo>
                  <a:cubicBezTo>
                    <a:pt x="4811" y="1263"/>
                    <a:pt x="4811" y="1299"/>
                    <a:pt x="4799" y="1322"/>
                  </a:cubicBezTo>
                  <a:lnTo>
                    <a:pt x="4453" y="1846"/>
                  </a:lnTo>
                  <a:cubicBezTo>
                    <a:pt x="4430" y="1906"/>
                    <a:pt x="4406" y="1965"/>
                    <a:pt x="4453" y="2025"/>
                  </a:cubicBezTo>
                  <a:cubicBezTo>
                    <a:pt x="4525" y="2144"/>
                    <a:pt x="4573" y="2275"/>
                    <a:pt x="4620" y="2418"/>
                  </a:cubicBezTo>
                  <a:cubicBezTo>
                    <a:pt x="4632" y="2477"/>
                    <a:pt x="4692" y="2537"/>
                    <a:pt x="4751" y="2537"/>
                  </a:cubicBezTo>
                  <a:lnTo>
                    <a:pt x="5358" y="2656"/>
                  </a:lnTo>
                  <a:cubicBezTo>
                    <a:pt x="5394" y="2656"/>
                    <a:pt x="5418" y="2680"/>
                    <a:pt x="5418" y="2727"/>
                  </a:cubicBezTo>
                  <a:lnTo>
                    <a:pt x="5418" y="3049"/>
                  </a:lnTo>
                  <a:cubicBezTo>
                    <a:pt x="5418" y="3085"/>
                    <a:pt x="5394" y="3108"/>
                    <a:pt x="5358" y="3132"/>
                  </a:cubicBezTo>
                  <a:lnTo>
                    <a:pt x="4751" y="3251"/>
                  </a:lnTo>
                  <a:cubicBezTo>
                    <a:pt x="4692" y="3263"/>
                    <a:pt x="4632" y="3311"/>
                    <a:pt x="4620" y="3370"/>
                  </a:cubicBezTo>
                  <a:cubicBezTo>
                    <a:pt x="4573" y="3501"/>
                    <a:pt x="4525" y="3632"/>
                    <a:pt x="4453" y="3751"/>
                  </a:cubicBezTo>
                  <a:cubicBezTo>
                    <a:pt x="4430" y="3811"/>
                    <a:pt x="4430" y="3882"/>
                    <a:pt x="4453" y="3930"/>
                  </a:cubicBezTo>
                  <a:lnTo>
                    <a:pt x="4799" y="4454"/>
                  </a:lnTo>
                  <a:cubicBezTo>
                    <a:pt x="4811" y="4478"/>
                    <a:pt x="4811" y="4513"/>
                    <a:pt x="4787" y="4537"/>
                  </a:cubicBezTo>
                  <a:lnTo>
                    <a:pt x="4549" y="4775"/>
                  </a:lnTo>
                  <a:cubicBezTo>
                    <a:pt x="4526" y="4798"/>
                    <a:pt x="4508" y="4806"/>
                    <a:pt x="4489" y="4806"/>
                  </a:cubicBezTo>
                  <a:cubicBezTo>
                    <a:pt x="4478" y="4806"/>
                    <a:pt x="4467" y="4803"/>
                    <a:pt x="4453" y="4799"/>
                  </a:cubicBezTo>
                  <a:lnTo>
                    <a:pt x="3930" y="4454"/>
                  </a:lnTo>
                  <a:cubicBezTo>
                    <a:pt x="3898" y="4435"/>
                    <a:pt x="3866" y="4422"/>
                    <a:pt x="3834" y="4422"/>
                  </a:cubicBezTo>
                  <a:cubicBezTo>
                    <a:pt x="3806" y="4422"/>
                    <a:pt x="3779" y="4432"/>
                    <a:pt x="3751" y="4454"/>
                  </a:cubicBezTo>
                  <a:cubicBezTo>
                    <a:pt x="3632" y="4525"/>
                    <a:pt x="3501" y="4573"/>
                    <a:pt x="3370" y="4621"/>
                  </a:cubicBezTo>
                  <a:cubicBezTo>
                    <a:pt x="3310" y="4632"/>
                    <a:pt x="3251" y="4692"/>
                    <a:pt x="3251" y="4751"/>
                  </a:cubicBezTo>
                  <a:lnTo>
                    <a:pt x="3132" y="5359"/>
                  </a:lnTo>
                  <a:cubicBezTo>
                    <a:pt x="3132" y="5394"/>
                    <a:pt x="3096" y="5418"/>
                    <a:pt x="3060" y="5418"/>
                  </a:cubicBezTo>
                  <a:lnTo>
                    <a:pt x="2727" y="5418"/>
                  </a:lnTo>
                  <a:cubicBezTo>
                    <a:pt x="2703" y="5418"/>
                    <a:pt x="2668" y="5394"/>
                    <a:pt x="2656" y="5359"/>
                  </a:cubicBezTo>
                  <a:lnTo>
                    <a:pt x="2537" y="4751"/>
                  </a:lnTo>
                  <a:cubicBezTo>
                    <a:pt x="2525" y="4692"/>
                    <a:pt x="2477" y="4632"/>
                    <a:pt x="2417" y="4621"/>
                  </a:cubicBezTo>
                  <a:cubicBezTo>
                    <a:pt x="2287" y="4573"/>
                    <a:pt x="2144" y="4525"/>
                    <a:pt x="2025" y="4454"/>
                  </a:cubicBezTo>
                  <a:cubicBezTo>
                    <a:pt x="1995" y="4436"/>
                    <a:pt x="1962" y="4427"/>
                    <a:pt x="1931" y="4427"/>
                  </a:cubicBezTo>
                  <a:cubicBezTo>
                    <a:pt x="1900" y="4427"/>
                    <a:pt x="1870" y="4436"/>
                    <a:pt x="1846" y="4454"/>
                  </a:cubicBezTo>
                  <a:lnTo>
                    <a:pt x="1334" y="4799"/>
                  </a:lnTo>
                  <a:cubicBezTo>
                    <a:pt x="1321" y="4803"/>
                    <a:pt x="1309" y="4806"/>
                    <a:pt x="1298" y="4806"/>
                  </a:cubicBezTo>
                  <a:cubicBezTo>
                    <a:pt x="1279" y="4806"/>
                    <a:pt x="1261" y="4798"/>
                    <a:pt x="1239" y="4775"/>
                  </a:cubicBezTo>
                  <a:lnTo>
                    <a:pt x="1001" y="4537"/>
                  </a:lnTo>
                  <a:cubicBezTo>
                    <a:pt x="977" y="4513"/>
                    <a:pt x="977" y="4478"/>
                    <a:pt x="989" y="4454"/>
                  </a:cubicBezTo>
                  <a:lnTo>
                    <a:pt x="1322" y="3930"/>
                  </a:lnTo>
                  <a:cubicBezTo>
                    <a:pt x="1358" y="3870"/>
                    <a:pt x="1370" y="3811"/>
                    <a:pt x="1322" y="3751"/>
                  </a:cubicBezTo>
                  <a:cubicBezTo>
                    <a:pt x="1251" y="3632"/>
                    <a:pt x="1215" y="3501"/>
                    <a:pt x="1167" y="3370"/>
                  </a:cubicBezTo>
                  <a:cubicBezTo>
                    <a:pt x="1144" y="3311"/>
                    <a:pt x="1084" y="3251"/>
                    <a:pt x="1024" y="3251"/>
                  </a:cubicBezTo>
                  <a:lnTo>
                    <a:pt x="417" y="3132"/>
                  </a:lnTo>
                  <a:cubicBezTo>
                    <a:pt x="393" y="3132"/>
                    <a:pt x="358" y="3097"/>
                    <a:pt x="358" y="3049"/>
                  </a:cubicBezTo>
                  <a:lnTo>
                    <a:pt x="358" y="2727"/>
                  </a:lnTo>
                  <a:cubicBezTo>
                    <a:pt x="358" y="2692"/>
                    <a:pt x="393" y="2668"/>
                    <a:pt x="417" y="2656"/>
                  </a:cubicBezTo>
                  <a:lnTo>
                    <a:pt x="465" y="2632"/>
                  </a:lnTo>
                  <a:cubicBezTo>
                    <a:pt x="548" y="2620"/>
                    <a:pt x="632" y="2525"/>
                    <a:pt x="596" y="2430"/>
                  </a:cubicBezTo>
                  <a:cubicBezTo>
                    <a:pt x="586" y="2352"/>
                    <a:pt x="520" y="2289"/>
                    <a:pt x="444" y="2289"/>
                  </a:cubicBezTo>
                  <a:cubicBezTo>
                    <a:pt x="428" y="2289"/>
                    <a:pt x="410" y="2292"/>
                    <a:pt x="393" y="2299"/>
                  </a:cubicBezTo>
                  <a:lnTo>
                    <a:pt x="346" y="2311"/>
                  </a:lnTo>
                  <a:cubicBezTo>
                    <a:pt x="155" y="2358"/>
                    <a:pt x="1" y="2513"/>
                    <a:pt x="1" y="2727"/>
                  </a:cubicBezTo>
                  <a:lnTo>
                    <a:pt x="1" y="3049"/>
                  </a:lnTo>
                  <a:cubicBezTo>
                    <a:pt x="1" y="3251"/>
                    <a:pt x="155" y="3430"/>
                    <a:pt x="346" y="3466"/>
                  </a:cubicBezTo>
                  <a:lnTo>
                    <a:pt x="846" y="3573"/>
                  </a:lnTo>
                  <a:cubicBezTo>
                    <a:pt x="882" y="3668"/>
                    <a:pt x="929" y="3751"/>
                    <a:pt x="953" y="3847"/>
                  </a:cubicBezTo>
                  <a:lnTo>
                    <a:pt x="679" y="4275"/>
                  </a:lnTo>
                  <a:cubicBezTo>
                    <a:pt x="572" y="4442"/>
                    <a:pt x="584" y="4656"/>
                    <a:pt x="727" y="4811"/>
                  </a:cubicBezTo>
                  <a:lnTo>
                    <a:pt x="977" y="5049"/>
                  </a:lnTo>
                  <a:cubicBezTo>
                    <a:pt x="1055" y="5127"/>
                    <a:pt x="1163" y="5172"/>
                    <a:pt x="1278" y="5172"/>
                  </a:cubicBezTo>
                  <a:cubicBezTo>
                    <a:pt x="1356" y="5172"/>
                    <a:pt x="1436" y="5152"/>
                    <a:pt x="1513" y="5109"/>
                  </a:cubicBezTo>
                  <a:lnTo>
                    <a:pt x="1941" y="4823"/>
                  </a:lnTo>
                  <a:cubicBezTo>
                    <a:pt x="2025" y="4871"/>
                    <a:pt x="2120" y="4894"/>
                    <a:pt x="2203" y="4930"/>
                  </a:cubicBezTo>
                  <a:lnTo>
                    <a:pt x="2310" y="5430"/>
                  </a:lnTo>
                  <a:cubicBezTo>
                    <a:pt x="2358" y="5633"/>
                    <a:pt x="2513" y="5775"/>
                    <a:pt x="2727" y="5775"/>
                  </a:cubicBezTo>
                  <a:lnTo>
                    <a:pt x="3060" y="5775"/>
                  </a:lnTo>
                  <a:cubicBezTo>
                    <a:pt x="3251" y="5775"/>
                    <a:pt x="3430" y="5633"/>
                    <a:pt x="3465" y="5430"/>
                  </a:cubicBezTo>
                  <a:lnTo>
                    <a:pt x="3572" y="4930"/>
                  </a:lnTo>
                  <a:cubicBezTo>
                    <a:pt x="3668" y="4894"/>
                    <a:pt x="3751" y="4859"/>
                    <a:pt x="3846" y="4823"/>
                  </a:cubicBezTo>
                  <a:lnTo>
                    <a:pt x="4275" y="5109"/>
                  </a:lnTo>
                  <a:cubicBezTo>
                    <a:pt x="4344" y="5153"/>
                    <a:pt x="4422" y="5175"/>
                    <a:pt x="4500" y="5175"/>
                  </a:cubicBezTo>
                  <a:cubicBezTo>
                    <a:pt x="4610" y="5175"/>
                    <a:pt x="4720" y="5132"/>
                    <a:pt x="4811" y="5049"/>
                  </a:cubicBezTo>
                  <a:lnTo>
                    <a:pt x="5049" y="4811"/>
                  </a:lnTo>
                  <a:cubicBezTo>
                    <a:pt x="5180" y="4680"/>
                    <a:pt x="5215" y="4454"/>
                    <a:pt x="5108" y="4275"/>
                  </a:cubicBezTo>
                  <a:lnTo>
                    <a:pt x="4823" y="3847"/>
                  </a:lnTo>
                  <a:cubicBezTo>
                    <a:pt x="4870" y="3751"/>
                    <a:pt x="4894" y="3668"/>
                    <a:pt x="4930" y="3573"/>
                  </a:cubicBezTo>
                  <a:lnTo>
                    <a:pt x="5442" y="3466"/>
                  </a:lnTo>
                  <a:cubicBezTo>
                    <a:pt x="5632" y="3430"/>
                    <a:pt x="5775" y="3263"/>
                    <a:pt x="5775" y="3049"/>
                  </a:cubicBezTo>
                  <a:lnTo>
                    <a:pt x="5775" y="2727"/>
                  </a:lnTo>
                  <a:cubicBezTo>
                    <a:pt x="5775" y="2513"/>
                    <a:pt x="5644" y="2358"/>
                    <a:pt x="5454" y="2311"/>
                  </a:cubicBezTo>
                  <a:lnTo>
                    <a:pt x="4942" y="2204"/>
                  </a:lnTo>
                  <a:cubicBezTo>
                    <a:pt x="4918" y="2120"/>
                    <a:pt x="4870" y="2025"/>
                    <a:pt x="4846" y="1942"/>
                  </a:cubicBezTo>
                  <a:lnTo>
                    <a:pt x="5120" y="1501"/>
                  </a:lnTo>
                  <a:cubicBezTo>
                    <a:pt x="5227" y="1346"/>
                    <a:pt x="5215" y="1120"/>
                    <a:pt x="5061" y="965"/>
                  </a:cubicBezTo>
                  <a:lnTo>
                    <a:pt x="4823" y="727"/>
                  </a:lnTo>
                  <a:cubicBezTo>
                    <a:pt x="4745" y="650"/>
                    <a:pt x="4634" y="610"/>
                    <a:pt x="4520" y="610"/>
                  </a:cubicBezTo>
                  <a:cubicBezTo>
                    <a:pt x="4441" y="610"/>
                    <a:pt x="4360" y="629"/>
                    <a:pt x="4287" y="668"/>
                  </a:cubicBezTo>
                  <a:lnTo>
                    <a:pt x="3858" y="953"/>
                  </a:lnTo>
                  <a:cubicBezTo>
                    <a:pt x="3763" y="906"/>
                    <a:pt x="3680" y="882"/>
                    <a:pt x="3596" y="846"/>
                  </a:cubicBezTo>
                  <a:lnTo>
                    <a:pt x="3489" y="346"/>
                  </a:lnTo>
                  <a:cubicBezTo>
                    <a:pt x="3441" y="156"/>
                    <a:pt x="3275" y="1"/>
                    <a:pt x="307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27">
              <a:extLst>
                <a:ext uri="{FF2B5EF4-FFF2-40B4-BE49-F238E27FC236}">
                  <a16:creationId xmlns:a16="http://schemas.microsoft.com/office/drawing/2014/main" id="{7AEF31D6-6A36-23C4-1121-55CABDCCE4F3}"/>
                </a:ext>
              </a:extLst>
            </p:cNvPr>
            <p:cNvSpPr/>
            <p:nvPr/>
          </p:nvSpPr>
          <p:spPr>
            <a:xfrm>
              <a:off x="3326526" y="4036907"/>
              <a:ext cx="62541" cy="62573"/>
            </a:xfrm>
            <a:custGeom>
              <a:avLst/>
              <a:gdLst/>
              <a:ahLst/>
              <a:cxnLst/>
              <a:rect l="l" t="t" r="r" b="b"/>
              <a:pathLst>
                <a:path w="1965" h="1966" extrusionOk="0">
                  <a:moveTo>
                    <a:pt x="977" y="1"/>
                  </a:moveTo>
                  <a:cubicBezTo>
                    <a:pt x="441" y="1"/>
                    <a:pt x="0" y="453"/>
                    <a:pt x="0" y="989"/>
                  </a:cubicBezTo>
                  <a:cubicBezTo>
                    <a:pt x="0" y="1525"/>
                    <a:pt x="441" y="1965"/>
                    <a:pt x="977" y="1965"/>
                  </a:cubicBezTo>
                  <a:cubicBezTo>
                    <a:pt x="1203" y="1965"/>
                    <a:pt x="1417" y="1894"/>
                    <a:pt x="1572" y="1763"/>
                  </a:cubicBezTo>
                  <a:cubicBezTo>
                    <a:pt x="1655" y="1703"/>
                    <a:pt x="1667" y="1596"/>
                    <a:pt x="1608" y="1501"/>
                  </a:cubicBezTo>
                  <a:cubicBezTo>
                    <a:pt x="1574" y="1461"/>
                    <a:pt x="1525" y="1439"/>
                    <a:pt x="1473" y="1439"/>
                  </a:cubicBezTo>
                  <a:cubicBezTo>
                    <a:pt x="1434" y="1439"/>
                    <a:pt x="1394" y="1452"/>
                    <a:pt x="1358" y="1477"/>
                  </a:cubicBezTo>
                  <a:cubicBezTo>
                    <a:pt x="1250" y="1561"/>
                    <a:pt x="1119" y="1608"/>
                    <a:pt x="965" y="1608"/>
                  </a:cubicBezTo>
                  <a:cubicBezTo>
                    <a:pt x="619" y="1608"/>
                    <a:pt x="346" y="1322"/>
                    <a:pt x="346" y="977"/>
                  </a:cubicBezTo>
                  <a:cubicBezTo>
                    <a:pt x="346" y="644"/>
                    <a:pt x="619" y="358"/>
                    <a:pt x="977" y="358"/>
                  </a:cubicBezTo>
                  <a:cubicBezTo>
                    <a:pt x="1322" y="358"/>
                    <a:pt x="1608" y="644"/>
                    <a:pt x="1608" y="989"/>
                  </a:cubicBezTo>
                  <a:cubicBezTo>
                    <a:pt x="1608" y="1084"/>
                    <a:pt x="1679" y="1168"/>
                    <a:pt x="1786" y="1168"/>
                  </a:cubicBezTo>
                  <a:cubicBezTo>
                    <a:pt x="1893" y="1168"/>
                    <a:pt x="1965" y="1084"/>
                    <a:pt x="1965" y="989"/>
                  </a:cubicBezTo>
                  <a:cubicBezTo>
                    <a:pt x="1965" y="453"/>
                    <a:pt x="1512" y="1"/>
                    <a:pt x="97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27">
              <a:extLst>
                <a:ext uri="{FF2B5EF4-FFF2-40B4-BE49-F238E27FC236}">
                  <a16:creationId xmlns:a16="http://schemas.microsoft.com/office/drawing/2014/main" id="{D2996539-583D-E325-4D41-4F72C8033F81}"/>
                </a:ext>
              </a:extLst>
            </p:cNvPr>
            <p:cNvSpPr/>
            <p:nvPr/>
          </p:nvSpPr>
          <p:spPr>
            <a:xfrm>
              <a:off x="3196542" y="3907687"/>
              <a:ext cx="68238" cy="68238"/>
            </a:xfrm>
            <a:custGeom>
              <a:avLst/>
              <a:gdLst/>
              <a:ahLst/>
              <a:cxnLst/>
              <a:rect l="l" t="t" r="r" b="b"/>
              <a:pathLst>
                <a:path w="2144" h="2144" extrusionOk="0">
                  <a:moveTo>
                    <a:pt x="1072" y="358"/>
                  </a:moveTo>
                  <a:cubicBezTo>
                    <a:pt x="1477" y="358"/>
                    <a:pt x="1786" y="680"/>
                    <a:pt x="1786" y="1072"/>
                  </a:cubicBezTo>
                  <a:cubicBezTo>
                    <a:pt x="1786" y="1477"/>
                    <a:pt x="1465" y="1787"/>
                    <a:pt x="1072" y="1787"/>
                  </a:cubicBezTo>
                  <a:cubicBezTo>
                    <a:pt x="691" y="1787"/>
                    <a:pt x="358" y="1453"/>
                    <a:pt x="358" y="1072"/>
                  </a:cubicBezTo>
                  <a:cubicBezTo>
                    <a:pt x="358" y="668"/>
                    <a:pt x="691" y="358"/>
                    <a:pt x="1072" y="358"/>
                  </a:cubicBezTo>
                  <a:close/>
                  <a:moveTo>
                    <a:pt x="1072" y="1"/>
                  </a:moveTo>
                  <a:cubicBezTo>
                    <a:pt x="477" y="1"/>
                    <a:pt x="0" y="477"/>
                    <a:pt x="0" y="1072"/>
                  </a:cubicBezTo>
                  <a:cubicBezTo>
                    <a:pt x="0" y="1668"/>
                    <a:pt x="477" y="2144"/>
                    <a:pt x="1072" y="2144"/>
                  </a:cubicBezTo>
                  <a:cubicBezTo>
                    <a:pt x="1667" y="2144"/>
                    <a:pt x="2144" y="1656"/>
                    <a:pt x="2144" y="1072"/>
                  </a:cubicBezTo>
                  <a:cubicBezTo>
                    <a:pt x="2144" y="477"/>
                    <a:pt x="1667" y="1"/>
                    <a:pt x="107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8" name="Google Shape;498;p27">
            <a:extLst>
              <a:ext uri="{FF2B5EF4-FFF2-40B4-BE49-F238E27FC236}">
                <a16:creationId xmlns:a16="http://schemas.microsoft.com/office/drawing/2014/main" id="{ECE412D2-BD63-0393-4A06-5021D185BD15}"/>
              </a:ext>
            </a:extLst>
          </p:cNvPr>
          <p:cNvGrpSpPr/>
          <p:nvPr/>
        </p:nvGrpSpPr>
        <p:grpSpPr>
          <a:xfrm>
            <a:off x="6789168" y="1684647"/>
            <a:ext cx="583817" cy="580314"/>
            <a:chOff x="3541011" y="3367320"/>
            <a:chExt cx="348257" cy="346188"/>
          </a:xfrm>
        </p:grpSpPr>
        <p:sp>
          <p:nvSpPr>
            <p:cNvPr id="499" name="Google Shape;499;p27">
              <a:extLst>
                <a:ext uri="{FF2B5EF4-FFF2-40B4-BE49-F238E27FC236}">
                  <a16:creationId xmlns:a16="http://schemas.microsoft.com/office/drawing/2014/main" id="{31569C04-1958-EE8D-B512-831E1317BEC8}"/>
                </a:ext>
              </a:extLst>
            </p:cNvPr>
            <p:cNvSpPr/>
            <p:nvPr/>
          </p:nvSpPr>
          <p:spPr>
            <a:xfrm>
              <a:off x="3541011" y="3367320"/>
              <a:ext cx="347906" cy="346188"/>
            </a:xfrm>
            <a:custGeom>
              <a:avLst/>
              <a:gdLst/>
              <a:ahLst/>
              <a:cxnLst/>
              <a:rect l="l" t="t" r="r" b="b"/>
              <a:pathLst>
                <a:path w="10931" h="10877" extrusionOk="0">
                  <a:moveTo>
                    <a:pt x="4203" y="6323"/>
                  </a:moveTo>
                  <a:cubicBezTo>
                    <a:pt x="4322" y="6454"/>
                    <a:pt x="4465" y="6609"/>
                    <a:pt x="4620" y="6740"/>
                  </a:cubicBezTo>
                  <a:lnTo>
                    <a:pt x="4024" y="7335"/>
                  </a:lnTo>
                  <a:lnTo>
                    <a:pt x="3977" y="7287"/>
                  </a:lnTo>
                  <a:lnTo>
                    <a:pt x="3632" y="6942"/>
                  </a:lnTo>
                  <a:lnTo>
                    <a:pt x="3584" y="6906"/>
                  </a:lnTo>
                  <a:lnTo>
                    <a:pt x="4203" y="6323"/>
                  </a:lnTo>
                  <a:close/>
                  <a:moveTo>
                    <a:pt x="3239" y="7123"/>
                  </a:moveTo>
                  <a:cubicBezTo>
                    <a:pt x="3307" y="7123"/>
                    <a:pt x="3376" y="7150"/>
                    <a:pt x="3429" y="7204"/>
                  </a:cubicBezTo>
                  <a:lnTo>
                    <a:pt x="3763" y="7537"/>
                  </a:lnTo>
                  <a:cubicBezTo>
                    <a:pt x="3858" y="7632"/>
                    <a:pt x="3858" y="7799"/>
                    <a:pt x="3751" y="7894"/>
                  </a:cubicBezTo>
                  <a:lnTo>
                    <a:pt x="3560" y="8097"/>
                  </a:lnTo>
                  <a:lnTo>
                    <a:pt x="2858" y="7394"/>
                  </a:lnTo>
                  <a:lnTo>
                    <a:pt x="3048" y="7204"/>
                  </a:lnTo>
                  <a:cubicBezTo>
                    <a:pt x="3102" y="7150"/>
                    <a:pt x="3170" y="7123"/>
                    <a:pt x="3239" y="7123"/>
                  </a:cubicBezTo>
                  <a:close/>
                  <a:moveTo>
                    <a:pt x="2631" y="7597"/>
                  </a:moveTo>
                  <a:lnTo>
                    <a:pt x="3334" y="8299"/>
                  </a:lnTo>
                  <a:lnTo>
                    <a:pt x="1167" y="10478"/>
                  </a:lnTo>
                  <a:cubicBezTo>
                    <a:pt x="1113" y="10526"/>
                    <a:pt x="1045" y="10550"/>
                    <a:pt x="976" y="10550"/>
                  </a:cubicBezTo>
                  <a:cubicBezTo>
                    <a:pt x="908" y="10550"/>
                    <a:pt x="840" y="10526"/>
                    <a:pt x="786" y="10478"/>
                  </a:cubicBezTo>
                  <a:lnTo>
                    <a:pt x="453" y="10133"/>
                  </a:lnTo>
                  <a:cubicBezTo>
                    <a:pt x="357" y="10038"/>
                    <a:pt x="357" y="9883"/>
                    <a:pt x="465" y="9776"/>
                  </a:cubicBezTo>
                  <a:lnTo>
                    <a:pt x="2631" y="7597"/>
                  </a:lnTo>
                  <a:close/>
                  <a:moveTo>
                    <a:pt x="7120" y="1"/>
                  </a:moveTo>
                  <a:cubicBezTo>
                    <a:pt x="3989" y="1"/>
                    <a:pt x="2191" y="3537"/>
                    <a:pt x="4001" y="6073"/>
                  </a:cubicBezTo>
                  <a:lnTo>
                    <a:pt x="3274" y="6799"/>
                  </a:lnTo>
                  <a:cubicBezTo>
                    <a:pt x="3249" y="6796"/>
                    <a:pt x="3223" y="6794"/>
                    <a:pt x="3198" y="6794"/>
                  </a:cubicBezTo>
                  <a:cubicBezTo>
                    <a:pt x="3049" y="6794"/>
                    <a:pt x="2912" y="6854"/>
                    <a:pt x="2810" y="6966"/>
                  </a:cubicBezTo>
                  <a:lnTo>
                    <a:pt x="226" y="9549"/>
                  </a:lnTo>
                  <a:cubicBezTo>
                    <a:pt x="0" y="9776"/>
                    <a:pt x="0" y="10145"/>
                    <a:pt x="226" y="10371"/>
                  </a:cubicBezTo>
                  <a:lnTo>
                    <a:pt x="572" y="10716"/>
                  </a:lnTo>
                  <a:cubicBezTo>
                    <a:pt x="679" y="10823"/>
                    <a:pt x="828" y="10877"/>
                    <a:pt x="976" y="10877"/>
                  </a:cubicBezTo>
                  <a:cubicBezTo>
                    <a:pt x="1125" y="10877"/>
                    <a:pt x="1274" y="10823"/>
                    <a:pt x="1381" y="10716"/>
                  </a:cubicBezTo>
                  <a:lnTo>
                    <a:pt x="3655" y="8430"/>
                  </a:lnTo>
                  <a:lnTo>
                    <a:pt x="3977" y="8121"/>
                  </a:lnTo>
                  <a:cubicBezTo>
                    <a:pt x="4096" y="8002"/>
                    <a:pt x="4155" y="7835"/>
                    <a:pt x="4144" y="7656"/>
                  </a:cubicBezTo>
                  <a:lnTo>
                    <a:pt x="4870" y="6930"/>
                  </a:lnTo>
                  <a:cubicBezTo>
                    <a:pt x="5406" y="7323"/>
                    <a:pt x="6037" y="7573"/>
                    <a:pt x="6715" y="7632"/>
                  </a:cubicBezTo>
                  <a:lnTo>
                    <a:pt x="6727" y="7632"/>
                  </a:lnTo>
                  <a:cubicBezTo>
                    <a:pt x="6799" y="7632"/>
                    <a:pt x="6882" y="7573"/>
                    <a:pt x="6894" y="7478"/>
                  </a:cubicBezTo>
                  <a:cubicBezTo>
                    <a:pt x="6906" y="7394"/>
                    <a:pt x="6834" y="7323"/>
                    <a:pt x="6739" y="7299"/>
                  </a:cubicBezTo>
                  <a:cubicBezTo>
                    <a:pt x="6037" y="7228"/>
                    <a:pt x="5406" y="6966"/>
                    <a:pt x="4882" y="6549"/>
                  </a:cubicBezTo>
                  <a:cubicBezTo>
                    <a:pt x="2298" y="4465"/>
                    <a:pt x="3822" y="310"/>
                    <a:pt x="7096" y="310"/>
                  </a:cubicBezTo>
                  <a:cubicBezTo>
                    <a:pt x="8942" y="310"/>
                    <a:pt x="10418" y="1703"/>
                    <a:pt x="10597" y="3465"/>
                  </a:cubicBezTo>
                  <a:cubicBezTo>
                    <a:pt x="10609" y="3549"/>
                    <a:pt x="10692" y="3608"/>
                    <a:pt x="10775" y="3608"/>
                  </a:cubicBezTo>
                  <a:cubicBezTo>
                    <a:pt x="10871" y="3596"/>
                    <a:pt x="10930" y="3525"/>
                    <a:pt x="10930" y="3430"/>
                  </a:cubicBezTo>
                  <a:cubicBezTo>
                    <a:pt x="10728" y="1525"/>
                    <a:pt x="9120" y="1"/>
                    <a:pt x="712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27">
              <a:extLst>
                <a:ext uri="{FF2B5EF4-FFF2-40B4-BE49-F238E27FC236}">
                  <a16:creationId xmlns:a16="http://schemas.microsoft.com/office/drawing/2014/main" id="{D6418BC0-21CF-4069-7723-107DE2ED72EA}"/>
                </a:ext>
              </a:extLst>
            </p:cNvPr>
            <p:cNvSpPr/>
            <p:nvPr/>
          </p:nvSpPr>
          <p:spPr>
            <a:xfrm>
              <a:off x="3658105" y="3389599"/>
              <a:ext cx="208820" cy="199431"/>
            </a:xfrm>
            <a:custGeom>
              <a:avLst/>
              <a:gdLst/>
              <a:ahLst/>
              <a:cxnLst/>
              <a:rect l="l" t="t" r="r" b="b"/>
              <a:pathLst>
                <a:path w="6561" h="6266" extrusionOk="0">
                  <a:moveTo>
                    <a:pt x="3441" y="336"/>
                  </a:moveTo>
                  <a:cubicBezTo>
                    <a:pt x="4989" y="336"/>
                    <a:pt x="6251" y="1587"/>
                    <a:pt x="6251" y="3146"/>
                  </a:cubicBezTo>
                  <a:cubicBezTo>
                    <a:pt x="6251" y="4694"/>
                    <a:pt x="4989" y="5944"/>
                    <a:pt x="3441" y="5944"/>
                  </a:cubicBezTo>
                  <a:cubicBezTo>
                    <a:pt x="2727" y="5944"/>
                    <a:pt x="1989" y="5682"/>
                    <a:pt x="1441" y="5135"/>
                  </a:cubicBezTo>
                  <a:cubicBezTo>
                    <a:pt x="345" y="4027"/>
                    <a:pt x="345" y="2241"/>
                    <a:pt x="1441" y="1158"/>
                  </a:cubicBezTo>
                  <a:cubicBezTo>
                    <a:pt x="1989" y="598"/>
                    <a:pt x="2703" y="336"/>
                    <a:pt x="3441" y="336"/>
                  </a:cubicBezTo>
                  <a:close/>
                  <a:moveTo>
                    <a:pt x="3428" y="0"/>
                  </a:moveTo>
                  <a:cubicBezTo>
                    <a:pt x="2628" y="0"/>
                    <a:pt x="1828" y="307"/>
                    <a:pt x="1215" y="920"/>
                  </a:cubicBezTo>
                  <a:cubicBezTo>
                    <a:pt x="0" y="2134"/>
                    <a:pt x="0" y="4123"/>
                    <a:pt x="1215" y="5337"/>
                  </a:cubicBezTo>
                  <a:cubicBezTo>
                    <a:pt x="1822" y="5944"/>
                    <a:pt x="2631" y="6266"/>
                    <a:pt x="3429" y="6266"/>
                  </a:cubicBezTo>
                  <a:cubicBezTo>
                    <a:pt x="5144" y="6266"/>
                    <a:pt x="6561" y="4873"/>
                    <a:pt x="6561" y="3134"/>
                  </a:cubicBezTo>
                  <a:cubicBezTo>
                    <a:pt x="6561" y="2301"/>
                    <a:pt x="6227" y="1515"/>
                    <a:pt x="5632" y="920"/>
                  </a:cubicBezTo>
                  <a:cubicBezTo>
                    <a:pt x="5025" y="307"/>
                    <a:pt x="4227" y="0"/>
                    <a:pt x="342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27">
              <a:extLst>
                <a:ext uri="{FF2B5EF4-FFF2-40B4-BE49-F238E27FC236}">
                  <a16:creationId xmlns:a16="http://schemas.microsoft.com/office/drawing/2014/main" id="{AE38E2C7-7F5A-B282-A747-E8DE271678E3}"/>
                </a:ext>
              </a:extLst>
            </p:cNvPr>
            <p:cNvSpPr/>
            <p:nvPr/>
          </p:nvSpPr>
          <p:spPr>
            <a:xfrm>
              <a:off x="3720614" y="3426805"/>
              <a:ext cx="95164" cy="116011"/>
            </a:xfrm>
            <a:custGeom>
              <a:avLst/>
              <a:gdLst/>
              <a:ahLst/>
              <a:cxnLst/>
              <a:rect l="l" t="t" r="r" b="b"/>
              <a:pathLst>
                <a:path w="2990" h="3645" extrusionOk="0">
                  <a:moveTo>
                    <a:pt x="1477" y="334"/>
                  </a:moveTo>
                  <a:cubicBezTo>
                    <a:pt x="1834" y="334"/>
                    <a:pt x="2132" y="632"/>
                    <a:pt x="2132" y="989"/>
                  </a:cubicBezTo>
                  <a:cubicBezTo>
                    <a:pt x="2132" y="1334"/>
                    <a:pt x="1834" y="1632"/>
                    <a:pt x="1477" y="1632"/>
                  </a:cubicBezTo>
                  <a:cubicBezTo>
                    <a:pt x="1120" y="1632"/>
                    <a:pt x="822" y="1334"/>
                    <a:pt x="822" y="989"/>
                  </a:cubicBezTo>
                  <a:cubicBezTo>
                    <a:pt x="822" y="608"/>
                    <a:pt x="1120" y="334"/>
                    <a:pt x="1477" y="334"/>
                  </a:cubicBezTo>
                  <a:close/>
                  <a:moveTo>
                    <a:pt x="1906" y="1953"/>
                  </a:moveTo>
                  <a:cubicBezTo>
                    <a:pt x="2287" y="1953"/>
                    <a:pt x="2620" y="2263"/>
                    <a:pt x="2620" y="2668"/>
                  </a:cubicBezTo>
                  <a:lnTo>
                    <a:pt x="2620" y="3335"/>
                  </a:lnTo>
                  <a:lnTo>
                    <a:pt x="2275" y="3335"/>
                  </a:lnTo>
                  <a:lnTo>
                    <a:pt x="2275" y="2632"/>
                  </a:lnTo>
                  <a:cubicBezTo>
                    <a:pt x="2275" y="2549"/>
                    <a:pt x="2203" y="2477"/>
                    <a:pt x="2108" y="2477"/>
                  </a:cubicBezTo>
                  <a:cubicBezTo>
                    <a:pt x="2025" y="2477"/>
                    <a:pt x="1953" y="2549"/>
                    <a:pt x="1953" y="2632"/>
                  </a:cubicBezTo>
                  <a:lnTo>
                    <a:pt x="1953" y="3335"/>
                  </a:lnTo>
                  <a:lnTo>
                    <a:pt x="953" y="3335"/>
                  </a:lnTo>
                  <a:lnTo>
                    <a:pt x="953" y="2632"/>
                  </a:lnTo>
                  <a:cubicBezTo>
                    <a:pt x="953" y="2549"/>
                    <a:pt x="882" y="2477"/>
                    <a:pt x="787" y="2477"/>
                  </a:cubicBezTo>
                  <a:cubicBezTo>
                    <a:pt x="691" y="2477"/>
                    <a:pt x="620" y="2549"/>
                    <a:pt x="620" y="2632"/>
                  </a:cubicBezTo>
                  <a:lnTo>
                    <a:pt x="620" y="3335"/>
                  </a:lnTo>
                  <a:lnTo>
                    <a:pt x="263" y="3335"/>
                  </a:lnTo>
                  <a:lnTo>
                    <a:pt x="263" y="2668"/>
                  </a:lnTo>
                  <a:cubicBezTo>
                    <a:pt x="263" y="2275"/>
                    <a:pt x="584" y="1953"/>
                    <a:pt x="977" y="1953"/>
                  </a:cubicBezTo>
                  <a:close/>
                  <a:moveTo>
                    <a:pt x="1477" y="1"/>
                  </a:moveTo>
                  <a:cubicBezTo>
                    <a:pt x="941" y="1"/>
                    <a:pt x="501" y="429"/>
                    <a:pt x="501" y="965"/>
                  </a:cubicBezTo>
                  <a:cubicBezTo>
                    <a:pt x="501" y="1239"/>
                    <a:pt x="608" y="1477"/>
                    <a:pt x="787" y="1656"/>
                  </a:cubicBezTo>
                  <a:cubicBezTo>
                    <a:pt x="322" y="1763"/>
                    <a:pt x="1" y="2180"/>
                    <a:pt x="1" y="2656"/>
                  </a:cubicBezTo>
                  <a:lnTo>
                    <a:pt x="1" y="3335"/>
                  </a:lnTo>
                  <a:cubicBezTo>
                    <a:pt x="1" y="3501"/>
                    <a:pt x="132" y="3644"/>
                    <a:pt x="310" y="3644"/>
                  </a:cubicBezTo>
                  <a:lnTo>
                    <a:pt x="2680" y="3644"/>
                  </a:lnTo>
                  <a:cubicBezTo>
                    <a:pt x="2846" y="3644"/>
                    <a:pt x="2989" y="3513"/>
                    <a:pt x="2989" y="3335"/>
                  </a:cubicBezTo>
                  <a:lnTo>
                    <a:pt x="2989" y="2656"/>
                  </a:lnTo>
                  <a:cubicBezTo>
                    <a:pt x="2965" y="2180"/>
                    <a:pt x="2620" y="1763"/>
                    <a:pt x="2156" y="1656"/>
                  </a:cubicBezTo>
                  <a:cubicBezTo>
                    <a:pt x="2334" y="1477"/>
                    <a:pt x="2442" y="1239"/>
                    <a:pt x="2442" y="965"/>
                  </a:cubicBezTo>
                  <a:cubicBezTo>
                    <a:pt x="2442" y="429"/>
                    <a:pt x="2013" y="1"/>
                    <a:pt x="147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27">
              <a:extLst>
                <a:ext uri="{FF2B5EF4-FFF2-40B4-BE49-F238E27FC236}">
                  <a16:creationId xmlns:a16="http://schemas.microsoft.com/office/drawing/2014/main" id="{0471A393-431A-9EE5-4868-9E75F2DFFD90}"/>
                </a:ext>
              </a:extLst>
            </p:cNvPr>
            <p:cNvSpPr/>
            <p:nvPr/>
          </p:nvSpPr>
          <p:spPr>
            <a:xfrm>
              <a:off x="3773671" y="3496030"/>
              <a:ext cx="115597" cy="114993"/>
            </a:xfrm>
            <a:custGeom>
              <a:avLst/>
              <a:gdLst/>
              <a:ahLst/>
              <a:cxnLst/>
              <a:rect l="l" t="t" r="r" b="b"/>
              <a:pathLst>
                <a:path w="3632" h="3613" extrusionOk="0">
                  <a:moveTo>
                    <a:pt x="3433" y="0"/>
                  </a:moveTo>
                  <a:cubicBezTo>
                    <a:pt x="3361" y="0"/>
                    <a:pt x="3297" y="65"/>
                    <a:pt x="3287" y="148"/>
                  </a:cubicBezTo>
                  <a:cubicBezTo>
                    <a:pt x="3120" y="1803"/>
                    <a:pt x="1810" y="3112"/>
                    <a:pt x="143" y="3291"/>
                  </a:cubicBezTo>
                  <a:cubicBezTo>
                    <a:pt x="60" y="3303"/>
                    <a:pt x="1" y="3374"/>
                    <a:pt x="1" y="3469"/>
                  </a:cubicBezTo>
                  <a:cubicBezTo>
                    <a:pt x="13" y="3553"/>
                    <a:pt x="72" y="3612"/>
                    <a:pt x="167" y="3612"/>
                  </a:cubicBezTo>
                  <a:lnTo>
                    <a:pt x="179" y="3612"/>
                  </a:lnTo>
                  <a:cubicBezTo>
                    <a:pt x="1989" y="3422"/>
                    <a:pt x="3442" y="1993"/>
                    <a:pt x="3620" y="183"/>
                  </a:cubicBezTo>
                  <a:cubicBezTo>
                    <a:pt x="3632" y="88"/>
                    <a:pt x="3561" y="17"/>
                    <a:pt x="3465" y="5"/>
                  </a:cubicBezTo>
                  <a:cubicBezTo>
                    <a:pt x="3454" y="2"/>
                    <a:pt x="3443" y="0"/>
                    <a:pt x="343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2023572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p34"/>
          <p:cNvSpPr txBox="1">
            <a:spLocks noGrp="1"/>
          </p:cNvSpPr>
          <p:nvPr>
            <p:ph type="ctrTitle"/>
          </p:nvPr>
        </p:nvSpPr>
        <p:spPr>
          <a:xfrm>
            <a:off x="618825" y="411675"/>
            <a:ext cx="47277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Indicators of Compromise</a:t>
            </a:r>
            <a:endParaRPr lang="en-GB" dirty="0"/>
          </a:p>
        </p:txBody>
      </p:sp>
      <p:pic>
        <p:nvPicPr>
          <p:cNvPr id="1026" name="Picture 2" descr="Pyramid of Pain - AttackIQ">
            <a:extLst>
              <a:ext uri="{FF2B5EF4-FFF2-40B4-BE49-F238E27FC236}">
                <a16:creationId xmlns:a16="http://schemas.microsoft.com/office/drawing/2014/main" id="{1D1A8108-F5BA-48D0-95AA-4750772DED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825" y="1362788"/>
            <a:ext cx="4299857" cy="2417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681184F-4F33-7420-B69E-B12A1A23A936}"/>
              </a:ext>
            </a:extLst>
          </p:cNvPr>
          <p:cNvSpPr/>
          <p:nvPr/>
        </p:nvSpPr>
        <p:spPr>
          <a:xfrm>
            <a:off x="5695100" y="1362788"/>
            <a:ext cx="1245854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24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Tactics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D1D1D63-BA88-DCDD-06D2-02B1B2FF9F15}"/>
              </a:ext>
            </a:extLst>
          </p:cNvPr>
          <p:cNvSpPr/>
          <p:nvPr/>
        </p:nvSpPr>
        <p:spPr>
          <a:xfrm>
            <a:off x="5695100" y="2288720"/>
            <a:ext cx="1893467" cy="461665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r>
              <a:rPr lang="en-US" sz="2400" b="1" cap="none" spc="0" dirty="0">
                <a:ln w="12700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Techniques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3F799BA-4B16-1857-1CF8-E42D676C5987}"/>
              </a:ext>
            </a:extLst>
          </p:cNvPr>
          <p:cNvSpPr/>
          <p:nvPr/>
        </p:nvSpPr>
        <p:spPr>
          <a:xfrm>
            <a:off x="5695100" y="3260269"/>
            <a:ext cx="1879041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2400" b="1" cap="none" spc="0" dirty="0">
                <a:ln w="12700">
                  <a:solidFill>
                    <a:srgbClr val="FFC000"/>
                  </a:solidFill>
                  <a:prstDash val="solid"/>
                </a:ln>
                <a:solidFill>
                  <a:srgbClr val="FFC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Procedures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3">
          <a:extLst>
            <a:ext uri="{FF2B5EF4-FFF2-40B4-BE49-F238E27FC236}">
              <a16:creationId xmlns:a16="http://schemas.microsoft.com/office/drawing/2014/main" id="{2C57DC30-313A-35B4-7D69-F1782B53C0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p34">
            <a:extLst>
              <a:ext uri="{FF2B5EF4-FFF2-40B4-BE49-F238E27FC236}">
                <a16:creationId xmlns:a16="http://schemas.microsoft.com/office/drawing/2014/main" id="{9DDBE242-899F-BBF3-4E14-A8A1589CA1EA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618825" y="411675"/>
            <a:ext cx="5538496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CIA Triad</a:t>
            </a:r>
          </a:p>
        </p:txBody>
      </p:sp>
      <p:pic>
        <p:nvPicPr>
          <p:cNvPr id="1026" name="Picture 2" descr="CIA triad">
            <a:extLst>
              <a:ext uri="{FF2B5EF4-FFF2-40B4-BE49-F238E27FC236}">
                <a16:creationId xmlns:a16="http://schemas.microsoft.com/office/drawing/2014/main" id="{1A54EAC2-5D90-659F-FE14-B6449ED7F8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4267" y="1114594"/>
            <a:ext cx="3693054" cy="2687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67216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3">
          <a:extLst>
            <a:ext uri="{FF2B5EF4-FFF2-40B4-BE49-F238E27FC236}">
              <a16:creationId xmlns:a16="http://schemas.microsoft.com/office/drawing/2014/main" id="{E9C43C0A-0746-B43F-98C1-DC539DEFC6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p34">
            <a:extLst>
              <a:ext uri="{FF2B5EF4-FFF2-40B4-BE49-F238E27FC236}">
                <a16:creationId xmlns:a16="http://schemas.microsoft.com/office/drawing/2014/main" id="{689B40A6-C72E-B470-1374-0FD71956B95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618825" y="411675"/>
            <a:ext cx="5538496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MITRE ATT&amp;CK &amp; Cyber Kill Chain</a:t>
            </a:r>
          </a:p>
        </p:txBody>
      </p:sp>
      <p:pic>
        <p:nvPicPr>
          <p:cNvPr id="3074" name="Picture 2" descr="MITRE ATT&amp;CK Framework: Everything You Need to Know">
            <a:extLst>
              <a:ext uri="{FF2B5EF4-FFF2-40B4-BE49-F238E27FC236}">
                <a16:creationId xmlns:a16="http://schemas.microsoft.com/office/drawing/2014/main" id="{BACEBD77-E79F-66B5-F217-C43BF7E019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94"/>
          <a:stretch>
            <a:fillRect/>
          </a:stretch>
        </p:blipFill>
        <p:spPr bwMode="auto">
          <a:xfrm>
            <a:off x="2196250" y="1160119"/>
            <a:ext cx="4671243" cy="3088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D9A6EB5-4D75-7549-332A-2DE3635C61B1}"/>
              </a:ext>
            </a:extLst>
          </p:cNvPr>
          <p:cNvSpPr/>
          <p:nvPr/>
        </p:nvSpPr>
        <p:spPr>
          <a:xfrm>
            <a:off x="7190756" y="1941184"/>
            <a:ext cx="1547446" cy="1261132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/>
              <a:t>High level model</a:t>
            </a:r>
          </a:p>
          <a:p>
            <a:pPr algn="ctr"/>
            <a:r>
              <a:rPr lang="en-GB" sz="1200" dirty="0"/>
              <a:t>Strategic understanding of progression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3CCDBC7-EE33-5BD2-9DEF-9549AB28C539}"/>
              </a:ext>
            </a:extLst>
          </p:cNvPr>
          <p:cNvSpPr/>
          <p:nvPr/>
        </p:nvSpPr>
        <p:spPr>
          <a:xfrm>
            <a:off x="325541" y="1990781"/>
            <a:ext cx="1547446" cy="1261132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/>
              <a:t>Detailed matrix of tactics and techniques</a:t>
            </a:r>
          </a:p>
          <a:p>
            <a:pPr algn="ctr"/>
            <a:r>
              <a:rPr lang="en-GB" sz="1100" dirty="0"/>
              <a:t>Operational threat hunting, detection engineering and mapping</a:t>
            </a:r>
          </a:p>
        </p:txBody>
      </p:sp>
    </p:spTree>
    <p:extLst>
      <p:ext uri="{BB962C8B-B14F-4D97-AF65-F5344CB8AC3E}">
        <p14:creationId xmlns:p14="http://schemas.microsoft.com/office/powerpoint/2010/main" val="37294195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3">
          <a:extLst>
            <a:ext uri="{FF2B5EF4-FFF2-40B4-BE49-F238E27FC236}">
              <a16:creationId xmlns:a16="http://schemas.microsoft.com/office/drawing/2014/main" id="{06FD796D-3B28-C512-7417-35B7FED8F8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p34">
            <a:extLst>
              <a:ext uri="{FF2B5EF4-FFF2-40B4-BE49-F238E27FC236}">
                <a16:creationId xmlns:a16="http://schemas.microsoft.com/office/drawing/2014/main" id="{7DD7AE02-9435-00B8-FF47-56E3029F4E6A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618825" y="411675"/>
            <a:ext cx="5538496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BIG 4, State Sponsored Activity</a:t>
            </a:r>
          </a:p>
        </p:txBody>
      </p:sp>
      <p:pic>
        <p:nvPicPr>
          <p:cNvPr id="2050" name="Picture 2" descr="How 'Big 4' Nations' Cyber Capabilities Threaten the West">
            <a:extLst>
              <a:ext uri="{FF2B5EF4-FFF2-40B4-BE49-F238E27FC236}">
                <a16:creationId xmlns:a16="http://schemas.microsoft.com/office/drawing/2014/main" id="{206376A2-607B-BB85-74B7-86D6682628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7198" y="1527494"/>
            <a:ext cx="3580123" cy="208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55C95A5-D2BB-7A2D-482B-B505BF4A9571}"/>
              </a:ext>
            </a:extLst>
          </p:cNvPr>
          <p:cNvSpPr txBox="1"/>
          <p:nvPr/>
        </p:nvSpPr>
        <p:spPr>
          <a:xfrm>
            <a:off x="97392" y="900385"/>
            <a:ext cx="226706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0F0"/>
              </a:buClr>
            </a:pPr>
            <a:r>
              <a:rPr lang="en-GB" b="1" u="sng" dirty="0">
                <a:solidFill>
                  <a:schemeClr val="bg1"/>
                </a:solidFill>
              </a:rPr>
              <a:t>CHINA</a:t>
            </a:r>
          </a:p>
          <a:p>
            <a:pPr marL="285750" indent="-285750"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</a:rPr>
              <a:t>Long term espionage</a:t>
            </a:r>
          </a:p>
          <a:p>
            <a:pPr marL="285750" indent="-285750"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</a:rPr>
              <a:t>Intellectual Property, government</a:t>
            </a:r>
          </a:p>
          <a:p>
            <a:pPr marL="285750" indent="-285750"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</a:rPr>
              <a:t>Sophisticated</a:t>
            </a:r>
          </a:p>
          <a:p>
            <a:pPr marL="285750" indent="-285750"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</a:rPr>
              <a:t>Strategic Objectives</a:t>
            </a:r>
          </a:p>
          <a:p>
            <a:pPr marL="285750" indent="-285750"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</a:rPr>
              <a:t>China’s 5 year plan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DB6C288-B72B-C293-FA7B-5209D2D3A3E2}"/>
              </a:ext>
            </a:extLst>
          </p:cNvPr>
          <p:cNvSpPr txBox="1"/>
          <p:nvPr/>
        </p:nvSpPr>
        <p:spPr>
          <a:xfrm>
            <a:off x="406701" y="3226996"/>
            <a:ext cx="226706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u="sng" dirty="0">
                <a:solidFill>
                  <a:schemeClr val="bg1"/>
                </a:solidFill>
              </a:rPr>
              <a:t>IRAN</a:t>
            </a:r>
          </a:p>
          <a:p>
            <a:pPr marL="285750" indent="-285750">
              <a:buClr>
                <a:srgbClr val="00B0F0"/>
              </a:buClr>
              <a:buFontTx/>
              <a:buChar char="-"/>
            </a:pPr>
            <a:r>
              <a:rPr lang="en-GB" dirty="0">
                <a:solidFill>
                  <a:schemeClr val="bg1"/>
                </a:solidFill>
              </a:rPr>
              <a:t>Espionage, defacement, disruption</a:t>
            </a:r>
          </a:p>
          <a:p>
            <a:pPr marL="285750" indent="-285750">
              <a:buClr>
                <a:srgbClr val="00B0F0"/>
              </a:buClr>
              <a:buFontTx/>
              <a:buChar char="-"/>
            </a:pPr>
            <a:r>
              <a:rPr lang="en-GB" dirty="0">
                <a:solidFill>
                  <a:schemeClr val="bg1"/>
                </a:solidFill>
              </a:rPr>
              <a:t>Critical infrastructure and/or adjacent</a:t>
            </a:r>
          </a:p>
          <a:p>
            <a:pPr marL="285750" indent="-285750">
              <a:buClr>
                <a:srgbClr val="00B0F0"/>
              </a:buClr>
              <a:buFontTx/>
              <a:buChar char="-"/>
            </a:pPr>
            <a:r>
              <a:rPr lang="en-GB" dirty="0">
                <a:solidFill>
                  <a:schemeClr val="bg1"/>
                </a:solidFill>
              </a:rPr>
              <a:t>Sophistication in OT environments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EC3E89-6568-E768-67B6-242208A9A7E4}"/>
              </a:ext>
            </a:extLst>
          </p:cNvPr>
          <p:cNvSpPr txBox="1"/>
          <p:nvPr/>
        </p:nvSpPr>
        <p:spPr>
          <a:xfrm>
            <a:off x="6370065" y="900385"/>
            <a:ext cx="226706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u="sng" dirty="0">
                <a:solidFill>
                  <a:schemeClr val="bg1"/>
                </a:solidFill>
              </a:rPr>
              <a:t>RUSSIA</a:t>
            </a:r>
          </a:p>
          <a:p>
            <a:pPr marL="285750" indent="-285750">
              <a:buClr>
                <a:srgbClr val="00B0F0"/>
              </a:buClr>
              <a:buFontTx/>
              <a:buChar char="-"/>
            </a:pPr>
            <a:r>
              <a:rPr lang="en-GB" dirty="0">
                <a:solidFill>
                  <a:schemeClr val="bg1"/>
                </a:solidFill>
              </a:rPr>
              <a:t>Destructive</a:t>
            </a:r>
          </a:p>
          <a:p>
            <a:pPr marL="285750" indent="-285750">
              <a:buClr>
                <a:srgbClr val="00B0F0"/>
              </a:buClr>
              <a:buFontTx/>
              <a:buChar char="-"/>
            </a:pPr>
            <a:r>
              <a:rPr lang="en-GB" dirty="0">
                <a:solidFill>
                  <a:schemeClr val="bg1"/>
                </a:solidFill>
              </a:rPr>
              <a:t>Financially motivated</a:t>
            </a:r>
          </a:p>
          <a:p>
            <a:pPr marL="285750" indent="-285750">
              <a:buClr>
                <a:srgbClr val="00B0F0"/>
              </a:buClr>
              <a:buFontTx/>
              <a:buChar char="-"/>
            </a:pPr>
            <a:r>
              <a:rPr lang="en-GB" dirty="0">
                <a:solidFill>
                  <a:schemeClr val="bg1"/>
                </a:solidFill>
              </a:rPr>
              <a:t>Espionage for intelligence</a:t>
            </a:r>
          </a:p>
          <a:p>
            <a:pPr marL="285750" indent="-285750">
              <a:buClr>
                <a:srgbClr val="00B0F0"/>
              </a:buClr>
              <a:buFontTx/>
              <a:buChar char="-"/>
            </a:pPr>
            <a:r>
              <a:rPr lang="en-GB" dirty="0">
                <a:solidFill>
                  <a:schemeClr val="bg1"/>
                </a:solidFill>
              </a:rPr>
              <a:t>DDOS disruption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E2267C-9755-110F-9E39-080B383E744F}"/>
              </a:ext>
            </a:extLst>
          </p:cNvPr>
          <p:cNvSpPr txBox="1"/>
          <p:nvPr/>
        </p:nvSpPr>
        <p:spPr>
          <a:xfrm>
            <a:off x="6470237" y="3226996"/>
            <a:ext cx="226706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u="sng" dirty="0">
                <a:solidFill>
                  <a:schemeClr val="bg1"/>
                </a:solidFill>
              </a:rPr>
              <a:t>NORTH KOREA</a:t>
            </a:r>
          </a:p>
          <a:p>
            <a:pPr marL="285750" indent="-285750">
              <a:buClr>
                <a:srgbClr val="00B0F0"/>
              </a:buClr>
              <a:buFontTx/>
              <a:buChar char="-"/>
            </a:pPr>
            <a:r>
              <a:rPr lang="en-GB" dirty="0">
                <a:solidFill>
                  <a:schemeClr val="bg1"/>
                </a:solidFill>
              </a:rPr>
              <a:t>Global espionage</a:t>
            </a:r>
          </a:p>
          <a:p>
            <a:pPr marL="285750" indent="-285750">
              <a:buClr>
                <a:srgbClr val="00B0F0"/>
              </a:buClr>
              <a:buFontTx/>
              <a:buChar char="-"/>
            </a:pPr>
            <a:r>
              <a:rPr lang="en-GB" dirty="0">
                <a:solidFill>
                  <a:schemeClr val="bg1"/>
                </a:solidFill>
              </a:rPr>
              <a:t>Financially motivated, data theft</a:t>
            </a:r>
          </a:p>
          <a:p>
            <a:pPr marL="285750" indent="-285750">
              <a:buClr>
                <a:srgbClr val="00B0F0"/>
              </a:buClr>
              <a:buFontTx/>
              <a:buChar char="-"/>
            </a:pPr>
            <a:r>
              <a:rPr lang="en-GB" dirty="0">
                <a:solidFill>
                  <a:schemeClr val="bg1"/>
                </a:solidFill>
              </a:rPr>
              <a:t>Impersonation</a:t>
            </a:r>
          </a:p>
        </p:txBody>
      </p:sp>
    </p:spTree>
    <p:extLst>
      <p:ext uri="{BB962C8B-B14F-4D97-AF65-F5344CB8AC3E}">
        <p14:creationId xmlns:p14="http://schemas.microsoft.com/office/powerpoint/2010/main" val="42625675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7">
          <a:extLst>
            <a:ext uri="{FF2B5EF4-FFF2-40B4-BE49-F238E27FC236}">
              <a16:creationId xmlns:a16="http://schemas.microsoft.com/office/drawing/2014/main" id="{61910EE8-1EB5-B46B-6A3A-D7E0B0DAF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p32">
            <a:extLst>
              <a:ext uri="{FF2B5EF4-FFF2-40B4-BE49-F238E27FC236}">
                <a16:creationId xmlns:a16="http://schemas.microsoft.com/office/drawing/2014/main" id="{5CBD23C3-B64F-F506-2443-D384F5514A41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914314" y="2281375"/>
            <a:ext cx="4816486" cy="837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Why we use threat intelligence</a:t>
            </a:r>
            <a:endParaRPr dirty="0"/>
          </a:p>
        </p:txBody>
      </p:sp>
      <p:sp>
        <p:nvSpPr>
          <p:cNvPr id="690" name="Google Shape;690;p32">
            <a:extLst>
              <a:ext uri="{FF2B5EF4-FFF2-40B4-BE49-F238E27FC236}">
                <a16:creationId xmlns:a16="http://schemas.microsoft.com/office/drawing/2014/main" id="{FB96578A-B34A-5B92-560C-411E7ED35ED3}"/>
              </a:ext>
            </a:extLst>
          </p:cNvPr>
          <p:cNvSpPr/>
          <p:nvPr/>
        </p:nvSpPr>
        <p:spPr>
          <a:xfrm>
            <a:off x="5782875" y="1868575"/>
            <a:ext cx="1085100" cy="1085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1" name="Google Shape;691;p32">
            <a:extLst>
              <a:ext uri="{FF2B5EF4-FFF2-40B4-BE49-F238E27FC236}">
                <a16:creationId xmlns:a16="http://schemas.microsoft.com/office/drawing/2014/main" id="{3D427EC8-4B32-66E2-9180-A8E599D8B267}"/>
              </a:ext>
            </a:extLst>
          </p:cNvPr>
          <p:cNvSpPr txBox="1">
            <a:spLocks noGrp="1"/>
          </p:cNvSpPr>
          <p:nvPr>
            <p:ph type="title" idx="2"/>
          </p:nvPr>
        </p:nvSpPr>
        <p:spPr>
          <a:xfrm>
            <a:off x="5834900" y="2122225"/>
            <a:ext cx="9810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2"/>
                </a:solidFill>
              </a:rPr>
              <a:t>02</a:t>
            </a:r>
            <a:endParaRPr dirty="0">
              <a:solidFill>
                <a:schemeClr val="dk2"/>
              </a:solidFill>
            </a:endParaRPr>
          </a:p>
        </p:txBody>
      </p:sp>
      <p:sp>
        <p:nvSpPr>
          <p:cNvPr id="692" name="Google Shape;692;p32">
            <a:extLst>
              <a:ext uri="{FF2B5EF4-FFF2-40B4-BE49-F238E27FC236}">
                <a16:creationId xmlns:a16="http://schemas.microsoft.com/office/drawing/2014/main" id="{6159D089-EB9D-67E6-98A7-ACB44C89EF74}"/>
              </a:ext>
            </a:extLst>
          </p:cNvPr>
          <p:cNvSpPr/>
          <p:nvPr/>
        </p:nvSpPr>
        <p:spPr>
          <a:xfrm>
            <a:off x="1370476" y="3869000"/>
            <a:ext cx="6279992" cy="104326"/>
          </a:xfrm>
          <a:custGeom>
            <a:avLst/>
            <a:gdLst/>
            <a:ahLst/>
            <a:cxnLst/>
            <a:rect l="l" t="t" r="r" b="b"/>
            <a:pathLst>
              <a:path w="143387" h="2382" extrusionOk="0">
                <a:moveTo>
                  <a:pt x="1185" y="0"/>
                </a:moveTo>
                <a:cubicBezTo>
                  <a:pt x="530" y="0"/>
                  <a:pt x="1" y="529"/>
                  <a:pt x="1" y="1184"/>
                </a:cubicBezTo>
                <a:cubicBezTo>
                  <a:pt x="1" y="1840"/>
                  <a:pt x="530" y="2382"/>
                  <a:pt x="1185" y="2382"/>
                </a:cubicBezTo>
                <a:lnTo>
                  <a:pt x="142189" y="2382"/>
                </a:lnTo>
                <a:cubicBezTo>
                  <a:pt x="142844" y="2382"/>
                  <a:pt x="143386" y="1840"/>
                  <a:pt x="143386" y="1184"/>
                </a:cubicBezTo>
                <a:cubicBezTo>
                  <a:pt x="143386" y="529"/>
                  <a:pt x="142844" y="0"/>
                  <a:pt x="14218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3" name="Google Shape;693;p32">
            <a:extLst>
              <a:ext uri="{FF2B5EF4-FFF2-40B4-BE49-F238E27FC236}">
                <a16:creationId xmlns:a16="http://schemas.microsoft.com/office/drawing/2014/main" id="{597562B0-38CD-61EF-60C3-D231A862EEB8}"/>
              </a:ext>
            </a:extLst>
          </p:cNvPr>
          <p:cNvSpPr/>
          <p:nvPr/>
        </p:nvSpPr>
        <p:spPr>
          <a:xfrm>
            <a:off x="1369950" y="3869000"/>
            <a:ext cx="5074478" cy="104326"/>
          </a:xfrm>
          <a:custGeom>
            <a:avLst/>
            <a:gdLst/>
            <a:ahLst/>
            <a:cxnLst/>
            <a:rect l="l" t="t" r="r" b="b"/>
            <a:pathLst>
              <a:path w="87904" h="2382" extrusionOk="0">
                <a:moveTo>
                  <a:pt x="1197" y="0"/>
                </a:moveTo>
                <a:cubicBezTo>
                  <a:pt x="529" y="0"/>
                  <a:pt x="0" y="529"/>
                  <a:pt x="0" y="1184"/>
                </a:cubicBezTo>
                <a:cubicBezTo>
                  <a:pt x="0" y="1840"/>
                  <a:pt x="529" y="2382"/>
                  <a:pt x="1197" y="2382"/>
                </a:cubicBezTo>
                <a:lnTo>
                  <a:pt x="86719" y="2382"/>
                </a:lnTo>
                <a:cubicBezTo>
                  <a:pt x="87375" y="2382"/>
                  <a:pt x="87904" y="1840"/>
                  <a:pt x="87904" y="1184"/>
                </a:cubicBezTo>
                <a:cubicBezTo>
                  <a:pt x="87904" y="529"/>
                  <a:pt x="87375" y="0"/>
                  <a:pt x="8671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694" name="Google Shape;694;p32">
            <a:extLst>
              <a:ext uri="{FF2B5EF4-FFF2-40B4-BE49-F238E27FC236}">
                <a16:creationId xmlns:a16="http://schemas.microsoft.com/office/drawing/2014/main" id="{83A027E9-91D5-84FE-DB05-D7D39DC1093C}"/>
              </a:ext>
            </a:extLst>
          </p:cNvPr>
          <p:cNvCxnSpPr>
            <a:stCxn id="690" idx="2"/>
          </p:cNvCxnSpPr>
          <p:nvPr/>
        </p:nvCxnSpPr>
        <p:spPr>
          <a:xfrm>
            <a:off x="6325425" y="2953675"/>
            <a:ext cx="0" cy="97800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14312878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178;p42">
            <a:extLst>
              <a:ext uri="{FF2B5EF4-FFF2-40B4-BE49-F238E27FC236}">
                <a16:creationId xmlns:a16="http://schemas.microsoft.com/office/drawing/2014/main" id="{80AAF096-11F2-6869-9B2D-9E7BF080D5CA}"/>
              </a:ext>
            </a:extLst>
          </p:cNvPr>
          <p:cNvSpPr/>
          <p:nvPr/>
        </p:nvSpPr>
        <p:spPr>
          <a:xfrm>
            <a:off x="4431103" y="3948555"/>
            <a:ext cx="415500" cy="415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4" name="Google Shape;1164;p42"/>
          <p:cNvSpPr txBox="1">
            <a:spLocks noGrp="1"/>
          </p:cNvSpPr>
          <p:nvPr>
            <p:ph type="ctrTitle" idx="6"/>
          </p:nvPr>
        </p:nvSpPr>
        <p:spPr>
          <a:xfrm>
            <a:off x="4205124" y="2596593"/>
            <a:ext cx="898248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Why</a:t>
            </a:r>
            <a:endParaRPr dirty="0"/>
          </a:p>
        </p:txBody>
      </p:sp>
      <p:sp>
        <p:nvSpPr>
          <p:cNvPr id="1165" name="Google Shape;1165;p42"/>
          <p:cNvSpPr txBox="1">
            <a:spLocks noGrp="1"/>
          </p:cNvSpPr>
          <p:nvPr>
            <p:ph type="ctrTitle" idx="2"/>
          </p:nvPr>
        </p:nvSpPr>
        <p:spPr>
          <a:xfrm>
            <a:off x="3720505" y="1312411"/>
            <a:ext cx="1881300" cy="45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Improve Incident Response</a:t>
            </a:r>
            <a:endParaRPr dirty="0"/>
          </a:p>
        </p:txBody>
      </p:sp>
      <p:sp>
        <p:nvSpPr>
          <p:cNvPr id="1166" name="Google Shape;1166;p42"/>
          <p:cNvSpPr txBox="1">
            <a:spLocks noGrp="1"/>
          </p:cNvSpPr>
          <p:nvPr>
            <p:ph type="ctrTitle"/>
          </p:nvPr>
        </p:nvSpPr>
        <p:spPr>
          <a:xfrm>
            <a:off x="556294" y="1210624"/>
            <a:ext cx="1881300" cy="45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Proactive Defence</a:t>
            </a:r>
            <a:endParaRPr dirty="0"/>
          </a:p>
        </p:txBody>
      </p:sp>
      <p:sp>
        <p:nvSpPr>
          <p:cNvPr id="1169" name="Google Shape;1169;p42"/>
          <p:cNvSpPr txBox="1">
            <a:spLocks noGrp="1"/>
          </p:cNvSpPr>
          <p:nvPr>
            <p:ph type="ctrTitle" idx="4"/>
          </p:nvPr>
        </p:nvSpPr>
        <p:spPr>
          <a:xfrm>
            <a:off x="6467855" y="1312411"/>
            <a:ext cx="1881300" cy="45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Risk-Based Prioritisation</a:t>
            </a:r>
            <a:endParaRPr dirty="0"/>
          </a:p>
        </p:txBody>
      </p:sp>
      <p:sp>
        <p:nvSpPr>
          <p:cNvPr id="1171" name="Google Shape;1171;p42"/>
          <p:cNvSpPr txBox="1">
            <a:spLocks noGrp="1"/>
          </p:cNvSpPr>
          <p:nvPr>
            <p:ph type="ctrTitle" idx="7"/>
          </p:nvPr>
        </p:nvSpPr>
        <p:spPr>
          <a:xfrm>
            <a:off x="984173" y="4498848"/>
            <a:ext cx="1881300" cy="45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Understanding Adversary Behaviour</a:t>
            </a:r>
            <a:endParaRPr dirty="0"/>
          </a:p>
        </p:txBody>
      </p:sp>
      <p:sp>
        <p:nvSpPr>
          <p:cNvPr id="1173" name="Google Shape;1173;p42"/>
          <p:cNvSpPr txBox="1">
            <a:spLocks noGrp="1"/>
          </p:cNvSpPr>
          <p:nvPr>
            <p:ph type="ctrTitle" idx="9"/>
          </p:nvPr>
        </p:nvSpPr>
        <p:spPr>
          <a:xfrm>
            <a:off x="3461745" y="4498848"/>
            <a:ext cx="2455336" cy="45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Fraud prevention,</a:t>
            </a:r>
            <a:br>
              <a:rPr lang="en" dirty="0"/>
            </a:br>
            <a:r>
              <a:rPr lang="en" dirty="0"/>
              <a:t>Brand Reputation Protection</a:t>
            </a:r>
            <a:endParaRPr dirty="0"/>
          </a:p>
        </p:txBody>
      </p:sp>
      <p:sp>
        <p:nvSpPr>
          <p:cNvPr id="1175" name="Google Shape;1175;p42"/>
          <p:cNvSpPr txBox="1">
            <a:spLocks noGrp="1"/>
          </p:cNvSpPr>
          <p:nvPr>
            <p:ph type="ctrTitle" idx="14"/>
          </p:nvPr>
        </p:nvSpPr>
        <p:spPr>
          <a:xfrm>
            <a:off x="6485034" y="4497195"/>
            <a:ext cx="1881300" cy="45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Operational efficiency,</a:t>
            </a:r>
            <a:br>
              <a:rPr lang="en" dirty="0"/>
            </a:br>
            <a:r>
              <a:rPr lang="en" dirty="0"/>
              <a:t>Cost Savings</a:t>
            </a:r>
            <a:endParaRPr dirty="0"/>
          </a:p>
        </p:txBody>
      </p:sp>
      <p:sp>
        <p:nvSpPr>
          <p:cNvPr id="1177" name="Google Shape;1177;p42"/>
          <p:cNvSpPr/>
          <p:nvPr/>
        </p:nvSpPr>
        <p:spPr>
          <a:xfrm>
            <a:off x="1678772" y="3928891"/>
            <a:ext cx="415500" cy="415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0" name="Google Shape;1180;p42"/>
          <p:cNvSpPr/>
          <p:nvPr/>
        </p:nvSpPr>
        <p:spPr>
          <a:xfrm>
            <a:off x="1289194" y="751356"/>
            <a:ext cx="415500" cy="415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1" name="Google Shape;1181;p42"/>
          <p:cNvSpPr/>
          <p:nvPr/>
        </p:nvSpPr>
        <p:spPr>
          <a:xfrm>
            <a:off x="4415630" y="751356"/>
            <a:ext cx="415500" cy="415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02" name="Google Shape;1202;p42"/>
          <p:cNvGrpSpPr/>
          <p:nvPr/>
        </p:nvGrpSpPr>
        <p:grpSpPr>
          <a:xfrm>
            <a:off x="1372870" y="786149"/>
            <a:ext cx="260283" cy="345914"/>
            <a:chOff x="8055961" y="2881842"/>
            <a:chExt cx="260283" cy="345914"/>
          </a:xfrm>
        </p:grpSpPr>
        <p:sp>
          <p:nvSpPr>
            <p:cNvPr id="1203" name="Google Shape;1203;p42"/>
            <p:cNvSpPr/>
            <p:nvPr/>
          </p:nvSpPr>
          <p:spPr>
            <a:xfrm>
              <a:off x="8055961" y="2881842"/>
              <a:ext cx="260283" cy="345914"/>
            </a:xfrm>
            <a:custGeom>
              <a:avLst/>
              <a:gdLst/>
              <a:ahLst/>
              <a:cxnLst/>
              <a:rect l="l" t="t" r="r" b="b"/>
              <a:pathLst>
                <a:path w="8216" h="10919" extrusionOk="0">
                  <a:moveTo>
                    <a:pt x="4918" y="2358"/>
                  </a:moveTo>
                  <a:cubicBezTo>
                    <a:pt x="5120" y="2656"/>
                    <a:pt x="5334" y="2882"/>
                    <a:pt x="5561" y="3073"/>
                  </a:cubicBezTo>
                  <a:lnTo>
                    <a:pt x="4477" y="3073"/>
                  </a:lnTo>
                  <a:cubicBezTo>
                    <a:pt x="4429" y="3073"/>
                    <a:pt x="4382" y="3085"/>
                    <a:pt x="4358" y="3132"/>
                  </a:cubicBezTo>
                  <a:cubicBezTo>
                    <a:pt x="4310" y="3168"/>
                    <a:pt x="4298" y="3216"/>
                    <a:pt x="4298" y="3251"/>
                  </a:cubicBezTo>
                  <a:lnTo>
                    <a:pt x="4322" y="3442"/>
                  </a:lnTo>
                  <a:cubicBezTo>
                    <a:pt x="4263" y="3418"/>
                    <a:pt x="4191" y="3418"/>
                    <a:pt x="4120" y="3418"/>
                  </a:cubicBezTo>
                  <a:cubicBezTo>
                    <a:pt x="4048" y="3418"/>
                    <a:pt x="3965" y="3430"/>
                    <a:pt x="3906" y="3442"/>
                  </a:cubicBezTo>
                  <a:lnTo>
                    <a:pt x="3941" y="3251"/>
                  </a:lnTo>
                  <a:lnTo>
                    <a:pt x="3941" y="3228"/>
                  </a:lnTo>
                  <a:cubicBezTo>
                    <a:pt x="4263" y="2966"/>
                    <a:pt x="4596" y="2692"/>
                    <a:pt x="4918" y="2358"/>
                  </a:cubicBezTo>
                  <a:close/>
                  <a:moveTo>
                    <a:pt x="3572" y="3478"/>
                  </a:moveTo>
                  <a:lnTo>
                    <a:pt x="3525" y="3823"/>
                  </a:lnTo>
                  <a:cubicBezTo>
                    <a:pt x="3525" y="3823"/>
                    <a:pt x="3513" y="3894"/>
                    <a:pt x="3513" y="3906"/>
                  </a:cubicBezTo>
                  <a:cubicBezTo>
                    <a:pt x="3429" y="4121"/>
                    <a:pt x="3239" y="4263"/>
                    <a:pt x="3013" y="4263"/>
                  </a:cubicBezTo>
                  <a:lnTo>
                    <a:pt x="2858" y="4263"/>
                  </a:lnTo>
                  <a:cubicBezTo>
                    <a:pt x="2739" y="4263"/>
                    <a:pt x="2632" y="4204"/>
                    <a:pt x="2572" y="4121"/>
                  </a:cubicBezTo>
                  <a:cubicBezTo>
                    <a:pt x="2596" y="4097"/>
                    <a:pt x="2620" y="4085"/>
                    <a:pt x="2644" y="4073"/>
                  </a:cubicBezTo>
                  <a:cubicBezTo>
                    <a:pt x="2739" y="4013"/>
                    <a:pt x="2834" y="3954"/>
                    <a:pt x="2941" y="3894"/>
                  </a:cubicBezTo>
                  <a:lnTo>
                    <a:pt x="2941" y="3906"/>
                  </a:lnTo>
                  <a:cubicBezTo>
                    <a:pt x="2929" y="4013"/>
                    <a:pt x="3001" y="4073"/>
                    <a:pt x="3096" y="4073"/>
                  </a:cubicBezTo>
                  <a:cubicBezTo>
                    <a:pt x="3179" y="4073"/>
                    <a:pt x="3239" y="4001"/>
                    <a:pt x="3239" y="3906"/>
                  </a:cubicBezTo>
                  <a:lnTo>
                    <a:pt x="3239" y="3704"/>
                  </a:lnTo>
                  <a:cubicBezTo>
                    <a:pt x="3346" y="3632"/>
                    <a:pt x="3453" y="3549"/>
                    <a:pt x="3572" y="3478"/>
                  </a:cubicBezTo>
                  <a:close/>
                  <a:moveTo>
                    <a:pt x="4965" y="3370"/>
                  </a:moveTo>
                  <a:lnTo>
                    <a:pt x="4965" y="3382"/>
                  </a:lnTo>
                  <a:lnTo>
                    <a:pt x="5811" y="3382"/>
                  </a:lnTo>
                  <a:lnTo>
                    <a:pt x="5727" y="3966"/>
                  </a:lnTo>
                  <a:cubicBezTo>
                    <a:pt x="5692" y="4144"/>
                    <a:pt x="5549" y="4263"/>
                    <a:pt x="5382" y="4263"/>
                  </a:cubicBezTo>
                  <a:lnTo>
                    <a:pt x="5215" y="4263"/>
                  </a:lnTo>
                  <a:cubicBezTo>
                    <a:pt x="4977" y="4263"/>
                    <a:pt x="4775" y="4097"/>
                    <a:pt x="4715" y="3882"/>
                  </a:cubicBezTo>
                  <a:cubicBezTo>
                    <a:pt x="4715" y="3847"/>
                    <a:pt x="4703" y="3823"/>
                    <a:pt x="4703" y="3787"/>
                  </a:cubicBezTo>
                  <a:cubicBezTo>
                    <a:pt x="4679" y="3668"/>
                    <a:pt x="4644" y="3370"/>
                    <a:pt x="4644" y="3370"/>
                  </a:cubicBezTo>
                  <a:close/>
                  <a:moveTo>
                    <a:pt x="4453" y="311"/>
                  </a:moveTo>
                  <a:cubicBezTo>
                    <a:pt x="4549" y="311"/>
                    <a:pt x="4632" y="322"/>
                    <a:pt x="4715" y="358"/>
                  </a:cubicBezTo>
                  <a:cubicBezTo>
                    <a:pt x="5072" y="453"/>
                    <a:pt x="5299" y="811"/>
                    <a:pt x="5275" y="1215"/>
                  </a:cubicBezTo>
                  <a:cubicBezTo>
                    <a:pt x="5275" y="1299"/>
                    <a:pt x="5334" y="1382"/>
                    <a:pt x="5430" y="1382"/>
                  </a:cubicBezTo>
                  <a:cubicBezTo>
                    <a:pt x="5513" y="1382"/>
                    <a:pt x="5584" y="1323"/>
                    <a:pt x="5584" y="1227"/>
                  </a:cubicBezTo>
                  <a:cubicBezTo>
                    <a:pt x="5608" y="1025"/>
                    <a:pt x="5572" y="823"/>
                    <a:pt x="5501" y="668"/>
                  </a:cubicBezTo>
                  <a:lnTo>
                    <a:pt x="5501" y="668"/>
                  </a:lnTo>
                  <a:cubicBezTo>
                    <a:pt x="6084" y="751"/>
                    <a:pt x="6525" y="1263"/>
                    <a:pt x="6525" y="1858"/>
                  </a:cubicBezTo>
                  <a:lnTo>
                    <a:pt x="6525" y="3299"/>
                  </a:lnTo>
                  <a:cubicBezTo>
                    <a:pt x="6215" y="3156"/>
                    <a:pt x="5596" y="2811"/>
                    <a:pt x="5144" y="2120"/>
                  </a:cubicBezTo>
                  <a:cubicBezTo>
                    <a:pt x="5191" y="2061"/>
                    <a:pt x="5251" y="2025"/>
                    <a:pt x="5299" y="1966"/>
                  </a:cubicBezTo>
                  <a:cubicBezTo>
                    <a:pt x="5358" y="1906"/>
                    <a:pt x="5358" y="1799"/>
                    <a:pt x="5275" y="1739"/>
                  </a:cubicBezTo>
                  <a:cubicBezTo>
                    <a:pt x="5246" y="1711"/>
                    <a:pt x="5210" y="1696"/>
                    <a:pt x="5173" y="1696"/>
                  </a:cubicBezTo>
                  <a:cubicBezTo>
                    <a:pt x="5132" y="1696"/>
                    <a:pt x="5092" y="1714"/>
                    <a:pt x="5060" y="1751"/>
                  </a:cubicBezTo>
                  <a:cubicBezTo>
                    <a:pt x="3727" y="3239"/>
                    <a:pt x="2060" y="4061"/>
                    <a:pt x="1429" y="4323"/>
                  </a:cubicBezTo>
                  <a:cubicBezTo>
                    <a:pt x="1465" y="4061"/>
                    <a:pt x="1512" y="3585"/>
                    <a:pt x="1512" y="2882"/>
                  </a:cubicBezTo>
                  <a:cubicBezTo>
                    <a:pt x="1512" y="2192"/>
                    <a:pt x="1798" y="1549"/>
                    <a:pt x="2322" y="1049"/>
                  </a:cubicBezTo>
                  <a:cubicBezTo>
                    <a:pt x="2822" y="572"/>
                    <a:pt x="3477" y="311"/>
                    <a:pt x="4120" y="311"/>
                  </a:cubicBezTo>
                  <a:close/>
                  <a:moveTo>
                    <a:pt x="6108" y="3466"/>
                  </a:moveTo>
                  <a:cubicBezTo>
                    <a:pt x="6144" y="3478"/>
                    <a:pt x="6156" y="3490"/>
                    <a:pt x="6192" y="3490"/>
                  </a:cubicBezTo>
                  <a:cubicBezTo>
                    <a:pt x="6227" y="3632"/>
                    <a:pt x="6346" y="3728"/>
                    <a:pt x="6501" y="3728"/>
                  </a:cubicBezTo>
                  <a:lnTo>
                    <a:pt x="6584" y="3728"/>
                  </a:lnTo>
                  <a:cubicBezTo>
                    <a:pt x="6739" y="3728"/>
                    <a:pt x="6858" y="3847"/>
                    <a:pt x="6858" y="4001"/>
                  </a:cubicBezTo>
                  <a:cubicBezTo>
                    <a:pt x="6858" y="4144"/>
                    <a:pt x="6739" y="4263"/>
                    <a:pt x="6584" y="4263"/>
                  </a:cubicBezTo>
                  <a:lnTo>
                    <a:pt x="6477" y="4263"/>
                  </a:lnTo>
                  <a:cubicBezTo>
                    <a:pt x="6477" y="4180"/>
                    <a:pt x="6418" y="4097"/>
                    <a:pt x="6334" y="4097"/>
                  </a:cubicBezTo>
                  <a:cubicBezTo>
                    <a:pt x="6239" y="4097"/>
                    <a:pt x="6168" y="4156"/>
                    <a:pt x="6156" y="4252"/>
                  </a:cubicBezTo>
                  <a:cubicBezTo>
                    <a:pt x="6108" y="4775"/>
                    <a:pt x="5882" y="5252"/>
                    <a:pt x="5501" y="5609"/>
                  </a:cubicBezTo>
                  <a:cubicBezTo>
                    <a:pt x="5108" y="5966"/>
                    <a:pt x="4620" y="6157"/>
                    <a:pt x="4096" y="6157"/>
                  </a:cubicBezTo>
                  <a:cubicBezTo>
                    <a:pt x="3596" y="6157"/>
                    <a:pt x="3108" y="5966"/>
                    <a:pt x="2715" y="5621"/>
                  </a:cubicBezTo>
                  <a:cubicBezTo>
                    <a:pt x="2358" y="5287"/>
                    <a:pt x="2143" y="4859"/>
                    <a:pt x="2060" y="4382"/>
                  </a:cubicBezTo>
                  <a:cubicBezTo>
                    <a:pt x="2120" y="4359"/>
                    <a:pt x="2203" y="4311"/>
                    <a:pt x="2274" y="4287"/>
                  </a:cubicBezTo>
                  <a:cubicBezTo>
                    <a:pt x="2393" y="4478"/>
                    <a:pt x="2596" y="4597"/>
                    <a:pt x="2834" y="4597"/>
                  </a:cubicBezTo>
                  <a:lnTo>
                    <a:pt x="3001" y="4597"/>
                  </a:lnTo>
                  <a:cubicBezTo>
                    <a:pt x="3382" y="4597"/>
                    <a:pt x="3727" y="4311"/>
                    <a:pt x="3822" y="3942"/>
                  </a:cubicBezTo>
                  <a:cubicBezTo>
                    <a:pt x="3858" y="3823"/>
                    <a:pt x="3965" y="3728"/>
                    <a:pt x="4108" y="3728"/>
                  </a:cubicBezTo>
                  <a:cubicBezTo>
                    <a:pt x="4239" y="3728"/>
                    <a:pt x="4358" y="3823"/>
                    <a:pt x="4382" y="3942"/>
                  </a:cubicBezTo>
                  <a:cubicBezTo>
                    <a:pt x="4477" y="4311"/>
                    <a:pt x="4822" y="4597"/>
                    <a:pt x="5203" y="4597"/>
                  </a:cubicBezTo>
                  <a:lnTo>
                    <a:pt x="5370" y="4597"/>
                  </a:lnTo>
                  <a:cubicBezTo>
                    <a:pt x="5692" y="4597"/>
                    <a:pt x="5989" y="4347"/>
                    <a:pt x="6037" y="4013"/>
                  </a:cubicBezTo>
                  <a:lnTo>
                    <a:pt x="6108" y="3466"/>
                  </a:lnTo>
                  <a:close/>
                  <a:moveTo>
                    <a:pt x="4977" y="6311"/>
                  </a:moveTo>
                  <a:lnTo>
                    <a:pt x="4977" y="6859"/>
                  </a:lnTo>
                  <a:cubicBezTo>
                    <a:pt x="4977" y="7216"/>
                    <a:pt x="5203" y="7526"/>
                    <a:pt x="5549" y="7645"/>
                  </a:cubicBezTo>
                  <a:lnTo>
                    <a:pt x="5799" y="7740"/>
                  </a:lnTo>
                  <a:lnTo>
                    <a:pt x="5656" y="8062"/>
                  </a:lnTo>
                  <a:cubicBezTo>
                    <a:pt x="5382" y="8669"/>
                    <a:pt x="4775" y="9062"/>
                    <a:pt x="4120" y="9062"/>
                  </a:cubicBezTo>
                  <a:cubicBezTo>
                    <a:pt x="3453" y="9062"/>
                    <a:pt x="2858" y="8669"/>
                    <a:pt x="2584" y="8062"/>
                  </a:cubicBezTo>
                  <a:lnTo>
                    <a:pt x="2441" y="7740"/>
                  </a:lnTo>
                  <a:lnTo>
                    <a:pt x="2691" y="7645"/>
                  </a:lnTo>
                  <a:cubicBezTo>
                    <a:pt x="3036" y="7526"/>
                    <a:pt x="3251" y="7216"/>
                    <a:pt x="3251" y="6859"/>
                  </a:cubicBezTo>
                  <a:lnTo>
                    <a:pt x="3251" y="6311"/>
                  </a:lnTo>
                  <a:cubicBezTo>
                    <a:pt x="3525" y="6407"/>
                    <a:pt x="3822" y="6466"/>
                    <a:pt x="4120" y="6466"/>
                  </a:cubicBezTo>
                  <a:cubicBezTo>
                    <a:pt x="4418" y="6466"/>
                    <a:pt x="4715" y="6407"/>
                    <a:pt x="4977" y="6311"/>
                  </a:cubicBezTo>
                  <a:close/>
                  <a:moveTo>
                    <a:pt x="4084" y="1"/>
                  </a:moveTo>
                  <a:cubicBezTo>
                    <a:pt x="3358" y="1"/>
                    <a:pt x="2620" y="299"/>
                    <a:pt x="2060" y="834"/>
                  </a:cubicBezTo>
                  <a:cubicBezTo>
                    <a:pt x="1489" y="1382"/>
                    <a:pt x="1155" y="2120"/>
                    <a:pt x="1155" y="2882"/>
                  </a:cubicBezTo>
                  <a:cubicBezTo>
                    <a:pt x="1155" y="4025"/>
                    <a:pt x="1024" y="4537"/>
                    <a:pt x="1024" y="4537"/>
                  </a:cubicBezTo>
                  <a:cubicBezTo>
                    <a:pt x="1012" y="4597"/>
                    <a:pt x="1024" y="4656"/>
                    <a:pt x="1072" y="4704"/>
                  </a:cubicBezTo>
                  <a:cubicBezTo>
                    <a:pt x="1096" y="4728"/>
                    <a:pt x="1143" y="4740"/>
                    <a:pt x="1167" y="4740"/>
                  </a:cubicBezTo>
                  <a:cubicBezTo>
                    <a:pt x="1191" y="4740"/>
                    <a:pt x="1203" y="4740"/>
                    <a:pt x="1227" y="4728"/>
                  </a:cubicBezTo>
                  <a:cubicBezTo>
                    <a:pt x="1250" y="4728"/>
                    <a:pt x="1441" y="4656"/>
                    <a:pt x="1739" y="4525"/>
                  </a:cubicBezTo>
                  <a:cubicBezTo>
                    <a:pt x="1822" y="5025"/>
                    <a:pt x="2096" y="5490"/>
                    <a:pt x="2477" y="5847"/>
                  </a:cubicBezTo>
                  <a:cubicBezTo>
                    <a:pt x="2620" y="5966"/>
                    <a:pt x="2751" y="6073"/>
                    <a:pt x="2894" y="6145"/>
                  </a:cubicBezTo>
                  <a:lnTo>
                    <a:pt x="2894" y="6847"/>
                  </a:lnTo>
                  <a:cubicBezTo>
                    <a:pt x="2894" y="7061"/>
                    <a:pt x="2763" y="7264"/>
                    <a:pt x="2560" y="7335"/>
                  </a:cubicBezTo>
                  <a:lnTo>
                    <a:pt x="786" y="7954"/>
                  </a:lnTo>
                  <a:cubicBezTo>
                    <a:pt x="310" y="8121"/>
                    <a:pt x="0" y="8573"/>
                    <a:pt x="0" y="9074"/>
                  </a:cubicBezTo>
                  <a:lnTo>
                    <a:pt x="0" y="10740"/>
                  </a:lnTo>
                  <a:cubicBezTo>
                    <a:pt x="0" y="10836"/>
                    <a:pt x="72" y="10907"/>
                    <a:pt x="155" y="10907"/>
                  </a:cubicBezTo>
                  <a:cubicBezTo>
                    <a:pt x="250" y="10907"/>
                    <a:pt x="322" y="10836"/>
                    <a:pt x="322" y="10740"/>
                  </a:cubicBezTo>
                  <a:lnTo>
                    <a:pt x="322" y="9074"/>
                  </a:lnTo>
                  <a:cubicBezTo>
                    <a:pt x="322" y="8931"/>
                    <a:pt x="358" y="8788"/>
                    <a:pt x="429" y="8669"/>
                  </a:cubicBezTo>
                  <a:lnTo>
                    <a:pt x="596" y="8824"/>
                  </a:lnTo>
                  <a:cubicBezTo>
                    <a:pt x="619" y="8847"/>
                    <a:pt x="667" y="8871"/>
                    <a:pt x="691" y="8871"/>
                  </a:cubicBezTo>
                  <a:cubicBezTo>
                    <a:pt x="739" y="8871"/>
                    <a:pt x="786" y="8847"/>
                    <a:pt x="810" y="8812"/>
                  </a:cubicBezTo>
                  <a:cubicBezTo>
                    <a:pt x="869" y="8728"/>
                    <a:pt x="858" y="8645"/>
                    <a:pt x="798" y="8585"/>
                  </a:cubicBezTo>
                  <a:lnTo>
                    <a:pt x="619" y="8431"/>
                  </a:lnTo>
                  <a:cubicBezTo>
                    <a:pt x="691" y="8359"/>
                    <a:pt x="798" y="8312"/>
                    <a:pt x="893" y="8276"/>
                  </a:cubicBezTo>
                  <a:lnTo>
                    <a:pt x="2096" y="7835"/>
                  </a:lnTo>
                  <a:lnTo>
                    <a:pt x="2239" y="8181"/>
                  </a:lnTo>
                  <a:cubicBezTo>
                    <a:pt x="2572" y="8907"/>
                    <a:pt x="3286" y="9371"/>
                    <a:pt x="4072" y="9371"/>
                  </a:cubicBezTo>
                  <a:cubicBezTo>
                    <a:pt x="4858" y="9371"/>
                    <a:pt x="5572" y="8907"/>
                    <a:pt x="5906" y="8181"/>
                  </a:cubicBezTo>
                  <a:lnTo>
                    <a:pt x="6049" y="7835"/>
                  </a:lnTo>
                  <a:lnTo>
                    <a:pt x="7263" y="8276"/>
                  </a:lnTo>
                  <a:cubicBezTo>
                    <a:pt x="7358" y="8300"/>
                    <a:pt x="7454" y="8359"/>
                    <a:pt x="7525" y="8431"/>
                  </a:cubicBezTo>
                  <a:lnTo>
                    <a:pt x="6751" y="9085"/>
                  </a:lnTo>
                  <a:cubicBezTo>
                    <a:pt x="6561" y="9252"/>
                    <a:pt x="6454" y="9478"/>
                    <a:pt x="6454" y="9728"/>
                  </a:cubicBezTo>
                  <a:lnTo>
                    <a:pt x="6454" y="10752"/>
                  </a:lnTo>
                  <a:cubicBezTo>
                    <a:pt x="6454" y="10848"/>
                    <a:pt x="6525" y="10919"/>
                    <a:pt x="6620" y="10919"/>
                  </a:cubicBezTo>
                  <a:cubicBezTo>
                    <a:pt x="6704" y="10919"/>
                    <a:pt x="6787" y="10848"/>
                    <a:pt x="6787" y="10752"/>
                  </a:cubicBezTo>
                  <a:lnTo>
                    <a:pt x="6787" y="9728"/>
                  </a:lnTo>
                  <a:cubicBezTo>
                    <a:pt x="6787" y="9586"/>
                    <a:pt x="6846" y="9431"/>
                    <a:pt x="6965" y="9324"/>
                  </a:cubicBezTo>
                  <a:lnTo>
                    <a:pt x="7716" y="8669"/>
                  </a:lnTo>
                  <a:cubicBezTo>
                    <a:pt x="7775" y="8788"/>
                    <a:pt x="7823" y="8943"/>
                    <a:pt x="7823" y="9074"/>
                  </a:cubicBezTo>
                  <a:lnTo>
                    <a:pt x="7823" y="10740"/>
                  </a:lnTo>
                  <a:cubicBezTo>
                    <a:pt x="7823" y="10836"/>
                    <a:pt x="7894" y="10907"/>
                    <a:pt x="7989" y="10907"/>
                  </a:cubicBezTo>
                  <a:cubicBezTo>
                    <a:pt x="8073" y="10907"/>
                    <a:pt x="8144" y="10836"/>
                    <a:pt x="8144" y="10740"/>
                  </a:cubicBezTo>
                  <a:lnTo>
                    <a:pt x="8144" y="9074"/>
                  </a:lnTo>
                  <a:cubicBezTo>
                    <a:pt x="8216" y="8585"/>
                    <a:pt x="7882" y="8133"/>
                    <a:pt x="7418" y="7978"/>
                  </a:cubicBezTo>
                  <a:lnTo>
                    <a:pt x="5656" y="7347"/>
                  </a:lnTo>
                  <a:cubicBezTo>
                    <a:pt x="5441" y="7276"/>
                    <a:pt x="5311" y="7085"/>
                    <a:pt x="5311" y="6859"/>
                  </a:cubicBezTo>
                  <a:lnTo>
                    <a:pt x="5311" y="6157"/>
                  </a:lnTo>
                  <a:cubicBezTo>
                    <a:pt x="5453" y="6073"/>
                    <a:pt x="5608" y="5966"/>
                    <a:pt x="5739" y="5835"/>
                  </a:cubicBezTo>
                  <a:cubicBezTo>
                    <a:pt x="6096" y="5490"/>
                    <a:pt x="6346" y="5049"/>
                    <a:pt x="6442" y="4597"/>
                  </a:cubicBezTo>
                  <a:lnTo>
                    <a:pt x="6584" y="4597"/>
                  </a:lnTo>
                  <a:cubicBezTo>
                    <a:pt x="6918" y="4597"/>
                    <a:pt x="7168" y="4323"/>
                    <a:pt x="7168" y="4013"/>
                  </a:cubicBezTo>
                  <a:cubicBezTo>
                    <a:pt x="7168" y="3775"/>
                    <a:pt x="7037" y="3573"/>
                    <a:pt x="6823" y="3478"/>
                  </a:cubicBezTo>
                  <a:lnTo>
                    <a:pt x="6823" y="1870"/>
                  </a:lnTo>
                  <a:cubicBezTo>
                    <a:pt x="6823" y="1025"/>
                    <a:pt x="6144" y="334"/>
                    <a:pt x="5299" y="334"/>
                  </a:cubicBezTo>
                  <a:lnTo>
                    <a:pt x="5251" y="334"/>
                  </a:lnTo>
                  <a:cubicBezTo>
                    <a:pt x="5132" y="203"/>
                    <a:pt x="4965" y="96"/>
                    <a:pt x="4787" y="61"/>
                  </a:cubicBezTo>
                  <a:cubicBezTo>
                    <a:pt x="4668" y="25"/>
                    <a:pt x="4549" y="1"/>
                    <a:pt x="442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4" name="Google Shape;1204;p42"/>
            <p:cNvSpPr/>
            <p:nvPr/>
          </p:nvSpPr>
          <p:spPr>
            <a:xfrm>
              <a:off x="8164591" y="3033589"/>
              <a:ext cx="43402" cy="15396"/>
            </a:xfrm>
            <a:custGeom>
              <a:avLst/>
              <a:gdLst/>
              <a:ahLst/>
              <a:cxnLst/>
              <a:rect l="l" t="t" r="r" b="b"/>
              <a:pathLst>
                <a:path w="1370" h="486" extrusionOk="0">
                  <a:moveTo>
                    <a:pt x="173" y="0"/>
                  </a:moveTo>
                  <a:cubicBezTo>
                    <a:pt x="131" y="0"/>
                    <a:pt x="90" y="15"/>
                    <a:pt x="60" y="45"/>
                  </a:cubicBezTo>
                  <a:cubicBezTo>
                    <a:pt x="0" y="104"/>
                    <a:pt x="0" y="212"/>
                    <a:pt x="60" y="271"/>
                  </a:cubicBezTo>
                  <a:cubicBezTo>
                    <a:pt x="203" y="402"/>
                    <a:pt x="441" y="485"/>
                    <a:pt x="691" y="485"/>
                  </a:cubicBezTo>
                  <a:cubicBezTo>
                    <a:pt x="941" y="485"/>
                    <a:pt x="1179" y="414"/>
                    <a:pt x="1310" y="271"/>
                  </a:cubicBezTo>
                  <a:cubicBezTo>
                    <a:pt x="1370" y="212"/>
                    <a:pt x="1370" y="104"/>
                    <a:pt x="1310" y="45"/>
                  </a:cubicBezTo>
                  <a:cubicBezTo>
                    <a:pt x="1280" y="15"/>
                    <a:pt x="1242" y="0"/>
                    <a:pt x="1203" y="0"/>
                  </a:cubicBezTo>
                  <a:cubicBezTo>
                    <a:pt x="1164" y="0"/>
                    <a:pt x="1125" y="15"/>
                    <a:pt x="1096" y="45"/>
                  </a:cubicBezTo>
                  <a:cubicBezTo>
                    <a:pt x="1036" y="104"/>
                    <a:pt x="893" y="164"/>
                    <a:pt x="691" y="164"/>
                  </a:cubicBezTo>
                  <a:cubicBezTo>
                    <a:pt x="477" y="164"/>
                    <a:pt x="346" y="93"/>
                    <a:pt x="286" y="45"/>
                  </a:cubicBezTo>
                  <a:cubicBezTo>
                    <a:pt x="256" y="15"/>
                    <a:pt x="215" y="0"/>
                    <a:pt x="17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5" name="Google Shape;1205;p42"/>
            <p:cNvSpPr/>
            <p:nvPr/>
          </p:nvSpPr>
          <p:spPr>
            <a:xfrm>
              <a:off x="8213632" y="2995383"/>
              <a:ext cx="10581" cy="15492"/>
            </a:xfrm>
            <a:custGeom>
              <a:avLst/>
              <a:gdLst/>
              <a:ahLst/>
              <a:cxnLst/>
              <a:rect l="l" t="t" r="r" b="b"/>
              <a:pathLst>
                <a:path w="334" h="489" extrusionOk="0">
                  <a:moveTo>
                    <a:pt x="167" y="1"/>
                  </a:moveTo>
                  <a:cubicBezTo>
                    <a:pt x="83" y="1"/>
                    <a:pt x="0" y="72"/>
                    <a:pt x="0" y="167"/>
                  </a:cubicBezTo>
                  <a:lnTo>
                    <a:pt x="0" y="322"/>
                  </a:lnTo>
                  <a:cubicBezTo>
                    <a:pt x="0" y="417"/>
                    <a:pt x="83" y="489"/>
                    <a:pt x="167" y="489"/>
                  </a:cubicBezTo>
                  <a:cubicBezTo>
                    <a:pt x="250" y="489"/>
                    <a:pt x="334" y="417"/>
                    <a:pt x="334" y="322"/>
                  </a:cubicBezTo>
                  <a:lnTo>
                    <a:pt x="334" y="167"/>
                  </a:lnTo>
                  <a:cubicBezTo>
                    <a:pt x="322" y="72"/>
                    <a:pt x="262" y="1"/>
                    <a:pt x="1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" name="Google Shape;1206;p42"/>
            <p:cNvSpPr/>
            <p:nvPr/>
          </p:nvSpPr>
          <p:spPr>
            <a:xfrm>
              <a:off x="8088401" y="3165758"/>
              <a:ext cx="21511" cy="61998"/>
            </a:xfrm>
            <a:custGeom>
              <a:avLst/>
              <a:gdLst/>
              <a:ahLst/>
              <a:cxnLst/>
              <a:rect l="l" t="t" r="r" b="b"/>
              <a:pathLst>
                <a:path w="679" h="1957" extrusionOk="0">
                  <a:moveTo>
                    <a:pt x="176" y="1"/>
                  </a:moveTo>
                  <a:cubicBezTo>
                    <a:pt x="132" y="1"/>
                    <a:pt x="93" y="19"/>
                    <a:pt x="60" y="52"/>
                  </a:cubicBezTo>
                  <a:cubicBezTo>
                    <a:pt x="0" y="123"/>
                    <a:pt x="12" y="219"/>
                    <a:pt x="72" y="278"/>
                  </a:cubicBezTo>
                  <a:lnTo>
                    <a:pt x="179" y="362"/>
                  </a:lnTo>
                  <a:cubicBezTo>
                    <a:pt x="298" y="469"/>
                    <a:pt x="357" y="600"/>
                    <a:pt x="357" y="766"/>
                  </a:cubicBezTo>
                  <a:lnTo>
                    <a:pt x="357" y="1790"/>
                  </a:lnTo>
                  <a:cubicBezTo>
                    <a:pt x="357" y="1886"/>
                    <a:pt x="429" y="1957"/>
                    <a:pt x="524" y="1957"/>
                  </a:cubicBezTo>
                  <a:cubicBezTo>
                    <a:pt x="607" y="1957"/>
                    <a:pt x="679" y="1886"/>
                    <a:pt x="679" y="1790"/>
                  </a:cubicBezTo>
                  <a:lnTo>
                    <a:pt x="679" y="766"/>
                  </a:lnTo>
                  <a:cubicBezTo>
                    <a:pt x="679" y="528"/>
                    <a:pt x="584" y="290"/>
                    <a:pt x="381" y="123"/>
                  </a:cubicBezTo>
                  <a:lnTo>
                    <a:pt x="286" y="40"/>
                  </a:lnTo>
                  <a:cubicBezTo>
                    <a:pt x="248" y="13"/>
                    <a:pt x="211" y="1"/>
                    <a:pt x="17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82" name="Google Shape;1182;p42"/>
          <p:cNvSpPr/>
          <p:nvPr/>
        </p:nvSpPr>
        <p:spPr>
          <a:xfrm>
            <a:off x="7217934" y="730146"/>
            <a:ext cx="415500" cy="415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53" name="Group 1152">
            <a:extLst>
              <a:ext uri="{FF2B5EF4-FFF2-40B4-BE49-F238E27FC236}">
                <a16:creationId xmlns:a16="http://schemas.microsoft.com/office/drawing/2014/main" id="{3DE98B4E-D205-3E04-3DCB-D143CCBAC682}"/>
              </a:ext>
            </a:extLst>
          </p:cNvPr>
          <p:cNvGrpSpPr/>
          <p:nvPr/>
        </p:nvGrpSpPr>
        <p:grpSpPr>
          <a:xfrm>
            <a:off x="6860749" y="3948555"/>
            <a:ext cx="894090" cy="415500"/>
            <a:chOff x="7272192" y="2828549"/>
            <a:chExt cx="894090" cy="415500"/>
          </a:xfrm>
        </p:grpSpPr>
        <p:sp>
          <p:nvSpPr>
            <p:cNvPr id="1179" name="Google Shape;1179;p42"/>
            <p:cNvSpPr/>
            <p:nvPr/>
          </p:nvSpPr>
          <p:spPr>
            <a:xfrm>
              <a:off x="7750782" y="2828549"/>
              <a:ext cx="415500" cy="415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u="sng" dirty="0"/>
            </a:p>
          </p:txBody>
        </p:sp>
        <p:grpSp>
          <p:nvGrpSpPr>
            <p:cNvPr id="1216" name="Google Shape;1216;p42"/>
            <p:cNvGrpSpPr/>
            <p:nvPr/>
          </p:nvGrpSpPr>
          <p:grpSpPr>
            <a:xfrm>
              <a:off x="7272192" y="3138309"/>
              <a:ext cx="89020" cy="79454"/>
              <a:chOff x="8141592" y="2518409"/>
              <a:chExt cx="89020" cy="79454"/>
            </a:xfrm>
          </p:grpSpPr>
          <p:sp>
            <p:nvSpPr>
              <p:cNvPr id="1217" name="Google Shape;1217;p42"/>
              <p:cNvSpPr/>
              <p:nvPr/>
            </p:nvSpPr>
            <p:spPr>
              <a:xfrm>
                <a:off x="8148371" y="2538621"/>
                <a:ext cx="10201" cy="15872"/>
              </a:xfrm>
              <a:custGeom>
                <a:avLst/>
                <a:gdLst/>
                <a:ahLst/>
                <a:cxnLst/>
                <a:rect l="l" t="t" r="r" b="b"/>
                <a:pathLst>
                  <a:path w="322" h="501" extrusionOk="0">
                    <a:moveTo>
                      <a:pt x="155" y="0"/>
                    </a:moveTo>
                    <a:cubicBezTo>
                      <a:pt x="72" y="0"/>
                      <a:pt x="0" y="72"/>
                      <a:pt x="0" y="155"/>
                    </a:cubicBezTo>
                    <a:lnTo>
                      <a:pt x="0" y="334"/>
                    </a:lnTo>
                    <a:cubicBezTo>
                      <a:pt x="0" y="429"/>
                      <a:pt x="72" y="500"/>
                      <a:pt x="155" y="500"/>
                    </a:cubicBezTo>
                    <a:cubicBezTo>
                      <a:pt x="250" y="500"/>
                      <a:pt x="322" y="429"/>
                      <a:pt x="322" y="334"/>
                    </a:cubicBezTo>
                    <a:lnTo>
                      <a:pt x="322" y="155"/>
                    </a:lnTo>
                    <a:cubicBezTo>
                      <a:pt x="310" y="72"/>
                      <a:pt x="250" y="0"/>
                      <a:pt x="15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8" name="Google Shape;1218;p42"/>
              <p:cNvSpPr/>
              <p:nvPr/>
            </p:nvSpPr>
            <p:spPr>
              <a:xfrm>
                <a:off x="8214361" y="2538621"/>
                <a:ext cx="10233" cy="15872"/>
              </a:xfrm>
              <a:custGeom>
                <a:avLst/>
                <a:gdLst/>
                <a:ahLst/>
                <a:cxnLst/>
                <a:rect l="l" t="t" r="r" b="b"/>
                <a:pathLst>
                  <a:path w="323" h="501" extrusionOk="0">
                    <a:moveTo>
                      <a:pt x="156" y="0"/>
                    </a:moveTo>
                    <a:cubicBezTo>
                      <a:pt x="72" y="0"/>
                      <a:pt x="1" y="72"/>
                      <a:pt x="1" y="155"/>
                    </a:cubicBezTo>
                    <a:lnTo>
                      <a:pt x="1" y="334"/>
                    </a:lnTo>
                    <a:cubicBezTo>
                      <a:pt x="1" y="429"/>
                      <a:pt x="72" y="500"/>
                      <a:pt x="156" y="500"/>
                    </a:cubicBezTo>
                    <a:cubicBezTo>
                      <a:pt x="251" y="500"/>
                      <a:pt x="322" y="429"/>
                      <a:pt x="322" y="334"/>
                    </a:cubicBezTo>
                    <a:lnTo>
                      <a:pt x="322" y="155"/>
                    </a:lnTo>
                    <a:cubicBezTo>
                      <a:pt x="322" y="72"/>
                      <a:pt x="251" y="0"/>
                      <a:pt x="15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0" name="Google Shape;1220;p42"/>
              <p:cNvSpPr/>
              <p:nvPr/>
            </p:nvSpPr>
            <p:spPr>
              <a:xfrm>
                <a:off x="8164972" y="2582371"/>
                <a:ext cx="43782" cy="15492"/>
              </a:xfrm>
              <a:custGeom>
                <a:avLst/>
                <a:gdLst/>
                <a:ahLst/>
                <a:cxnLst/>
                <a:rect l="l" t="t" r="r" b="b"/>
                <a:pathLst>
                  <a:path w="1382" h="489" extrusionOk="0">
                    <a:moveTo>
                      <a:pt x="179" y="0"/>
                    </a:moveTo>
                    <a:cubicBezTo>
                      <a:pt x="140" y="0"/>
                      <a:pt x="101" y="12"/>
                      <a:pt x="72" y="36"/>
                    </a:cubicBezTo>
                    <a:cubicBezTo>
                      <a:pt x="0" y="96"/>
                      <a:pt x="0" y="203"/>
                      <a:pt x="72" y="262"/>
                    </a:cubicBezTo>
                    <a:cubicBezTo>
                      <a:pt x="203" y="393"/>
                      <a:pt x="441" y="489"/>
                      <a:pt x="703" y="489"/>
                    </a:cubicBezTo>
                    <a:cubicBezTo>
                      <a:pt x="965" y="489"/>
                      <a:pt x="1191" y="393"/>
                      <a:pt x="1346" y="262"/>
                    </a:cubicBezTo>
                    <a:cubicBezTo>
                      <a:pt x="1381" y="203"/>
                      <a:pt x="1381" y="120"/>
                      <a:pt x="1322" y="36"/>
                    </a:cubicBezTo>
                    <a:cubicBezTo>
                      <a:pt x="1292" y="12"/>
                      <a:pt x="1250" y="0"/>
                      <a:pt x="1209" y="0"/>
                    </a:cubicBezTo>
                    <a:cubicBezTo>
                      <a:pt x="1167" y="0"/>
                      <a:pt x="1125" y="12"/>
                      <a:pt x="1096" y="36"/>
                    </a:cubicBezTo>
                    <a:cubicBezTo>
                      <a:pt x="1036" y="96"/>
                      <a:pt x="881" y="179"/>
                      <a:pt x="691" y="179"/>
                    </a:cubicBezTo>
                    <a:cubicBezTo>
                      <a:pt x="488" y="179"/>
                      <a:pt x="346" y="96"/>
                      <a:pt x="286" y="36"/>
                    </a:cubicBezTo>
                    <a:cubicBezTo>
                      <a:pt x="256" y="12"/>
                      <a:pt x="218" y="0"/>
                      <a:pt x="17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1" name="Google Shape;1221;p42"/>
              <p:cNvSpPr/>
              <p:nvPr/>
            </p:nvSpPr>
            <p:spPr>
              <a:xfrm>
                <a:off x="8141592" y="2519137"/>
                <a:ext cx="18501" cy="13844"/>
              </a:xfrm>
              <a:custGeom>
                <a:avLst/>
                <a:gdLst/>
                <a:ahLst/>
                <a:cxnLst/>
                <a:rect l="l" t="t" r="r" b="b"/>
                <a:pathLst>
                  <a:path w="584" h="437" extrusionOk="0">
                    <a:moveTo>
                      <a:pt x="404" y="1"/>
                    </a:moveTo>
                    <a:cubicBezTo>
                      <a:pt x="381" y="1"/>
                      <a:pt x="357" y="7"/>
                      <a:pt x="333" y="20"/>
                    </a:cubicBezTo>
                    <a:lnTo>
                      <a:pt x="119" y="115"/>
                    </a:lnTo>
                    <a:cubicBezTo>
                      <a:pt x="48" y="163"/>
                      <a:pt x="0" y="258"/>
                      <a:pt x="48" y="341"/>
                    </a:cubicBezTo>
                    <a:cubicBezTo>
                      <a:pt x="71" y="401"/>
                      <a:pt x="131" y="437"/>
                      <a:pt x="191" y="437"/>
                    </a:cubicBezTo>
                    <a:cubicBezTo>
                      <a:pt x="226" y="437"/>
                      <a:pt x="238" y="437"/>
                      <a:pt x="274" y="413"/>
                    </a:cubicBezTo>
                    <a:lnTo>
                      <a:pt x="476" y="318"/>
                    </a:lnTo>
                    <a:cubicBezTo>
                      <a:pt x="548" y="270"/>
                      <a:pt x="583" y="163"/>
                      <a:pt x="548" y="91"/>
                    </a:cubicBezTo>
                    <a:cubicBezTo>
                      <a:pt x="522" y="40"/>
                      <a:pt x="465" y="1"/>
                      <a:pt x="40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2" name="Google Shape;1222;p42"/>
              <p:cNvSpPr/>
              <p:nvPr/>
            </p:nvSpPr>
            <p:spPr>
              <a:xfrm>
                <a:off x="8211731" y="2518409"/>
                <a:ext cx="18881" cy="13812"/>
              </a:xfrm>
              <a:custGeom>
                <a:avLst/>
                <a:gdLst/>
                <a:ahLst/>
                <a:cxnLst/>
                <a:rect l="l" t="t" r="r" b="b"/>
                <a:pathLst>
                  <a:path w="596" h="436" extrusionOk="0">
                    <a:moveTo>
                      <a:pt x="208" y="0"/>
                    </a:moveTo>
                    <a:cubicBezTo>
                      <a:pt x="148" y="0"/>
                      <a:pt x="83" y="39"/>
                      <a:pt x="48" y="91"/>
                    </a:cubicBezTo>
                    <a:cubicBezTo>
                      <a:pt x="1" y="174"/>
                      <a:pt x="48" y="269"/>
                      <a:pt x="120" y="317"/>
                    </a:cubicBezTo>
                    <a:lnTo>
                      <a:pt x="334" y="424"/>
                    </a:lnTo>
                    <a:cubicBezTo>
                      <a:pt x="358" y="436"/>
                      <a:pt x="382" y="436"/>
                      <a:pt x="405" y="436"/>
                    </a:cubicBezTo>
                    <a:cubicBezTo>
                      <a:pt x="465" y="436"/>
                      <a:pt x="524" y="412"/>
                      <a:pt x="560" y="353"/>
                    </a:cubicBezTo>
                    <a:cubicBezTo>
                      <a:pt x="596" y="257"/>
                      <a:pt x="572" y="174"/>
                      <a:pt x="477" y="126"/>
                    </a:cubicBezTo>
                    <a:lnTo>
                      <a:pt x="274" y="19"/>
                    </a:lnTo>
                    <a:cubicBezTo>
                      <a:pt x="255" y="6"/>
                      <a:pt x="232" y="0"/>
                      <a:pt x="20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157" name="Google Shape;1182;p42">
            <a:extLst>
              <a:ext uri="{FF2B5EF4-FFF2-40B4-BE49-F238E27FC236}">
                <a16:creationId xmlns:a16="http://schemas.microsoft.com/office/drawing/2014/main" id="{C4C33EBC-EA0E-A8F2-0977-7A74B05C9523}"/>
              </a:ext>
            </a:extLst>
          </p:cNvPr>
          <p:cNvSpPr/>
          <p:nvPr/>
        </p:nvSpPr>
        <p:spPr>
          <a:xfrm>
            <a:off x="8077855" y="2391477"/>
            <a:ext cx="415500" cy="415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2" name="Google Shape;1169;p42">
            <a:extLst>
              <a:ext uri="{FF2B5EF4-FFF2-40B4-BE49-F238E27FC236}">
                <a16:creationId xmlns:a16="http://schemas.microsoft.com/office/drawing/2014/main" id="{57E41C5D-EA43-4D56-575A-837A16F32172}"/>
              </a:ext>
            </a:extLst>
          </p:cNvPr>
          <p:cNvSpPr txBox="1">
            <a:spLocks/>
          </p:cNvSpPr>
          <p:nvPr/>
        </p:nvSpPr>
        <p:spPr>
          <a:xfrm>
            <a:off x="7335705" y="3018017"/>
            <a:ext cx="1881300" cy="45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600" b="0" i="0" u="none" strike="noStrike" cap="none">
                <a:solidFill>
                  <a:schemeClr val="lt1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 b="0" i="0" u="none" strike="noStrike" cap="none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 b="0" i="0" u="none" strike="noStrike" cap="none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 b="0" i="0" u="none" strike="noStrike" cap="none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 b="0" i="0" u="none" strike="noStrike" cap="none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 b="0" i="0" u="none" strike="noStrike" cap="none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 b="0" i="0" u="none" strike="noStrike" cap="none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 b="0" i="0" u="none" strike="noStrike" cap="none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 b="0" i="0" u="none" strike="noStrike" cap="none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9pPr>
          </a:lstStyle>
          <a:p>
            <a:r>
              <a:rPr lang="en-GB" dirty="0"/>
              <a:t>Enhanced threat</a:t>
            </a:r>
          </a:p>
          <a:p>
            <a:r>
              <a:rPr lang="en-GB" dirty="0"/>
              <a:t>detection</a:t>
            </a:r>
          </a:p>
        </p:txBody>
      </p:sp>
      <p:sp>
        <p:nvSpPr>
          <p:cNvPr id="1234" name="Google Shape;1182;p42">
            <a:extLst>
              <a:ext uri="{FF2B5EF4-FFF2-40B4-BE49-F238E27FC236}">
                <a16:creationId xmlns:a16="http://schemas.microsoft.com/office/drawing/2014/main" id="{17D2B0FA-B985-BCD5-6EC6-77A69D7345C7}"/>
              </a:ext>
            </a:extLst>
          </p:cNvPr>
          <p:cNvSpPr/>
          <p:nvPr/>
        </p:nvSpPr>
        <p:spPr>
          <a:xfrm>
            <a:off x="1056925" y="2401309"/>
            <a:ext cx="415500" cy="415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4" name="Google Shape;1169;p42">
            <a:extLst>
              <a:ext uri="{FF2B5EF4-FFF2-40B4-BE49-F238E27FC236}">
                <a16:creationId xmlns:a16="http://schemas.microsoft.com/office/drawing/2014/main" id="{4A068CBC-1BC4-5613-481D-9EF1E8BCFB7E}"/>
              </a:ext>
            </a:extLst>
          </p:cNvPr>
          <p:cNvSpPr txBox="1">
            <a:spLocks/>
          </p:cNvSpPr>
          <p:nvPr/>
        </p:nvSpPr>
        <p:spPr>
          <a:xfrm>
            <a:off x="324025" y="3018017"/>
            <a:ext cx="1881300" cy="45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600" b="0" i="0" u="none" strike="noStrike" cap="none">
                <a:solidFill>
                  <a:schemeClr val="lt1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 b="0" i="0" u="none" strike="noStrike" cap="none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 b="0" i="0" u="none" strike="noStrike" cap="none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 b="0" i="0" u="none" strike="noStrike" cap="none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 b="0" i="0" u="none" strike="noStrike" cap="none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 b="0" i="0" u="none" strike="noStrike" cap="none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 b="0" i="0" u="none" strike="noStrike" cap="none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 b="0" i="0" u="none" strike="noStrike" cap="none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 b="0" i="0" u="none" strike="noStrike" cap="none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9pPr>
          </a:lstStyle>
          <a:p>
            <a:r>
              <a:rPr lang="en-GB" dirty="0"/>
              <a:t>Informed </a:t>
            </a:r>
            <a:r>
              <a:rPr lang="en-GB" dirty="0" err="1"/>
              <a:t>Stategic</a:t>
            </a:r>
            <a:r>
              <a:rPr lang="en-GB" dirty="0"/>
              <a:t> Planning</a:t>
            </a:r>
          </a:p>
        </p:txBody>
      </p:sp>
      <p:grpSp>
        <p:nvGrpSpPr>
          <p:cNvPr id="2" name="Google Shape;10691;p60">
            <a:extLst>
              <a:ext uri="{FF2B5EF4-FFF2-40B4-BE49-F238E27FC236}">
                <a16:creationId xmlns:a16="http://schemas.microsoft.com/office/drawing/2014/main" id="{24D226A1-B506-61C8-A9B5-B0AA9DB4C6B3}"/>
              </a:ext>
            </a:extLst>
          </p:cNvPr>
          <p:cNvGrpSpPr/>
          <p:nvPr/>
        </p:nvGrpSpPr>
        <p:grpSpPr>
          <a:xfrm>
            <a:off x="4454958" y="801577"/>
            <a:ext cx="318721" cy="345615"/>
            <a:chOff x="2216956" y="1510503"/>
            <a:chExt cx="318721" cy="345615"/>
          </a:xfrm>
          <a:solidFill>
            <a:schemeClr val="bg2"/>
          </a:solidFill>
        </p:grpSpPr>
        <p:sp>
          <p:nvSpPr>
            <p:cNvPr id="3" name="Google Shape;10692;p60">
              <a:extLst>
                <a:ext uri="{FF2B5EF4-FFF2-40B4-BE49-F238E27FC236}">
                  <a16:creationId xmlns:a16="http://schemas.microsoft.com/office/drawing/2014/main" id="{E180CDCD-E77C-E577-5ECF-4FBAC6F19E02}"/>
                </a:ext>
              </a:extLst>
            </p:cNvPr>
            <p:cNvSpPr/>
            <p:nvPr/>
          </p:nvSpPr>
          <p:spPr>
            <a:xfrm>
              <a:off x="2386724" y="1510503"/>
              <a:ext cx="142524" cy="151594"/>
            </a:xfrm>
            <a:custGeom>
              <a:avLst/>
              <a:gdLst/>
              <a:ahLst/>
              <a:cxnLst/>
              <a:rect l="l" t="t" r="r" b="b"/>
              <a:pathLst>
                <a:path w="4478" h="4763" extrusionOk="0">
                  <a:moveTo>
                    <a:pt x="2315" y="1"/>
                  </a:moveTo>
                  <a:cubicBezTo>
                    <a:pt x="2179" y="1"/>
                    <a:pt x="2042" y="13"/>
                    <a:pt x="1906" y="36"/>
                  </a:cubicBezTo>
                  <a:cubicBezTo>
                    <a:pt x="1334" y="155"/>
                    <a:pt x="846" y="488"/>
                    <a:pt x="513" y="964"/>
                  </a:cubicBezTo>
                  <a:cubicBezTo>
                    <a:pt x="1" y="1738"/>
                    <a:pt x="25" y="2727"/>
                    <a:pt x="572" y="3465"/>
                  </a:cubicBezTo>
                  <a:lnTo>
                    <a:pt x="537" y="4596"/>
                  </a:lnTo>
                  <a:cubicBezTo>
                    <a:pt x="537" y="4655"/>
                    <a:pt x="560" y="4703"/>
                    <a:pt x="608" y="4727"/>
                  </a:cubicBezTo>
                  <a:cubicBezTo>
                    <a:pt x="632" y="4739"/>
                    <a:pt x="667" y="4763"/>
                    <a:pt x="691" y="4763"/>
                  </a:cubicBezTo>
                  <a:cubicBezTo>
                    <a:pt x="727" y="4763"/>
                    <a:pt x="739" y="4763"/>
                    <a:pt x="775" y="4739"/>
                  </a:cubicBezTo>
                  <a:lnTo>
                    <a:pt x="1799" y="4263"/>
                  </a:lnTo>
                  <a:cubicBezTo>
                    <a:pt x="1980" y="4308"/>
                    <a:pt x="2163" y="4331"/>
                    <a:pt x="2344" y="4331"/>
                  </a:cubicBezTo>
                  <a:cubicBezTo>
                    <a:pt x="3055" y="4331"/>
                    <a:pt x="3734" y="3986"/>
                    <a:pt x="4132" y="3370"/>
                  </a:cubicBezTo>
                  <a:cubicBezTo>
                    <a:pt x="4323" y="3096"/>
                    <a:pt x="4430" y="2774"/>
                    <a:pt x="4477" y="2453"/>
                  </a:cubicBezTo>
                  <a:cubicBezTo>
                    <a:pt x="4477" y="2358"/>
                    <a:pt x="4418" y="2274"/>
                    <a:pt x="4335" y="2262"/>
                  </a:cubicBezTo>
                  <a:cubicBezTo>
                    <a:pt x="4320" y="2259"/>
                    <a:pt x="4307" y="2257"/>
                    <a:pt x="4294" y="2257"/>
                  </a:cubicBezTo>
                  <a:cubicBezTo>
                    <a:pt x="4219" y="2257"/>
                    <a:pt x="4164" y="2312"/>
                    <a:pt x="4144" y="2393"/>
                  </a:cubicBezTo>
                  <a:cubicBezTo>
                    <a:pt x="4120" y="2667"/>
                    <a:pt x="4013" y="2941"/>
                    <a:pt x="3846" y="3179"/>
                  </a:cubicBezTo>
                  <a:cubicBezTo>
                    <a:pt x="3504" y="3697"/>
                    <a:pt x="2932" y="3992"/>
                    <a:pt x="2326" y="3992"/>
                  </a:cubicBezTo>
                  <a:cubicBezTo>
                    <a:pt x="2151" y="3992"/>
                    <a:pt x="1974" y="3968"/>
                    <a:pt x="1799" y="3917"/>
                  </a:cubicBezTo>
                  <a:cubicBezTo>
                    <a:pt x="1789" y="3914"/>
                    <a:pt x="1779" y="3913"/>
                    <a:pt x="1770" y="3913"/>
                  </a:cubicBezTo>
                  <a:cubicBezTo>
                    <a:pt x="1744" y="3913"/>
                    <a:pt x="1718" y="3924"/>
                    <a:pt x="1691" y="3941"/>
                  </a:cubicBezTo>
                  <a:lnTo>
                    <a:pt x="858" y="4322"/>
                  </a:lnTo>
                  <a:lnTo>
                    <a:pt x="906" y="3405"/>
                  </a:lnTo>
                  <a:cubicBezTo>
                    <a:pt x="906" y="3358"/>
                    <a:pt x="894" y="3334"/>
                    <a:pt x="870" y="3298"/>
                  </a:cubicBezTo>
                  <a:cubicBezTo>
                    <a:pt x="370" y="2679"/>
                    <a:pt x="334" y="1798"/>
                    <a:pt x="787" y="1131"/>
                  </a:cubicBezTo>
                  <a:cubicBezTo>
                    <a:pt x="1048" y="714"/>
                    <a:pt x="1489" y="441"/>
                    <a:pt x="1965" y="333"/>
                  </a:cubicBezTo>
                  <a:cubicBezTo>
                    <a:pt x="2084" y="313"/>
                    <a:pt x="2203" y="303"/>
                    <a:pt x="2321" y="303"/>
                  </a:cubicBezTo>
                  <a:cubicBezTo>
                    <a:pt x="2686" y="303"/>
                    <a:pt x="3040" y="403"/>
                    <a:pt x="3346" y="619"/>
                  </a:cubicBezTo>
                  <a:cubicBezTo>
                    <a:pt x="3763" y="905"/>
                    <a:pt x="4049" y="1322"/>
                    <a:pt x="4132" y="1822"/>
                  </a:cubicBezTo>
                  <a:cubicBezTo>
                    <a:pt x="4143" y="1909"/>
                    <a:pt x="4224" y="1966"/>
                    <a:pt x="4292" y="1966"/>
                  </a:cubicBezTo>
                  <a:cubicBezTo>
                    <a:pt x="4298" y="1966"/>
                    <a:pt x="4305" y="1966"/>
                    <a:pt x="4311" y="1965"/>
                  </a:cubicBezTo>
                  <a:cubicBezTo>
                    <a:pt x="4406" y="1941"/>
                    <a:pt x="4466" y="1857"/>
                    <a:pt x="4442" y="1786"/>
                  </a:cubicBezTo>
                  <a:cubicBezTo>
                    <a:pt x="4347" y="1203"/>
                    <a:pt x="4013" y="714"/>
                    <a:pt x="3525" y="369"/>
                  </a:cubicBezTo>
                  <a:cubicBezTo>
                    <a:pt x="3164" y="117"/>
                    <a:pt x="2742" y="1"/>
                    <a:pt x="23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10693;p60">
              <a:extLst>
                <a:ext uri="{FF2B5EF4-FFF2-40B4-BE49-F238E27FC236}">
                  <a16:creationId xmlns:a16="http://schemas.microsoft.com/office/drawing/2014/main" id="{038C4ED3-7645-2635-79AD-799F1BDD3677}"/>
                </a:ext>
              </a:extLst>
            </p:cNvPr>
            <p:cNvSpPr/>
            <p:nvPr/>
          </p:nvSpPr>
          <p:spPr>
            <a:xfrm>
              <a:off x="2423102" y="1541185"/>
              <a:ext cx="77723" cy="77723"/>
            </a:xfrm>
            <a:custGeom>
              <a:avLst/>
              <a:gdLst/>
              <a:ahLst/>
              <a:cxnLst/>
              <a:rect l="l" t="t" r="r" b="b"/>
              <a:pathLst>
                <a:path w="2442" h="2442" extrusionOk="0">
                  <a:moveTo>
                    <a:pt x="1084" y="346"/>
                  </a:moveTo>
                  <a:lnTo>
                    <a:pt x="1084" y="1215"/>
                  </a:lnTo>
                  <a:cubicBezTo>
                    <a:pt x="1084" y="1310"/>
                    <a:pt x="1168" y="1382"/>
                    <a:pt x="1251" y="1382"/>
                  </a:cubicBezTo>
                  <a:lnTo>
                    <a:pt x="2132" y="1382"/>
                  </a:lnTo>
                  <a:cubicBezTo>
                    <a:pt x="2037" y="1786"/>
                    <a:pt x="1668" y="2108"/>
                    <a:pt x="1239" y="2108"/>
                  </a:cubicBezTo>
                  <a:cubicBezTo>
                    <a:pt x="751" y="2108"/>
                    <a:pt x="346" y="1715"/>
                    <a:pt x="346" y="1215"/>
                  </a:cubicBezTo>
                  <a:cubicBezTo>
                    <a:pt x="346" y="774"/>
                    <a:pt x="656" y="417"/>
                    <a:pt x="1084" y="346"/>
                  </a:cubicBezTo>
                  <a:close/>
                  <a:moveTo>
                    <a:pt x="1215" y="0"/>
                  </a:moveTo>
                  <a:cubicBezTo>
                    <a:pt x="548" y="0"/>
                    <a:pt x="1" y="548"/>
                    <a:pt x="1" y="1215"/>
                  </a:cubicBezTo>
                  <a:cubicBezTo>
                    <a:pt x="1" y="1894"/>
                    <a:pt x="548" y="2441"/>
                    <a:pt x="1215" y="2441"/>
                  </a:cubicBezTo>
                  <a:cubicBezTo>
                    <a:pt x="1894" y="2441"/>
                    <a:pt x="2442" y="1894"/>
                    <a:pt x="2442" y="1215"/>
                  </a:cubicBezTo>
                  <a:cubicBezTo>
                    <a:pt x="2442" y="1120"/>
                    <a:pt x="2370" y="1060"/>
                    <a:pt x="2275" y="1060"/>
                  </a:cubicBezTo>
                  <a:lnTo>
                    <a:pt x="1382" y="1060"/>
                  </a:lnTo>
                  <a:lnTo>
                    <a:pt x="1382" y="167"/>
                  </a:lnTo>
                  <a:cubicBezTo>
                    <a:pt x="1382" y="72"/>
                    <a:pt x="1310" y="0"/>
                    <a:pt x="121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10694;p60">
              <a:extLst>
                <a:ext uri="{FF2B5EF4-FFF2-40B4-BE49-F238E27FC236}">
                  <a16:creationId xmlns:a16="http://schemas.microsoft.com/office/drawing/2014/main" id="{61BC6F4E-79C9-1C01-34AE-5AD3B92C3ED0}"/>
                </a:ext>
              </a:extLst>
            </p:cNvPr>
            <p:cNvSpPr/>
            <p:nvPr/>
          </p:nvSpPr>
          <p:spPr>
            <a:xfrm>
              <a:off x="2216956" y="1538543"/>
              <a:ext cx="318721" cy="317575"/>
            </a:xfrm>
            <a:custGeom>
              <a:avLst/>
              <a:gdLst/>
              <a:ahLst/>
              <a:cxnLst/>
              <a:rect l="l" t="t" r="r" b="b"/>
              <a:pathLst>
                <a:path w="10014" h="9978" extrusionOk="0">
                  <a:moveTo>
                    <a:pt x="3787" y="1191"/>
                  </a:moveTo>
                  <a:lnTo>
                    <a:pt x="4763" y="2179"/>
                  </a:lnTo>
                  <a:cubicBezTo>
                    <a:pt x="5347" y="2762"/>
                    <a:pt x="5466" y="3667"/>
                    <a:pt x="5037" y="4382"/>
                  </a:cubicBezTo>
                  <a:cubicBezTo>
                    <a:pt x="4989" y="4441"/>
                    <a:pt x="5001" y="4525"/>
                    <a:pt x="5061" y="4572"/>
                  </a:cubicBezTo>
                  <a:lnTo>
                    <a:pt x="5394" y="4906"/>
                  </a:lnTo>
                  <a:cubicBezTo>
                    <a:pt x="5423" y="4934"/>
                    <a:pt x="5465" y="4950"/>
                    <a:pt x="5507" y="4950"/>
                  </a:cubicBezTo>
                  <a:cubicBezTo>
                    <a:pt x="5534" y="4950"/>
                    <a:pt x="5561" y="4943"/>
                    <a:pt x="5585" y="4929"/>
                  </a:cubicBezTo>
                  <a:cubicBezTo>
                    <a:pt x="5873" y="4756"/>
                    <a:pt x="6191" y="4673"/>
                    <a:pt x="6506" y="4673"/>
                  </a:cubicBezTo>
                  <a:cubicBezTo>
                    <a:pt x="6972" y="4673"/>
                    <a:pt x="7432" y="4855"/>
                    <a:pt x="7787" y="5203"/>
                  </a:cubicBezTo>
                  <a:lnTo>
                    <a:pt x="8776" y="6179"/>
                  </a:lnTo>
                  <a:lnTo>
                    <a:pt x="6228" y="8727"/>
                  </a:lnTo>
                  <a:lnTo>
                    <a:pt x="5239" y="7751"/>
                  </a:lnTo>
                  <a:cubicBezTo>
                    <a:pt x="5025" y="7525"/>
                    <a:pt x="4870" y="7251"/>
                    <a:pt x="4787" y="6953"/>
                  </a:cubicBezTo>
                  <a:cubicBezTo>
                    <a:pt x="4644" y="6477"/>
                    <a:pt x="4728" y="5965"/>
                    <a:pt x="4978" y="5548"/>
                  </a:cubicBezTo>
                  <a:cubicBezTo>
                    <a:pt x="5025" y="5489"/>
                    <a:pt x="5001" y="5394"/>
                    <a:pt x="4942" y="5346"/>
                  </a:cubicBezTo>
                  <a:lnTo>
                    <a:pt x="4620" y="5025"/>
                  </a:lnTo>
                  <a:cubicBezTo>
                    <a:pt x="4589" y="4993"/>
                    <a:pt x="4541" y="4977"/>
                    <a:pt x="4495" y="4977"/>
                  </a:cubicBezTo>
                  <a:cubicBezTo>
                    <a:pt x="4472" y="4977"/>
                    <a:pt x="4450" y="4981"/>
                    <a:pt x="4430" y="4989"/>
                  </a:cubicBezTo>
                  <a:cubicBezTo>
                    <a:pt x="4137" y="5164"/>
                    <a:pt x="3815" y="5250"/>
                    <a:pt x="3496" y="5250"/>
                  </a:cubicBezTo>
                  <a:cubicBezTo>
                    <a:pt x="3034" y="5250"/>
                    <a:pt x="2579" y="5072"/>
                    <a:pt x="2227" y="4727"/>
                  </a:cubicBezTo>
                  <a:lnTo>
                    <a:pt x="1239" y="3739"/>
                  </a:lnTo>
                  <a:lnTo>
                    <a:pt x="3787" y="1191"/>
                  </a:lnTo>
                  <a:close/>
                  <a:moveTo>
                    <a:pt x="9288" y="6120"/>
                  </a:moveTo>
                  <a:lnTo>
                    <a:pt x="9633" y="6465"/>
                  </a:lnTo>
                  <a:lnTo>
                    <a:pt x="6513" y="9585"/>
                  </a:lnTo>
                  <a:lnTo>
                    <a:pt x="6168" y="9251"/>
                  </a:lnTo>
                  <a:lnTo>
                    <a:pt x="9109" y="6299"/>
                  </a:lnTo>
                  <a:lnTo>
                    <a:pt x="9288" y="6120"/>
                  </a:lnTo>
                  <a:close/>
                  <a:moveTo>
                    <a:pt x="3525" y="0"/>
                  </a:moveTo>
                  <a:cubicBezTo>
                    <a:pt x="3489" y="0"/>
                    <a:pt x="3442" y="24"/>
                    <a:pt x="3406" y="48"/>
                  </a:cubicBezTo>
                  <a:lnTo>
                    <a:pt x="2180" y="1286"/>
                  </a:lnTo>
                  <a:cubicBezTo>
                    <a:pt x="2120" y="1346"/>
                    <a:pt x="2120" y="1453"/>
                    <a:pt x="2180" y="1512"/>
                  </a:cubicBezTo>
                  <a:cubicBezTo>
                    <a:pt x="2209" y="1542"/>
                    <a:pt x="2248" y="1557"/>
                    <a:pt x="2287" y="1557"/>
                  </a:cubicBezTo>
                  <a:cubicBezTo>
                    <a:pt x="2325" y="1557"/>
                    <a:pt x="2364" y="1542"/>
                    <a:pt x="2394" y="1512"/>
                  </a:cubicBezTo>
                  <a:lnTo>
                    <a:pt x="3525" y="381"/>
                  </a:lnTo>
                  <a:lnTo>
                    <a:pt x="3870" y="715"/>
                  </a:lnTo>
                  <a:lnTo>
                    <a:pt x="3692" y="893"/>
                  </a:lnTo>
                  <a:lnTo>
                    <a:pt x="929" y="3667"/>
                  </a:lnTo>
                  <a:lnTo>
                    <a:pt x="751" y="3846"/>
                  </a:lnTo>
                  <a:lnTo>
                    <a:pt x="406" y="3501"/>
                  </a:lnTo>
                  <a:lnTo>
                    <a:pt x="1953" y="1953"/>
                  </a:lnTo>
                  <a:cubicBezTo>
                    <a:pt x="2013" y="1893"/>
                    <a:pt x="2013" y="1786"/>
                    <a:pt x="1953" y="1727"/>
                  </a:cubicBezTo>
                  <a:cubicBezTo>
                    <a:pt x="1924" y="1697"/>
                    <a:pt x="1882" y="1682"/>
                    <a:pt x="1840" y="1682"/>
                  </a:cubicBezTo>
                  <a:cubicBezTo>
                    <a:pt x="1799" y="1682"/>
                    <a:pt x="1757" y="1697"/>
                    <a:pt x="1727" y="1727"/>
                  </a:cubicBezTo>
                  <a:lnTo>
                    <a:pt x="60" y="3393"/>
                  </a:lnTo>
                  <a:cubicBezTo>
                    <a:pt x="1" y="3453"/>
                    <a:pt x="1" y="3560"/>
                    <a:pt x="60" y="3620"/>
                  </a:cubicBezTo>
                  <a:lnTo>
                    <a:pt x="632" y="4191"/>
                  </a:lnTo>
                  <a:cubicBezTo>
                    <a:pt x="656" y="4215"/>
                    <a:pt x="703" y="4227"/>
                    <a:pt x="751" y="4227"/>
                  </a:cubicBezTo>
                  <a:cubicBezTo>
                    <a:pt x="787" y="4227"/>
                    <a:pt x="834" y="4215"/>
                    <a:pt x="870" y="4191"/>
                  </a:cubicBezTo>
                  <a:lnTo>
                    <a:pt x="1048" y="4013"/>
                  </a:lnTo>
                  <a:lnTo>
                    <a:pt x="2025" y="4989"/>
                  </a:lnTo>
                  <a:cubicBezTo>
                    <a:pt x="2430" y="5394"/>
                    <a:pt x="2971" y="5607"/>
                    <a:pt x="3517" y="5607"/>
                  </a:cubicBezTo>
                  <a:cubicBezTo>
                    <a:pt x="3854" y="5607"/>
                    <a:pt x="4192" y="5526"/>
                    <a:pt x="4501" y="5358"/>
                  </a:cubicBezTo>
                  <a:lnTo>
                    <a:pt x="4644" y="5513"/>
                  </a:lnTo>
                  <a:cubicBezTo>
                    <a:pt x="4394" y="5989"/>
                    <a:pt x="4335" y="6537"/>
                    <a:pt x="4477" y="7061"/>
                  </a:cubicBezTo>
                  <a:cubicBezTo>
                    <a:pt x="4573" y="7406"/>
                    <a:pt x="4763" y="7727"/>
                    <a:pt x="5013" y="7977"/>
                  </a:cubicBezTo>
                  <a:lnTo>
                    <a:pt x="6001" y="8966"/>
                  </a:lnTo>
                  <a:lnTo>
                    <a:pt x="5823" y="9144"/>
                  </a:lnTo>
                  <a:cubicBezTo>
                    <a:pt x="5763" y="9204"/>
                    <a:pt x="5763" y="9311"/>
                    <a:pt x="5823" y="9370"/>
                  </a:cubicBezTo>
                  <a:lnTo>
                    <a:pt x="6394" y="9930"/>
                  </a:lnTo>
                  <a:cubicBezTo>
                    <a:pt x="6418" y="9966"/>
                    <a:pt x="6466" y="9978"/>
                    <a:pt x="6513" y="9978"/>
                  </a:cubicBezTo>
                  <a:cubicBezTo>
                    <a:pt x="6549" y="9978"/>
                    <a:pt x="6585" y="9966"/>
                    <a:pt x="6633" y="9930"/>
                  </a:cubicBezTo>
                  <a:lnTo>
                    <a:pt x="9978" y="6584"/>
                  </a:lnTo>
                  <a:cubicBezTo>
                    <a:pt x="10014" y="6525"/>
                    <a:pt x="10014" y="6418"/>
                    <a:pt x="9966" y="6358"/>
                  </a:cubicBezTo>
                  <a:lnTo>
                    <a:pt x="9395" y="5798"/>
                  </a:lnTo>
                  <a:cubicBezTo>
                    <a:pt x="9365" y="5769"/>
                    <a:pt x="9323" y="5754"/>
                    <a:pt x="9282" y="5754"/>
                  </a:cubicBezTo>
                  <a:cubicBezTo>
                    <a:pt x="9240" y="5754"/>
                    <a:pt x="9198" y="5769"/>
                    <a:pt x="9169" y="5798"/>
                  </a:cubicBezTo>
                  <a:lnTo>
                    <a:pt x="8990" y="5977"/>
                  </a:lnTo>
                  <a:lnTo>
                    <a:pt x="8014" y="4989"/>
                  </a:lnTo>
                  <a:cubicBezTo>
                    <a:pt x="7609" y="4585"/>
                    <a:pt x="7069" y="4375"/>
                    <a:pt x="6524" y="4375"/>
                  </a:cubicBezTo>
                  <a:cubicBezTo>
                    <a:pt x="6186" y="4375"/>
                    <a:pt x="5847" y="4456"/>
                    <a:pt x="5537" y="4620"/>
                  </a:cubicBezTo>
                  <a:lnTo>
                    <a:pt x="5394" y="4465"/>
                  </a:lnTo>
                  <a:cubicBezTo>
                    <a:pt x="5823" y="3655"/>
                    <a:pt x="5668" y="2655"/>
                    <a:pt x="5013" y="2000"/>
                  </a:cubicBezTo>
                  <a:lnTo>
                    <a:pt x="4037" y="1012"/>
                  </a:lnTo>
                  <a:lnTo>
                    <a:pt x="4216" y="834"/>
                  </a:lnTo>
                  <a:cubicBezTo>
                    <a:pt x="4275" y="774"/>
                    <a:pt x="4275" y="679"/>
                    <a:pt x="4216" y="619"/>
                  </a:cubicBezTo>
                  <a:lnTo>
                    <a:pt x="3644" y="48"/>
                  </a:lnTo>
                  <a:cubicBezTo>
                    <a:pt x="3620" y="24"/>
                    <a:pt x="3573" y="0"/>
                    <a:pt x="35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10695;p60">
              <a:extLst>
                <a:ext uri="{FF2B5EF4-FFF2-40B4-BE49-F238E27FC236}">
                  <a16:creationId xmlns:a16="http://schemas.microsoft.com/office/drawing/2014/main" id="{382FF805-C0FF-759E-16B6-2FF22A4153FC}"/>
                </a:ext>
              </a:extLst>
            </p:cNvPr>
            <p:cNvSpPr/>
            <p:nvPr/>
          </p:nvSpPr>
          <p:spPr>
            <a:xfrm>
              <a:off x="2275327" y="1662448"/>
              <a:ext cx="100066" cy="39434"/>
            </a:xfrm>
            <a:custGeom>
              <a:avLst/>
              <a:gdLst/>
              <a:ahLst/>
              <a:cxnLst/>
              <a:rect l="l" t="t" r="r" b="b"/>
              <a:pathLst>
                <a:path w="3144" h="1239" extrusionOk="0">
                  <a:moveTo>
                    <a:pt x="2632" y="310"/>
                  </a:moveTo>
                  <a:lnTo>
                    <a:pt x="2560" y="417"/>
                  </a:lnTo>
                  <a:cubicBezTo>
                    <a:pt x="2298" y="739"/>
                    <a:pt x="1953" y="917"/>
                    <a:pt x="1596" y="929"/>
                  </a:cubicBezTo>
                  <a:cubicBezTo>
                    <a:pt x="1239" y="929"/>
                    <a:pt x="905" y="774"/>
                    <a:pt x="643" y="477"/>
                  </a:cubicBezTo>
                  <a:cubicBezTo>
                    <a:pt x="643" y="477"/>
                    <a:pt x="584" y="393"/>
                    <a:pt x="512" y="310"/>
                  </a:cubicBezTo>
                  <a:close/>
                  <a:moveTo>
                    <a:pt x="179" y="0"/>
                  </a:moveTo>
                  <a:cubicBezTo>
                    <a:pt x="119" y="0"/>
                    <a:pt x="60" y="24"/>
                    <a:pt x="36" y="84"/>
                  </a:cubicBezTo>
                  <a:cubicBezTo>
                    <a:pt x="0" y="143"/>
                    <a:pt x="12" y="203"/>
                    <a:pt x="48" y="251"/>
                  </a:cubicBezTo>
                  <a:cubicBezTo>
                    <a:pt x="155" y="370"/>
                    <a:pt x="369" y="667"/>
                    <a:pt x="393" y="667"/>
                  </a:cubicBezTo>
                  <a:cubicBezTo>
                    <a:pt x="703" y="1036"/>
                    <a:pt x="1119" y="1239"/>
                    <a:pt x="1560" y="1239"/>
                  </a:cubicBezTo>
                  <a:lnTo>
                    <a:pt x="1596" y="1239"/>
                  </a:lnTo>
                  <a:cubicBezTo>
                    <a:pt x="2060" y="1215"/>
                    <a:pt x="2489" y="1001"/>
                    <a:pt x="2810" y="596"/>
                  </a:cubicBezTo>
                  <a:lnTo>
                    <a:pt x="3096" y="239"/>
                  </a:lnTo>
                  <a:cubicBezTo>
                    <a:pt x="3132" y="203"/>
                    <a:pt x="3144" y="143"/>
                    <a:pt x="3108" y="84"/>
                  </a:cubicBezTo>
                  <a:cubicBezTo>
                    <a:pt x="3084" y="24"/>
                    <a:pt x="3024" y="0"/>
                    <a:pt x="29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0696;p60">
              <a:extLst>
                <a:ext uri="{FF2B5EF4-FFF2-40B4-BE49-F238E27FC236}">
                  <a16:creationId xmlns:a16="http://schemas.microsoft.com/office/drawing/2014/main" id="{63CE80CB-6EAF-8465-B7F6-B1C3F41704E4}"/>
                </a:ext>
              </a:extLst>
            </p:cNvPr>
            <p:cNvSpPr/>
            <p:nvPr/>
          </p:nvSpPr>
          <p:spPr>
            <a:xfrm>
              <a:off x="2371192" y="1745422"/>
              <a:ext cx="101211" cy="60663"/>
            </a:xfrm>
            <a:custGeom>
              <a:avLst/>
              <a:gdLst/>
              <a:ahLst/>
              <a:cxnLst/>
              <a:rect l="l" t="t" r="r" b="b"/>
              <a:pathLst>
                <a:path w="3180" h="1906" extrusionOk="0">
                  <a:moveTo>
                    <a:pt x="155" y="1"/>
                  </a:moveTo>
                  <a:cubicBezTo>
                    <a:pt x="72" y="1"/>
                    <a:pt x="1" y="72"/>
                    <a:pt x="1" y="156"/>
                  </a:cubicBezTo>
                  <a:cubicBezTo>
                    <a:pt x="1" y="513"/>
                    <a:pt x="239" y="787"/>
                    <a:pt x="274" y="834"/>
                  </a:cubicBezTo>
                  <a:lnTo>
                    <a:pt x="1298" y="1858"/>
                  </a:lnTo>
                  <a:cubicBezTo>
                    <a:pt x="1334" y="1882"/>
                    <a:pt x="1382" y="1906"/>
                    <a:pt x="1429" y="1906"/>
                  </a:cubicBezTo>
                  <a:cubicBezTo>
                    <a:pt x="1465" y="1906"/>
                    <a:pt x="1501" y="1882"/>
                    <a:pt x="1548" y="1858"/>
                  </a:cubicBezTo>
                  <a:lnTo>
                    <a:pt x="3120" y="275"/>
                  </a:lnTo>
                  <a:cubicBezTo>
                    <a:pt x="3168" y="215"/>
                    <a:pt x="3180" y="156"/>
                    <a:pt x="3156" y="96"/>
                  </a:cubicBezTo>
                  <a:cubicBezTo>
                    <a:pt x="3120" y="37"/>
                    <a:pt x="3060" y="1"/>
                    <a:pt x="3001" y="1"/>
                  </a:cubicBezTo>
                  <a:lnTo>
                    <a:pt x="1584" y="1"/>
                  </a:lnTo>
                  <a:cubicBezTo>
                    <a:pt x="1501" y="1"/>
                    <a:pt x="1429" y="72"/>
                    <a:pt x="1429" y="156"/>
                  </a:cubicBezTo>
                  <a:cubicBezTo>
                    <a:pt x="1429" y="251"/>
                    <a:pt x="1501" y="322"/>
                    <a:pt x="1584" y="322"/>
                  </a:cubicBezTo>
                  <a:lnTo>
                    <a:pt x="2620" y="322"/>
                  </a:lnTo>
                  <a:lnTo>
                    <a:pt x="1429" y="1513"/>
                  </a:lnTo>
                  <a:lnTo>
                    <a:pt x="513" y="608"/>
                  </a:lnTo>
                  <a:cubicBezTo>
                    <a:pt x="501" y="596"/>
                    <a:pt x="393" y="489"/>
                    <a:pt x="358" y="322"/>
                  </a:cubicBezTo>
                  <a:lnTo>
                    <a:pt x="965" y="322"/>
                  </a:lnTo>
                  <a:cubicBezTo>
                    <a:pt x="1048" y="322"/>
                    <a:pt x="1132" y="251"/>
                    <a:pt x="1132" y="156"/>
                  </a:cubicBezTo>
                  <a:cubicBezTo>
                    <a:pt x="1132" y="72"/>
                    <a:pt x="1048" y="1"/>
                    <a:pt x="9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" name="Google Shape;10896;p60">
            <a:extLst>
              <a:ext uri="{FF2B5EF4-FFF2-40B4-BE49-F238E27FC236}">
                <a16:creationId xmlns:a16="http://schemas.microsoft.com/office/drawing/2014/main" id="{D9A91697-B4E4-E4DB-99E0-7F4581D6BE53}"/>
              </a:ext>
            </a:extLst>
          </p:cNvPr>
          <p:cNvGrpSpPr/>
          <p:nvPr/>
        </p:nvGrpSpPr>
        <p:grpSpPr>
          <a:xfrm>
            <a:off x="7245110" y="757131"/>
            <a:ext cx="361147" cy="361529"/>
            <a:chOff x="7538896" y="1970156"/>
            <a:chExt cx="361147" cy="361529"/>
          </a:xfrm>
          <a:solidFill>
            <a:schemeClr val="bg2"/>
          </a:solidFill>
        </p:grpSpPr>
        <p:sp>
          <p:nvSpPr>
            <p:cNvPr id="9" name="Google Shape;10897;p60">
              <a:extLst>
                <a:ext uri="{FF2B5EF4-FFF2-40B4-BE49-F238E27FC236}">
                  <a16:creationId xmlns:a16="http://schemas.microsoft.com/office/drawing/2014/main" id="{D89215B0-E55A-3CC7-D0E7-F68C3838305A}"/>
                </a:ext>
              </a:extLst>
            </p:cNvPr>
            <p:cNvSpPr/>
            <p:nvPr/>
          </p:nvSpPr>
          <p:spPr>
            <a:xfrm>
              <a:off x="7538896" y="1970156"/>
              <a:ext cx="361147" cy="361529"/>
            </a:xfrm>
            <a:custGeom>
              <a:avLst/>
              <a:gdLst/>
              <a:ahLst/>
              <a:cxnLst/>
              <a:rect l="l" t="t" r="r" b="b"/>
              <a:pathLst>
                <a:path w="11347" h="11359" extrusionOk="0">
                  <a:moveTo>
                    <a:pt x="8918" y="584"/>
                  </a:moveTo>
                  <a:lnTo>
                    <a:pt x="9477" y="1155"/>
                  </a:lnTo>
                  <a:lnTo>
                    <a:pt x="9632" y="1298"/>
                  </a:lnTo>
                  <a:lnTo>
                    <a:pt x="10239" y="1905"/>
                  </a:lnTo>
                  <a:lnTo>
                    <a:pt x="10704" y="2370"/>
                  </a:lnTo>
                  <a:lnTo>
                    <a:pt x="8918" y="2370"/>
                  </a:lnTo>
                  <a:lnTo>
                    <a:pt x="8918" y="584"/>
                  </a:lnTo>
                  <a:close/>
                  <a:moveTo>
                    <a:pt x="2631" y="4644"/>
                  </a:moveTo>
                  <a:cubicBezTo>
                    <a:pt x="3322" y="4644"/>
                    <a:pt x="3882" y="5215"/>
                    <a:pt x="3882" y="5894"/>
                  </a:cubicBezTo>
                  <a:lnTo>
                    <a:pt x="3882" y="6192"/>
                  </a:lnTo>
                  <a:lnTo>
                    <a:pt x="3810" y="6192"/>
                  </a:lnTo>
                  <a:cubicBezTo>
                    <a:pt x="3429" y="6108"/>
                    <a:pt x="3310" y="5596"/>
                    <a:pt x="3286" y="5596"/>
                  </a:cubicBezTo>
                  <a:cubicBezTo>
                    <a:pt x="3274" y="5525"/>
                    <a:pt x="3215" y="5477"/>
                    <a:pt x="3155" y="5465"/>
                  </a:cubicBezTo>
                  <a:cubicBezTo>
                    <a:pt x="3143" y="5463"/>
                    <a:pt x="3132" y="5462"/>
                    <a:pt x="3121" y="5462"/>
                  </a:cubicBezTo>
                  <a:cubicBezTo>
                    <a:pt x="3064" y="5462"/>
                    <a:pt x="3016" y="5487"/>
                    <a:pt x="2977" y="5537"/>
                  </a:cubicBezTo>
                  <a:cubicBezTo>
                    <a:pt x="2477" y="6156"/>
                    <a:pt x="1429" y="6156"/>
                    <a:pt x="1417" y="6156"/>
                  </a:cubicBezTo>
                  <a:lnTo>
                    <a:pt x="1298" y="6156"/>
                  </a:lnTo>
                  <a:lnTo>
                    <a:pt x="1286" y="6168"/>
                  </a:lnTo>
                  <a:lnTo>
                    <a:pt x="1262" y="6180"/>
                  </a:lnTo>
                  <a:lnTo>
                    <a:pt x="1262" y="5894"/>
                  </a:lnTo>
                  <a:cubicBezTo>
                    <a:pt x="1262" y="5215"/>
                    <a:pt x="1834" y="4644"/>
                    <a:pt x="2512" y="4644"/>
                  </a:cubicBezTo>
                  <a:close/>
                  <a:moveTo>
                    <a:pt x="1238" y="6644"/>
                  </a:moveTo>
                  <a:lnTo>
                    <a:pt x="1238" y="7192"/>
                  </a:lnTo>
                  <a:cubicBezTo>
                    <a:pt x="1107" y="7180"/>
                    <a:pt x="1000" y="7061"/>
                    <a:pt x="1000" y="6930"/>
                  </a:cubicBezTo>
                  <a:cubicBezTo>
                    <a:pt x="1000" y="6846"/>
                    <a:pt x="1024" y="6775"/>
                    <a:pt x="1084" y="6715"/>
                  </a:cubicBezTo>
                  <a:cubicBezTo>
                    <a:pt x="1143" y="6715"/>
                    <a:pt x="1191" y="6692"/>
                    <a:pt x="1226" y="6644"/>
                  </a:cubicBezTo>
                  <a:close/>
                  <a:moveTo>
                    <a:pt x="3929" y="6656"/>
                  </a:moveTo>
                  <a:cubicBezTo>
                    <a:pt x="3965" y="6680"/>
                    <a:pt x="4001" y="6715"/>
                    <a:pt x="4048" y="6715"/>
                  </a:cubicBezTo>
                  <a:cubicBezTo>
                    <a:pt x="4108" y="6763"/>
                    <a:pt x="4132" y="6835"/>
                    <a:pt x="4132" y="6918"/>
                  </a:cubicBezTo>
                  <a:cubicBezTo>
                    <a:pt x="4155" y="7061"/>
                    <a:pt x="4048" y="7180"/>
                    <a:pt x="3917" y="7192"/>
                  </a:cubicBezTo>
                  <a:lnTo>
                    <a:pt x="3917" y="6656"/>
                  </a:lnTo>
                  <a:close/>
                  <a:moveTo>
                    <a:pt x="3036" y="5942"/>
                  </a:moveTo>
                  <a:cubicBezTo>
                    <a:pt x="3120" y="6132"/>
                    <a:pt x="3286" y="6358"/>
                    <a:pt x="3572" y="6465"/>
                  </a:cubicBezTo>
                  <a:lnTo>
                    <a:pt x="3572" y="7227"/>
                  </a:lnTo>
                  <a:cubicBezTo>
                    <a:pt x="3560" y="7704"/>
                    <a:pt x="3167" y="8085"/>
                    <a:pt x="2691" y="8085"/>
                  </a:cubicBezTo>
                  <a:lnTo>
                    <a:pt x="2477" y="8085"/>
                  </a:lnTo>
                  <a:cubicBezTo>
                    <a:pt x="2000" y="8085"/>
                    <a:pt x="1607" y="7692"/>
                    <a:pt x="1607" y="7227"/>
                  </a:cubicBezTo>
                  <a:lnTo>
                    <a:pt x="1607" y="6501"/>
                  </a:lnTo>
                  <a:cubicBezTo>
                    <a:pt x="1917" y="6477"/>
                    <a:pt x="2572" y="6370"/>
                    <a:pt x="3036" y="5942"/>
                  </a:cubicBezTo>
                  <a:close/>
                  <a:moveTo>
                    <a:pt x="2917" y="8418"/>
                  </a:moveTo>
                  <a:lnTo>
                    <a:pt x="2917" y="8656"/>
                  </a:lnTo>
                  <a:lnTo>
                    <a:pt x="2917" y="8668"/>
                  </a:lnTo>
                  <a:lnTo>
                    <a:pt x="2572" y="9025"/>
                  </a:lnTo>
                  <a:lnTo>
                    <a:pt x="2250" y="8692"/>
                  </a:lnTo>
                  <a:lnTo>
                    <a:pt x="2250" y="8418"/>
                  </a:lnTo>
                  <a:cubicBezTo>
                    <a:pt x="2322" y="8430"/>
                    <a:pt x="2393" y="8430"/>
                    <a:pt x="2477" y="8430"/>
                  </a:cubicBezTo>
                  <a:lnTo>
                    <a:pt x="2691" y="8430"/>
                  </a:lnTo>
                  <a:cubicBezTo>
                    <a:pt x="2774" y="8430"/>
                    <a:pt x="2846" y="8418"/>
                    <a:pt x="2917" y="8418"/>
                  </a:cubicBezTo>
                  <a:close/>
                  <a:moveTo>
                    <a:pt x="8561" y="346"/>
                  </a:moveTo>
                  <a:lnTo>
                    <a:pt x="8561" y="2560"/>
                  </a:lnTo>
                  <a:cubicBezTo>
                    <a:pt x="8561" y="2667"/>
                    <a:pt x="8632" y="2739"/>
                    <a:pt x="8739" y="2739"/>
                  </a:cubicBezTo>
                  <a:lnTo>
                    <a:pt x="10954" y="2739"/>
                  </a:lnTo>
                  <a:lnTo>
                    <a:pt x="10954" y="10954"/>
                  </a:lnTo>
                  <a:lnTo>
                    <a:pt x="5167" y="10954"/>
                  </a:lnTo>
                  <a:lnTo>
                    <a:pt x="5167" y="10263"/>
                  </a:lnTo>
                  <a:cubicBezTo>
                    <a:pt x="5167" y="9454"/>
                    <a:pt x="4608" y="9049"/>
                    <a:pt x="4310" y="8954"/>
                  </a:cubicBezTo>
                  <a:lnTo>
                    <a:pt x="3274" y="8537"/>
                  </a:lnTo>
                  <a:lnTo>
                    <a:pt x="3274" y="8311"/>
                  </a:lnTo>
                  <a:cubicBezTo>
                    <a:pt x="3560" y="8156"/>
                    <a:pt x="3786" y="7894"/>
                    <a:pt x="3870" y="7561"/>
                  </a:cubicBezTo>
                  <a:cubicBezTo>
                    <a:pt x="4215" y="7561"/>
                    <a:pt x="4489" y="7287"/>
                    <a:pt x="4489" y="6930"/>
                  </a:cubicBezTo>
                  <a:cubicBezTo>
                    <a:pt x="4489" y="6715"/>
                    <a:pt x="4394" y="6525"/>
                    <a:pt x="4239" y="6418"/>
                  </a:cubicBezTo>
                  <a:lnTo>
                    <a:pt x="4239" y="5942"/>
                  </a:lnTo>
                  <a:cubicBezTo>
                    <a:pt x="4239" y="5108"/>
                    <a:pt x="3620" y="4429"/>
                    <a:pt x="2810" y="4346"/>
                  </a:cubicBezTo>
                  <a:lnTo>
                    <a:pt x="2810" y="346"/>
                  </a:lnTo>
                  <a:close/>
                  <a:moveTo>
                    <a:pt x="2679" y="0"/>
                  </a:moveTo>
                  <a:cubicBezTo>
                    <a:pt x="2572" y="0"/>
                    <a:pt x="2500" y="72"/>
                    <a:pt x="2500" y="179"/>
                  </a:cubicBezTo>
                  <a:lnTo>
                    <a:pt x="2500" y="4358"/>
                  </a:lnTo>
                  <a:cubicBezTo>
                    <a:pt x="1643" y="4394"/>
                    <a:pt x="953" y="5108"/>
                    <a:pt x="953" y="5965"/>
                  </a:cubicBezTo>
                  <a:lnTo>
                    <a:pt x="953" y="6442"/>
                  </a:lnTo>
                  <a:cubicBezTo>
                    <a:pt x="786" y="6561"/>
                    <a:pt x="691" y="6739"/>
                    <a:pt x="691" y="6954"/>
                  </a:cubicBezTo>
                  <a:cubicBezTo>
                    <a:pt x="691" y="7299"/>
                    <a:pt x="965" y="7597"/>
                    <a:pt x="1322" y="7597"/>
                  </a:cubicBezTo>
                  <a:cubicBezTo>
                    <a:pt x="1417" y="7918"/>
                    <a:pt x="1643" y="8192"/>
                    <a:pt x="1917" y="8335"/>
                  </a:cubicBezTo>
                  <a:lnTo>
                    <a:pt x="1917" y="8561"/>
                  </a:lnTo>
                  <a:lnTo>
                    <a:pt x="845" y="8978"/>
                  </a:lnTo>
                  <a:cubicBezTo>
                    <a:pt x="548" y="9085"/>
                    <a:pt x="0" y="9478"/>
                    <a:pt x="0" y="10287"/>
                  </a:cubicBezTo>
                  <a:lnTo>
                    <a:pt x="0" y="11180"/>
                  </a:lnTo>
                  <a:cubicBezTo>
                    <a:pt x="0" y="11287"/>
                    <a:pt x="72" y="11359"/>
                    <a:pt x="179" y="11359"/>
                  </a:cubicBezTo>
                  <a:lnTo>
                    <a:pt x="965" y="11359"/>
                  </a:lnTo>
                  <a:cubicBezTo>
                    <a:pt x="1072" y="11359"/>
                    <a:pt x="1143" y="11287"/>
                    <a:pt x="1143" y="11180"/>
                  </a:cubicBezTo>
                  <a:cubicBezTo>
                    <a:pt x="1143" y="11073"/>
                    <a:pt x="1072" y="11002"/>
                    <a:pt x="965" y="11002"/>
                  </a:cubicBezTo>
                  <a:lnTo>
                    <a:pt x="357" y="11002"/>
                  </a:lnTo>
                  <a:lnTo>
                    <a:pt x="357" y="10263"/>
                  </a:lnTo>
                  <a:cubicBezTo>
                    <a:pt x="357" y="9513"/>
                    <a:pt x="941" y="9287"/>
                    <a:pt x="965" y="9287"/>
                  </a:cubicBezTo>
                  <a:lnTo>
                    <a:pt x="988" y="9287"/>
                  </a:lnTo>
                  <a:lnTo>
                    <a:pt x="1965" y="8906"/>
                  </a:lnTo>
                  <a:lnTo>
                    <a:pt x="1977" y="8918"/>
                  </a:lnTo>
                  <a:lnTo>
                    <a:pt x="2500" y="9430"/>
                  </a:lnTo>
                  <a:cubicBezTo>
                    <a:pt x="2536" y="9454"/>
                    <a:pt x="2572" y="9466"/>
                    <a:pt x="2619" y="9466"/>
                  </a:cubicBezTo>
                  <a:cubicBezTo>
                    <a:pt x="2667" y="9466"/>
                    <a:pt x="2715" y="9454"/>
                    <a:pt x="2739" y="9406"/>
                  </a:cubicBezTo>
                  <a:lnTo>
                    <a:pt x="3251" y="8894"/>
                  </a:lnTo>
                  <a:lnTo>
                    <a:pt x="4227" y="9275"/>
                  </a:lnTo>
                  <a:lnTo>
                    <a:pt x="4239" y="9275"/>
                  </a:lnTo>
                  <a:cubicBezTo>
                    <a:pt x="4239" y="9275"/>
                    <a:pt x="4858" y="9490"/>
                    <a:pt x="4858" y="10240"/>
                  </a:cubicBezTo>
                  <a:lnTo>
                    <a:pt x="4858" y="10954"/>
                  </a:lnTo>
                  <a:lnTo>
                    <a:pt x="1607" y="10954"/>
                  </a:lnTo>
                  <a:cubicBezTo>
                    <a:pt x="1500" y="10954"/>
                    <a:pt x="1429" y="11037"/>
                    <a:pt x="1429" y="11133"/>
                  </a:cubicBezTo>
                  <a:cubicBezTo>
                    <a:pt x="1429" y="11240"/>
                    <a:pt x="1500" y="11311"/>
                    <a:pt x="1607" y="11311"/>
                  </a:cubicBezTo>
                  <a:lnTo>
                    <a:pt x="11168" y="11311"/>
                  </a:lnTo>
                  <a:cubicBezTo>
                    <a:pt x="11263" y="11311"/>
                    <a:pt x="11347" y="11240"/>
                    <a:pt x="11347" y="11133"/>
                  </a:cubicBezTo>
                  <a:lnTo>
                    <a:pt x="11311" y="2536"/>
                  </a:lnTo>
                  <a:lnTo>
                    <a:pt x="11311" y="2501"/>
                  </a:lnTo>
                  <a:lnTo>
                    <a:pt x="11311" y="2489"/>
                  </a:lnTo>
                  <a:cubicBezTo>
                    <a:pt x="11311" y="2489"/>
                    <a:pt x="11311" y="2477"/>
                    <a:pt x="11299" y="2477"/>
                  </a:cubicBezTo>
                  <a:lnTo>
                    <a:pt x="11287" y="2465"/>
                  </a:lnTo>
                  <a:lnTo>
                    <a:pt x="11263" y="2441"/>
                  </a:lnTo>
                  <a:lnTo>
                    <a:pt x="9882" y="1060"/>
                  </a:lnTo>
                  <a:lnTo>
                    <a:pt x="8870" y="48"/>
                  </a:lnTo>
                  <a:lnTo>
                    <a:pt x="8858" y="36"/>
                  </a:lnTo>
                  <a:lnTo>
                    <a:pt x="8846" y="12"/>
                  </a:lnTo>
                  <a:cubicBezTo>
                    <a:pt x="8846" y="12"/>
                    <a:pt x="8823" y="12"/>
                    <a:pt x="88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0898;p60">
              <a:extLst>
                <a:ext uri="{FF2B5EF4-FFF2-40B4-BE49-F238E27FC236}">
                  <a16:creationId xmlns:a16="http://schemas.microsoft.com/office/drawing/2014/main" id="{E5EA19E3-DCC4-1EAE-072F-9F589E20EF9B}"/>
                </a:ext>
              </a:extLst>
            </p:cNvPr>
            <p:cNvSpPr/>
            <p:nvPr/>
          </p:nvSpPr>
          <p:spPr>
            <a:xfrm>
              <a:off x="7685907" y="2066784"/>
              <a:ext cx="101211" cy="11394"/>
            </a:xfrm>
            <a:custGeom>
              <a:avLst/>
              <a:gdLst/>
              <a:ahLst/>
              <a:cxnLst/>
              <a:rect l="l" t="t" r="r" b="b"/>
              <a:pathLst>
                <a:path w="3180" h="358" extrusionOk="0">
                  <a:moveTo>
                    <a:pt x="179" y="0"/>
                  </a:moveTo>
                  <a:cubicBezTo>
                    <a:pt x="72" y="0"/>
                    <a:pt x="1" y="84"/>
                    <a:pt x="1" y="179"/>
                  </a:cubicBezTo>
                  <a:cubicBezTo>
                    <a:pt x="1" y="286"/>
                    <a:pt x="72" y="358"/>
                    <a:pt x="179" y="358"/>
                  </a:cubicBezTo>
                  <a:lnTo>
                    <a:pt x="3001" y="358"/>
                  </a:lnTo>
                  <a:cubicBezTo>
                    <a:pt x="3108" y="358"/>
                    <a:pt x="3180" y="286"/>
                    <a:pt x="3180" y="179"/>
                  </a:cubicBezTo>
                  <a:cubicBezTo>
                    <a:pt x="3180" y="84"/>
                    <a:pt x="3108" y="0"/>
                    <a:pt x="300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0899;p60">
              <a:extLst>
                <a:ext uri="{FF2B5EF4-FFF2-40B4-BE49-F238E27FC236}">
                  <a16:creationId xmlns:a16="http://schemas.microsoft.com/office/drawing/2014/main" id="{BB19525D-8529-842E-2224-53674AEC986F}"/>
                </a:ext>
              </a:extLst>
            </p:cNvPr>
            <p:cNvSpPr/>
            <p:nvPr/>
          </p:nvSpPr>
          <p:spPr>
            <a:xfrm>
              <a:off x="7685907" y="2106187"/>
              <a:ext cx="147075" cy="11394"/>
            </a:xfrm>
            <a:custGeom>
              <a:avLst/>
              <a:gdLst/>
              <a:ahLst/>
              <a:cxnLst/>
              <a:rect l="l" t="t" r="r" b="b"/>
              <a:pathLst>
                <a:path w="4621" h="358" extrusionOk="0">
                  <a:moveTo>
                    <a:pt x="179" y="1"/>
                  </a:moveTo>
                  <a:cubicBezTo>
                    <a:pt x="72" y="1"/>
                    <a:pt x="1" y="72"/>
                    <a:pt x="1" y="179"/>
                  </a:cubicBezTo>
                  <a:cubicBezTo>
                    <a:pt x="1" y="286"/>
                    <a:pt x="72" y="358"/>
                    <a:pt x="179" y="358"/>
                  </a:cubicBezTo>
                  <a:lnTo>
                    <a:pt x="4442" y="358"/>
                  </a:lnTo>
                  <a:cubicBezTo>
                    <a:pt x="4549" y="358"/>
                    <a:pt x="4620" y="286"/>
                    <a:pt x="4620" y="179"/>
                  </a:cubicBezTo>
                  <a:cubicBezTo>
                    <a:pt x="4620" y="72"/>
                    <a:pt x="4549" y="1"/>
                    <a:pt x="444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0900;p60">
              <a:extLst>
                <a:ext uri="{FF2B5EF4-FFF2-40B4-BE49-F238E27FC236}">
                  <a16:creationId xmlns:a16="http://schemas.microsoft.com/office/drawing/2014/main" id="{0812E1E8-E10B-3150-6478-51143DC2128C}"/>
                </a:ext>
              </a:extLst>
            </p:cNvPr>
            <p:cNvSpPr/>
            <p:nvPr/>
          </p:nvSpPr>
          <p:spPr>
            <a:xfrm>
              <a:off x="7685907" y="2145239"/>
              <a:ext cx="147075" cy="11394"/>
            </a:xfrm>
            <a:custGeom>
              <a:avLst/>
              <a:gdLst/>
              <a:ahLst/>
              <a:cxnLst/>
              <a:rect l="l" t="t" r="r" b="b"/>
              <a:pathLst>
                <a:path w="4621" h="358" extrusionOk="0">
                  <a:moveTo>
                    <a:pt x="179" y="0"/>
                  </a:moveTo>
                  <a:cubicBezTo>
                    <a:pt x="72" y="0"/>
                    <a:pt x="1" y="71"/>
                    <a:pt x="1" y="179"/>
                  </a:cubicBezTo>
                  <a:cubicBezTo>
                    <a:pt x="1" y="274"/>
                    <a:pt x="72" y="357"/>
                    <a:pt x="179" y="357"/>
                  </a:cubicBezTo>
                  <a:lnTo>
                    <a:pt x="4442" y="357"/>
                  </a:lnTo>
                  <a:cubicBezTo>
                    <a:pt x="4549" y="357"/>
                    <a:pt x="4620" y="274"/>
                    <a:pt x="4620" y="179"/>
                  </a:cubicBezTo>
                  <a:cubicBezTo>
                    <a:pt x="4620" y="83"/>
                    <a:pt x="4537" y="0"/>
                    <a:pt x="44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0901;p60">
              <a:extLst>
                <a:ext uri="{FF2B5EF4-FFF2-40B4-BE49-F238E27FC236}">
                  <a16:creationId xmlns:a16="http://schemas.microsoft.com/office/drawing/2014/main" id="{EEC164CC-7A7B-4D64-0576-AB1593724428}"/>
                </a:ext>
              </a:extLst>
            </p:cNvPr>
            <p:cNvSpPr/>
            <p:nvPr/>
          </p:nvSpPr>
          <p:spPr>
            <a:xfrm>
              <a:off x="7685907" y="2184260"/>
              <a:ext cx="147075" cy="11394"/>
            </a:xfrm>
            <a:custGeom>
              <a:avLst/>
              <a:gdLst/>
              <a:ahLst/>
              <a:cxnLst/>
              <a:rect l="l" t="t" r="r" b="b"/>
              <a:pathLst>
                <a:path w="4621" h="358" extrusionOk="0">
                  <a:moveTo>
                    <a:pt x="179" y="0"/>
                  </a:moveTo>
                  <a:cubicBezTo>
                    <a:pt x="72" y="0"/>
                    <a:pt x="1" y="84"/>
                    <a:pt x="1" y="179"/>
                  </a:cubicBezTo>
                  <a:cubicBezTo>
                    <a:pt x="1" y="286"/>
                    <a:pt x="72" y="358"/>
                    <a:pt x="179" y="358"/>
                  </a:cubicBezTo>
                  <a:lnTo>
                    <a:pt x="4442" y="358"/>
                  </a:lnTo>
                  <a:cubicBezTo>
                    <a:pt x="4549" y="358"/>
                    <a:pt x="4620" y="286"/>
                    <a:pt x="4620" y="179"/>
                  </a:cubicBezTo>
                  <a:cubicBezTo>
                    <a:pt x="4620" y="84"/>
                    <a:pt x="4537" y="0"/>
                    <a:pt x="44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0902;p60">
              <a:extLst>
                <a:ext uri="{FF2B5EF4-FFF2-40B4-BE49-F238E27FC236}">
                  <a16:creationId xmlns:a16="http://schemas.microsoft.com/office/drawing/2014/main" id="{2182D96A-D8F7-28A0-BD10-8AEC7F316207}"/>
                </a:ext>
              </a:extLst>
            </p:cNvPr>
            <p:cNvSpPr/>
            <p:nvPr/>
          </p:nvSpPr>
          <p:spPr>
            <a:xfrm>
              <a:off x="7685907" y="2223280"/>
              <a:ext cx="147075" cy="11394"/>
            </a:xfrm>
            <a:custGeom>
              <a:avLst/>
              <a:gdLst/>
              <a:ahLst/>
              <a:cxnLst/>
              <a:rect l="l" t="t" r="r" b="b"/>
              <a:pathLst>
                <a:path w="4621" h="358" extrusionOk="0">
                  <a:moveTo>
                    <a:pt x="179" y="1"/>
                  </a:moveTo>
                  <a:cubicBezTo>
                    <a:pt x="72" y="1"/>
                    <a:pt x="1" y="72"/>
                    <a:pt x="1" y="179"/>
                  </a:cubicBezTo>
                  <a:cubicBezTo>
                    <a:pt x="1" y="286"/>
                    <a:pt x="72" y="358"/>
                    <a:pt x="179" y="358"/>
                  </a:cubicBezTo>
                  <a:lnTo>
                    <a:pt x="4442" y="358"/>
                  </a:lnTo>
                  <a:cubicBezTo>
                    <a:pt x="4549" y="358"/>
                    <a:pt x="4620" y="286"/>
                    <a:pt x="4620" y="179"/>
                  </a:cubicBezTo>
                  <a:cubicBezTo>
                    <a:pt x="4620" y="84"/>
                    <a:pt x="4537" y="1"/>
                    <a:pt x="444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" name="Google Shape;11350;p60">
            <a:extLst>
              <a:ext uri="{FF2B5EF4-FFF2-40B4-BE49-F238E27FC236}">
                <a16:creationId xmlns:a16="http://schemas.microsoft.com/office/drawing/2014/main" id="{B2D3BEB5-560B-3E67-7D79-8616C74CF191}"/>
              </a:ext>
            </a:extLst>
          </p:cNvPr>
          <p:cNvGrpSpPr/>
          <p:nvPr/>
        </p:nvGrpSpPr>
        <p:grpSpPr>
          <a:xfrm>
            <a:off x="8116571" y="2406229"/>
            <a:ext cx="352840" cy="354717"/>
            <a:chOff x="3095745" y="3805393"/>
            <a:chExt cx="352840" cy="354717"/>
          </a:xfrm>
          <a:solidFill>
            <a:schemeClr val="bg2"/>
          </a:solidFill>
        </p:grpSpPr>
        <p:sp>
          <p:nvSpPr>
            <p:cNvPr id="16" name="Google Shape;11351;p60">
              <a:extLst>
                <a:ext uri="{FF2B5EF4-FFF2-40B4-BE49-F238E27FC236}">
                  <a16:creationId xmlns:a16="http://schemas.microsoft.com/office/drawing/2014/main" id="{3548F10D-0F3D-984F-D61C-755E6A76585C}"/>
                </a:ext>
              </a:extLst>
            </p:cNvPr>
            <p:cNvSpPr/>
            <p:nvPr/>
          </p:nvSpPr>
          <p:spPr>
            <a:xfrm>
              <a:off x="3095745" y="3805393"/>
              <a:ext cx="272093" cy="271711"/>
            </a:xfrm>
            <a:custGeom>
              <a:avLst/>
              <a:gdLst/>
              <a:ahLst/>
              <a:cxnLst/>
              <a:rect l="l" t="t" r="r" b="b"/>
              <a:pathLst>
                <a:path w="8549" h="8537" extrusionOk="0">
                  <a:moveTo>
                    <a:pt x="4025" y="0"/>
                  </a:moveTo>
                  <a:cubicBezTo>
                    <a:pt x="3763" y="0"/>
                    <a:pt x="3525" y="179"/>
                    <a:pt x="3489" y="441"/>
                  </a:cubicBezTo>
                  <a:lnTo>
                    <a:pt x="3322" y="1262"/>
                  </a:lnTo>
                  <a:cubicBezTo>
                    <a:pt x="3155" y="1322"/>
                    <a:pt x="2977" y="1381"/>
                    <a:pt x="2834" y="1465"/>
                  </a:cubicBezTo>
                  <a:lnTo>
                    <a:pt x="2132" y="1012"/>
                  </a:lnTo>
                  <a:cubicBezTo>
                    <a:pt x="2036" y="947"/>
                    <a:pt x="1929" y="915"/>
                    <a:pt x="1825" y="915"/>
                  </a:cubicBezTo>
                  <a:cubicBezTo>
                    <a:pt x="1683" y="915"/>
                    <a:pt x="1544" y="974"/>
                    <a:pt x="1441" y="1084"/>
                  </a:cubicBezTo>
                  <a:lnTo>
                    <a:pt x="1084" y="1441"/>
                  </a:lnTo>
                  <a:cubicBezTo>
                    <a:pt x="905" y="1619"/>
                    <a:pt x="881" y="1917"/>
                    <a:pt x="1012" y="2119"/>
                  </a:cubicBezTo>
                  <a:lnTo>
                    <a:pt x="1477" y="2822"/>
                  </a:lnTo>
                  <a:cubicBezTo>
                    <a:pt x="1381" y="2989"/>
                    <a:pt x="1322" y="3155"/>
                    <a:pt x="1262" y="3310"/>
                  </a:cubicBezTo>
                  <a:lnTo>
                    <a:pt x="453" y="3477"/>
                  </a:lnTo>
                  <a:cubicBezTo>
                    <a:pt x="191" y="3524"/>
                    <a:pt x="0" y="3763"/>
                    <a:pt x="0" y="4013"/>
                  </a:cubicBezTo>
                  <a:lnTo>
                    <a:pt x="0" y="4525"/>
                  </a:lnTo>
                  <a:cubicBezTo>
                    <a:pt x="0" y="4775"/>
                    <a:pt x="179" y="5013"/>
                    <a:pt x="453" y="5060"/>
                  </a:cubicBezTo>
                  <a:lnTo>
                    <a:pt x="1262" y="5215"/>
                  </a:lnTo>
                  <a:cubicBezTo>
                    <a:pt x="1322" y="5382"/>
                    <a:pt x="1381" y="5560"/>
                    <a:pt x="1477" y="5715"/>
                  </a:cubicBezTo>
                  <a:lnTo>
                    <a:pt x="1012" y="6406"/>
                  </a:lnTo>
                  <a:cubicBezTo>
                    <a:pt x="869" y="6632"/>
                    <a:pt x="893" y="6918"/>
                    <a:pt x="1084" y="7096"/>
                  </a:cubicBezTo>
                  <a:lnTo>
                    <a:pt x="1441" y="7453"/>
                  </a:lnTo>
                  <a:cubicBezTo>
                    <a:pt x="1544" y="7557"/>
                    <a:pt x="1687" y="7608"/>
                    <a:pt x="1830" y="7608"/>
                  </a:cubicBezTo>
                  <a:cubicBezTo>
                    <a:pt x="1935" y="7608"/>
                    <a:pt x="2041" y="7580"/>
                    <a:pt x="2132" y="7525"/>
                  </a:cubicBezTo>
                  <a:lnTo>
                    <a:pt x="2834" y="7061"/>
                  </a:lnTo>
                  <a:cubicBezTo>
                    <a:pt x="2989" y="7156"/>
                    <a:pt x="3155" y="7215"/>
                    <a:pt x="3322" y="7275"/>
                  </a:cubicBezTo>
                  <a:lnTo>
                    <a:pt x="3489" y="8096"/>
                  </a:lnTo>
                  <a:cubicBezTo>
                    <a:pt x="3525" y="8346"/>
                    <a:pt x="3763" y="8537"/>
                    <a:pt x="4025" y="8537"/>
                  </a:cubicBezTo>
                  <a:lnTo>
                    <a:pt x="4525" y="8537"/>
                  </a:lnTo>
                  <a:cubicBezTo>
                    <a:pt x="4775" y="8537"/>
                    <a:pt x="5013" y="8358"/>
                    <a:pt x="5060" y="8096"/>
                  </a:cubicBezTo>
                  <a:lnTo>
                    <a:pt x="5227" y="7275"/>
                  </a:lnTo>
                  <a:cubicBezTo>
                    <a:pt x="5358" y="7227"/>
                    <a:pt x="5489" y="7180"/>
                    <a:pt x="5632" y="7120"/>
                  </a:cubicBezTo>
                  <a:cubicBezTo>
                    <a:pt x="5692" y="7084"/>
                    <a:pt x="5727" y="6977"/>
                    <a:pt x="5692" y="6894"/>
                  </a:cubicBezTo>
                  <a:cubicBezTo>
                    <a:pt x="5655" y="6821"/>
                    <a:pt x="5584" y="6790"/>
                    <a:pt x="5515" y="6790"/>
                  </a:cubicBezTo>
                  <a:cubicBezTo>
                    <a:pt x="5494" y="6790"/>
                    <a:pt x="5473" y="6793"/>
                    <a:pt x="5453" y="6799"/>
                  </a:cubicBezTo>
                  <a:cubicBezTo>
                    <a:pt x="5299" y="6870"/>
                    <a:pt x="5156" y="6918"/>
                    <a:pt x="5001" y="6965"/>
                  </a:cubicBezTo>
                  <a:cubicBezTo>
                    <a:pt x="4941" y="6977"/>
                    <a:pt x="4882" y="7037"/>
                    <a:pt x="4882" y="7096"/>
                  </a:cubicBezTo>
                  <a:lnTo>
                    <a:pt x="4703" y="8025"/>
                  </a:lnTo>
                  <a:cubicBezTo>
                    <a:pt x="4691" y="8108"/>
                    <a:pt x="4596" y="8180"/>
                    <a:pt x="4513" y="8180"/>
                  </a:cubicBezTo>
                  <a:lnTo>
                    <a:pt x="4001" y="8180"/>
                  </a:lnTo>
                  <a:cubicBezTo>
                    <a:pt x="3917" y="8180"/>
                    <a:pt x="3822" y="8120"/>
                    <a:pt x="3810" y="8025"/>
                  </a:cubicBezTo>
                  <a:lnTo>
                    <a:pt x="3632" y="7096"/>
                  </a:lnTo>
                  <a:cubicBezTo>
                    <a:pt x="3620" y="7037"/>
                    <a:pt x="3572" y="6977"/>
                    <a:pt x="3513" y="6965"/>
                  </a:cubicBezTo>
                  <a:cubicBezTo>
                    <a:pt x="3310" y="6906"/>
                    <a:pt x="3096" y="6811"/>
                    <a:pt x="2905" y="6703"/>
                  </a:cubicBezTo>
                  <a:cubicBezTo>
                    <a:pt x="2876" y="6691"/>
                    <a:pt x="2843" y="6686"/>
                    <a:pt x="2812" y="6686"/>
                  </a:cubicBezTo>
                  <a:cubicBezTo>
                    <a:pt x="2780" y="6686"/>
                    <a:pt x="2751" y="6691"/>
                    <a:pt x="2727" y="6703"/>
                  </a:cubicBezTo>
                  <a:lnTo>
                    <a:pt x="1941" y="7227"/>
                  </a:lnTo>
                  <a:cubicBezTo>
                    <a:pt x="1904" y="7249"/>
                    <a:pt x="1864" y="7260"/>
                    <a:pt x="1824" y="7260"/>
                  </a:cubicBezTo>
                  <a:cubicBezTo>
                    <a:pt x="1774" y="7260"/>
                    <a:pt x="1725" y="7243"/>
                    <a:pt x="1679" y="7203"/>
                  </a:cubicBezTo>
                  <a:lnTo>
                    <a:pt x="1322" y="6846"/>
                  </a:lnTo>
                  <a:cubicBezTo>
                    <a:pt x="1262" y="6787"/>
                    <a:pt x="1250" y="6680"/>
                    <a:pt x="1298" y="6584"/>
                  </a:cubicBezTo>
                  <a:lnTo>
                    <a:pt x="1822" y="5799"/>
                  </a:lnTo>
                  <a:cubicBezTo>
                    <a:pt x="1846" y="5739"/>
                    <a:pt x="1858" y="5679"/>
                    <a:pt x="1822" y="5620"/>
                  </a:cubicBezTo>
                  <a:cubicBezTo>
                    <a:pt x="1715" y="5429"/>
                    <a:pt x="1620" y="5215"/>
                    <a:pt x="1560" y="5013"/>
                  </a:cubicBezTo>
                  <a:cubicBezTo>
                    <a:pt x="1548" y="4953"/>
                    <a:pt x="1489" y="4894"/>
                    <a:pt x="1429" y="4894"/>
                  </a:cubicBezTo>
                  <a:lnTo>
                    <a:pt x="512" y="4715"/>
                  </a:lnTo>
                  <a:cubicBezTo>
                    <a:pt x="417" y="4703"/>
                    <a:pt x="346" y="4608"/>
                    <a:pt x="346" y="4525"/>
                  </a:cubicBezTo>
                  <a:lnTo>
                    <a:pt x="346" y="4013"/>
                  </a:lnTo>
                  <a:cubicBezTo>
                    <a:pt x="346" y="3929"/>
                    <a:pt x="405" y="3834"/>
                    <a:pt x="512" y="3822"/>
                  </a:cubicBezTo>
                  <a:lnTo>
                    <a:pt x="1429" y="3643"/>
                  </a:lnTo>
                  <a:cubicBezTo>
                    <a:pt x="1489" y="3632"/>
                    <a:pt x="1548" y="3584"/>
                    <a:pt x="1560" y="3524"/>
                  </a:cubicBezTo>
                  <a:cubicBezTo>
                    <a:pt x="1620" y="3322"/>
                    <a:pt x="1715" y="3108"/>
                    <a:pt x="1822" y="2917"/>
                  </a:cubicBezTo>
                  <a:cubicBezTo>
                    <a:pt x="1846" y="2858"/>
                    <a:pt x="1846" y="2786"/>
                    <a:pt x="1822" y="2739"/>
                  </a:cubicBezTo>
                  <a:lnTo>
                    <a:pt x="1298" y="1941"/>
                  </a:lnTo>
                  <a:cubicBezTo>
                    <a:pt x="1250" y="1869"/>
                    <a:pt x="1250" y="1762"/>
                    <a:pt x="1322" y="1691"/>
                  </a:cubicBezTo>
                  <a:lnTo>
                    <a:pt x="1679" y="1334"/>
                  </a:lnTo>
                  <a:cubicBezTo>
                    <a:pt x="1714" y="1299"/>
                    <a:pt x="1765" y="1280"/>
                    <a:pt x="1820" y="1280"/>
                  </a:cubicBezTo>
                  <a:cubicBezTo>
                    <a:pt x="1859" y="1280"/>
                    <a:pt x="1901" y="1290"/>
                    <a:pt x="1941" y="1310"/>
                  </a:cubicBezTo>
                  <a:lnTo>
                    <a:pt x="2727" y="1822"/>
                  </a:lnTo>
                  <a:cubicBezTo>
                    <a:pt x="2759" y="1841"/>
                    <a:pt x="2791" y="1853"/>
                    <a:pt x="2822" y="1853"/>
                  </a:cubicBezTo>
                  <a:cubicBezTo>
                    <a:pt x="2850" y="1853"/>
                    <a:pt x="2878" y="1844"/>
                    <a:pt x="2905" y="1822"/>
                  </a:cubicBezTo>
                  <a:cubicBezTo>
                    <a:pt x="3096" y="1727"/>
                    <a:pt x="3310" y="1631"/>
                    <a:pt x="3513" y="1572"/>
                  </a:cubicBezTo>
                  <a:cubicBezTo>
                    <a:pt x="3572" y="1560"/>
                    <a:pt x="3632" y="1500"/>
                    <a:pt x="3632" y="1441"/>
                  </a:cubicBezTo>
                  <a:lnTo>
                    <a:pt x="3810" y="512"/>
                  </a:lnTo>
                  <a:cubicBezTo>
                    <a:pt x="3822" y="429"/>
                    <a:pt x="3917" y="357"/>
                    <a:pt x="4001" y="357"/>
                  </a:cubicBezTo>
                  <a:lnTo>
                    <a:pt x="4513" y="357"/>
                  </a:lnTo>
                  <a:cubicBezTo>
                    <a:pt x="4596" y="357"/>
                    <a:pt x="4691" y="417"/>
                    <a:pt x="4703" y="512"/>
                  </a:cubicBezTo>
                  <a:lnTo>
                    <a:pt x="4882" y="1441"/>
                  </a:lnTo>
                  <a:cubicBezTo>
                    <a:pt x="4894" y="1500"/>
                    <a:pt x="4941" y="1560"/>
                    <a:pt x="5001" y="1572"/>
                  </a:cubicBezTo>
                  <a:cubicBezTo>
                    <a:pt x="5215" y="1631"/>
                    <a:pt x="5418" y="1727"/>
                    <a:pt x="5608" y="1822"/>
                  </a:cubicBezTo>
                  <a:cubicBezTo>
                    <a:pt x="5638" y="1840"/>
                    <a:pt x="5674" y="1849"/>
                    <a:pt x="5706" y="1849"/>
                  </a:cubicBezTo>
                  <a:cubicBezTo>
                    <a:pt x="5739" y="1849"/>
                    <a:pt x="5769" y="1840"/>
                    <a:pt x="5787" y="1822"/>
                  </a:cubicBezTo>
                  <a:lnTo>
                    <a:pt x="6584" y="1310"/>
                  </a:lnTo>
                  <a:cubicBezTo>
                    <a:pt x="6617" y="1288"/>
                    <a:pt x="6656" y="1277"/>
                    <a:pt x="6696" y="1277"/>
                  </a:cubicBezTo>
                  <a:cubicBezTo>
                    <a:pt x="6745" y="1277"/>
                    <a:pt x="6795" y="1294"/>
                    <a:pt x="6835" y="1334"/>
                  </a:cubicBezTo>
                  <a:lnTo>
                    <a:pt x="7192" y="1691"/>
                  </a:lnTo>
                  <a:cubicBezTo>
                    <a:pt x="7251" y="1750"/>
                    <a:pt x="7263" y="1858"/>
                    <a:pt x="7216" y="1941"/>
                  </a:cubicBezTo>
                  <a:lnTo>
                    <a:pt x="6704" y="2739"/>
                  </a:lnTo>
                  <a:cubicBezTo>
                    <a:pt x="6668" y="2798"/>
                    <a:pt x="6656" y="2858"/>
                    <a:pt x="6704" y="2917"/>
                  </a:cubicBezTo>
                  <a:cubicBezTo>
                    <a:pt x="6799" y="3108"/>
                    <a:pt x="6894" y="3322"/>
                    <a:pt x="6954" y="3524"/>
                  </a:cubicBezTo>
                  <a:cubicBezTo>
                    <a:pt x="6965" y="3584"/>
                    <a:pt x="7025" y="3643"/>
                    <a:pt x="7085" y="3643"/>
                  </a:cubicBezTo>
                  <a:lnTo>
                    <a:pt x="8013" y="3822"/>
                  </a:lnTo>
                  <a:cubicBezTo>
                    <a:pt x="8097" y="3834"/>
                    <a:pt x="8168" y="3929"/>
                    <a:pt x="8168" y="4013"/>
                  </a:cubicBezTo>
                  <a:lnTo>
                    <a:pt x="8168" y="4525"/>
                  </a:lnTo>
                  <a:cubicBezTo>
                    <a:pt x="8168" y="4608"/>
                    <a:pt x="8108" y="4703"/>
                    <a:pt x="8013" y="4715"/>
                  </a:cubicBezTo>
                  <a:lnTo>
                    <a:pt x="7085" y="4894"/>
                  </a:lnTo>
                  <a:cubicBezTo>
                    <a:pt x="7025" y="4906"/>
                    <a:pt x="6965" y="4953"/>
                    <a:pt x="6954" y="5013"/>
                  </a:cubicBezTo>
                  <a:cubicBezTo>
                    <a:pt x="6906" y="5156"/>
                    <a:pt x="6846" y="5322"/>
                    <a:pt x="6787" y="5477"/>
                  </a:cubicBezTo>
                  <a:cubicBezTo>
                    <a:pt x="6739" y="5560"/>
                    <a:pt x="6787" y="5668"/>
                    <a:pt x="6882" y="5715"/>
                  </a:cubicBezTo>
                  <a:cubicBezTo>
                    <a:pt x="6903" y="5724"/>
                    <a:pt x="6926" y="5729"/>
                    <a:pt x="6949" y="5729"/>
                  </a:cubicBezTo>
                  <a:cubicBezTo>
                    <a:pt x="7016" y="5729"/>
                    <a:pt x="7085" y="5691"/>
                    <a:pt x="7120" y="5620"/>
                  </a:cubicBezTo>
                  <a:cubicBezTo>
                    <a:pt x="7180" y="5489"/>
                    <a:pt x="7239" y="5358"/>
                    <a:pt x="7275" y="5215"/>
                  </a:cubicBezTo>
                  <a:lnTo>
                    <a:pt x="8097" y="5060"/>
                  </a:lnTo>
                  <a:cubicBezTo>
                    <a:pt x="8347" y="5013"/>
                    <a:pt x="8549" y="4775"/>
                    <a:pt x="8549" y="4525"/>
                  </a:cubicBezTo>
                  <a:lnTo>
                    <a:pt x="8549" y="4013"/>
                  </a:lnTo>
                  <a:cubicBezTo>
                    <a:pt x="8549" y="3763"/>
                    <a:pt x="8370" y="3524"/>
                    <a:pt x="8097" y="3477"/>
                  </a:cubicBezTo>
                  <a:lnTo>
                    <a:pt x="7275" y="3310"/>
                  </a:lnTo>
                  <a:cubicBezTo>
                    <a:pt x="7216" y="3155"/>
                    <a:pt x="7156" y="2977"/>
                    <a:pt x="7073" y="2822"/>
                  </a:cubicBezTo>
                  <a:lnTo>
                    <a:pt x="7537" y="2119"/>
                  </a:lnTo>
                  <a:cubicBezTo>
                    <a:pt x="7680" y="1905"/>
                    <a:pt x="7656" y="1619"/>
                    <a:pt x="7454" y="1441"/>
                  </a:cubicBezTo>
                  <a:lnTo>
                    <a:pt x="7096" y="1084"/>
                  </a:lnTo>
                  <a:cubicBezTo>
                    <a:pt x="6992" y="980"/>
                    <a:pt x="6848" y="924"/>
                    <a:pt x="6705" y="924"/>
                  </a:cubicBezTo>
                  <a:cubicBezTo>
                    <a:pt x="6603" y="924"/>
                    <a:pt x="6502" y="953"/>
                    <a:pt x="6418" y="1012"/>
                  </a:cubicBezTo>
                  <a:lnTo>
                    <a:pt x="5715" y="1465"/>
                  </a:lnTo>
                  <a:cubicBezTo>
                    <a:pt x="5549" y="1381"/>
                    <a:pt x="5394" y="1322"/>
                    <a:pt x="5227" y="1262"/>
                  </a:cubicBezTo>
                  <a:lnTo>
                    <a:pt x="5060" y="441"/>
                  </a:lnTo>
                  <a:cubicBezTo>
                    <a:pt x="5013" y="191"/>
                    <a:pt x="4775" y="0"/>
                    <a:pt x="45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1352;p60">
              <a:extLst>
                <a:ext uri="{FF2B5EF4-FFF2-40B4-BE49-F238E27FC236}">
                  <a16:creationId xmlns:a16="http://schemas.microsoft.com/office/drawing/2014/main" id="{04873999-A19F-7EA4-146F-9EFA5019B7EB}"/>
                </a:ext>
              </a:extLst>
            </p:cNvPr>
            <p:cNvSpPr/>
            <p:nvPr/>
          </p:nvSpPr>
          <p:spPr>
            <a:xfrm>
              <a:off x="3184798" y="3878883"/>
              <a:ext cx="109550" cy="94018"/>
            </a:xfrm>
            <a:custGeom>
              <a:avLst/>
              <a:gdLst/>
              <a:ahLst/>
              <a:cxnLst/>
              <a:rect l="l" t="t" r="r" b="b"/>
              <a:pathLst>
                <a:path w="3442" h="2954" extrusionOk="0">
                  <a:moveTo>
                    <a:pt x="1465" y="1"/>
                  </a:moveTo>
                  <a:cubicBezTo>
                    <a:pt x="941" y="1"/>
                    <a:pt x="453" y="191"/>
                    <a:pt x="72" y="561"/>
                  </a:cubicBezTo>
                  <a:cubicBezTo>
                    <a:pt x="0" y="632"/>
                    <a:pt x="0" y="739"/>
                    <a:pt x="72" y="811"/>
                  </a:cubicBezTo>
                  <a:cubicBezTo>
                    <a:pt x="113" y="852"/>
                    <a:pt x="158" y="873"/>
                    <a:pt x="203" y="873"/>
                  </a:cubicBezTo>
                  <a:cubicBezTo>
                    <a:pt x="247" y="873"/>
                    <a:pt x="292" y="852"/>
                    <a:pt x="334" y="811"/>
                  </a:cubicBezTo>
                  <a:cubicBezTo>
                    <a:pt x="631" y="513"/>
                    <a:pt x="1024" y="358"/>
                    <a:pt x="1465" y="358"/>
                  </a:cubicBezTo>
                  <a:cubicBezTo>
                    <a:pt x="2358" y="358"/>
                    <a:pt x="3084" y="1084"/>
                    <a:pt x="3084" y="1977"/>
                  </a:cubicBezTo>
                  <a:cubicBezTo>
                    <a:pt x="3084" y="2227"/>
                    <a:pt x="3024" y="2477"/>
                    <a:pt x="2905" y="2716"/>
                  </a:cubicBezTo>
                  <a:cubicBezTo>
                    <a:pt x="2846" y="2799"/>
                    <a:pt x="2894" y="2894"/>
                    <a:pt x="2977" y="2942"/>
                  </a:cubicBezTo>
                  <a:cubicBezTo>
                    <a:pt x="3013" y="2954"/>
                    <a:pt x="3036" y="2954"/>
                    <a:pt x="3048" y="2954"/>
                  </a:cubicBezTo>
                  <a:cubicBezTo>
                    <a:pt x="3108" y="2954"/>
                    <a:pt x="3167" y="2930"/>
                    <a:pt x="3215" y="2870"/>
                  </a:cubicBezTo>
                  <a:cubicBezTo>
                    <a:pt x="3370" y="2585"/>
                    <a:pt x="3441" y="2287"/>
                    <a:pt x="3441" y="1977"/>
                  </a:cubicBezTo>
                  <a:cubicBezTo>
                    <a:pt x="3441" y="894"/>
                    <a:pt x="2560" y="1"/>
                    <a:pt x="14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1353;p60">
              <a:extLst>
                <a:ext uri="{FF2B5EF4-FFF2-40B4-BE49-F238E27FC236}">
                  <a16:creationId xmlns:a16="http://schemas.microsoft.com/office/drawing/2014/main" id="{751FC673-C257-8BA2-A7A8-2656BEA925DC}"/>
                </a:ext>
              </a:extLst>
            </p:cNvPr>
            <p:cNvSpPr/>
            <p:nvPr/>
          </p:nvSpPr>
          <p:spPr>
            <a:xfrm>
              <a:off x="3168120" y="3917331"/>
              <a:ext cx="102707" cy="87016"/>
            </a:xfrm>
            <a:custGeom>
              <a:avLst/>
              <a:gdLst/>
              <a:ahLst/>
              <a:cxnLst/>
              <a:rect l="l" t="t" r="r" b="b"/>
              <a:pathLst>
                <a:path w="3227" h="2734" extrusionOk="0">
                  <a:moveTo>
                    <a:pt x="277" y="0"/>
                  </a:moveTo>
                  <a:cubicBezTo>
                    <a:pt x="203" y="0"/>
                    <a:pt x="136" y="38"/>
                    <a:pt x="108" y="115"/>
                  </a:cubicBezTo>
                  <a:cubicBezTo>
                    <a:pt x="36" y="317"/>
                    <a:pt x="0" y="531"/>
                    <a:pt x="0" y="758"/>
                  </a:cubicBezTo>
                  <a:cubicBezTo>
                    <a:pt x="0" y="1841"/>
                    <a:pt x="881" y="2734"/>
                    <a:pt x="1977" y="2734"/>
                  </a:cubicBezTo>
                  <a:cubicBezTo>
                    <a:pt x="2394" y="2734"/>
                    <a:pt x="2798" y="2603"/>
                    <a:pt x="3144" y="2365"/>
                  </a:cubicBezTo>
                  <a:cubicBezTo>
                    <a:pt x="3215" y="2305"/>
                    <a:pt x="3227" y="2198"/>
                    <a:pt x="3191" y="2127"/>
                  </a:cubicBezTo>
                  <a:cubicBezTo>
                    <a:pt x="3162" y="2075"/>
                    <a:pt x="3106" y="2051"/>
                    <a:pt x="3050" y="2051"/>
                  </a:cubicBezTo>
                  <a:cubicBezTo>
                    <a:pt x="3015" y="2051"/>
                    <a:pt x="2981" y="2061"/>
                    <a:pt x="2953" y="2079"/>
                  </a:cubicBezTo>
                  <a:cubicBezTo>
                    <a:pt x="2667" y="2282"/>
                    <a:pt x="2334" y="2389"/>
                    <a:pt x="2001" y="2389"/>
                  </a:cubicBezTo>
                  <a:cubicBezTo>
                    <a:pt x="1108" y="2389"/>
                    <a:pt x="370" y="1662"/>
                    <a:pt x="370" y="769"/>
                  </a:cubicBezTo>
                  <a:cubicBezTo>
                    <a:pt x="370" y="591"/>
                    <a:pt x="405" y="412"/>
                    <a:pt x="465" y="246"/>
                  </a:cubicBezTo>
                  <a:cubicBezTo>
                    <a:pt x="465" y="138"/>
                    <a:pt x="417" y="43"/>
                    <a:pt x="334" y="7"/>
                  </a:cubicBezTo>
                  <a:cubicBezTo>
                    <a:pt x="315" y="3"/>
                    <a:pt x="296" y="0"/>
                    <a:pt x="27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1354;p60">
              <a:extLst>
                <a:ext uri="{FF2B5EF4-FFF2-40B4-BE49-F238E27FC236}">
                  <a16:creationId xmlns:a16="http://schemas.microsoft.com/office/drawing/2014/main" id="{1470AA8F-36F2-B5C3-FF70-2AF2BF486C4D}"/>
                </a:ext>
              </a:extLst>
            </p:cNvPr>
            <p:cNvSpPr/>
            <p:nvPr/>
          </p:nvSpPr>
          <p:spPr>
            <a:xfrm>
              <a:off x="3264749" y="3976275"/>
              <a:ext cx="183836" cy="183836"/>
            </a:xfrm>
            <a:custGeom>
              <a:avLst/>
              <a:gdLst/>
              <a:ahLst/>
              <a:cxnLst/>
              <a:rect l="l" t="t" r="r" b="b"/>
              <a:pathLst>
                <a:path w="5776" h="5776" extrusionOk="0">
                  <a:moveTo>
                    <a:pt x="2739" y="1"/>
                  </a:moveTo>
                  <a:cubicBezTo>
                    <a:pt x="2548" y="1"/>
                    <a:pt x="2370" y="156"/>
                    <a:pt x="2322" y="346"/>
                  </a:cubicBezTo>
                  <a:lnTo>
                    <a:pt x="2215" y="846"/>
                  </a:lnTo>
                  <a:cubicBezTo>
                    <a:pt x="2132" y="882"/>
                    <a:pt x="2036" y="930"/>
                    <a:pt x="1953" y="953"/>
                  </a:cubicBezTo>
                  <a:lnTo>
                    <a:pt x="1525" y="668"/>
                  </a:lnTo>
                  <a:cubicBezTo>
                    <a:pt x="1454" y="627"/>
                    <a:pt x="1372" y="606"/>
                    <a:pt x="1291" y="606"/>
                  </a:cubicBezTo>
                  <a:cubicBezTo>
                    <a:pt x="1181" y="606"/>
                    <a:pt x="1071" y="645"/>
                    <a:pt x="989" y="727"/>
                  </a:cubicBezTo>
                  <a:lnTo>
                    <a:pt x="751" y="965"/>
                  </a:lnTo>
                  <a:cubicBezTo>
                    <a:pt x="620" y="1108"/>
                    <a:pt x="584" y="1322"/>
                    <a:pt x="691" y="1501"/>
                  </a:cubicBezTo>
                  <a:lnTo>
                    <a:pt x="977" y="1942"/>
                  </a:lnTo>
                  <a:cubicBezTo>
                    <a:pt x="917" y="2061"/>
                    <a:pt x="870" y="2180"/>
                    <a:pt x="822" y="2311"/>
                  </a:cubicBezTo>
                  <a:cubicBezTo>
                    <a:pt x="786" y="2394"/>
                    <a:pt x="858" y="2501"/>
                    <a:pt x="941" y="2537"/>
                  </a:cubicBezTo>
                  <a:cubicBezTo>
                    <a:pt x="954" y="2541"/>
                    <a:pt x="967" y="2542"/>
                    <a:pt x="980" y="2542"/>
                  </a:cubicBezTo>
                  <a:cubicBezTo>
                    <a:pt x="1055" y="2542"/>
                    <a:pt x="1137" y="2489"/>
                    <a:pt x="1167" y="2418"/>
                  </a:cubicBezTo>
                  <a:cubicBezTo>
                    <a:pt x="1203" y="2275"/>
                    <a:pt x="1251" y="2144"/>
                    <a:pt x="1322" y="2025"/>
                  </a:cubicBezTo>
                  <a:cubicBezTo>
                    <a:pt x="1358" y="1965"/>
                    <a:pt x="1358" y="1894"/>
                    <a:pt x="1322" y="1846"/>
                  </a:cubicBezTo>
                  <a:lnTo>
                    <a:pt x="989" y="1322"/>
                  </a:lnTo>
                  <a:cubicBezTo>
                    <a:pt x="977" y="1299"/>
                    <a:pt x="977" y="1263"/>
                    <a:pt x="1001" y="1239"/>
                  </a:cubicBezTo>
                  <a:lnTo>
                    <a:pt x="1239" y="1001"/>
                  </a:lnTo>
                  <a:cubicBezTo>
                    <a:pt x="1258" y="981"/>
                    <a:pt x="1274" y="973"/>
                    <a:pt x="1291" y="973"/>
                  </a:cubicBezTo>
                  <a:cubicBezTo>
                    <a:pt x="1304" y="973"/>
                    <a:pt x="1318" y="978"/>
                    <a:pt x="1334" y="989"/>
                  </a:cubicBezTo>
                  <a:lnTo>
                    <a:pt x="1846" y="1322"/>
                  </a:lnTo>
                  <a:cubicBezTo>
                    <a:pt x="1878" y="1342"/>
                    <a:pt x="1910" y="1354"/>
                    <a:pt x="1942" y="1354"/>
                  </a:cubicBezTo>
                  <a:cubicBezTo>
                    <a:pt x="1969" y="1354"/>
                    <a:pt x="1997" y="1345"/>
                    <a:pt x="2025" y="1322"/>
                  </a:cubicBezTo>
                  <a:cubicBezTo>
                    <a:pt x="2144" y="1251"/>
                    <a:pt x="2287" y="1203"/>
                    <a:pt x="2417" y="1156"/>
                  </a:cubicBezTo>
                  <a:cubicBezTo>
                    <a:pt x="2477" y="1144"/>
                    <a:pt x="2537" y="1084"/>
                    <a:pt x="2537" y="1025"/>
                  </a:cubicBezTo>
                  <a:lnTo>
                    <a:pt x="2656" y="418"/>
                  </a:lnTo>
                  <a:cubicBezTo>
                    <a:pt x="2656" y="382"/>
                    <a:pt x="2679" y="358"/>
                    <a:pt x="2727" y="358"/>
                  </a:cubicBezTo>
                  <a:lnTo>
                    <a:pt x="3060" y="358"/>
                  </a:lnTo>
                  <a:cubicBezTo>
                    <a:pt x="3084" y="358"/>
                    <a:pt x="3120" y="394"/>
                    <a:pt x="3132" y="418"/>
                  </a:cubicBezTo>
                  <a:lnTo>
                    <a:pt x="3251" y="1025"/>
                  </a:lnTo>
                  <a:cubicBezTo>
                    <a:pt x="3263" y="1084"/>
                    <a:pt x="3310" y="1144"/>
                    <a:pt x="3370" y="1156"/>
                  </a:cubicBezTo>
                  <a:cubicBezTo>
                    <a:pt x="3501" y="1203"/>
                    <a:pt x="3632" y="1251"/>
                    <a:pt x="3751" y="1322"/>
                  </a:cubicBezTo>
                  <a:cubicBezTo>
                    <a:pt x="3781" y="1340"/>
                    <a:pt x="3816" y="1349"/>
                    <a:pt x="3849" y="1349"/>
                  </a:cubicBezTo>
                  <a:cubicBezTo>
                    <a:pt x="3882" y="1349"/>
                    <a:pt x="3912" y="1340"/>
                    <a:pt x="3930" y="1322"/>
                  </a:cubicBezTo>
                  <a:lnTo>
                    <a:pt x="4453" y="989"/>
                  </a:lnTo>
                  <a:cubicBezTo>
                    <a:pt x="4469" y="978"/>
                    <a:pt x="4483" y="973"/>
                    <a:pt x="4497" y="973"/>
                  </a:cubicBezTo>
                  <a:cubicBezTo>
                    <a:pt x="4513" y="973"/>
                    <a:pt x="4529" y="981"/>
                    <a:pt x="4549" y="1001"/>
                  </a:cubicBezTo>
                  <a:lnTo>
                    <a:pt x="4787" y="1239"/>
                  </a:lnTo>
                  <a:cubicBezTo>
                    <a:pt x="4811" y="1263"/>
                    <a:pt x="4811" y="1299"/>
                    <a:pt x="4799" y="1322"/>
                  </a:cubicBezTo>
                  <a:lnTo>
                    <a:pt x="4453" y="1846"/>
                  </a:lnTo>
                  <a:cubicBezTo>
                    <a:pt x="4430" y="1906"/>
                    <a:pt x="4406" y="1965"/>
                    <a:pt x="4453" y="2025"/>
                  </a:cubicBezTo>
                  <a:cubicBezTo>
                    <a:pt x="4525" y="2144"/>
                    <a:pt x="4573" y="2275"/>
                    <a:pt x="4620" y="2418"/>
                  </a:cubicBezTo>
                  <a:cubicBezTo>
                    <a:pt x="4632" y="2477"/>
                    <a:pt x="4692" y="2537"/>
                    <a:pt x="4751" y="2537"/>
                  </a:cubicBezTo>
                  <a:lnTo>
                    <a:pt x="5358" y="2656"/>
                  </a:lnTo>
                  <a:cubicBezTo>
                    <a:pt x="5394" y="2656"/>
                    <a:pt x="5418" y="2680"/>
                    <a:pt x="5418" y="2727"/>
                  </a:cubicBezTo>
                  <a:lnTo>
                    <a:pt x="5418" y="3049"/>
                  </a:lnTo>
                  <a:cubicBezTo>
                    <a:pt x="5418" y="3085"/>
                    <a:pt x="5394" y="3108"/>
                    <a:pt x="5358" y="3132"/>
                  </a:cubicBezTo>
                  <a:lnTo>
                    <a:pt x="4751" y="3251"/>
                  </a:lnTo>
                  <a:cubicBezTo>
                    <a:pt x="4692" y="3263"/>
                    <a:pt x="4632" y="3311"/>
                    <a:pt x="4620" y="3370"/>
                  </a:cubicBezTo>
                  <a:cubicBezTo>
                    <a:pt x="4573" y="3501"/>
                    <a:pt x="4525" y="3632"/>
                    <a:pt x="4453" y="3751"/>
                  </a:cubicBezTo>
                  <a:cubicBezTo>
                    <a:pt x="4430" y="3811"/>
                    <a:pt x="4430" y="3882"/>
                    <a:pt x="4453" y="3930"/>
                  </a:cubicBezTo>
                  <a:lnTo>
                    <a:pt x="4799" y="4454"/>
                  </a:lnTo>
                  <a:cubicBezTo>
                    <a:pt x="4811" y="4478"/>
                    <a:pt x="4811" y="4513"/>
                    <a:pt x="4787" y="4537"/>
                  </a:cubicBezTo>
                  <a:lnTo>
                    <a:pt x="4549" y="4775"/>
                  </a:lnTo>
                  <a:cubicBezTo>
                    <a:pt x="4526" y="4798"/>
                    <a:pt x="4508" y="4806"/>
                    <a:pt x="4489" y="4806"/>
                  </a:cubicBezTo>
                  <a:cubicBezTo>
                    <a:pt x="4478" y="4806"/>
                    <a:pt x="4467" y="4803"/>
                    <a:pt x="4453" y="4799"/>
                  </a:cubicBezTo>
                  <a:lnTo>
                    <a:pt x="3930" y="4454"/>
                  </a:lnTo>
                  <a:cubicBezTo>
                    <a:pt x="3898" y="4435"/>
                    <a:pt x="3866" y="4422"/>
                    <a:pt x="3834" y="4422"/>
                  </a:cubicBezTo>
                  <a:cubicBezTo>
                    <a:pt x="3806" y="4422"/>
                    <a:pt x="3779" y="4432"/>
                    <a:pt x="3751" y="4454"/>
                  </a:cubicBezTo>
                  <a:cubicBezTo>
                    <a:pt x="3632" y="4525"/>
                    <a:pt x="3501" y="4573"/>
                    <a:pt x="3370" y="4621"/>
                  </a:cubicBezTo>
                  <a:cubicBezTo>
                    <a:pt x="3310" y="4632"/>
                    <a:pt x="3251" y="4692"/>
                    <a:pt x="3251" y="4751"/>
                  </a:cubicBezTo>
                  <a:lnTo>
                    <a:pt x="3132" y="5359"/>
                  </a:lnTo>
                  <a:cubicBezTo>
                    <a:pt x="3132" y="5394"/>
                    <a:pt x="3096" y="5418"/>
                    <a:pt x="3060" y="5418"/>
                  </a:cubicBezTo>
                  <a:lnTo>
                    <a:pt x="2727" y="5418"/>
                  </a:lnTo>
                  <a:cubicBezTo>
                    <a:pt x="2703" y="5418"/>
                    <a:pt x="2668" y="5394"/>
                    <a:pt x="2656" y="5359"/>
                  </a:cubicBezTo>
                  <a:lnTo>
                    <a:pt x="2537" y="4751"/>
                  </a:lnTo>
                  <a:cubicBezTo>
                    <a:pt x="2525" y="4692"/>
                    <a:pt x="2477" y="4632"/>
                    <a:pt x="2417" y="4621"/>
                  </a:cubicBezTo>
                  <a:cubicBezTo>
                    <a:pt x="2287" y="4573"/>
                    <a:pt x="2144" y="4525"/>
                    <a:pt x="2025" y="4454"/>
                  </a:cubicBezTo>
                  <a:cubicBezTo>
                    <a:pt x="1995" y="4436"/>
                    <a:pt x="1962" y="4427"/>
                    <a:pt x="1931" y="4427"/>
                  </a:cubicBezTo>
                  <a:cubicBezTo>
                    <a:pt x="1900" y="4427"/>
                    <a:pt x="1870" y="4436"/>
                    <a:pt x="1846" y="4454"/>
                  </a:cubicBezTo>
                  <a:lnTo>
                    <a:pt x="1334" y="4799"/>
                  </a:lnTo>
                  <a:cubicBezTo>
                    <a:pt x="1321" y="4803"/>
                    <a:pt x="1309" y="4806"/>
                    <a:pt x="1298" y="4806"/>
                  </a:cubicBezTo>
                  <a:cubicBezTo>
                    <a:pt x="1279" y="4806"/>
                    <a:pt x="1261" y="4798"/>
                    <a:pt x="1239" y="4775"/>
                  </a:cubicBezTo>
                  <a:lnTo>
                    <a:pt x="1001" y="4537"/>
                  </a:lnTo>
                  <a:cubicBezTo>
                    <a:pt x="977" y="4513"/>
                    <a:pt x="977" y="4478"/>
                    <a:pt x="989" y="4454"/>
                  </a:cubicBezTo>
                  <a:lnTo>
                    <a:pt x="1322" y="3930"/>
                  </a:lnTo>
                  <a:cubicBezTo>
                    <a:pt x="1358" y="3870"/>
                    <a:pt x="1370" y="3811"/>
                    <a:pt x="1322" y="3751"/>
                  </a:cubicBezTo>
                  <a:cubicBezTo>
                    <a:pt x="1251" y="3632"/>
                    <a:pt x="1215" y="3501"/>
                    <a:pt x="1167" y="3370"/>
                  </a:cubicBezTo>
                  <a:cubicBezTo>
                    <a:pt x="1144" y="3311"/>
                    <a:pt x="1084" y="3251"/>
                    <a:pt x="1024" y="3251"/>
                  </a:cubicBezTo>
                  <a:lnTo>
                    <a:pt x="417" y="3132"/>
                  </a:lnTo>
                  <a:cubicBezTo>
                    <a:pt x="393" y="3132"/>
                    <a:pt x="358" y="3097"/>
                    <a:pt x="358" y="3049"/>
                  </a:cubicBezTo>
                  <a:lnTo>
                    <a:pt x="358" y="2727"/>
                  </a:lnTo>
                  <a:cubicBezTo>
                    <a:pt x="358" y="2692"/>
                    <a:pt x="393" y="2668"/>
                    <a:pt x="417" y="2656"/>
                  </a:cubicBezTo>
                  <a:lnTo>
                    <a:pt x="465" y="2632"/>
                  </a:lnTo>
                  <a:cubicBezTo>
                    <a:pt x="548" y="2620"/>
                    <a:pt x="632" y="2525"/>
                    <a:pt x="596" y="2430"/>
                  </a:cubicBezTo>
                  <a:cubicBezTo>
                    <a:pt x="586" y="2352"/>
                    <a:pt x="520" y="2289"/>
                    <a:pt x="444" y="2289"/>
                  </a:cubicBezTo>
                  <a:cubicBezTo>
                    <a:pt x="428" y="2289"/>
                    <a:pt x="410" y="2292"/>
                    <a:pt x="393" y="2299"/>
                  </a:cubicBezTo>
                  <a:lnTo>
                    <a:pt x="346" y="2311"/>
                  </a:lnTo>
                  <a:cubicBezTo>
                    <a:pt x="155" y="2358"/>
                    <a:pt x="1" y="2513"/>
                    <a:pt x="1" y="2727"/>
                  </a:cubicBezTo>
                  <a:lnTo>
                    <a:pt x="1" y="3049"/>
                  </a:lnTo>
                  <a:cubicBezTo>
                    <a:pt x="1" y="3251"/>
                    <a:pt x="155" y="3430"/>
                    <a:pt x="346" y="3466"/>
                  </a:cubicBezTo>
                  <a:lnTo>
                    <a:pt x="846" y="3573"/>
                  </a:lnTo>
                  <a:cubicBezTo>
                    <a:pt x="882" y="3668"/>
                    <a:pt x="929" y="3751"/>
                    <a:pt x="953" y="3847"/>
                  </a:cubicBezTo>
                  <a:lnTo>
                    <a:pt x="679" y="4275"/>
                  </a:lnTo>
                  <a:cubicBezTo>
                    <a:pt x="572" y="4442"/>
                    <a:pt x="584" y="4656"/>
                    <a:pt x="727" y="4811"/>
                  </a:cubicBezTo>
                  <a:lnTo>
                    <a:pt x="977" y="5049"/>
                  </a:lnTo>
                  <a:cubicBezTo>
                    <a:pt x="1055" y="5127"/>
                    <a:pt x="1163" y="5172"/>
                    <a:pt x="1278" y="5172"/>
                  </a:cubicBezTo>
                  <a:cubicBezTo>
                    <a:pt x="1356" y="5172"/>
                    <a:pt x="1436" y="5152"/>
                    <a:pt x="1513" y="5109"/>
                  </a:cubicBezTo>
                  <a:lnTo>
                    <a:pt x="1941" y="4823"/>
                  </a:lnTo>
                  <a:cubicBezTo>
                    <a:pt x="2025" y="4871"/>
                    <a:pt x="2120" y="4894"/>
                    <a:pt x="2203" y="4930"/>
                  </a:cubicBezTo>
                  <a:lnTo>
                    <a:pt x="2310" y="5430"/>
                  </a:lnTo>
                  <a:cubicBezTo>
                    <a:pt x="2358" y="5633"/>
                    <a:pt x="2513" y="5775"/>
                    <a:pt x="2727" y="5775"/>
                  </a:cubicBezTo>
                  <a:lnTo>
                    <a:pt x="3060" y="5775"/>
                  </a:lnTo>
                  <a:cubicBezTo>
                    <a:pt x="3251" y="5775"/>
                    <a:pt x="3430" y="5633"/>
                    <a:pt x="3465" y="5430"/>
                  </a:cubicBezTo>
                  <a:lnTo>
                    <a:pt x="3572" y="4930"/>
                  </a:lnTo>
                  <a:cubicBezTo>
                    <a:pt x="3668" y="4894"/>
                    <a:pt x="3751" y="4859"/>
                    <a:pt x="3846" y="4823"/>
                  </a:cubicBezTo>
                  <a:lnTo>
                    <a:pt x="4275" y="5109"/>
                  </a:lnTo>
                  <a:cubicBezTo>
                    <a:pt x="4344" y="5153"/>
                    <a:pt x="4422" y="5175"/>
                    <a:pt x="4500" y="5175"/>
                  </a:cubicBezTo>
                  <a:cubicBezTo>
                    <a:pt x="4610" y="5175"/>
                    <a:pt x="4720" y="5132"/>
                    <a:pt x="4811" y="5049"/>
                  </a:cubicBezTo>
                  <a:lnTo>
                    <a:pt x="5049" y="4811"/>
                  </a:lnTo>
                  <a:cubicBezTo>
                    <a:pt x="5180" y="4680"/>
                    <a:pt x="5215" y="4454"/>
                    <a:pt x="5108" y="4275"/>
                  </a:cubicBezTo>
                  <a:lnTo>
                    <a:pt x="4823" y="3847"/>
                  </a:lnTo>
                  <a:cubicBezTo>
                    <a:pt x="4870" y="3751"/>
                    <a:pt x="4894" y="3668"/>
                    <a:pt x="4930" y="3573"/>
                  </a:cubicBezTo>
                  <a:lnTo>
                    <a:pt x="5442" y="3466"/>
                  </a:lnTo>
                  <a:cubicBezTo>
                    <a:pt x="5632" y="3430"/>
                    <a:pt x="5775" y="3263"/>
                    <a:pt x="5775" y="3049"/>
                  </a:cubicBezTo>
                  <a:lnTo>
                    <a:pt x="5775" y="2727"/>
                  </a:lnTo>
                  <a:cubicBezTo>
                    <a:pt x="5775" y="2513"/>
                    <a:pt x="5644" y="2358"/>
                    <a:pt x="5454" y="2311"/>
                  </a:cubicBezTo>
                  <a:lnTo>
                    <a:pt x="4942" y="2204"/>
                  </a:lnTo>
                  <a:cubicBezTo>
                    <a:pt x="4918" y="2120"/>
                    <a:pt x="4870" y="2025"/>
                    <a:pt x="4846" y="1942"/>
                  </a:cubicBezTo>
                  <a:lnTo>
                    <a:pt x="5120" y="1501"/>
                  </a:lnTo>
                  <a:cubicBezTo>
                    <a:pt x="5227" y="1346"/>
                    <a:pt x="5215" y="1120"/>
                    <a:pt x="5061" y="965"/>
                  </a:cubicBezTo>
                  <a:lnTo>
                    <a:pt x="4823" y="727"/>
                  </a:lnTo>
                  <a:cubicBezTo>
                    <a:pt x="4745" y="650"/>
                    <a:pt x="4634" y="610"/>
                    <a:pt x="4520" y="610"/>
                  </a:cubicBezTo>
                  <a:cubicBezTo>
                    <a:pt x="4441" y="610"/>
                    <a:pt x="4360" y="629"/>
                    <a:pt x="4287" y="668"/>
                  </a:cubicBezTo>
                  <a:lnTo>
                    <a:pt x="3858" y="953"/>
                  </a:lnTo>
                  <a:cubicBezTo>
                    <a:pt x="3763" y="906"/>
                    <a:pt x="3680" y="882"/>
                    <a:pt x="3596" y="846"/>
                  </a:cubicBezTo>
                  <a:lnTo>
                    <a:pt x="3489" y="346"/>
                  </a:lnTo>
                  <a:cubicBezTo>
                    <a:pt x="3441" y="156"/>
                    <a:pt x="3275" y="1"/>
                    <a:pt x="30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1355;p60">
              <a:extLst>
                <a:ext uri="{FF2B5EF4-FFF2-40B4-BE49-F238E27FC236}">
                  <a16:creationId xmlns:a16="http://schemas.microsoft.com/office/drawing/2014/main" id="{B53AC29B-68C7-45B3-42BD-F5C32E620E8E}"/>
                </a:ext>
              </a:extLst>
            </p:cNvPr>
            <p:cNvSpPr/>
            <p:nvPr/>
          </p:nvSpPr>
          <p:spPr>
            <a:xfrm>
              <a:off x="3326526" y="4036907"/>
              <a:ext cx="62541" cy="62573"/>
            </a:xfrm>
            <a:custGeom>
              <a:avLst/>
              <a:gdLst/>
              <a:ahLst/>
              <a:cxnLst/>
              <a:rect l="l" t="t" r="r" b="b"/>
              <a:pathLst>
                <a:path w="1965" h="1966" extrusionOk="0">
                  <a:moveTo>
                    <a:pt x="977" y="1"/>
                  </a:moveTo>
                  <a:cubicBezTo>
                    <a:pt x="441" y="1"/>
                    <a:pt x="0" y="453"/>
                    <a:pt x="0" y="989"/>
                  </a:cubicBezTo>
                  <a:cubicBezTo>
                    <a:pt x="0" y="1525"/>
                    <a:pt x="441" y="1965"/>
                    <a:pt x="977" y="1965"/>
                  </a:cubicBezTo>
                  <a:cubicBezTo>
                    <a:pt x="1203" y="1965"/>
                    <a:pt x="1417" y="1894"/>
                    <a:pt x="1572" y="1763"/>
                  </a:cubicBezTo>
                  <a:cubicBezTo>
                    <a:pt x="1655" y="1703"/>
                    <a:pt x="1667" y="1596"/>
                    <a:pt x="1608" y="1501"/>
                  </a:cubicBezTo>
                  <a:cubicBezTo>
                    <a:pt x="1574" y="1461"/>
                    <a:pt x="1525" y="1439"/>
                    <a:pt x="1473" y="1439"/>
                  </a:cubicBezTo>
                  <a:cubicBezTo>
                    <a:pt x="1434" y="1439"/>
                    <a:pt x="1394" y="1452"/>
                    <a:pt x="1358" y="1477"/>
                  </a:cubicBezTo>
                  <a:cubicBezTo>
                    <a:pt x="1250" y="1561"/>
                    <a:pt x="1119" y="1608"/>
                    <a:pt x="965" y="1608"/>
                  </a:cubicBezTo>
                  <a:cubicBezTo>
                    <a:pt x="619" y="1608"/>
                    <a:pt x="346" y="1322"/>
                    <a:pt x="346" y="977"/>
                  </a:cubicBezTo>
                  <a:cubicBezTo>
                    <a:pt x="346" y="644"/>
                    <a:pt x="619" y="358"/>
                    <a:pt x="977" y="358"/>
                  </a:cubicBezTo>
                  <a:cubicBezTo>
                    <a:pt x="1322" y="358"/>
                    <a:pt x="1608" y="644"/>
                    <a:pt x="1608" y="989"/>
                  </a:cubicBezTo>
                  <a:cubicBezTo>
                    <a:pt x="1608" y="1084"/>
                    <a:pt x="1679" y="1168"/>
                    <a:pt x="1786" y="1168"/>
                  </a:cubicBezTo>
                  <a:cubicBezTo>
                    <a:pt x="1893" y="1168"/>
                    <a:pt x="1965" y="1084"/>
                    <a:pt x="1965" y="989"/>
                  </a:cubicBezTo>
                  <a:cubicBezTo>
                    <a:pt x="1965" y="453"/>
                    <a:pt x="1512" y="1"/>
                    <a:pt x="9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1356;p60">
              <a:extLst>
                <a:ext uri="{FF2B5EF4-FFF2-40B4-BE49-F238E27FC236}">
                  <a16:creationId xmlns:a16="http://schemas.microsoft.com/office/drawing/2014/main" id="{355523A2-0645-9195-54D1-D3443A2916EF}"/>
                </a:ext>
              </a:extLst>
            </p:cNvPr>
            <p:cNvSpPr/>
            <p:nvPr/>
          </p:nvSpPr>
          <p:spPr>
            <a:xfrm>
              <a:off x="3196542" y="3907687"/>
              <a:ext cx="68238" cy="68238"/>
            </a:xfrm>
            <a:custGeom>
              <a:avLst/>
              <a:gdLst/>
              <a:ahLst/>
              <a:cxnLst/>
              <a:rect l="l" t="t" r="r" b="b"/>
              <a:pathLst>
                <a:path w="2144" h="2144" extrusionOk="0">
                  <a:moveTo>
                    <a:pt x="1072" y="358"/>
                  </a:moveTo>
                  <a:cubicBezTo>
                    <a:pt x="1477" y="358"/>
                    <a:pt x="1786" y="680"/>
                    <a:pt x="1786" y="1072"/>
                  </a:cubicBezTo>
                  <a:cubicBezTo>
                    <a:pt x="1786" y="1477"/>
                    <a:pt x="1465" y="1787"/>
                    <a:pt x="1072" y="1787"/>
                  </a:cubicBezTo>
                  <a:cubicBezTo>
                    <a:pt x="691" y="1787"/>
                    <a:pt x="358" y="1453"/>
                    <a:pt x="358" y="1072"/>
                  </a:cubicBezTo>
                  <a:cubicBezTo>
                    <a:pt x="358" y="668"/>
                    <a:pt x="691" y="358"/>
                    <a:pt x="1072" y="358"/>
                  </a:cubicBezTo>
                  <a:close/>
                  <a:moveTo>
                    <a:pt x="1072" y="1"/>
                  </a:moveTo>
                  <a:cubicBezTo>
                    <a:pt x="477" y="1"/>
                    <a:pt x="0" y="477"/>
                    <a:pt x="0" y="1072"/>
                  </a:cubicBezTo>
                  <a:cubicBezTo>
                    <a:pt x="0" y="1668"/>
                    <a:pt x="477" y="2144"/>
                    <a:pt x="1072" y="2144"/>
                  </a:cubicBezTo>
                  <a:cubicBezTo>
                    <a:pt x="1667" y="2144"/>
                    <a:pt x="2144" y="1656"/>
                    <a:pt x="2144" y="1072"/>
                  </a:cubicBezTo>
                  <a:cubicBezTo>
                    <a:pt x="2144" y="477"/>
                    <a:pt x="1667" y="1"/>
                    <a:pt x="10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" name="Google Shape;10891;p60">
            <a:extLst>
              <a:ext uri="{FF2B5EF4-FFF2-40B4-BE49-F238E27FC236}">
                <a16:creationId xmlns:a16="http://schemas.microsoft.com/office/drawing/2014/main" id="{624C5CF3-BE37-12C4-311B-CB70EC1D57A9}"/>
              </a:ext>
            </a:extLst>
          </p:cNvPr>
          <p:cNvSpPr/>
          <p:nvPr/>
        </p:nvSpPr>
        <p:spPr>
          <a:xfrm>
            <a:off x="1065455" y="2437314"/>
            <a:ext cx="394152" cy="361529"/>
          </a:xfrm>
          <a:custGeom>
            <a:avLst/>
            <a:gdLst/>
            <a:ahLst/>
            <a:cxnLst/>
            <a:rect l="l" t="t" r="r" b="b"/>
            <a:pathLst>
              <a:path w="12384" h="11359" extrusionOk="0">
                <a:moveTo>
                  <a:pt x="2775" y="1024"/>
                </a:moveTo>
                <a:cubicBezTo>
                  <a:pt x="3346" y="1024"/>
                  <a:pt x="3811" y="1501"/>
                  <a:pt x="3811" y="2060"/>
                </a:cubicBezTo>
                <a:cubicBezTo>
                  <a:pt x="3811" y="2298"/>
                  <a:pt x="3727" y="2536"/>
                  <a:pt x="3573" y="2727"/>
                </a:cubicBezTo>
                <a:cubicBezTo>
                  <a:pt x="3525" y="2786"/>
                  <a:pt x="3513" y="2870"/>
                  <a:pt x="3549" y="2941"/>
                </a:cubicBezTo>
                <a:cubicBezTo>
                  <a:pt x="3573" y="3013"/>
                  <a:pt x="3644" y="3060"/>
                  <a:pt x="3727" y="3060"/>
                </a:cubicBezTo>
                <a:lnTo>
                  <a:pt x="4096" y="3060"/>
                </a:lnTo>
                <a:cubicBezTo>
                  <a:pt x="4120" y="3060"/>
                  <a:pt x="4156" y="3084"/>
                  <a:pt x="4156" y="3120"/>
                </a:cubicBezTo>
                <a:lnTo>
                  <a:pt x="4156" y="3370"/>
                </a:lnTo>
                <a:cubicBezTo>
                  <a:pt x="4156" y="3406"/>
                  <a:pt x="4120" y="3429"/>
                  <a:pt x="4096" y="3429"/>
                </a:cubicBezTo>
                <a:lnTo>
                  <a:pt x="1846" y="3429"/>
                </a:lnTo>
                <a:lnTo>
                  <a:pt x="1453" y="3418"/>
                </a:lnTo>
                <a:cubicBezTo>
                  <a:pt x="1418" y="3418"/>
                  <a:pt x="1394" y="3382"/>
                  <a:pt x="1394" y="3358"/>
                </a:cubicBezTo>
                <a:lnTo>
                  <a:pt x="1394" y="3096"/>
                </a:lnTo>
                <a:cubicBezTo>
                  <a:pt x="1394" y="3072"/>
                  <a:pt x="1418" y="3037"/>
                  <a:pt x="1453" y="3037"/>
                </a:cubicBezTo>
                <a:lnTo>
                  <a:pt x="3132" y="3037"/>
                </a:lnTo>
                <a:cubicBezTo>
                  <a:pt x="3239" y="3037"/>
                  <a:pt x="3323" y="2953"/>
                  <a:pt x="3323" y="2846"/>
                </a:cubicBezTo>
                <a:cubicBezTo>
                  <a:pt x="3323" y="2739"/>
                  <a:pt x="3227" y="2656"/>
                  <a:pt x="3132" y="2656"/>
                </a:cubicBezTo>
                <a:lnTo>
                  <a:pt x="1906" y="2656"/>
                </a:lnTo>
                <a:cubicBezTo>
                  <a:pt x="1787" y="2477"/>
                  <a:pt x="1727" y="2275"/>
                  <a:pt x="1727" y="2060"/>
                </a:cubicBezTo>
                <a:cubicBezTo>
                  <a:pt x="1727" y="1477"/>
                  <a:pt x="2203" y="1024"/>
                  <a:pt x="2775" y="1024"/>
                </a:cubicBezTo>
                <a:close/>
                <a:moveTo>
                  <a:pt x="9597" y="1024"/>
                </a:moveTo>
                <a:cubicBezTo>
                  <a:pt x="10169" y="1024"/>
                  <a:pt x="10645" y="1501"/>
                  <a:pt x="10645" y="2060"/>
                </a:cubicBezTo>
                <a:cubicBezTo>
                  <a:pt x="10645" y="2298"/>
                  <a:pt x="10550" y="2536"/>
                  <a:pt x="10407" y="2727"/>
                </a:cubicBezTo>
                <a:cubicBezTo>
                  <a:pt x="10359" y="2786"/>
                  <a:pt x="10347" y="2870"/>
                  <a:pt x="10371" y="2941"/>
                </a:cubicBezTo>
                <a:cubicBezTo>
                  <a:pt x="10407" y="3013"/>
                  <a:pt x="10478" y="3060"/>
                  <a:pt x="10550" y="3060"/>
                </a:cubicBezTo>
                <a:lnTo>
                  <a:pt x="10931" y="3060"/>
                </a:lnTo>
                <a:cubicBezTo>
                  <a:pt x="10954" y="3060"/>
                  <a:pt x="10990" y="3084"/>
                  <a:pt x="10990" y="3120"/>
                </a:cubicBezTo>
                <a:lnTo>
                  <a:pt x="10990" y="3370"/>
                </a:lnTo>
                <a:cubicBezTo>
                  <a:pt x="10990" y="3406"/>
                  <a:pt x="10954" y="3429"/>
                  <a:pt x="10931" y="3429"/>
                </a:cubicBezTo>
                <a:lnTo>
                  <a:pt x="8276" y="3429"/>
                </a:lnTo>
                <a:lnTo>
                  <a:pt x="8276" y="3418"/>
                </a:lnTo>
                <a:cubicBezTo>
                  <a:pt x="8252" y="3418"/>
                  <a:pt x="8216" y="3382"/>
                  <a:pt x="8216" y="3358"/>
                </a:cubicBezTo>
                <a:lnTo>
                  <a:pt x="8216" y="3096"/>
                </a:lnTo>
                <a:cubicBezTo>
                  <a:pt x="8216" y="3072"/>
                  <a:pt x="8252" y="3037"/>
                  <a:pt x="8276" y="3037"/>
                </a:cubicBezTo>
                <a:lnTo>
                  <a:pt x="9954" y="3037"/>
                </a:lnTo>
                <a:cubicBezTo>
                  <a:pt x="10061" y="3037"/>
                  <a:pt x="10157" y="2953"/>
                  <a:pt x="10157" y="2846"/>
                </a:cubicBezTo>
                <a:cubicBezTo>
                  <a:pt x="10157" y="2739"/>
                  <a:pt x="10061" y="2656"/>
                  <a:pt x="9954" y="2656"/>
                </a:cubicBezTo>
                <a:lnTo>
                  <a:pt x="8740" y="2656"/>
                </a:lnTo>
                <a:cubicBezTo>
                  <a:pt x="8621" y="2477"/>
                  <a:pt x="8561" y="2275"/>
                  <a:pt x="8561" y="2060"/>
                </a:cubicBezTo>
                <a:cubicBezTo>
                  <a:pt x="8561" y="1477"/>
                  <a:pt x="9038" y="1024"/>
                  <a:pt x="9597" y="1024"/>
                </a:cubicBezTo>
                <a:close/>
                <a:moveTo>
                  <a:pt x="6192" y="2691"/>
                </a:moveTo>
                <a:cubicBezTo>
                  <a:pt x="6763" y="2691"/>
                  <a:pt x="7240" y="3167"/>
                  <a:pt x="7240" y="3727"/>
                </a:cubicBezTo>
                <a:cubicBezTo>
                  <a:pt x="7240" y="3965"/>
                  <a:pt x="7144" y="4203"/>
                  <a:pt x="7002" y="4394"/>
                </a:cubicBezTo>
                <a:cubicBezTo>
                  <a:pt x="6954" y="4453"/>
                  <a:pt x="6942" y="4537"/>
                  <a:pt x="6966" y="4608"/>
                </a:cubicBezTo>
                <a:cubicBezTo>
                  <a:pt x="7002" y="4680"/>
                  <a:pt x="7073" y="4727"/>
                  <a:pt x="7144" y="4727"/>
                </a:cubicBezTo>
                <a:lnTo>
                  <a:pt x="7514" y="4727"/>
                </a:lnTo>
                <a:cubicBezTo>
                  <a:pt x="7549" y="4727"/>
                  <a:pt x="7573" y="4751"/>
                  <a:pt x="7573" y="4787"/>
                </a:cubicBezTo>
                <a:lnTo>
                  <a:pt x="7573" y="5037"/>
                </a:lnTo>
                <a:cubicBezTo>
                  <a:pt x="7573" y="5072"/>
                  <a:pt x="7549" y="5096"/>
                  <a:pt x="7514" y="5096"/>
                </a:cubicBezTo>
                <a:lnTo>
                  <a:pt x="4870" y="5096"/>
                </a:lnTo>
                <a:lnTo>
                  <a:pt x="4870" y="5084"/>
                </a:lnTo>
                <a:cubicBezTo>
                  <a:pt x="4847" y="5084"/>
                  <a:pt x="4811" y="5049"/>
                  <a:pt x="4811" y="5025"/>
                </a:cubicBezTo>
                <a:lnTo>
                  <a:pt x="4811" y="4775"/>
                </a:lnTo>
                <a:cubicBezTo>
                  <a:pt x="4811" y="4739"/>
                  <a:pt x="4847" y="4715"/>
                  <a:pt x="4870" y="4715"/>
                </a:cubicBezTo>
                <a:lnTo>
                  <a:pt x="6549" y="4715"/>
                </a:lnTo>
                <a:cubicBezTo>
                  <a:pt x="6656" y="4715"/>
                  <a:pt x="6740" y="4620"/>
                  <a:pt x="6740" y="4513"/>
                </a:cubicBezTo>
                <a:cubicBezTo>
                  <a:pt x="6740" y="4418"/>
                  <a:pt x="6656" y="4322"/>
                  <a:pt x="6549" y="4322"/>
                </a:cubicBezTo>
                <a:lnTo>
                  <a:pt x="5335" y="4322"/>
                </a:lnTo>
                <a:cubicBezTo>
                  <a:pt x="5216" y="4144"/>
                  <a:pt x="5156" y="3941"/>
                  <a:pt x="5156" y="3727"/>
                </a:cubicBezTo>
                <a:cubicBezTo>
                  <a:pt x="5156" y="3144"/>
                  <a:pt x="5632" y="2691"/>
                  <a:pt x="6192" y="2691"/>
                </a:cubicBezTo>
                <a:close/>
                <a:moveTo>
                  <a:pt x="3477" y="3799"/>
                </a:moveTo>
                <a:cubicBezTo>
                  <a:pt x="3442" y="4203"/>
                  <a:pt x="3442" y="5072"/>
                  <a:pt x="3870" y="6335"/>
                </a:cubicBezTo>
                <a:lnTo>
                  <a:pt x="1703" y="6335"/>
                </a:lnTo>
                <a:cubicBezTo>
                  <a:pt x="2132" y="5072"/>
                  <a:pt x="2132" y="4203"/>
                  <a:pt x="2108" y="3799"/>
                </a:cubicBezTo>
                <a:close/>
                <a:moveTo>
                  <a:pt x="10288" y="3799"/>
                </a:moveTo>
                <a:cubicBezTo>
                  <a:pt x="10264" y="4203"/>
                  <a:pt x="10264" y="5072"/>
                  <a:pt x="10693" y="6335"/>
                </a:cubicBezTo>
                <a:lnTo>
                  <a:pt x="8514" y="6335"/>
                </a:lnTo>
                <a:cubicBezTo>
                  <a:pt x="8954" y="5072"/>
                  <a:pt x="8966" y="4203"/>
                  <a:pt x="8918" y="3799"/>
                </a:cubicBezTo>
                <a:close/>
                <a:moveTo>
                  <a:pt x="4037" y="6739"/>
                </a:moveTo>
                <a:lnTo>
                  <a:pt x="4096" y="7097"/>
                </a:lnTo>
                <a:lnTo>
                  <a:pt x="1489" y="7097"/>
                </a:lnTo>
                <a:lnTo>
                  <a:pt x="1549" y="6739"/>
                </a:lnTo>
                <a:close/>
                <a:moveTo>
                  <a:pt x="10859" y="6739"/>
                </a:moveTo>
                <a:lnTo>
                  <a:pt x="10919" y="7097"/>
                </a:lnTo>
                <a:lnTo>
                  <a:pt x="8311" y="7097"/>
                </a:lnTo>
                <a:lnTo>
                  <a:pt x="8371" y="6739"/>
                </a:lnTo>
                <a:close/>
                <a:moveTo>
                  <a:pt x="6883" y="5465"/>
                </a:moveTo>
                <a:cubicBezTo>
                  <a:pt x="6847" y="5870"/>
                  <a:pt x="6847" y="6739"/>
                  <a:pt x="7287" y="8001"/>
                </a:cubicBezTo>
                <a:lnTo>
                  <a:pt x="5108" y="8001"/>
                </a:lnTo>
                <a:cubicBezTo>
                  <a:pt x="5537" y="6751"/>
                  <a:pt x="5537" y="5870"/>
                  <a:pt x="5513" y="5465"/>
                </a:cubicBezTo>
                <a:close/>
                <a:moveTo>
                  <a:pt x="4513" y="7478"/>
                </a:moveTo>
                <a:lnTo>
                  <a:pt x="4668" y="8049"/>
                </a:lnTo>
                <a:lnTo>
                  <a:pt x="4668" y="8061"/>
                </a:lnTo>
                <a:cubicBezTo>
                  <a:pt x="4632" y="8085"/>
                  <a:pt x="4608" y="8132"/>
                  <a:pt x="4608" y="8180"/>
                </a:cubicBezTo>
                <a:lnTo>
                  <a:pt x="4525" y="8561"/>
                </a:lnTo>
                <a:lnTo>
                  <a:pt x="775" y="8561"/>
                </a:lnTo>
                <a:lnTo>
                  <a:pt x="1072" y="7478"/>
                </a:lnTo>
                <a:close/>
                <a:moveTo>
                  <a:pt x="11335" y="7478"/>
                </a:moveTo>
                <a:lnTo>
                  <a:pt x="11633" y="8561"/>
                </a:lnTo>
                <a:lnTo>
                  <a:pt x="7883" y="8561"/>
                </a:lnTo>
                <a:lnTo>
                  <a:pt x="7799" y="8180"/>
                </a:lnTo>
                <a:cubicBezTo>
                  <a:pt x="7787" y="8120"/>
                  <a:pt x="7764" y="8085"/>
                  <a:pt x="7740" y="8049"/>
                </a:cubicBezTo>
                <a:lnTo>
                  <a:pt x="7895" y="7478"/>
                </a:lnTo>
                <a:close/>
                <a:moveTo>
                  <a:pt x="7442" y="8394"/>
                </a:moveTo>
                <a:lnTo>
                  <a:pt x="7502" y="8752"/>
                </a:lnTo>
                <a:lnTo>
                  <a:pt x="4906" y="8752"/>
                </a:lnTo>
                <a:lnTo>
                  <a:pt x="4966" y="8394"/>
                </a:lnTo>
                <a:close/>
                <a:moveTo>
                  <a:pt x="4132" y="8954"/>
                </a:moveTo>
                <a:lnTo>
                  <a:pt x="4037" y="9311"/>
                </a:lnTo>
                <a:lnTo>
                  <a:pt x="406" y="9311"/>
                </a:lnTo>
                <a:lnTo>
                  <a:pt x="406" y="8954"/>
                </a:lnTo>
                <a:close/>
                <a:moveTo>
                  <a:pt x="12002" y="8954"/>
                </a:moveTo>
                <a:lnTo>
                  <a:pt x="12002" y="9311"/>
                </a:lnTo>
                <a:lnTo>
                  <a:pt x="8371" y="9311"/>
                </a:lnTo>
                <a:lnTo>
                  <a:pt x="8276" y="8954"/>
                </a:lnTo>
                <a:close/>
                <a:moveTo>
                  <a:pt x="7906" y="9144"/>
                </a:moveTo>
                <a:lnTo>
                  <a:pt x="8204" y="10228"/>
                </a:lnTo>
                <a:lnTo>
                  <a:pt x="4192" y="10228"/>
                </a:lnTo>
                <a:lnTo>
                  <a:pt x="4489" y="9144"/>
                </a:lnTo>
                <a:close/>
                <a:moveTo>
                  <a:pt x="8573" y="10621"/>
                </a:moveTo>
                <a:lnTo>
                  <a:pt x="8573" y="10978"/>
                </a:lnTo>
                <a:lnTo>
                  <a:pt x="3799" y="10978"/>
                </a:lnTo>
                <a:lnTo>
                  <a:pt x="3799" y="10621"/>
                </a:lnTo>
                <a:close/>
                <a:moveTo>
                  <a:pt x="9621" y="0"/>
                </a:moveTo>
                <a:cubicBezTo>
                  <a:pt x="9514" y="0"/>
                  <a:pt x="9430" y="96"/>
                  <a:pt x="9430" y="203"/>
                </a:cubicBezTo>
                <a:lnTo>
                  <a:pt x="9430" y="596"/>
                </a:lnTo>
                <a:cubicBezTo>
                  <a:pt x="8728" y="691"/>
                  <a:pt x="8180" y="1298"/>
                  <a:pt x="8180" y="2024"/>
                </a:cubicBezTo>
                <a:cubicBezTo>
                  <a:pt x="8180" y="2239"/>
                  <a:pt x="8216" y="2441"/>
                  <a:pt x="8311" y="2620"/>
                </a:cubicBezTo>
                <a:lnTo>
                  <a:pt x="8299" y="2620"/>
                </a:lnTo>
                <a:cubicBezTo>
                  <a:pt x="8037" y="2620"/>
                  <a:pt x="7835" y="2834"/>
                  <a:pt x="7835" y="3084"/>
                </a:cubicBezTo>
                <a:lnTo>
                  <a:pt x="7835" y="3334"/>
                </a:lnTo>
                <a:cubicBezTo>
                  <a:pt x="7835" y="3596"/>
                  <a:pt x="8037" y="3799"/>
                  <a:pt x="8299" y="3799"/>
                </a:cubicBezTo>
                <a:lnTo>
                  <a:pt x="8549" y="3799"/>
                </a:lnTo>
                <a:cubicBezTo>
                  <a:pt x="8573" y="4144"/>
                  <a:pt x="8597" y="5037"/>
                  <a:pt x="8121" y="6358"/>
                </a:cubicBezTo>
                <a:cubicBezTo>
                  <a:pt x="8073" y="6394"/>
                  <a:pt x="8037" y="6442"/>
                  <a:pt x="8026" y="6501"/>
                </a:cubicBezTo>
                <a:lnTo>
                  <a:pt x="7918" y="7073"/>
                </a:lnTo>
                <a:lnTo>
                  <a:pt x="7764" y="7073"/>
                </a:lnTo>
                <a:cubicBezTo>
                  <a:pt x="7668" y="7073"/>
                  <a:pt x="7597" y="7132"/>
                  <a:pt x="7561" y="7228"/>
                </a:cubicBezTo>
                <a:lnTo>
                  <a:pt x="7525" y="7394"/>
                </a:lnTo>
                <a:cubicBezTo>
                  <a:pt x="7252" y="6418"/>
                  <a:pt x="7264" y="5751"/>
                  <a:pt x="7299" y="5465"/>
                </a:cubicBezTo>
                <a:lnTo>
                  <a:pt x="7549" y="5465"/>
                </a:lnTo>
                <a:cubicBezTo>
                  <a:pt x="7799" y="5465"/>
                  <a:pt x="8014" y="5263"/>
                  <a:pt x="8014" y="5013"/>
                </a:cubicBezTo>
                <a:lnTo>
                  <a:pt x="8014" y="4751"/>
                </a:lnTo>
                <a:cubicBezTo>
                  <a:pt x="8014" y="4501"/>
                  <a:pt x="7799" y="4287"/>
                  <a:pt x="7549" y="4287"/>
                </a:cubicBezTo>
                <a:lnTo>
                  <a:pt x="7537" y="4287"/>
                </a:lnTo>
                <a:cubicBezTo>
                  <a:pt x="7621" y="4108"/>
                  <a:pt x="7668" y="3906"/>
                  <a:pt x="7668" y="3691"/>
                </a:cubicBezTo>
                <a:cubicBezTo>
                  <a:pt x="7668" y="2965"/>
                  <a:pt x="7121" y="2358"/>
                  <a:pt x="6418" y="2263"/>
                </a:cubicBezTo>
                <a:lnTo>
                  <a:pt x="6418" y="1882"/>
                </a:lnTo>
                <a:cubicBezTo>
                  <a:pt x="6418" y="1774"/>
                  <a:pt x="6335" y="1691"/>
                  <a:pt x="6228" y="1691"/>
                </a:cubicBezTo>
                <a:cubicBezTo>
                  <a:pt x="6121" y="1691"/>
                  <a:pt x="6037" y="1774"/>
                  <a:pt x="6037" y="1882"/>
                </a:cubicBezTo>
                <a:lnTo>
                  <a:pt x="6037" y="2286"/>
                </a:lnTo>
                <a:cubicBezTo>
                  <a:pt x="5335" y="2370"/>
                  <a:pt x="4787" y="2989"/>
                  <a:pt x="4787" y="3715"/>
                </a:cubicBezTo>
                <a:cubicBezTo>
                  <a:pt x="4787" y="3918"/>
                  <a:pt x="4823" y="4132"/>
                  <a:pt x="4918" y="4310"/>
                </a:cubicBezTo>
                <a:lnTo>
                  <a:pt x="4906" y="4310"/>
                </a:lnTo>
                <a:cubicBezTo>
                  <a:pt x="4644" y="4310"/>
                  <a:pt x="4442" y="4513"/>
                  <a:pt x="4442" y="4775"/>
                </a:cubicBezTo>
                <a:lnTo>
                  <a:pt x="4442" y="5025"/>
                </a:lnTo>
                <a:cubicBezTo>
                  <a:pt x="4442" y="5275"/>
                  <a:pt x="4644" y="5489"/>
                  <a:pt x="4906" y="5489"/>
                </a:cubicBezTo>
                <a:lnTo>
                  <a:pt x="5156" y="5489"/>
                </a:lnTo>
                <a:cubicBezTo>
                  <a:pt x="5180" y="5763"/>
                  <a:pt x="5180" y="6442"/>
                  <a:pt x="4930" y="7406"/>
                </a:cubicBezTo>
                <a:lnTo>
                  <a:pt x="4882" y="7239"/>
                </a:lnTo>
                <a:cubicBezTo>
                  <a:pt x="4858" y="7156"/>
                  <a:pt x="4787" y="7097"/>
                  <a:pt x="4692" y="7097"/>
                </a:cubicBezTo>
                <a:lnTo>
                  <a:pt x="4525" y="7097"/>
                </a:lnTo>
                <a:lnTo>
                  <a:pt x="4430" y="6513"/>
                </a:lnTo>
                <a:cubicBezTo>
                  <a:pt x="4406" y="6454"/>
                  <a:pt x="4382" y="6406"/>
                  <a:pt x="4335" y="6382"/>
                </a:cubicBezTo>
                <a:cubicBezTo>
                  <a:pt x="3858" y="5049"/>
                  <a:pt x="3870" y="4156"/>
                  <a:pt x="3906" y="3822"/>
                </a:cubicBezTo>
                <a:lnTo>
                  <a:pt x="4156" y="3822"/>
                </a:lnTo>
                <a:cubicBezTo>
                  <a:pt x="4406" y="3822"/>
                  <a:pt x="4620" y="3608"/>
                  <a:pt x="4620" y="3358"/>
                </a:cubicBezTo>
                <a:lnTo>
                  <a:pt x="4620" y="3108"/>
                </a:lnTo>
                <a:cubicBezTo>
                  <a:pt x="4620" y="2846"/>
                  <a:pt x="4406" y="2644"/>
                  <a:pt x="4156" y="2644"/>
                </a:cubicBezTo>
                <a:lnTo>
                  <a:pt x="4144" y="2644"/>
                </a:lnTo>
                <a:cubicBezTo>
                  <a:pt x="4227" y="2465"/>
                  <a:pt x="4275" y="2251"/>
                  <a:pt x="4275" y="2048"/>
                </a:cubicBezTo>
                <a:cubicBezTo>
                  <a:pt x="4275" y="1322"/>
                  <a:pt x="3727" y="703"/>
                  <a:pt x="3025" y="620"/>
                </a:cubicBezTo>
                <a:lnTo>
                  <a:pt x="3025" y="215"/>
                </a:lnTo>
                <a:cubicBezTo>
                  <a:pt x="3025" y="108"/>
                  <a:pt x="2942" y="24"/>
                  <a:pt x="2834" y="24"/>
                </a:cubicBezTo>
                <a:cubicBezTo>
                  <a:pt x="2727" y="24"/>
                  <a:pt x="2644" y="108"/>
                  <a:pt x="2644" y="215"/>
                </a:cubicBezTo>
                <a:lnTo>
                  <a:pt x="2644" y="620"/>
                </a:lnTo>
                <a:cubicBezTo>
                  <a:pt x="1941" y="703"/>
                  <a:pt x="1394" y="1322"/>
                  <a:pt x="1394" y="2048"/>
                </a:cubicBezTo>
                <a:cubicBezTo>
                  <a:pt x="1394" y="2251"/>
                  <a:pt x="1429" y="2465"/>
                  <a:pt x="1525" y="2644"/>
                </a:cubicBezTo>
                <a:lnTo>
                  <a:pt x="1513" y="2644"/>
                </a:lnTo>
                <a:cubicBezTo>
                  <a:pt x="1251" y="2644"/>
                  <a:pt x="1048" y="2846"/>
                  <a:pt x="1048" y="3108"/>
                </a:cubicBezTo>
                <a:lnTo>
                  <a:pt x="1048" y="3358"/>
                </a:lnTo>
                <a:cubicBezTo>
                  <a:pt x="1048" y="3608"/>
                  <a:pt x="1251" y="3822"/>
                  <a:pt x="1513" y="3822"/>
                </a:cubicBezTo>
                <a:lnTo>
                  <a:pt x="1763" y="3822"/>
                </a:lnTo>
                <a:cubicBezTo>
                  <a:pt x="1787" y="4156"/>
                  <a:pt x="1810" y="5049"/>
                  <a:pt x="1334" y="6382"/>
                </a:cubicBezTo>
                <a:cubicBezTo>
                  <a:pt x="1287" y="6406"/>
                  <a:pt x="1251" y="6454"/>
                  <a:pt x="1239" y="6513"/>
                </a:cubicBezTo>
                <a:lnTo>
                  <a:pt x="1132" y="7097"/>
                </a:lnTo>
                <a:lnTo>
                  <a:pt x="977" y="7097"/>
                </a:lnTo>
                <a:cubicBezTo>
                  <a:pt x="882" y="7097"/>
                  <a:pt x="810" y="7156"/>
                  <a:pt x="775" y="7239"/>
                </a:cubicBezTo>
                <a:lnTo>
                  <a:pt x="417" y="8561"/>
                </a:lnTo>
                <a:lnTo>
                  <a:pt x="203" y="8561"/>
                </a:lnTo>
                <a:cubicBezTo>
                  <a:pt x="96" y="8561"/>
                  <a:pt x="1" y="8656"/>
                  <a:pt x="1" y="8763"/>
                </a:cubicBezTo>
                <a:lnTo>
                  <a:pt x="1" y="9502"/>
                </a:lnTo>
                <a:cubicBezTo>
                  <a:pt x="1" y="9609"/>
                  <a:pt x="96" y="9692"/>
                  <a:pt x="203" y="9692"/>
                </a:cubicBezTo>
                <a:lnTo>
                  <a:pt x="3918" y="9692"/>
                </a:lnTo>
                <a:lnTo>
                  <a:pt x="3775" y="10228"/>
                </a:lnTo>
                <a:lnTo>
                  <a:pt x="3620" y="10228"/>
                </a:lnTo>
                <a:cubicBezTo>
                  <a:pt x="3513" y="10228"/>
                  <a:pt x="3430" y="10323"/>
                  <a:pt x="3430" y="10430"/>
                </a:cubicBezTo>
                <a:lnTo>
                  <a:pt x="3430" y="11168"/>
                </a:lnTo>
                <a:cubicBezTo>
                  <a:pt x="3430" y="11276"/>
                  <a:pt x="3513" y="11359"/>
                  <a:pt x="3620" y="11359"/>
                </a:cubicBezTo>
                <a:lnTo>
                  <a:pt x="8788" y="11359"/>
                </a:lnTo>
                <a:cubicBezTo>
                  <a:pt x="8895" y="11359"/>
                  <a:pt x="8978" y="11276"/>
                  <a:pt x="8978" y="11168"/>
                </a:cubicBezTo>
                <a:lnTo>
                  <a:pt x="8978" y="10430"/>
                </a:lnTo>
                <a:cubicBezTo>
                  <a:pt x="8978" y="10323"/>
                  <a:pt x="8895" y="10228"/>
                  <a:pt x="8788" y="10228"/>
                </a:cubicBezTo>
                <a:lnTo>
                  <a:pt x="8621" y="10228"/>
                </a:lnTo>
                <a:lnTo>
                  <a:pt x="8478" y="9692"/>
                </a:lnTo>
                <a:lnTo>
                  <a:pt x="12193" y="9692"/>
                </a:lnTo>
                <a:cubicBezTo>
                  <a:pt x="12300" y="9692"/>
                  <a:pt x="12383" y="9609"/>
                  <a:pt x="12383" y="9502"/>
                </a:cubicBezTo>
                <a:lnTo>
                  <a:pt x="12383" y="8763"/>
                </a:lnTo>
                <a:cubicBezTo>
                  <a:pt x="12383" y="8656"/>
                  <a:pt x="12300" y="8561"/>
                  <a:pt x="12193" y="8561"/>
                </a:cubicBezTo>
                <a:lnTo>
                  <a:pt x="12026" y="8561"/>
                </a:lnTo>
                <a:lnTo>
                  <a:pt x="11669" y="7239"/>
                </a:lnTo>
                <a:cubicBezTo>
                  <a:pt x="11645" y="7156"/>
                  <a:pt x="11574" y="7097"/>
                  <a:pt x="11478" y="7097"/>
                </a:cubicBezTo>
                <a:lnTo>
                  <a:pt x="11312" y="7097"/>
                </a:lnTo>
                <a:lnTo>
                  <a:pt x="11216" y="6501"/>
                </a:lnTo>
                <a:cubicBezTo>
                  <a:pt x="11193" y="6442"/>
                  <a:pt x="11169" y="6394"/>
                  <a:pt x="11121" y="6358"/>
                </a:cubicBezTo>
                <a:cubicBezTo>
                  <a:pt x="10645" y="5037"/>
                  <a:pt x="10657" y="4144"/>
                  <a:pt x="10693" y="3799"/>
                </a:cubicBezTo>
                <a:lnTo>
                  <a:pt x="10943" y="3799"/>
                </a:lnTo>
                <a:cubicBezTo>
                  <a:pt x="11193" y="3799"/>
                  <a:pt x="11407" y="3596"/>
                  <a:pt x="11407" y="3334"/>
                </a:cubicBezTo>
                <a:lnTo>
                  <a:pt x="11407" y="3084"/>
                </a:lnTo>
                <a:cubicBezTo>
                  <a:pt x="11407" y="2834"/>
                  <a:pt x="11193" y="2620"/>
                  <a:pt x="10943" y="2620"/>
                </a:cubicBezTo>
                <a:lnTo>
                  <a:pt x="10931" y="2620"/>
                </a:lnTo>
                <a:cubicBezTo>
                  <a:pt x="11014" y="2441"/>
                  <a:pt x="11062" y="2239"/>
                  <a:pt x="11062" y="2024"/>
                </a:cubicBezTo>
                <a:cubicBezTo>
                  <a:pt x="11062" y="1298"/>
                  <a:pt x="10514" y="691"/>
                  <a:pt x="9811" y="596"/>
                </a:cubicBezTo>
                <a:lnTo>
                  <a:pt x="9811" y="203"/>
                </a:lnTo>
                <a:cubicBezTo>
                  <a:pt x="9811" y="96"/>
                  <a:pt x="9728" y="0"/>
                  <a:pt x="9621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4" name="Google Shape;10630;p60">
            <a:extLst>
              <a:ext uri="{FF2B5EF4-FFF2-40B4-BE49-F238E27FC236}">
                <a16:creationId xmlns:a16="http://schemas.microsoft.com/office/drawing/2014/main" id="{F81C18B6-B027-DEC0-E8B0-F1E9E9F1715B}"/>
              </a:ext>
            </a:extLst>
          </p:cNvPr>
          <p:cNvGrpSpPr/>
          <p:nvPr/>
        </p:nvGrpSpPr>
        <p:grpSpPr>
          <a:xfrm>
            <a:off x="1711439" y="3945601"/>
            <a:ext cx="350166" cy="349434"/>
            <a:chOff x="3541011" y="1508594"/>
            <a:chExt cx="350166" cy="349434"/>
          </a:xfrm>
          <a:solidFill>
            <a:schemeClr val="bg2"/>
          </a:solidFill>
        </p:grpSpPr>
        <p:sp>
          <p:nvSpPr>
            <p:cNvPr id="25" name="Google Shape;10631;p60">
              <a:extLst>
                <a:ext uri="{FF2B5EF4-FFF2-40B4-BE49-F238E27FC236}">
                  <a16:creationId xmlns:a16="http://schemas.microsoft.com/office/drawing/2014/main" id="{301F68E2-B49F-F06A-AE97-361EB339C592}"/>
                </a:ext>
              </a:extLst>
            </p:cNvPr>
            <p:cNvSpPr/>
            <p:nvPr/>
          </p:nvSpPr>
          <p:spPr>
            <a:xfrm>
              <a:off x="3600879" y="1568270"/>
              <a:ext cx="230049" cy="289758"/>
            </a:xfrm>
            <a:custGeom>
              <a:avLst/>
              <a:gdLst/>
              <a:ahLst/>
              <a:cxnLst/>
              <a:rect l="l" t="t" r="r" b="b"/>
              <a:pathLst>
                <a:path w="7228" h="9104" extrusionOk="0">
                  <a:moveTo>
                    <a:pt x="3810" y="3781"/>
                  </a:moveTo>
                  <a:cubicBezTo>
                    <a:pt x="4001" y="3781"/>
                    <a:pt x="4156" y="3936"/>
                    <a:pt x="4156" y="4138"/>
                  </a:cubicBezTo>
                  <a:lnTo>
                    <a:pt x="4156" y="4472"/>
                  </a:lnTo>
                  <a:cubicBezTo>
                    <a:pt x="4144" y="4757"/>
                    <a:pt x="3906" y="4995"/>
                    <a:pt x="3632" y="4995"/>
                  </a:cubicBezTo>
                  <a:cubicBezTo>
                    <a:pt x="3334" y="4995"/>
                    <a:pt x="3108" y="4757"/>
                    <a:pt x="3108" y="4472"/>
                  </a:cubicBezTo>
                  <a:lnTo>
                    <a:pt x="3108" y="4138"/>
                  </a:lnTo>
                  <a:cubicBezTo>
                    <a:pt x="3108" y="3936"/>
                    <a:pt x="3275" y="3781"/>
                    <a:pt x="3465" y="3781"/>
                  </a:cubicBezTo>
                  <a:close/>
                  <a:moveTo>
                    <a:pt x="3787" y="5329"/>
                  </a:moveTo>
                  <a:lnTo>
                    <a:pt x="3787" y="5400"/>
                  </a:lnTo>
                  <a:cubicBezTo>
                    <a:pt x="3810" y="5460"/>
                    <a:pt x="3822" y="5519"/>
                    <a:pt x="3846" y="5567"/>
                  </a:cubicBezTo>
                  <a:lnTo>
                    <a:pt x="3632" y="5781"/>
                  </a:lnTo>
                  <a:lnTo>
                    <a:pt x="3596" y="5781"/>
                  </a:lnTo>
                  <a:lnTo>
                    <a:pt x="3370" y="5567"/>
                  </a:lnTo>
                  <a:cubicBezTo>
                    <a:pt x="3406" y="5519"/>
                    <a:pt x="3417" y="5460"/>
                    <a:pt x="3417" y="5400"/>
                  </a:cubicBezTo>
                  <a:lnTo>
                    <a:pt x="3417" y="5329"/>
                  </a:lnTo>
                  <a:close/>
                  <a:moveTo>
                    <a:pt x="3617" y="361"/>
                  </a:moveTo>
                  <a:cubicBezTo>
                    <a:pt x="4471" y="361"/>
                    <a:pt x="5286" y="670"/>
                    <a:pt x="5918" y="1257"/>
                  </a:cubicBezTo>
                  <a:cubicBezTo>
                    <a:pt x="6573" y="1888"/>
                    <a:pt x="6942" y="2733"/>
                    <a:pt x="6942" y="3638"/>
                  </a:cubicBezTo>
                  <a:cubicBezTo>
                    <a:pt x="6906" y="4281"/>
                    <a:pt x="6692" y="4936"/>
                    <a:pt x="6323" y="5484"/>
                  </a:cubicBezTo>
                  <a:cubicBezTo>
                    <a:pt x="5953" y="6019"/>
                    <a:pt x="5430" y="6436"/>
                    <a:pt x="4822" y="6674"/>
                  </a:cubicBezTo>
                  <a:cubicBezTo>
                    <a:pt x="4620" y="6758"/>
                    <a:pt x="4501" y="6948"/>
                    <a:pt x="4501" y="7139"/>
                  </a:cubicBezTo>
                  <a:lnTo>
                    <a:pt x="4501" y="7591"/>
                  </a:lnTo>
                  <a:cubicBezTo>
                    <a:pt x="4501" y="7662"/>
                    <a:pt x="4489" y="7722"/>
                    <a:pt x="4441" y="7781"/>
                  </a:cubicBezTo>
                  <a:lnTo>
                    <a:pt x="4287" y="8032"/>
                  </a:lnTo>
                  <a:cubicBezTo>
                    <a:pt x="4263" y="8043"/>
                    <a:pt x="4251" y="8079"/>
                    <a:pt x="4251" y="8091"/>
                  </a:cubicBezTo>
                  <a:lnTo>
                    <a:pt x="3025" y="8091"/>
                  </a:lnTo>
                  <a:cubicBezTo>
                    <a:pt x="3013" y="8079"/>
                    <a:pt x="3013" y="8043"/>
                    <a:pt x="3001" y="8032"/>
                  </a:cubicBezTo>
                  <a:lnTo>
                    <a:pt x="2834" y="7781"/>
                  </a:lnTo>
                  <a:cubicBezTo>
                    <a:pt x="2786" y="7722"/>
                    <a:pt x="2775" y="7651"/>
                    <a:pt x="2775" y="7591"/>
                  </a:cubicBezTo>
                  <a:lnTo>
                    <a:pt x="2775" y="6067"/>
                  </a:lnTo>
                  <a:cubicBezTo>
                    <a:pt x="2775" y="5996"/>
                    <a:pt x="2822" y="5936"/>
                    <a:pt x="2882" y="5900"/>
                  </a:cubicBezTo>
                  <a:lnTo>
                    <a:pt x="3167" y="5769"/>
                  </a:lnTo>
                  <a:lnTo>
                    <a:pt x="3417" y="6019"/>
                  </a:lnTo>
                  <a:cubicBezTo>
                    <a:pt x="3477" y="6079"/>
                    <a:pt x="3560" y="6127"/>
                    <a:pt x="3656" y="6127"/>
                  </a:cubicBezTo>
                  <a:cubicBezTo>
                    <a:pt x="3751" y="6127"/>
                    <a:pt x="3834" y="6103"/>
                    <a:pt x="3894" y="6019"/>
                  </a:cubicBezTo>
                  <a:lnTo>
                    <a:pt x="4144" y="5769"/>
                  </a:lnTo>
                  <a:lnTo>
                    <a:pt x="4429" y="5900"/>
                  </a:lnTo>
                  <a:cubicBezTo>
                    <a:pt x="4489" y="5936"/>
                    <a:pt x="4537" y="5996"/>
                    <a:pt x="4537" y="6067"/>
                  </a:cubicBezTo>
                  <a:lnTo>
                    <a:pt x="4537" y="6198"/>
                  </a:lnTo>
                  <a:cubicBezTo>
                    <a:pt x="4537" y="6293"/>
                    <a:pt x="4608" y="6365"/>
                    <a:pt x="4703" y="6365"/>
                  </a:cubicBezTo>
                  <a:cubicBezTo>
                    <a:pt x="4787" y="6365"/>
                    <a:pt x="4858" y="6293"/>
                    <a:pt x="4858" y="6198"/>
                  </a:cubicBezTo>
                  <a:lnTo>
                    <a:pt x="4858" y="6067"/>
                  </a:lnTo>
                  <a:cubicBezTo>
                    <a:pt x="4858" y="5877"/>
                    <a:pt x="4763" y="5698"/>
                    <a:pt x="4584" y="5626"/>
                  </a:cubicBezTo>
                  <a:lnTo>
                    <a:pt x="4179" y="5412"/>
                  </a:lnTo>
                  <a:lnTo>
                    <a:pt x="4179" y="5400"/>
                  </a:lnTo>
                  <a:lnTo>
                    <a:pt x="4179" y="5162"/>
                  </a:lnTo>
                  <a:cubicBezTo>
                    <a:pt x="4382" y="5007"/>
                    <a:pt x="4525" y="4757"/>
                    <a:pt x="4525" y="4472"/>
                  </a:cubicBezTo>
                  <a:lnTo>
                    <a:pt x="4525" y="4138"/>
                  </a:lnTo>
                  <a:cubicBezTo>
                    <a:pt x="4525" y="3757"/>
                    <a:pt x="4227" y="3448"/>
                    <a:pt x="3834" y="3448"/>
                  </a:cubicBezTo>
                  <a:lnTo>
                    <a:pt x="3489" y="3448"/>
                  </a:lnTo>
                  <a:cubicBezTo>
                    <a:pt x="3120" y="3448"/>
                    <a:pt x="2810" y="3745"/>
                    <a:pt x="2810" y="4138"/>
                  </a:cubicBezTo>
                  <a:lnTo>
                    <a:pt x="2810" y="4472"/>
                  </a:lnTo>
                  <a:cubicBezTo>
                    <a:pt x="2810" y="4757"/>
                    <a:pt x="2941" y="4995"/>
                    <a:pt x="3156" y="5162"/>
                  </a:cubicBezTo>
                  <a:lnTo>
                    <a:pt x="3156" y="5400"/>
                  </a:lnTo>
                  <a:lnTo>
                    <a:pt x="3156" y="5412"/>
                  </a:lnTo>
                  <a:lnTo>
                    <a:pt x="2751" y="5626"/>
                  </a:lnTo>
                  <a:cubicBezTo>
                    <a:pt x="2572" y="5710"/>
                    <a:pt x="2465" y="5877"/>
                    <a:pt x="2465" y="6067"/>
                  </a:cubicBezTo>
                  <a:lnTo>
                    <a:pt x="2465" y="6674"/>
                  </a:lnTo>
                  <a:cubicBezTo>
                    <a:pt x="1882" y="6460"/>
                    <a:pt x="1381" y="6055"/>
                    <a:pt x="1012" y="5567"/>
                  </a:cubicBezTo>
                  <a:cubicBezTo>
                    <a:pt x="572" y="4984"/>
                    <a:pt x="369" y="4281"/>
                    <a:pt x="381" y="3567"/>
                  </a:cubicBezTo>
                  <a:cubicBezTo>
                    <a:pt x="393" y="2745"/>
                    <a:pt x="727" y="1959"/>
                    <a:pt x="1310" y="1364"/>
                  </a:cubicBezTo>
                  <a:cubicBezTo>
                    <a:pt x="1882" y="769"/>
                    <a:pt x="2655" y="412"/>
                    <a:pt x="3477" y="364"/>
                  </a:cubicBezTo>
                  <a:cubicBezTo>
                    <a:pt x="3524" y="362"/>
                    <a:pt x="3571" y="361"/>
                    <a:pt x="3617" y="361"/>
                  </a:cubicBezTo>
                  <a:close/>
                  <a:moveTo>
                    <a:pt x="4144" y="8424"/>
                  </a:moveTo>
                  <a:lnTo>
                    <a:pt x="4144" y="8782"/>
                  </a:lnTo>
                  <a:lnTo>
                    <a:pt x="3108" y="8794"/>
                  </a:lnTo>
                  <a:cubicBezTo>
                    <a:pt x="3108" y="8794"/>
                    <a:pt x="3096" y="8794"/>
                    <a:pt x="3096" y="8782"/>
                  </a:cubicBezTo>
                  <a:lnTo>
                    <a:pt x="3096" y="8424"/>
                  </a:lnTo>
                  <a:close/>
                  <a:moveTo>
                    <a:pt x="3635" y="0"/>
                  </a:moveTo>
                  <a:cubicBezTo>
                    <a:pt x="3563" y="0"/>
                    <a:pt x="3490" y="2"/>
                    <a:pt x="3417" y="7"/>
                  </a:cubicBezTo>
                  <a:cubicBezTo>
                    <a:pt x="2513" y="54"/>
                    <a:pt x="1667" y="435"/>
                    <a:pt x="1024" y="1114"/>
                  </a:cubicBezTo>
                  <a:cubicBezTo>
                    <a:pt x="381" y="1769"/>
                    <a:pt x="24" y="2626"/>
                    <a:pt x="12" y="3531"/>
                  </a:cubicBezTo>
                  <a:cubicBezTo>
                    <a:pt x="0" y="4341"/>
                    <a:pt x="238" y="5103"/>
                    <a:pt x="691" y="5734"/>
                  </a:cubicBezTo>
                  <a:cubicBezTo>
                    <a:pt x="1131" y="6317"/>
                    <a:pt x="1739" y="6781"/>
                    <a:pt x="2405" y="7019"/>
                  </a:cubicBezTo>
                  <a:lnTo>
                    <a:pt x="2405" y="7603"/>
                  </a:lnTo>
                  <a:cubicBezTo>
                    <a:pt x="2405" y="7734"/>
                    <a:pt x="2453" y="7865"/>
                    <a:pt x="2524" y="7972"/>
                  </a:cubicBezTo>
                  <a:lnTo>
                    <a:pt x="2691" y="8222"/>
                  </a:lnTo>
                  <a:cubicBezTo>
                    <a:pt x="2739" y="8282"/>
                    <a:pt x="2751" y="8353"/>
                    <a:pt x="2751" y="8413"/>
                  </a:cubicBezTo>
                  <a:lnTo>
                    <a:pt x="2751" y="8770"/>
                  </a:lnTo>
                  <a:cubicBezTo>
                    <a:pt x="2751" y="8948"/>
                    <a:pt x="2894" y="9103"/>
                    <a:pt x="3072" y="9103"/>
                  </a:cubicBezTo>
                  <a:lnTo>
                    <a:pt x="4108" y="9103"/>
                  </a:lnTo>
                  <a:cubicBezTo>
                    <a:pt x="4287" y="9103"/>
                    <a:pt x="4429" y="8948"/>
                    <a:pt x="4429" y="8770"/>
                  </a:cubicBezTo>
                  <a:lnTo>
                    <a:pt x="4429" y="8413"/>
                  </a:lnTo>
                  <a:cubicBezTo>
                    <a:pt x="4429" y="8341"/>
                    <a:pt x="4441" y="8282"/>
                    <a:pt x="4489" y="8222"/>
                  </a:cubicBezTo>
                  <a:lnTo>
                    <a:pt x="4656" y="7972"/>
                  </a:lnTo>
                  <a:cubicBezTo>
                    <a:pt x="4727" y="7865"/>
                    <a:pt x="4775" y="7734"/>
                    <a:pt x="4775" y="7603"/>
                  </a:cubicBezTo>
                  <a:lnTo>
                    <a:pt x="4775" y="7150"/>
                  </a:lnTo>
                  <a:cubicBezTo>
                    <a:pt x="4775" y="7079"/>
                    <a:pt x="4822" y="7008"/>
                    <a:pt x="4894" y="6984"/>
                  </a:cubicBezTo>
                  <a:cubicBezTo>
                    <a:pt x="5561" y="6734"/>
                    <a:pt x="6132" y="6269"/>
                    <a:pt x="6549" y="5698"/>
                  </a:cubicBezTo>
                  <a:cubicBezTo>
                    <a:pt x="6966" y="5079"/>
                    <a:pt x="7180" y="4388"/>
                    <a:pt x="7180" y="3638"/>
                  </a:cubicBezTo>
                  <a:cubicBezTo>
                    <a:pt x="7227" y="2614"/>
                    <a:pt x="6823" y="1674"/>
                    <a:pt x="6096" y="995"/>
                  </a:cubicBezTo>
                  <a:cubicBezTo>
                    <a:pt x="5422" y="354"/>
                    <a:pt x="4564" y="0"/>
                    <a:pt x="363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0632;p60">
              <a:extLst>
                <a:ext uri="{FF2B5EF4-FFF2-40B4-BE49-F238E27FC236}">
                  <a16:creationId xmlns:a16="http://schemas.microsoft.com/office/drawing/2014/main" id="{4DEC96C1-0999-A61F-2F23-96F2E81C73B5}"/>
                </a:ext>
              </a:extLst>
            </p:cNvPr>
            <p:cNvSpPr/>
            <p:nvPr/>
          </p:nvSpPr>
          <p:spPr>
            <a:xfrm>
              <a:off x="3541011" y="1677980"/>
              <a:ext cx="48919" cy="10630"/>
            </a:xfrm>
            <a:custGeom>
              <a:avLst/>
              <a:gdLst/>
              <a:ahLst/>
              <a:cxnLst/>
              <a:rect l="l" t="t" r="r" b="b"/>
              <a:pathLst>
                <a:path w="1537" h="334" extrusionOk="0"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cubicBezTo>
                    <a:pt x="0" y="251"/>
                    <a:pt x="72" y="334"/>
                    <a:pt x="167" y="334"/>
                  </a:cubicBezTo>
                  <a:lnTo>
                    <a:pt x="1369" y="334"/>
                  </a:lnTo>
                  <a:cubicBezTo>
                    <a:pt x="1465" y="334"/>
                    <a:pt x="1536" y="251"/>
                    <a:pt x="1536" y="167"/>
                  </a:cubicBezTo>
                  <a:cubicBezTo>
                    <a:pt x="1536" y="72"/>
                    <a:pt x="1465" y="1"/>
                    <a:pt x="136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0633;p60">
              <a:extLst>
                <a:ext uri="{FF2B5EF4-FFF2-40B4-BE49-F238E27FC236}">
                  <a16:creationId xmlns:a16="http://schemas.microsoft.com/office/drawing/2014/main" id="{66C70F9B-BFD7-815B-329E-658213BAFB63}"/>
                </a:ext>
              </a:extLst>
            </p:cNvPr>
            <p:cNvSpPr/>
            <p:nvPr/>
          </p:nvSpPr>
          <p:spPr>
            <a:xfrm>
              <a:off x="3842259" y="1677980"/>
              <a:ext cx="48919" cy="10630"/>
            </a:xfrm>
            <a:custGeom>
              <a:avLst/>
              <a:gdLst/>
              <a:ahLst/>
              <a:cxnLst/>
              <a:rect l="l" t="t" r="r" b="b"/>
              <a:pathLst>
                <a:path w="1537" h="334" extrusionOk="0">
                  <a:moveTo>
                    <a:pt x="167" y="1"/>
                  </a:moveTo>
                  <a:cubicBezTo>
                    <a:pt x="72" y="1"/>
                    <a:pt x="1" y="72"/>
                    <a:pt x="1" y="167"/>
                  </a:cubicBezTo>
                  <a:cubicBezTo>
                    <a:pt x="1" y="251"/>
                    <a:pt x="72" y="334"/>
                    <a:pt x="167" y="334"/>
                  </a:cubicBezTo>
                  <a:lnTo>
                    <a:pt x="1370" y="334"/>
                  </a:lnTo>
                  <a:cubicBezTo>
                    <a:pt x="1465" y="334"/>
                    <a:pt x="1537" y="251"/>
                    <a:pt x="1537" y="167"/>
                  </a:cubicBezTo>
                  <a:cubicBezTo>
                    <a:pt x="1537" y="72"/>
                    <a:pt x="1465" y="1"/>
                    <a:pt x="137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0634;p60">
              <a:extLst>
                <a:ext uri="{FF2B5EF4-FFF2-40B4-BE49-F238E27FC236}">
                  <a16:creationId xmlns:a16="http://schemas.microsoft.com/office/drawing/2014/main" id="{B1D37C5D-F1CD-24ED-819D-744F2A911411}"/>
                </a:ext>
              </a:extLst>
            </p:cNvPr>
            <p:cNvSpPr/>
            <p:nvPr/>
          </p:nvSpPr>
          <p:spPr>
            <a:xfrm>
              <a:off x="3711161" y="1508594"/>
              <a:ext cx="10248" cy="48537"/>
            </a:xfrm>
            <a:custGeom>
              <a:avLst/>
              <a:gdLst/>
              <a:ahLst/>
              <a:cxnLst/>
              <a:rect l="l" t="t" r="r" b="b"/>
              <a:pathLst>
                <a:path w="322" h="1525" extrusionOk="0">
                  <a:moveTo>
                    <a:pt x="167" y="1"/>
                  </a:moveTo>
                  <a:cubicBezTo>
                    <a:pt x="72" y="1"/>
                    <a:pt x="0" y="72"/>
                    <a:pt x="0" y="155"/>
                  </a:cubicBezTo>
                  <a:lnTo>
                    <a:pt x="0" y="1370"/>
                  </a:lnTo>
                  <a:cubicBezTo>
                    <a:pt x="0" y="1453"/>
                    <a:pt x="72" y="1525"/>
                    <a:pt x="167" y="1525"/>
                  </a:cubicBezTo>
                  <a:cubicBezTo>
                    <a:pt x="250" y="1525"/>
                    <a:pt x="322" y="1453"/>
                    <a:pt x="322" y="1370"/>
                  </a:cubicBezTo>
                  <a:lnTo>
                    <a:pt x="322" y="155"/>
                  </a:lnTo>
                  <a:cubicBezTo>
                    <a:pt x="310" y="60"/>
                    <a:pt x="250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0635;p60">
              <a:extLst>
                <a:ext uri="{FF2B5EF4-FFF2-40B4-BE49-F238E27FC236}">
                  <a16:creationId xmlns:a16="http://schemas.microsoft.com/office/drawing/2014/main" id="{137BAFBA-6726-D2E7-56FF-07AE4D1C267F}"/>
                </a:ext>
              </a:extLst>
            </p:cNvPr>
            <p:cNvSpPr/>
            <p:nvPr/>
          </p:nvSpPr>
          <p:spPr>
            <a:xfrm>
              <a:off x="3633470" y="1792018"/>
              <a:ext cx="22757" cy="29249"/>
            </a:xfrm>
            <a:custGeom>
              <a:avLst/>
              <a:gdLst/>
              <a:ahLst/>
              <a:cxnLst/>
              <a:rect l="l" t="t" r="r" b="b"/>
              <a:pathLst>
                <a:path w="715" h="919" extrusionOk="0">
                  <a:moveTo>
                    <a:pt x="525" y="1"/>
                  </a:moveTo>
                  <a:cubicBezTo>
                    <a:pt x="470" y="1"/>
                    <a:pt x="413" y="30"/>
                    <a:pt x="381" y="85"/>
                  </a:cubicBezTo>
                  <a:lnTo>
                    <a:pt x="48" y="680"/>
                  </a:lnTo>
                  <a:cubicBezTo>
                    <a:pt x="0" y="751"/>
                    <a:pt x="24" y="859"/>
                    <a:pt x="107" y="894"/>
                  </a:cubicBezTo>
                  <a:cubicBezTo>
                    <a:pt x="131" y="918"/>
                    <a:pt x="167" y="918"/>
                    <a:pt x="179" y="918"/>
                  </a:cubicBezTo>
                  <a:cubicBezTo>
                    <a:pt x="238" y="918"/>
                    <a:pt x="286" y="882"/>
                    <a:pt x="310" y="835"/>
                  </a:cubicBezTo>
                  <a:lnTo>
                    <a:pt x="655" y="240"/>
                  </a:lnTo>
                  <a:cubicBezTo>
                    <a:pt x="715" y="156"/>
                    <a:pt x="679" y="61"/>
                    <a:pt x="608" y="25"/>
                  </a:cubicBezTo>
                  <a:cubicBezTo>
                    <a:pt x="583" y="9"/>
                    <a:pt x="554" y="1"/>
                    <a:pt x="5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0636;p60">
              <a:extLst>
                <a:ext uri="{FF2B5EF4-FFF2-40B4-BE49-F238E27FC236}">
                  <a16:creationId xmlns:a16="http://schemas.microsoft.com/office/drawing/2014/main" id="{5F28E1AC-AFDE-52FF-C253-EBFFB869B209}"/>
                </a:ext>
              </a:extLst>
            </p:cNvPr>
            <p:cNvSpPr/>
            <p:nvPr/>
          </p:nvSpPr>
          <p:spPr>
            <a:xfrm>
              <a:off x="3775962" y="1545195"/>
              <a:ext cx="22757" cy="28995"/>
            </a:xfrm>
            <a:custGeom>
              <a:avLst/>
              <a:gdLst/>
              <a:ahLst/>
              <a:cxnLst/>
              <a:rect l="l" t="t" r="r" b="b"/>
              <a:pathLst>
                <a:path w="715" h="911" extrusionOk="0">
                  <a:moveTo>
                    <a:pt x="534" y="1"/>
                  </a:moveTo>
                  <a:cubicBezTo>
                    <a:pt x="476" y="1"/>
                    <a:pt x="418" y="28"/>
                    <a:pt x="393" y="77"/>
                  </a:cubicBezTo>
                  <a:lnTo>
                    <a:pt x="48" y="672"/>
                  </a:lnTo>
                  <a:cubicBezTo>
                    <a:pt x="0" y="744"/>
                    <a:pt x="36" y="851"/>
                    <a:pt x="107" y="898"/>
                  </a:cubicBezTo>
                  <a:cubicBezTo>
                    <a:pt x="131" y="910"/>
                    <a:pt x="167" y="910"/>
                    <a:pt x="179" y="910"/>
                  </a:cubicBezTo>
                  <a:cubicBezTo>
                    <a:pt x="238" y="910"/>
                    <a:pt x="286" y="887"/>
                    <a:pt x="310" y="839"/>
                  </a:cubicBezTo>
                  <a:lnTo>
                    <a:pt x="655" y="244"/>
                  </a:lnTo>
                  <a:cubicBezTo>
                    <a:pt x="714" y="172"/>
                    <a:pt x="691" y="65"/>
                    <a:pt x="607" y="17"/>
                  </a:cubicBezTo>
                  <a:cubicBezTo>
                    <a:pt x="585" y="6"/>
                    <a:pt x="560" y="1"/>
                    <a:pt x="53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0637;p60">
              <a:extLst>
                <a:ext uri="{FF2B5EF4-FFF2-40B4-BE49-F238E27FC236}">
                  <a16:creationId xmlns:a16="http://schemas.microsoft.com/office/drawing/2014/main" id="{91805A74-07E2-2AF3-D54A-D79EE77F1C6E}"/>
                </a:ext>
              </a:extLst>
            </p:cNvPr>
            <p:cNvSpPr/>
            <p:nvPr/>
          </p:nvSpPr>
          <p:spPr>
            <a:xfrm>
              <a:off x="3577390" y="1601498"/>
              <a:ext cx="31095" cy="21197"/>
            </a:xfrm>
            <a:custGeom>
              <a:avLst/>
              <a:gdLst/>
              <a:ahLst/>
              <a:cxnLst/>
              <a:rect l="l" t="t" r="r" b="b"/>
              <a:pathLst>
                <a:path w="977" h="666" extrusionOk="0">
                  <a:moveTo>
                    <a:pt x="199" y="1"/>
                  </a:moveTo>
                  <a:cubicBezTo>
                    <a:pt x="141" y="1"/>
                    <a:pt x="80" y="33"/>
                    <a:pt x="48" y="82"/>
                  </a:cubicBezTo>
                  <a:cubicBezTo>
                    <a:pt x="0" y="153"/>
                    <a:pt x="36" y="261"/>
                    <a:pt x="107" y="308"/>
                  </a:cubicBezTo>
                  <a:lnTo>
                    <a:pt x="703" y="642"/>
                  </a:lnTo>
                  <a:cubicBezTo>
                    <a:pt x="738" y="665"/>
                    <a:pt x="762" y="665"/>
                    <a:pt x="774" y="665"/>
                  </a:cubicBezTo>
                  <a:cubicBezTo>
                    <a:pt x="834" y="665"/>
                    <a:pt x="881" y="630"/>
                    <a:pt x="917" y="594"/>
                  </a:cubicBezTo>
                  <a:cubicBezTo>
                    <a:pt x="976" y="499"/>
                    <a:pt x="941" y="415"/>
                    <a:pt x="869" y="368"/>
                  </a:cubicBezTo>
                  <a:lnTo>
                    <a:pt x="274" y="22"/>
                  </a:lnTo>
                  <a:cubicBezTo>
                    <a:pt x="252" y="7"/>
                    <a:pt x="226" y="1"/>
                    <a:pt x="19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2" name="Google Shape;10638;p60">
              <a:extLst>
                <a:ext uri="{FF2B5EF4-FFF2-40B4-BE49-F238E27FC236}">
                  <a16:creationId xmlns:a16="http://schemas.microsoft.com/office/drawing/2014/main" id="{1856EC4D-2C2F-6ED6-C9DA-A61A878C3F9C}"/>
                </a:ext>
              </a:extLst>
            </p:cNvPr>
            <p:cNvSpPr/>
            <p:nvPr/>
          </p:nvSpPr>
          <p:spPr>
            <a:xfrm>
              <a:off x="3823703" y="1743608"/>
              <a:ext cx="31095" cy="21197"/>
            </a:xfrm>
            <a:custGeom>
              <a:avLst/>
              <a:gdLst/>
              <a:ahLst/>
              <a:cxnLst/>
              <a:rect l="l" t="t" r="r" b="b"/>
              <a:pathLst>
                <a:path w="977" h="666" extrusionOk="0">
                  <a:moveTo>
                    <a:pt x="199" y="1"/>
                  </a:moveTo>
                  <a:cubicBezTo>
                    <a:pt x="141" y="1"/>
                    <a:pt x="81" y="33"/>
                    <a:pt x="48" y="82"/>
                  </a:cubicBezTo>
                  <a:cubicBezTo>
                    <a:pt x="0" y="153"/>
                    <a:pt x="36" y="260"/>
                    <a:pt x="107" y="308"/>
                  </a:cubicBezTo>
                  <a:lnTo>
                    <a:pt x="703" y="641"/>
                  </a:lnTo>
                  <a:cubicBezTo>
                    <a:pt x="738" y="665"/>
                    <a:pt x="762" y="665"/>
                    <a:pt x="774" y="665"/>
                  </a:cubicBezTo>
                  <a:cubicBezTo>
                    <a:pt x="834" y="665"/>
                    <a:pt x="881" y="629"/>
                    <a:pt x="917" y="594"/>
                  </a:cubicBezTo>
                  <a:cubicBezTo>
                    <a:pt x="977" y="510"/>
                    <a:pt x="953" y="415"/>
                    <a:pt x="869" y="368"/>
                  </a:cubicBezTo>
                  <a:lnTo>
                    <a:pt x="274" y="22"/>
                  </a:lnTo>
                  <a:cubicBezTo>
                    <a:pt x="252" y="7"/>
                    <a:pt x="226" y="1"/>
                    <a:pt x="19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4" name="Google Shape;10639;p60">
              <a:extLst>
                <a:ext uri="{FF2B5EF4-FFF2-40B4-BE49-F238E27FC236}">
                  <a16:creationId xmlns:a16="http://schemas.microsoft.com/office/drawing/2014/main" id="{8E620C8F-25ED-8F48-1ED3-B7C115C5A986}"/>
                </a:ext>
              </a:extLst>
            </p:cNvPr>
            <p:cNvSpPr/>
            <p:nvPr/>
          </p:nvSpPr>
          <p:spPr>
            <a:xfrm>
              <a:off x="3775962" y="1792018"/>
              <a:ext cx="22757" cy="29249"/>
            </a:xfrm>
            <a:custGeom>
              <a:avLst/>
              <a:gdLst/>
              <a:ahLst/>
              <a:cxnLst/>
              <a:rect l="l" t="t" r="r" b="b"/>
              <a:pathLst>
                <a:path w="715" h="919" extrusionOk="0">
                  <a:moveTo>
                    <a:pt x="190" y="1"/>
                  </a:moveTo>
                  <a:cubicBezTo>
                    <a:pt x="160" y="1"/>
                    <a:pt x="132" y="9"/>
                    <a:pt x="107" y="25"/>
                  </a:cubicBezTo>
                  <a:cubicBezTo>
                    <a:pt x="36" y="61"/>
                    <a:pt x="0" y="168"/>
                    <a:pt x="48" y="240"/>
                  </a:cubicBezTo>
                  <a:lnTo>
                    <a:pt x="393" y="835"/>
                  </a:lnTo>
                  <a:cubicBezTo>
                    <a:pt x="417" y="882"/>
                    <a:pt x="476" y="918"/>
                    <a:pt x="524" y="918"/>
                  </a:cubicBezTo>
                  <a:cubicBezTo>
                    <a:pt x="548" y="918"/>
                    <a:pt x="583" y="918"/>
                    <a:pt x="595" y="894"/>
                  </a:cubicBezTo>
                  <a:cubicBezTo>
                    <a:pt x="691" y="859"/>
                    <a:pt x="714" y="751"/>
                    <a:pt x="667" y="680"/>
                  </a:cubicBezTo>
                  <a:lnTo>
                    <a:pt x="333" y="85"/>
                  </a:lnTo>
                  <a:cubicBezTo>
                    <a:pt x="302" y="30"/>
                    <a:pt x="245" y="1"/>
                    <a:pt x="19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7" name="Google Shape;10640;p60">
              <a:extLst>
                <a:ext uri="{FF2B5EF4-FFF2-40B4-BE49-F238E27FC236}">
                  <a16:creationId xmlns:a16="http://schemas.microsoft.com/office/drawing/2014/main" id="{D19A2795-19E4-FBC9-BC5F-26F9A9A7F0DB}"/>
                </a:ext>
              </a:extLst>
            </p:cNvPr>
            <p:cNvSpPr/>
            <p:nvPr/>
          </p:nvSpPr>
          <p:spPr>
            <a:xfrm>
              <a:off x="3633470" y="1545195"/>
              <a:ext cx="22757" cy="28995"/>
            </a:xfrm>
            <a:custGeom>
              <a:avLst/>
              <a:gdLst/>
              <a:ahLst/>
              <a:cxnLst/>
              <a:rect l="l" t="t" r="r" b="b"/>
              <a:pathLst>
                <a:path w="715" h="911" extrusionOk="0">
                  <a:moveTo>
                    <a:pt x="181" y="1"/>
                  </a:moveTo>
                  <a:cubicBezTo>
                    <a:pt x="155" y="1"/>
                    <a:pt x="130" y="6"/>
                    <a:pt x="107" y="17"/>
                  </a:cubicBezTo>
                  <a:cubicBezTo>
                    <a:pt x="24" y="65"/>
                    <a:pt x="0" y="172"/>
                    <a:pt x="48" y="244"/>
                  </a:cubicBezTo>
                  <a:lnTo>
                    <a:pt x="381" y="839"/>
                  </a:lnTo>
                  <a:cubicBezTo>
                    <a:pt x="417" y="887"/>
                    <a:pt x="477" y="910"/>
                    <a:pt x="524" y="910"/>
                  </a:cubicBezTo>
                  <a:cubicBezTo>
                    <a:pt x="548" y="910"/>
                    <a:pt x="584" y="910"/>
                    <a:pt x="596" y="898"/>
                  </a:cubicBezTo>
                  <a:cubicBezTo>
                    <a:pt x="679" y="851"/>
                    <a:pt x="715" y="744"/>
                    <a:pt x="667" y="672"/>
                  </a:cubicBezTo>
                  <a:lnTo>
                    <a:pt x="322" y="77"/>
                  </a:lnTo>
                  <a:cubicBezTo>
                    <a:pt x="297" y="28"/>
                    <a:pt x="238" y="1"/>
                    <a:pt x="18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8" name="Google Shape;10641;p60">
              <a:extLst>
                <a:ext uri="{FF2B5EF4-FFF2-40B4-BE49-F238E27FC236}">
                  <a16:creationId xmlns:a16="http://schemas.microsoft.com/office/drawing/2014/main" id="{A0ADE82F-F6F0-309D-7908-1207E3D6BC4C}"/>
                </a:ext>
              </a:extLst>
            </p:cNvPr>
            <p:cNvSpPr/>
            <p:nvPr/>
          </p:nvSpPr>
          <p:spPr>
            <a:xfrm>
              <a:off x="3823703" y="1601498"/>
              <a:ext cx="31095" cy="21197"/>
            </a:xfrm>
            <a:custGeom>
              <a:avLst/>
              <a:gdLst/>
              <a:ahLst/>
              <a:cxnLst/>
              <a:rect l="l" t="t" r="r" b="b"/>
              <a:pathLst>
                <a:path w="977" h="666" extrusionOk="0">
                  <a:moveTo>
                    <a:pt x="778" y="1"/>
                  </a:moveTo>
                  <a:cubicBezTo>
                    <a:pt x="751" y="1"/>
                    <a:pt x="725" y="7"/>
                    <a:pt x="703" y="22"/>
                  </a:cubicBezTo>
                  <a:lnTo>
                    <a:pt x="107" y="368"/>
                  </a:lnTo>
                  <a:cubicBezTo>
                    <a:pt x="36" y="415"/>
                    <a:pt x="0" y="511"/>
                    <a:pt x="48" y="594"/>
                  </a:cubicBezTo>
                  <a:cubicBezTo>
                    <a:pt x="84" y="630"/>
                    <a:pt x="143" y="665"/>
                    <a:pt x="179" y="665"/>
                  </a:cubicBezTo>
                  <a:cubicBezTo>
                    <a:pt x="215" y="665"/>
                    <a:pt x="238" y="665"/>
                    <a:pt x="262" y="653"/>
                  </a:cubicBezTo>
                  <a:lnTo>
                    <a:pt x="857" y="308"/>
                  </a:lnTo>
                  <a:cubicBezTo>
                    <a:pt x="953" y="249"/>
                    <a:pt x="977" y="153"/>
                    <a:pt x="929" y="82"/>
                  </a:cubicBezTo>
                  <a:cubicBezTo>
                    <a:pt x="896" y="33"/>
                    <a:pt x="836" y="1"/>
                    <a:pt x="7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0" name="Google Shape;10642;p60">
              <a:extLst>
                <a:ext uri="{FF2B5EF4-FFF2-40B4-BE49-F238E27FC236}">
                  <a16:creationId xmlns:a16="http://schemas.microsoft.com/office/drawing/2014/main" id="{7E723E5E-2FA6-2AA8-F241-38A53AA119C4}"/>
                </a:ext>
              </a:extLst>
            </p:cNvPr>
            <p:cNvSpPr/>
            <p:nvPr/>
          </p:nvSpPr>
          <p:spPr>
            <a:xfrm>
              <a:off x="3577390" y="1743608"/>
              <a:ext cx="31095" cy="21197"/>
            </a:xfrm>
            <a:custGeom>
              <a:avLst/>
              <a:gdLst/>
              <a:ahLst/>
              <a:cxnLst/>
              <a:rect l="l" t="t" r="r" b="b"/>
              <a:pathLst>
                <a:path w="977" h="666" extrusionOk="0">
                  <a:moveTo>
                    <a:pt x="778" y="1"/>
                  </a:moveTo>
                  <a:cubicBezTo>
                    <a:pt x="751" y="1"/>
                    <a:pt x="725" y="7"/>
                    <a:pt x="703" y="22"/>
                  </a:cubicBezTo>
                  <a:lnTo>
                    <a:pt x="107" y="368"/>
                  </a:lnTo>
                  <a:cubicBezTo>
                    <a:pt x="36" y="415"/>
                    <a:pt x="0" y="510"/>
                    <a:pt x="48" y="594"/>
                  </a:cubicBezTo>
                  <a:cubicBezTo>
                    <a:pt x="84" y="629"/>
                    <a:pt x="143" y="665"/>
                    <a:pt x="179" y="665"/>
                  </a:cubicBezTo>
                  <a:cubicBezTo>
                    <a:pt x="214" y="665"/>
                    <a:pt x="238" y="665"/>
                    <a:pt x="262" y="653"/>
                  </a:cubicBezTo>
                  <a:lnTo>
                    <a:pt x="857" y="308"/>
                  </a:lnTo>
                  <a:cubicBezTo>
                    <a:pt x="941" y="260"/>
                    <a:pt x="976" y="153"/>
                    <a:pt x="929" y="82"/>
                  </a:cubicBezTo>
                  <a:cubicBezTo>
                    <a:pt x="896" y="33"/>
                    <a:pt x="835" y="1"/>
                    <a:pt x="7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2" name="Google Shape;10643;p60">
              <a:extLst>
                <a:ext uri="{FF2B5EF4-FFF2-40B4-BE49-F238E27FC236}">
                  <a16:creationId xmlns:a16="http://schemas.microsoft.com/office/drawing/2014/main" id="{EB084D34-2AAC-5E11-1B5E-F708052BC933}"/>
                </a:ext>
              </a:extLst>
            </p:cNvPr>
            <p:cNvSpPr/>
            <p:nvPr/>
          </p:nvSpPr>
          <p:spPr>
            <a:xfrm>
              <a:off x="3732358" y="1593032"/>
              <a:ext cx="71294" cy="62255"/>
            </a:xfrm>
            <a:custGeom>
              <a:avLst/>
              <a:gdLst/>
              <a:ahLst/>
              <a:cxnLst/>
              <a:rect l="l" t="t" r="r" b="b"/>
              <a:pathLst>
                <a:path w="2240" h="1956" extrusionOk="0">
                  <a:moveTo>
                    <a:pt x="186" y="1"/>
                  </a:moveTo>
                  <a:cubicBezTo>
                    <a:pt x="103" y="1"/>
                    <a:pt x="34" y="47"/>
                    <a:pt x="13" y="122"/>
                  </a:cubicBezTo>
                  <a:cubicBezTo>
                    <a:pt x="1" y="217"/>
                    <a:pt x="48" y="300"/>
                    <a:pt x="132" y="324"/>
                  </a:cubicBezTo>
                  <a:cubicBezTo>
                    <a:pt x="930" y="527"/>
                    <a:pt x="1584" y="1098"/>
                    <a:pt x="1894" y="1848"/>
                  </a:cubicBezTo>
                  <a:cubicBezTo>
                    <a:pt x="1918" y="1908"/>
                    <a:pt x="1977" y="1955"/>
                    <a:pt x="2037" y="1955"/>
                  </a:cubicBezTo>
                  <a:cubicBezTo>
                    <a:pt x="2061" y="1955"/>
                    <a:pt x="2084" y="1955"/>
                    <a:pt x="2096" y="1943"/>
                  </a:cubicBezTo>
                  <a:cubicBezTo>
                    <a:pt x="2192" y="1908"/>
                    <a:pt x="2239" y="1824"/>
                    <a:pt x="2192" y="1729"/>
                  </a:cubicBezTo>
                  <a:cubicBezTo>
                    <a:pt x="1846" y="884"/>
                    <a:pt x="1108" y="229"/>
                    <a:pt x="215" y="3"/>
                  </a:cubicBezTo>
                  <a:cubicBezTo>
                    <a:pt x="205" y="1"/>
                    <a:pt x="196" y="1"/>
                    <a:pt x="18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74" name="Google Shape;11396;p60">
            <a:extLst>
              <a:ext uri="{FF2B5EF4-FFF2-40B4-BE49-F238E27FC236}">
                <a16:creationId xmlns:a16="http://schemas.microsoft.com/office/drawing/2014/main" id="{E3372715-AFA7-0F55-7CFA-F3F9EBB1B949}"/>
              </a:ext>
            </a:extLst>
          </p:cNvPr>
          <p:cNvGrpSpPr/>
          <p:nvPr/>
        </p:nvGrpSpPr>
        <p:grpSpPr>
          <a:xfrm>
            <a:off x="4489781" y="3983784"/>
            <a:ext cx="292176" cy="353985"/>
            <a:chOff x="8036455" y="3807271"/>
            <a:chExt cx="292176" cy="353985"/>
          </a:xfrm>
          <a:solidFill>
            <a:schemeClr val="bg2"/>
          </a:solidFill>
        </p:grpSpPr>
        <p:sp>
          <p:nvSpPr>
            <p:cNvPr id="1176" name="Google Shape;11397;p60">
              <a:extLst>
                <a:ext uri="{FF2B5EF4-FFF2-40B4-BE49-F238E27FC236}">
                  <a16:creationId xmlns:a16="http://schemas.microsoft.com/office/drawing/2014/main" id="{3799192C-107F-F6C3-F03A-A5D83405CB3B}"/>
                </a:ext>
              </a:extLst>
            </p:cNvPr>
            <p:cNvSpPr/>
            <p:nvPr/>
          </p:nvSpPr>
          <p:spPr>
            <a:xfrm>
              <a:off x="8039479" y="3807271"/>
              <a:ext cx="289153" cy="330465"/>
            </a:xfrm>
            <a:custGeom>
              <a:avLst/>
              <a:gdLst/>
              <a:ahLst/>
              <a:cxnLst/>
              <a:rect l="l" t="t" r="r" b="b"/>
              <a:pathLst>
                <a:path w="9085" h="10383" extrusionOk="0">
                  <a:moveTo>
                    <a:pt x="6049" y="298"/>
                  </a:moveTo>
                  <a:lnTo>
                    <a:pt x="4489" y="1358"/>
                  </a:lnTo>
                  <a:lnTo>
                    <a:pt x="2917" y="298"/>
                  </a:lnTo>
                  <a:close/>
                  <a:moveTo>
                    <a:pt x="2465" y="406"/>
                  </a:moveTo>
                  <a:lnTo>
                    <a:pt x="4203" y="1620"/>
                  </a:lnTo>
                  <a:lnTo>
                    <a:pt x="3203" y="2632"/>
                  </a:lnTo>
                  <a:lnTo>
                    <a:pt x="2203" y="1037"/>
                  </a:lnTo>
                  <a:lnTo>
                    <a:pt x="2465" y="406"/>
                  </a:lnTo>
                  <a:close/>
                  <a:moveTo>
                    <a:pt x="6513" y="382"/>
                  </a:moveTo>
                  <a:lnTo>
                    <a:pt x="6763" y="1025"/>
                  </a:lnTo>
                  <a:lnTo>
                    <a:pt x="5763" y="2632"/>
                  </a:lnTo>
                  <a:lnTo>
                    <a:pt x="4739" y="1572"/>
                  </a:lnTo>
                  <a:lnTo>
                    <a:pt x="6513" y="382"/>
                  </a:lnTo>
                  <a:close/>
                  <a:moveTo>
                    <a:pt x="4501" y="1787"/>
                  </a:moveTo>
                  <a:lnTo>
                    <a:pt x="5334" y="2632"/>
                  </a:lnTo>
                  <a:lnTo>
                    <a:pt x="4941" y="3061"/>
                  </a:lnTo>
                  <a:lnTo>
                    <a:pt x="4036" y="3061"/>
                  </a:lnTo>
                  <a:lnTo>
                    <a:pt x="3667" y="2632"/>
                  </a:lnTo>
                  <a:lnTo>
                    <a:pt x="4501" y="1787"/>
                  </a:lnTo>
                  <a:close/>
                  <a:moveTo>
                    <a:pt x="2405" y="1"/>
                  </a:moveTo>
                  <a:lnTo>
                    <a:pt x="2382" y="13"/>
                  </a:lnTo>
                  <a:lnTo>
                    <a:pt x="2370" y="25"/>
                  </a:lnTo>
                  <a:lnTo>
                    <a:pt x="2358" y="48"/>
                  </a:lnTo>
                  <a:lnTo>
                    <a:pt x="2346" y="60"/>
                  </a:lnTo>
                  <a:lnTo>
                    <a:pt x="2346" y="72"/>
                  </a:lnTo>
                  <a:lnTo>
                    <a:pt x="1989" y="965"/>
                  </a:lnTo>
                  <a:lnTo>
                    <a:pt x="107" y="1739"/>
                  </a:lnTo>
                  <a:cubicBezTo>
                    <a:pt x="48" y="1775"/>
                    <a:pt x="0" y="1834"/>
                    <a:pt x="0" y="1894"/>
                  </a:cubicBezTo>
                  <a:lnTo>
                    <a:pt x="0" y="3620"/>
                  </a:lnTo>
                  <a:cubicBezTo>
                    <a:pt x="0" y="3704"/>
                    <a:pt x="84" y="3775"/>
                    <a:pt x="167" y="3775"/>
                  </a:cubicBezTo>
                  <a:cubicBezTo>
                    <a:pt x="262" y="3775"/>
                    <a:pt x="334" y="3704"/>
                    <a:pt x="334" y="3620"/>
                  </a:cubicBezTo>
                  <a:lnTo>
                    <a:pt x="334" y="1989"/>
                  </a:lnTo>
                  <a:lnTo>
                    <a:pt x="2084" y="1275"/>
                  </a:lnTo>
                  <a:lnTo>
                    <a:pt x="3144" y="2977"/>
                  </a:lnTo>
                  <a:cubicBezTo>
                    <a:pt x="3179" y="3025"/>
                    <a:pt x="3215" y="3049"/>
                    <a:pt x="3263" y="3049"/>
                  </a:cubicBezTo>
                  <a:lnTo>
                    <a:pt x="3370" y="3049"/>
                  </a:lnTo>
                  <a:lnTo>
                    <a:pt x="3382" y="3037"/>
                  </a:lnTo>
                  <a:lnTo>
                    <a:pt x="3513" y="2906"/>
                  </a:lnTo>
                  <a:lnTo>
                    <a:pt x="3870" y="3323"/>
                  </a:lnTo>
                  <a:lnTo>
                    <a:pt x="3429" y="5609"/>
                  </a:lnTo>
                  <a:cubicBezTo>
                    <a:pt x="3417" y="5704"/>
                    <a:pt x="3477" y="5787"/>
                    <a:pt x="3560" y="5799"/>
                  </a:cubicBezTo>
                  <a:lnTo>
                    <a:pt x="3679" y="5799"/>
                  </a:lnTo>
                  <a:cubicBezTo>
                    <a:pt x="3679" y="5799"/>
                    <a:pt x="3691" y="5799"/>
                    <a:pt x="3691" y="5787"/>
                  </a:cubicBezTo>
                  <a:lnTo>
                    <a:pt x="3691" y="5775"/>
                  </a:lnTo>
                  <a:lnTo>
                    <a:pt x="3691" y="5751"/>
                  </a:lnTo>
                  <a:lnTo>
                    <a:pt x="3691" y="5740"/>
                  </a:lnTo>
                  <a:lnTo>
                    <a:pt x="3691" y="5728"/>
                  </a:lnTo>
                  <a:lnTo>
                    <a:pt x="4120" y="3477"/>
                  </a:lnTo>
                  <a:lnTo>
                    <a:pt x="4918" y="3477"/>
                  </a:lnTo>
                  <a:lnTo>
                    <a:pt x="5906" y="8633"/>
                  </a:lnTo>
                  <a:lnTo>
                    <a:pt x="4513" y="9978"/>
                  </a:lnTo>
                  <a:lnTo>
                    <a:pt x="3108" y="8633"/>
                  </a:lnTo>
                  <a:lnTo>
                    <a:pt x="3572" y="6228"/>
                  </a:lnTo>
                  <a:lnTo>
                    <a:pt x="3572" y="6204"/>
                  </a:lnTo>
                  <a:cubicBezTo>
                    <a:pt x="3572" y="6132"/>
                    <a:pt x="3513" y="6049"/>
                    <a:pt x="3441" y="6037"/>
                  </a:cubicBezTo>
                  <a:cubicBezTo>
                    <a:pt x="3433" y="6036"/>
                    <a:pt x="3425" y="6036"/>
                    <a:pt x="3417" y="6036"/>
                  </a:cubicBezTo>
                  <a:cubicBezTo>
                    <a:pt x="3332" y="6036"/>
                    <a:pt x="3262" y="6092"/>
                    <a:pt x="3251" y="6168"/>
                  </a:cubicBezTo>
                  <a:lnTo>
                    <a:pt x="2751" y="8657"/>
                  </a:lnTo>
                  <a:cubicBezTo>
                    <a:pt x="2739" y="8716"/>
                    <a:pt x="2751" y="8764"/>
                    <a:pt x="2798" y="8811"/>
                  </a:cubicBezTo>
                  <a:lnTo>
                    <a:pt x="4382" y="10335"/>
                  </a:lnTo>
                  <a:cubicBezTo>
                    <a:pt x="4406" y="10371"/>
                    <a:pt x="4453" y="10383"/>
                    <a:pt x="4501" y="10383"/>
                  </a:cubicBezTo>
                  <a:cubicBezTo>
                    <a:pt x="4537" y="10383"/>
                    <a:pt x="4584" y="10371"/>
                    <a:pt x="4620" y="10335"/>
                  </a:cubicBezTo>
                  <a:lnTo>
                    <a:pt x="6192" y="8811"/>
                  </a:lnTo>
                  <a:cubicBezTo>
                    <a:pt x="6239" y="8764"/>
                    <a:pt x="6251" y="8716"/>
                    <a:pt x="6239" y="8657"/>
                  </a:cubicBezTo>
                  <a:lnTo>
                    <a:pt x="5215" y="3370"/>
                  </a:lnTo>
                  <a:lnTo>
                    <a:pt x="5572" y="2953"/>
                  </a:lnTo>
                  <a:lnTo>
                    <a:pt x="5703" y="3096"/>
                  </a:lnTo>
                  <a:lnTo>
                    <a:pt x="5715" y="3108"/>
                  </a:lnTo>
                  <a:lnTo>
                    <a:pt x="5822" y="3108"/>
                  </a:lnTo>
                  <a:cubicBezTo>
                    <a:pt x="5870" y="3108"/>
                    <a:pt x="5906" y="3073"/>
                    <a:pt x="5941" y="3037"/>
                  </a:cubicBezTo>
                  <a:lnTo>
                    <a:pt x="7001" y="1334"/>
                  </a:lnTo>
                  <a:lnTo>
                    <a:pt x="8751" y="2049"/>
                  </a:lnTo>
                  <a:lnTo>
                    <a:pt x="8751" y="8228"/>
                  </a:lnTo>
                  <a:cubicBezTo>
                    <a:pt x="8751" y="8311"/>
                    <a:pt x="8823" y="8395"/>
                    <a:pt x="8918" y="8395"/>
                  </a:cubicBezTo>
                  <a:cubicBezTo>
                    <a:pt x="9001" y="8395"/>
                    <a:pt x="9085" y="8311"/>
                    <a:pt x="9085" y="8228"/>
                  </a:cubicBezTo>
                  <a:lnTo>
                    <a:pt x="9085" y="1930"/>
                  </a:lnTo>
                  <a:cubicBezTo>
                    <a:pt x="9073" y="1810"/>
                    <a:pt x="9037" y="1751"/>
                    <a:pt x="8978" y="1739"/>
                  </a:cubicBezTo>
                  <a:lnTo>
                    <a:pt x="7108" y="965"/>
                  </a:lnTo>
                  <a:lnTo>
                    <a:pt x="6751" y="72"/>
                  </a:lnTo>
                  <a:lnTo>
                    <a:pt x="6751" y="60"/>
                  </a:lnTo>
                  <a:cubicBezTo>
                    <a:pt x="6751" y="60"/>
                    <a:pt x="6751" y="48"/>
                    <a:pt x="6727" y="48"/>
                  </a:cubicBezTo>
                  <a:lnTo>
                    <a:pt x="6715" y="25"/>
                  </a:lnTo>
                  <a:lnTo>
                    <a:pt x="6703" y="13"/>
                  </a:lnTo>
                  <a:lnTo>
                    <a:pt x="669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8" name="Google Shape;11398;p60">
              <a:extLst>
                <a:ext uri="{FF2B5EF4-FFF2-40B4-BE49-F238E27FC236}">
                  <a16:creationId xmlns:a16="http://schemas.microsoft.com/office/drawing/2014/main" id="{99D1F9CB-CF8C-8D3A-69CC-282179831990}"/>
                </a:ext>
              </a:extLst>
            </p:cNvPr>
            <p:cNvSpPr/>
            <p:nvPr/>
          </p:nvSpPr>
          <p:spPr>
            <a:xfrm>
              <a:off x="8036455" y="3934613"/>
              <a:ext cx="291795" cy="226644"/>
            </a:xfrm>
            <a:custGeom>
              <a:avLst/>
              <a:gdLst/>
              <a:ahLst/>
              <a:cxnLst/>
              <a:rect l="l" t="t" r="r" b="b"/>
              <a:pathLst>
                <a:path w="9168" h="7121" extrusionOk="0">
                  <a:moveTo>
                    <a:pt x="155" y="0"/>
                  </a:moveTo>
                  <a:cubicBezTo>
                    <a:pt x="71" y="0"/>
                    <a:pt x="0" y="72"/>
                    <a:pt x="0" y="167"/>
                  </a:cubicBezTo>
                  <a:lnTo>
                    <a:pt x="0" y="6953"/>
                  </a:lnTo>
                  <a:cubicBezTo>
                    <a:pt x="0" y="7037"/>
                    <a:pt x="71" y="7120"/>
                    <a:pt x="155" y="7120"/>
                  </a:cubicBezTo>
                  <a:lnTo>
                    <a:pt x="9001" y="7120"/>
                  </a:lnTo>
                  <a:cubicBezTo>
                    <a:pt x="9084" y="7120"/>
                    <a:pt x="9168" y="7037"/>
                    <a:pt x="9168" y="6953"/>
                  </a:cubicBezTo>
                  <a:lnTo>
                    <a:pt x="9168" y="4715"/>
                  </a:lnTo>
                  <a:cubicBezTo>
                    <a:pt x="9168" y="4632"/>
                    <a:pt x="9084" y="4560"/>
                    <a:pt x="9001" y="4560"/>
                  </a:cubicBezTo>
                  <a:cubicBezTo>
                    <a:pt x="8906" y="4560"/>
                    <a:pt x="8834" y="4632"/>
                    <a:pt x="8834" y="4715"/>
                  </a:cubicBezTo>
                  <a:lnTo>
                    <a:pt x="8834" y="6787"/>
                  </a:lnTo>
                  <a:lnTo>
                    <a:pt x="321" y="6787"/>
                  </a:lnTo>
                  <a:lnTo>
                    <a:pt x="321" y="167"/>
                  </a:lnTo>
                  <a:cubicBezTo>
                    <a:pt x="321" y="72"/>
                    <a:pt x="250" y="0"/>
                    <a:pt x="1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83" name="Google Shape;11336;p60">
            <a:extLst>
              <a:ext uri="{FF2B5EF4-FFF2-40B4-BE49-F238E27FC236}">
                <a16:creationId xmlns:a16="http://schemas.microsoft.com/office/drawing/2014/main" id="{85DBCEDC-9A9D-A7F6-9B80-FC73CB2409FC}"/>
              </a:ext>
            </a:extLst>
          </p:cNvPr>
          <p:cNvGrpSpPr/>
          <p:nvPr/>
        </p:nvGrpSpPr>
        <p:grpSpPr>
          <a:xfrm>
            <a:off x="7391715" y="3982567"/>
            <a:ext cx="293704" cy="353954"/>
            <a:chOff x="4019984" y="3805393"/>
            <a:chExt cx="293704" cy="353954"/>
          </a:xfrm>
          <a:solidFill>
            <a:schemeClr val="bg2"/>
          </a:solidFill>
        </p:grpSpPr>
        <p:sp>
          <p:nvSpPr>
            <p:cNvPr id="1184" name="Google Shape;11337;p60">
              <a:extLst>
                <a:ext uri="{FF2B5EF4-FFF2-40B4-BE49-F238E27FC236}">
                  <a16:creationId xmlns:a16="http://schemas.microsoft.com/office/drawing/2014/main" id="{00313B0F-5C0E-48A4-EE4F-B8A292A66298}"/>
                </a:ext>
              </a:extLst>
            </p:cNvPr>
            <p:cNvSpPr/>
            <p:nvPr/>
          </p:nvSpPr>
          <p:spPr>
            <a:xfrm>
              <a:off x="4019984" y="3805393"/>
              <a:ext cx="293704" cy="353954"/>
            </a:xfrm>
            <a:custGeom>
              <a:avLst/>
              <a:gdLst/>
              <a:ahLst/>
              <a:cxnLst/>
              <a:rect l="l" t="t" r="r" b="b"/>
              <a:pathLst>
                <a:path w="9228" h="11121" extrusionOk="0">
                  <a:moveTo>
                    <a:pt x="477" y="1084"/>
                  </a:moveTo>
                  <a:cubicBezTo>
                    <a:pt x="727" y="1084"/>
                    <a:pt x="977" y="1215"/>
                    <a:pt x="1108" y="1429"/>
                  </a:cubicBezTo>
                  <a:lnTo>
                    <a:pt x="1251" y="1608"/>
                  </a:lnTo>
                  <a:cubicBezTo>
                    <a:pt x="1382" y="1798"/>
                    <a:pt x="1608" y="1917"/>
                    <a:pt x="1822" y="1917"/>
                  </a:cubicBezTo>
                  <a:lnTo>
                    <a:pt x="1822" y="2620"/>
                  </a:lnTo>
                  <a:cubicBezTo>
                    <a:pt x="1822" y="3120"/>
                    <a:pt x="1906" y="3596"/>
                    <a:pt x="2049" y="4072"/>
                  </a:cubicBezTo>
                  <a:cubicBezTo>
                    <a:pt x="1918" y="4001"/>
                    <a:pt x="1775" y="3929"/>
                    <a:pt x="1620" y="3870"/>
                  </a:cubicBezTo>
                  <a:cubicBezTo>
                    <a:pt x="1298" y="3739"/>
                    <a:pt x="965" y="3596"/>
                    <a:pt x="727" y="3334"/>
                  </a:cubicBezTo>
                  <a:cubicBezTo>
                    <a:pt x="441" y="3024"/>
                    <a:pt x="310" y="2560"/>
                    <a:pt x="310" y="1929"/>
                  </a:cubicBezTo>
                  <a:lnTo>
                    <a:pt x="310" y="1250"/>
                  </a:lnTo>
                  <a:cubicBezTo>
                    <a:pt x="310" y="1203"/>
                    <a:pt x="322" y="1155"/>
                    <a:pt x="358" y="1131"/>
                  </a:cubicBezTo>
                  <a:cubicBezTo>
                    <a:pt x="382" y="1096"/>
                    <a:pt x="429" y="1084"/>
                    <a:pt x="477" y="1084"/>
                  </a:cubicBezTo>
                  <a:close/>
                  <a:moveTo>
                    <a:pt x="8704" y="1084"/>
                  </a:moveTo>
                  <a:cubicBezTo>
                    <a:pt x="8752" y="1084"/>
                    <a:pt x="8799" y="1096"/>
                    <a:pt x="8823" y="1131"/>
                  </a:cubicBezTo>
                  <a:cubicBezTo>
                    <a:pt x="8847" y="1155"/>
                    <a:pt x="8871" y="1203"/>
                    <a:pt x="8871" y="1250"/>
                  </a:cubicBezTo>
                  <a:lnTo>
                    <a:pt x="8871" y="1929"/>
                  </a:lnTo>
                  <a:lnTo>
                    <a:pt x="8883" y="1929"/>
                  </a:lnTo>
                  <a:cubicBezTo>
                    <a:pt x="8883" y="2572"/>
                    <a:pt x="8752" y="3036"/>
                    <a:pt x="8466" y="3334"/>
                  </a:cubicBezTo>
                  <a:cubicBezTo>
                    <a:pt x="8228" y="3596"/>
                    <a:pt x="7883" y="3739"/>
                    <a:pt x="7573" y="3870"/>
                  </a:cubicBezTo>
                  <a:cubicBezTo>
                    <a:pt x="7430" y="3929"/>
                    <a:pt x="7263" y="3989"/>
                    <a:pt x="7133" y="4072"/>
                  </a:cubicBezTo>
                  <a:cubicBezTo>
                    <a:pt x="7275" y="3620"/>
                    <a:pt x="7347" y="3120"/>
                    <a:pt x="7347" y="2620"/>
                  </a:cubicBezTo>
                  <a:lnTo>
                    <a:pt x="7347" y="1917"/>
                  </a:lnTo>
                  <a:cubicBezTo>
                    <a:pt x="7585" y="1917"/>
                    <a:pt x="7799" y="1798"/>
                    <a:pt x="7930" y="1608"/>
                  </a:cubicBezTo>
                  <a:lnTo>
                    <a:pt x="8061" y="1429"/>
                  </a:lnTo>
                  <a:cubicBezTo>
                    <a:pt x="8216" y="1215"/>
                    <a:pt x="8454" y="1084"/>
                    <a:pt x="8704" y="1084"/>
                  </a:cubicBezTo>
                  <a:close/>
                  <a:moveTo>
                    <a:pt x="7347" y="345"/>
                  </a:moveTo>
                  <a:lnTo>
                    <a:pt x="7347" y="726"/>
                  </a:lnTo>
                  <a:lnTo>
                    <a:pt x="5954" y="726"/>
                  </a:lnTo>
                  <a:cubicBezTo>
                    <a:pt x="5859" y="726"/>
                    <a:pt x="5787" y="798"/>
                    <a:pt x="5787" y="893"/>
                  </a:cubicBezTo>
                  <a:cubicBezTo>
                    <a:pt x="5787" y="976"/>
                    <a:pt x="5859" y="1060"/>
                    <a:pt x="5954" y="1060"/>
                  </a:cubicBezTo>
                  <a:lnTo>
                    <a:pt x="7013" y="1060"/>
                  </a:lnTo>
                  <a:lnTo>
                    <a:pt x="7013" y="2620"/>
                  </a:lnTo>
                  <a:cubicBezTo>
                    <a:pt x="7037" y="4036"/>
                    <a:pt x="6359" y="5382"/>
                    <a:pt x="5204" y="6239"/>
                  </a:cubicBezTo>
                  <a:lnTo>
                    <a:pt x="5085" y="6322"/>
                  </a:lnTo>
                  <a:cubicBezTo>
                    <a:pt x="5061" y="6322"/>
                    <a:pt x="5025" y="6310"/>
                    <a:pt x="5001" y="6310"/>
                  </a:cubicBezTo>
                  <a:lnTo>
                    <a:pt x="4192" y="6310"/>
                  </a:lnTo>
                  <a:cubicBezTo>
                    <a:pt x="4168" y="6310"/>
                    <a:pt x="4132" y="6310"/>
                    <a:pt x="4108" y="6322"/>
                  </a:cubicBezTo>
                  <a:lnTo>
                    <a:pt x="3989" y="6239"/>
                  </a:lnTo>
                  <a:cubicBezTo>
                    <a:pt x="2846" y="5382"/>
                    <a:pt x="2156" y="4048"/>
                    <a:pt x="2156" y="2620"/>
                  </a:cubicBezTo>
                  <a:lnTo>
                    <a:pt x="2156" y="1060"/>
                  </a:lnTo>
                  <a:lnTo>
                    <a:pt x="5204" y="1060"/>
                  </a:lnTo>
                  <a:cubicBezTo>
                    <a:pt x="5299" y="1060"/>
                    <a:pt x="5370" y="976"/>
                    <a:pt x="5370" y="893"/>
                  </a:cubicBezTo>
                  <a:cubicBezTo>
                    <a:pt x="5370" y="798"/>
                    <a:pt x="5299" y="726"/>
                    <a:pt x="5204" y="726"/>
                  </a:cubicBezTo>
                  <a:lnTo>
                    <a:pt x="1810" y="726"/>
                  </a:lnTo>
                  <a:lnTo>
                    <a:pt x="1810" y="345"/>
                  </a:lnTo>
                  <a:close/>
                  <a:moveTo>
                    <a:pt x="5001" y="6632"/>
                  </a:moveTo>
                  <a:cubicBezTo>
                    <a:pt x="5061" y="6632"/>
                    <a:pt x="5108" y="6680"/>
                    <a:pt x="5108" y="6739"/>
                  </a:cubicBezTo>
                  <a:lnTo>
                    <a:pt x="5108" y="6858"/>
                  </a:lnTo>
                  <a:cubicBezTo>
                    <a:pt x="5108" y="6918"/>
                    <a:pt x="5061" y="6965"/>
                    <a:pt x="5001" y="6965"/>
                  </a:cubicBezTo>
                  <a:lnTo>
                    <a:pt x="4192" y="6965"/>
                  </a:lnTo>
                  <a:cubicBezTo>
                    <a:pt x="4132" y="6965"/>
                    <a:pt x="4085" y="6918"/>
                    <a:pt x="4085" y="6858"/>
                  </a:cubicBezTo>
                  <a:lnTo>
                    <a:pt x="4085" y="6739"/>
                  </a:lnTo>
                  <a:cubicBezTo>
                    <a:pt x="4085" y="6680"/>
                    <a:pt x="4132" y="6632"/>
                    <a:pt x="4192" y="6632"/>
                  </a:cubicBezTo>
                  <a:close/>
                  <a:moveTo>
                    <a:pt x="4787" y="7287"/>
                  </a:moveTo>
                  <a:lnTo>
                    <a:pt x="4787" y="8882"/>
                  </a:lnTo>
                  <a:lnTo>
                    <a:pt x="4406" y="8882"/>
                  </a:lnTo>
                  <a:lnTo>
                    <a:pt x="4406" y="7287"/>
                  </a:lnTo>
                  <a:close/>
                  <a:moveTo>
                    <a:pt x="5609" y="9216"/>
                  </a:moveTo>
                  <a:cubicBezTo>
                    <a:pt x="5728" y="9216"/>
                    <a:pt x="5823" y="9299"/>
                    <a:pt x="5823" y="9418"/>
                  </a:cubicBezTo>
                  <a:lnTo>
                    <a:pt x="5823" y="9609"/>
                  </a:lnTo>
                  <a:lnTo>
                    <a:pt x="4370" y="9609"/>
                  </a:lnTo>
                  <a:cubicBezTo>
                    <a:pt x="4287" y="9609"/>
                    <a:pt x="4204" y="9680"/>
                    <a:pt x="4204" y="9775"/>
                  </a:cubicBezTo>
                  <a:cubicBezTo>
                    <a:pt x="4204" y="9870"/>
                    <a:pt x="4287" y="9942"/>
                    <a:pt x="4370" y="9942"/>
                  </a:cubicBezTo>
                  <a:lnTo>
                    <a:pt x="6585" y="9942"/>
                  </a:lnTo>
                  <a:cubicBezTo>
                    <a:pt x="6609" y="9942"/>
                    <a:pt x="6621" y="9954"/>
                    <a:pt x="6632" y="9966"/>
                  </a:cubicBezTo>
                  <a:lnTo>
                    <a:pt x="6787" y="10763"/>
                  </a:lnTo>
                  <a:cubicBezTo>
                    <a:pt x="6787" y="10775"/>
                    <a:pt x="6787" y="10787"/>
                    <a:pt x="6763" y="10787"/>
                  </a:cubicBezTo>
                  <a:cubicBezTo>
                    <a:pt x="6763" y="10787"/>
                    <a:pt x="6752" y="10799"/>
                    <a:pt x="6740" y="10799"/>
                  </a:cubicBezTo>
                  <a:lnTo>
                    <a:pt x="2453" y="10799"/>
                  </a:lnTo>
                  <a:cubicBezTo>
                    <a:pt x="2441" y="10799"/>
                    <a:pt x="2418" y="10787"/>
                    <a:pt x="2418" y="10787"/>
                  </a:cubicBezTo>
                  <a:cubicBezTo>
                    <a:pt x="2418" y="10787"/>
                    <a:pt x="2406" y="10775"/>
                    <a:pt x="2406" y="10763"/>
                  </a:cubicBezTo>
                  <a:lnTo>
                    <a:pt x="2561" y="9966"/>
                  </a:lnTo>
                  <a:cubicBezTo>
                    <a:pt x="2561" y="9954"/>
                    <a:pt x="2572" y="9942"/>
                    <a:pt x="2596" y="9942"/>
                  </a:cubicBezTo>
                  <a:lnTo>
                    <a:pt x="3596" y="9942"/>
                  </a:lnTo>
                  <a:cubicBezTo>
                    <a:pt x="3692" y="9942"/>
                    <a:pt x="3763" y="9870"/>
                    <a:pt x="3763" y="9775"/>
                  </a:cubicBezTo>
                  <a:cubicBezTo>
                    <a:pt x="3763" y="9680"/>
                    <a:pt x="3692" y="9609"/>
                    <a:pt x="3596" y="9609"/>
                  </a:cubicBezTo>
                  <a:lnTo>
                    <a:pt x="3370" y="9609"/>
                  </a:lnTo>
                  <a:lnTo>
                    <a:pt x="3370" y="9418"/>
                  </a:lnTo>
                  <a:cubicBezTo>
                    <a:pt x="3370" y="9299"/>
                    <a:pt x="3465" y="9216"/>
                    <a:pt x="3584" y="9216"/>
                  </a:cubicBezTo>
                  <a:close/>
                  <a:moveTo>
                    <a:pt x="1810" y="0"/>
                  </a:moveTo>
                  <a:cubicBezTo>
                    <a:pt x="1656" y="0"/>
                    <a:pt x="1501" y="131"/>
                    <a:pt x="1501" y="310"/>
                  </a:cubicBezTo>
                  <a:lnTo>
                    <a:pt x="1501" y="726"/>
                  </a:lnTo>
                  <a:cubicBezTo>
                    <a:pt x="1501" y="893"/>
                    <a:pt x="1632" y="1036"/>
                    <a:pt x="1810" y="1036"/>
                  </a:cubicBezTo>
                  <a:lnTo>
                    <a:pt x="1846" y="1036"/>
                  </a:lnTo>
                  <a:lnTo>
                    <a:pt x="1846" y="1572"/>
                  </a:lnTo>
                  <a:cubicBezTo>
                    <a:pt x="1727" y="1572"/>
                    <a:pt x="1608" y="1512"/>
                    <a:pt x="1537" y="1417"/>
                  </a:cubicBezTo>
                  <a:lnTo>
                    <a:pt x="1394" y="1238"/>
                  </a:lnTo>
                  <a:cubicBezTo>
                    <a:pt x="1191" y="941"/>
                    <a:pt x="846" y="762"/>
                    <a:pt x="489" y="762"/>
                  </a:cubicBezTo>
                  <a:cubicBezTo>
                    <a:pt x="358" y="762"/>
                    <a:pt x="239" y="798"/>
                    <a:pt x="144" y="905"/>
                  </a:cubicBezTo>
                  <a:cubicBezTo>
                    <a:pt x="60" y="1000"/>
                    <a:pt x="1" y="1131"/>
                    <a:pt x="1" y="1250"/>
                  </a:cubicBezTo>
                  <a:lnTo>
                    <a:pt x="1" y="1929"/>
                  </a:lnTo>
                  <a:cubicBezTo>
                    <a:pt x="1" y="3560"/>
                    <a:pt x="834" y="3894"/>
                    <a:pt x="1501" y="4179"/>
                  </a:cubicBezTo>
                  <a:cubicBezTo>
                    <a:pt x="1870" y="4334"/>
                    <a:pt x="2203" y="4465"/>
                    <a:pt x="2370" y="4786"/>
                  </a:cubicBezTo>
                  <a:cubicBezTo>
                    <a:pt x="2406" y="4882"/>
                    <a:pt x="2394" y="4965"/>
                    <a:pt x="2334" y="5025"/>
                  </a:cubicBezTo>
                  <a:cubicBezTo>
                    <a:pt x="2284" y="5092"/>
                    <a:pt x="2191" y="5124"/>
                    <a:pt x="2108" y="5124"/>
                  </a:cubicBezTo>
                  <a:cubicBezTo>
                    <a:pt x="2073" y="5124"/>
                    <a:pt x="2041" y="5118"/>
                    <a:pt x="2013" y="5108"/>
                  </a:cubicBezTo>
                  <a:cubicBezTo>
                    <a:pt x="1894" y="5060"/>
                    <a:pt x="1870" y="4906"/>
                    <a:pt x="1870" y="4786"/>
                  </a:cubicBezTo>
                  <a:cubicBezTo>
                    <a:pt x="1870" y="4703"/>
                    <a:pt x="1810" y="4632"/>
                    <a:pt x="1727" y="4632"/>
                  </a:cubicBezTo>
                  <a:cubicBezTo>
                    <a:pt x="1632" y="4632"/>
                    <a:pt x="1560" y="4691"/>
                    <a:pt x="1560" y="4775"/>
                  </a:cubicBezTo>
                  <a:cubicBezTo>
                    <a:pt x="1560" y="4929"/>
                    <a:pt x="1572" y="5263"/>
                    <a:pt x="1894" y="5406"/>
                  </a:cubicBezTo>
                  <a:cubicBezTo>
                    <a:pt x="1965" y="5429"/>
                    <a:pt x="2037" y="5441"/>
                    <a:pt x="2108" y="5441"/>
                  </a:cubicBezTo>
                  <a:cubicBezTo>
                    <a:pt x="2275" y="5441"/>
                    <a:pt x="2453" y="5370"/>
                    <a:pt x="2572" y="5251"/>
                  </a:cubicBezTo>
                  <a:cubicBezTo>
                    <a:pt x="2584" y="5239"/>
                    <a:pt x="2608" y="5227"/>
                    <a:pt x="2608" y="5203"/>
                  </a:cubicBezTo>
                  <a:cubicBezTo>
                    <a:pt x="2918" y="5703"/>
                    <a:pt x="3323" y="6144"/>
                    <a:pt x="3811" y="6489"/>
                  </a:cubicBezTo>
                  <a:lnTo>
                    <a:pt x="3834" y="6501"/>
                  </a:lnTo>
                  <a:cubicBezTo>
                    <a:pt x="3799" y="6561"/>
                    <a:pt x="3775" y="6656"/>
                    <a:pt x="3775" y="6727"/>
                  </a:cubicBezTo>
                  <a:lnTo>
                    <a:pt x="3775" y="6846"/>
                  </a:lnTo>
                  <a:cubicBezTo>
                    <a:pt x="3775" y="7037"/>
                    <a:pt x="3918" y="7215"/>
                    <a:pt x="4096" y="7263"/>
                  </a:cubicBezTo>
                  <a:lnTo>
                    <a:pt x="4096" y="8870"/>
                  </a:lnTo>
                  <a:lnTo>
                    <a:pt x="3596" y="8870"/>
                  </a:lnTo>
                  <a:cubicBezTo>
                    <a:pt x="3299" y="8870"/>
                    <a:pt x="3061" y="9108"/>
                    <a:pt x="3061" y="9406"/>
                  </a:cubicBezTo>
                  <a:lnTo>
                    <a:pt x="3061" y="9597"/>
                  </a:lnTo>
                  <a:lnTo>
                    <a:pt x="2620" y="9597"/>
                  </a:lnTo>
                  <a:cubicBezTo>
                    <a:pt x="2441" y="9597"/>
                    <a:pt x="2287" y="9716"/>
                    <a:pt x="2263" y="9894"/>
                  </a:cubicBezTo>
                  <a:lnTo>
                    <a:pt x="2108" y="10680"/>
                  </a:lnTo>
                  <a:cubicBezTo>
                    <a:pt x="2096" y="10787"/>
                    <a:pt x="2108" y="10906"/>
                    <a:pt x="2191" y="10978"/>
                  </a:cubicBezTo>
                  <a:cubicBezTo>
                    <a:pt x="2263" y="11073"/>
                    <a:pt x="2370" y="11121"/>
                    <a:pt x="2465" y="11121"/>
                  </a:cubicBezTo>
                  <a:lnTo>
                    <a:pt x="6752" y="11121"/>
                  </a:lnTo>
                  <a:cubicBezTo>
                    <a:pt x="6859" y="11121"/>
                    <a:pt x="6966" y="11073"/>
                    <a:pt x="7037" y="10978"/>
                  </a:cubicBezTo>
                  <a:cubicBezTo>
                    <a:pt x="7109" y="10894"/>
                    <a:pt x="7144" y="10787"/>
                    <a:pt x="7109" y="10680"/>
                  </a:cubicBezTo>
                  <a:lnTo>
                    <a:pt x="6966" y="9894"/>
                  </a:lnTo>
                  <a:cubicBezTo>
                    <a:pt x="6930" y="9716"/>
                    <a:pt x="6787" y="9597"/>
                    <a:pt x="6609" y="9597"/>
                  </a:cubicBezTo>
                  <a:lnTo>
                    <a:pt x="6156" y="9597"/>
                  </a:lnTo>
                  <a:lnTo>
                    <a:pt x="6156" y="9406"/>
                  </a:lnTo>
                  <a:cubicBezTo>
                    <a:pt x="6156" y="9108"/>
                    <a:pt x="5918" y="8870"/>
                    <a:pt x="5620" y="8870"/>
                  </a:cubicBezTo>
                  <a:lnTo>
                    <a:pt x="5132" y="8870"/>
                  </a:lnTo>
                  <a:lnTo>
                    <a:pt x="5132" y="7263"/>
                  </a:lnTo>
                  <a:cubicBezTo>
                    <a:pt x="5311" y="7215"/>
                    <a:pt x="5442" y="7037"/>
                    <a:pt x="5442" y="6846"/>
                  </a:cubicBezTo>
                  <a:lnTo>
                    <a:pt x="5442" y="6727"/>
                  </a:lnTo>
                  <a:cubicBezTo>
                    <a:pt x="5442" y="6632"/>
                    <a:pt x="5418" y="6561"/>
                    <a:pt x="5382" y="6501"/>
                  </a:cubicBezTo>
                  <a:lnTo>
                    <a:pt x="5418" y="6489"/>
                  </a:lnTo>
                  <a:cubicBezTo>
                    <a:pt x="5894" y="6132"/>
                    <a:pt x="6311" y="5703"/>
                    <a:pt x="6621" y="5203"/>
                  </a:cubicBezTo>
                  <a:cubicBezTo>
                    <a:pt x="6632" y="5227"/>
                    <a:pt x="6656" y="5239"/>
                    <a:pt x="6656" y="5251"/>
                  </a:cubicBezTo>
                  <a:cubicBezTo>
                    <a:pt x="6775" y="5382"/>
                    <a:pt x="6954" y="5441"/>
                    <a:pt x="7109" y="5441"/>
                  </a:cubicBezTo>
                  <a:cubicBezTo>
                    <a:pt x="7192" y="5441"/>
                    <a:pt x="7263" y="5429"/>
                    <a:pt x="7335" y="5406"/>
                  </a:cubicBezTo>
                  <a:cubicBezTo>
                    <a:pt x="7644" y="5263"/>
                    <a:pt x="7668" y="4929"/>
                    <a:pt x="7668" y="4775"/>
                  </a:cubicBezTo>
                  <a:cubicBezTo>
                    <a:pt x="7668" y="4701"/>
                    <a:pt x="7603" y="4628"/>
                    <a:pt x="7531" y="4628"/>
                  </a:cubicBezTo>
                  <a:cubicBezTo>
                    <a:pt x="7521" y="4628"/>
                    <a:pt x="7511" y="4629"/>
                    <a:pt x="7502" y="4632"/>
                  </a:cubicBezTo>
                  <a:cubicBezTo>
                    <a:pt x="7406" y="4632"/>
                    <a:pt x="7335" y="4703"/>
                    <a:pt x="7347" y="4786"/>
                  </a:cubicBezTo>
                  <a:cubicBezTo>
                    <a:pt x="7347" y="4906"/>
                    <a:pt x="7335" y="5048"/>
                    <a:pt x="7216" y="5108"/>
                  </a:cubicBezTo>
                  <a:cubicBezTo>
                    <a:pt x="7188" y="5117"/>
                    <a:pt x="7158" y="5122"/>
                    <a:pt x="7128" y="5122"/>
                  </a:cubicBezTo>
                  <a:cubicBezTo>
                    <a:pt x="7043" y="5122"/>
                    <a:pt x="6956" y="5086"/>
                    <a:pt x="6894" y="5025"/>
                  </a:cubicBezTo>
                  <a:cubicBezTo>
                    <a:pt x="6835" y="4953"/>
                    <a:pt x="6811" y="4882"/>
                    <a:pt x="6859" y="4786"/>
                  </a:cubicBezTo>
                  <a:cubicBezTo>
                    <a:pt x="7025" y="4465"/>
                    <a:pt x="7335" y="4334"/>
                    <a:pt x="7728" y="4179"/>
                  </a:cubicBezTo>
                  <a:cubicBezTo>
                    <a:pt x="8395" y="3917"/>
                    <a:pt x="9228" y="3572"/>
                    <a:pt x="9228" y="1929"/>
                  </a:cubicBezTo>
                  <a:lnTo>
                    <a:pt x="9228" y="1250"/>
                  </a:lnTo>
                  <a:cubicBezTo>
                    <a:pt x="9216" y="1131"/>
                    <a:pt x="9168" y="1000"/>
                    <a:pt x="9061" y="905"/>
                  </a:cubicBezTo>
                  <a:cubicBezTo>
                    <a:pt x="8978" y="822"/>
                    <a:pt x="8859" y="762"/>
                    <a:pt x="8716" y="762"/>
                  </a:cubicBezTo>
                  <a:cubicBezTo>
                    <a:pt x="8359" y="762"/>
                    <a:pt x="8025" y="941"/>
                    <a:pt x="7811" y="1238"/>
                  </a:cubicBezTo>
                  <a:lnTo>
                    <a:pt x="7680" y="1417"/>
                  </a:lnTo>
                  <a:cubicBezTo>
                    <a:pt x="7609" y="1512"/>
                    <a:pt x="7490" y="1572"/>
                    <a:pt x="7371" y="1572"/>
                  </a:cubicBezTo>
                  <a:lnTo>
                    <a:pt x="7371" y="1036"/>
                  </a:lnTo>
                  <a:lnTo>
                    <a:pt x="7394" y="1036"/>
                  </a:lnTo>
                  <a:cubicBezTo>
                    <a:pt x="7561" y="1036"/>
                    <a:pt x="7704" y="905"/>
                    <a:pt x="7704" y="726"/>
                  </a:cubicBezTo>
                  <a:lnTo>
                    <a:pt x="7704" y="310"/>
                  </a:lnTo>
                  <a:cubicBezTo>
                    <a:pt x="7704" y="143"/>
                    <a:pt x="7573" y="0"/>
                    <a:pt x="739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5" name="Google Shape;11338;p60">
              <a:extLst>
                <a:ext uri="{FF2B5EF4-FFF2-40B4-BE49-F238E27FC236}">
                  <a16:creationId xmlns:a16="http://schemas.microsoft.com/office/drawing/2014/main" id="{30F4E5CD-771A-BD41-4A4D-C4B1E26E99BA}"/>
                </a:ext>
              </a:extLst>
            </p:cNvPr>
            <p:cNvSpPr/>
            <p:nvPr/>
          </p:nvSpPr>
          <p:spPr>
            <a:xfrm>
              <a:off x="4118903" y="3867139"/>
              <a:ext cx="93987" cy="87971"/>
            </a:xfrm>
            <a:custGeom>
              <a:avLst/>
              <a:gdLst/>
              <a:ahLst/>
              <a:cxnLst/>
              <a:rect l="l" t="t" r="r" b="b"/>
              <a:pathLst>
                <a:path w="2953" h="2764" extrusionOk="0">
                  <a:moveTo>
                    <a:pt x="1477" y="489"/>
                  </a:moveTo>
                  <a:lnTo>
                    <a:pt x="1727" y="989"/>
                  </a:lnTo>
                  <a:cubicBezTo>
                    <a:pt x="1762" y="1049"/>
                    <a:pt x="1822" y="1096"/>
                    <a:pt x="1881" y="1096"/>
                  </a:cubicBezTo>
                  <a:lnTo>
                    <a:pt x="2441" y="1180"/>
                  </a:lnTo>
                  <a:lnTo>
                    <a:pt x="2036" y="1584"/>
                  </a:lnTo>
                  <a:cubicBezTo>
                    <a:pt x="2000" y="1632"/>
                    <a:pt x="1977" y="1692"/>
                    <a:pt x="1977" y="1763"/>
                  </a:cubicBezTo>
                  <a:lnTo>
                    <a:pt x="2072" y="2335"/>
                  </a:lnTo>
                  <a:lnTo>
                    <a:pt x="1560" y="2061"/>
                  </a:lnTo>
                  <a:cubicBezTo>
                    <a:pt x="1536" y="2049"/>
                    <a:pt x="1500" y="2037"/>
                    <a:pt x="1477" y="2037"/>
                  </a:cubicBezTo>
                  <a:cubicBezTo>
                    <a:pt x="1441" y="2037"/>
                    <a:pt x="1417" y="2049"/>
                    <a:pt x="1381" y="2061"/>
                  </a:cubicBezTo>
                  <a:lnTo>
                    <a:pt x="881" y="2335"/>
                  </a:lnTo>
                  <a:lnTo>
                    <a:pt x="965" y="1763"/>
                  </a:lnTo>
                  <a:cubicBezTo>
                    <a:pt x="988" y="1703"/>
                    <a:pt x="953" y="1632"/>
                    <a:pt x="905" y="1584"/>
                  </a:cubicBezTo>
                  <a:lnTo>
                    <a:pt x="512" y="1180"/>
                  </a:lnTo>
                  <a:lnTo>
                    <a:pt x="1072" y="1096"/>
                  </a:lnTo>
                  <a:cubicBezTo>
                    <a:pt x="1131" y="1084"/>
                    <a:pt x="1191" y="1049"/>
                    <a:pt x="1227" y="989"/>
                  </a:cubicBezTo>
                  <a:lnTo>
                    <a:pt x="1477" y="489"/>
                  </a:lnTo>
                  <a:close/>
                  <a:moveTo>
                    <a:pt x="1477" y="1"/>
                  </a:moveTo>
                  <a:cubicBezTo>
                    <a:pt x="1405" y="1"/>
                    <a:pt x="1322" y="49"/>
                    <a:pt x="1298" y="108"/>
                  </a:cubicBezTo>
                  <a:lnTo>
                    <a:pt x="953" y="799"/>
                  </a:lnTo>
                  <a:lnTo>
                    <a:pt x="191" y="906"/>
                  </a:lnTo>
                  <a:cubicBezTo>
                    <a:pt x="119" y="918"/>
                    <a:pt x="60" y="965"/>
                    <a:pt x="36" y="1037"/>
                  </a:cubicBezTo>
                  <a:cubicBezTo>
                    <a:pt x="0" y="1108"/>
                    <a:pt x="36" y="1180"/>
                    <a:pt x="72" y="1227"/>
                  </a:cubicBezTo>
                  <a:lnTo>
                    <a:pt x="631" y="1763"/>
                  </a:lnTo>
                  <a:lnTo>
                    <a:pt x="488" y="2525"/>
                  </a:lnTo>
                  <a:cubicBezTo>
                    <a:pt x="476" y="2596"/>
                    <a:pt x="512" y="2668"/>
                    <a:pt x="572" y="2716"/>
                  </a:cubicBezTo>
                  <a:cubicBezTo>
                    <a:pt x="604" y="2741"/>
                    <a:pt x="639" y="2753"/>
                    <a:pt x="676" y="2753"/>
                  </a:cubicBezTo>
                  <a:cubicBezTo>
                    <a:pt x="708" y="2753"/>
                    <a:pt x="741" y="2744"/>
                    <a:pt x="774" y="2727"/>
                  </a:cubicBezTo>
                  <a:lnTo>
                    <a:pt x="1465" y="2370"/>
                  </a:lnTo>
                  <a:lnTo>
                    <a:pt x="2143" y="2727"/>
                  </a:lnTo>
                  <a:cubicBezTo>
                    <a:pt x="2179" y="2751"/>
                    <a:pt x="2203" y="2763"/>
                    <a:pt x="2239" y="2763"/>
                  </a:cubicBezTo>
                  <a:cubicBezTo>
                    <a:pt x="2274" y="2763"/>
                    <a:pt x="2310" y="2751"/>
                    <a:pt x="2358" y="2716"/>
                  </a:cubicBezTo>
                  <a:cubicBezTo>
                    <a:pt x="2417" y="2668"/>
                    <a:pt x="2441" y="2596"/>
                    <a:pt x="2429" y="2525"/>
                  </a:cubicBezTo>
                  <a:lnTo>
                    <a:pt x="2298" y="1763"/>
                  </a:lnTo>
                  <a:lnTo>
                    <a:pt x="2846" y="1227"/>
                  </a:lnTo>
                  <a:cubicBezTo>
                    <a:pt x="2917" y="1180"/>
                    <a:pt x="2953" y="1108"/>
                    <a:pt x="2917" y="1037"/>
                  </a:cubicBezTo>
                  <a:cubicBezTo>
                    <a:pt x="2893" y="965"/>
                    <a:pt x="2834" y="918"/>
                    <a:pt x="2751" y="906"/>
                  </a:cubicBezTo>
                  <a:lnTo>
                    <a:pt x="2000" y="799"/>
                  </a:lnTo>
                  <a:lnTo>
                    <a:pt x="1655" y="108"/>
                  </a:lnTo>
                  <a:cubicBezTo>
                    <a:pt x="1619" y="37"/>
                    <a:pt x="1548" y="1"/>
                    <a:pt x="14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7">
          <a:extLst>
            <a:ext uri="{FF2B5EF4-FFF2-40B4-BE49-F238E27FC236}">
              <a16:creationId xmlns:a16="http://schemas.microsoft.com/office/drawing/2014/main" id="{0DCAE6A8-31EC-9BB4-B166-A44E912BF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p32">
            <a:extLst>
              <a:ext uri="{FF2B5EF4-FFF2-40B4-BE49-F238E27FC236}">
                <a16:creationId xmlns:a16="http://schemas.microsoft.com/office/drawing/2014/main" id="{3DBCD6CB-6FEC-AF11-3E7E-19BEA446C721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952883" y="2411125"/>
            <a:ext cx="4816486" cy="837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Researching threat intelligence</a:t>
            </a:r>
            <a:endParaRPr dirty="0"/>
          </a:p>
        </p:txBody>
      </p:sp>
      <p:sp>
        <p:nvSpPr>
          <p:cNvPr id="690" name="Google Shape;690;p32">
            <a:extLst>
              <a:ext uri="{FF2B5EF4-FFF2-40B4-BE49-F238E27FC236}">
                <a16:creationId xmlns:a16="http://schemas.microsoft.com/office/drawing/2014/main" id="{DC4DE494-F357-835E-FE00-99F353DA7A7B}"/>
              </a:ext>
            </a:extLst>
          </p:cNvPr>
          <p:cNvSpPr/>
          <p:nvPr/>
        </p:nvSpPr>
        <p:spPr>
          <a:xfrm>
            <a:off x="5782875" y="1868575"/>
            <a:ext cx="1085100" cy="1085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1" name="Google Shape;691;p32">
            <a:extLst>
              <a:ext uri="{FF2B5EF4-FFF2-40B4-BE49-F238E27FC236}">
                <a16:creationId xmlns:a16="http://schemas.microsoft.com/office/drawing/2014/main" id="{42EC7345-AD1F-AD3C-0980-7BBDD012CE63}"/>
              </a:ext>
            </a:extLst>
          </p:cNvPr>
          <p:cNvSpPr txBox="1">
            <a:spLocks noGrp="1"/>
          </p:cNvSpPr>
          <p:nvPr>
            <p:ph type="title" idx="2"/>
          </p:nvPr>
        </p:nvSpPr>
        <p:spPr>
          <a:xfrm>
            <a:off x="5834900" y="2122225"/>
            <a:ext cx="9810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2"/>
                </a:solidFill>
              </a:rPr>
              <a:t>03</a:t>
            </a:r>
            <a:endParaRPr dirty="0">
              <a:solidFill>
                <a:schemeClr val="dk2"/>
              </a:solidFill>
            </a:endParaRPr>
          </a:p>
        </p:txBody>
      </p:sp>
      <p:sp>
        <p:nvSpPr>
          <p:cNvPr id="692" name="Google Shape;692;p32">
            <a:extLst>
              <a:ext uri="{FF2B5EF4-FFF2-40B4-BE49-F238E27FC236}">
                <a16:creationId xmlns:a16="http://schemas.microsoft.com/office/drawing/2014/main" id="{5FB55718-FE4E-5DC9-EC90-8C991F3C3551}"/>
              </a:ext>
            </a:extLst>
          </p:cNvPr>
          <p:cNvSpPr/>
          <p:nvPr/>
        </p:nvSpPr>
        <p:spPr>
          <a:xfrm>
            <a:off x="1370476" y="3869000"/>
            <a:ext cx="6279992" cy="104326"/>
          </a:xfrm>
          <a:custGeom>
            <a:avLst/>
            <a:gdLst/>
            <a:ahLst/>
            <a:cxnLst/>
            <a:rect l="l" t="t" r="r" b="b"/>
            <a:pathLst>
              <a:path w="143387" h="2382" extrusionOk="0">
                <a:moveTo>
                  <a:pt x="1185" y="0"/>
                </a:moveTo>
                <a:cubicBezTo>
                  <a:pt x="530" y="0"/>
                  <a:pt x="1" y="529"/>
                  <a:pt x="1" y="1184"/>
                </a:cubicBezTo>
                <a:cubicBezTo>
                  <a:pt x="1" y="1840"/>
                  <a:pt x="530" y="2382"/>
                  <a:pt x="1185" y="2382"/>
                </a:cubicBezTo>
                <a:lnTo>
                  <a:pt x="142189" y="2382"/>
                </a:lnTo>
                <a:cubicBezTo>
                  <a:pt x="142844" y="2382"/>
                  <a:pt x="143386" y="1840"/>
                  <a:pt x="143386" y="1184"/>
                </a:cubicBezTo>
                <a:cubicBezTo>
                  <a:pt x="143386" y="529"/>
                  <a:pt x="142844" y="0"/>
                  <a:pt x="14218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3" name="Google Shape;693;p32">
            <a:extLst>
              <a:ext uri="{FF2B5EF4-FFF2-40B4-BE49-F238E27FC236}">
                <a16:creationId xmlns:a16="http://schemas.microsoft.com/office/drawing/2014/main" id="{227035B5-4328-C420-CE71-B981FB303B68}"/>
              </a:ext>
            </a:extLst>
          </p:cNvPr>
          <p:cNvSpPr/>
          <p:nvPr/>
        </p:nvSpPr>
        <p:spPr>
          <a:xfrm>
            <a:off x="1369950" y="3869000"/>
            <a:ext cx="5074478" cy="104326"/>
          </a:xfrm>
          <a:custGeom>
            <a:avLst/>
            <a:gdLst/>
            <a:ahLst/>
            <a:cxnLst/>
            <a:rect l="l" t="t" r="r" b="b"/>
            <a:pathLst>
              <a:path w="87904" h="2382" extrusionOk="0">
                <a:moveTo>
                  <a:pt x="1197" y="0"/>
                </a:moveTo>
                <a:cubicBezTo>
                  <a:pt x="529" y="0"/>
                  <a:pt x="0" y="529"/>
                  <a:pt x="0" y="1184"/>
                </a:cubicBezTo>
                <a:cubicBezTo>
                  <a:pt x="0" y="1840"/>
                  <a:pt x="529" y="2382"/>
                  <a:pt x="1197" y="2382"/>
                </a:cubicBezTo>
                <a:lnTo>
                  <a:pt x="86719" y="2382"/>
                </a:lnTo>
                <a:cubicBezTo>
                  <a:pt x="87375" y="2382"/>
                  <a:pt x="87904" y="1840"/>
                  <a:pt x="87904" y="1184"/>
                </a:cubicBezTo>
                <a:cubicBezTo>
                  <a:pt x="87904" y="529"/>
                  <a:pt x="87375" y="0"/>
                  <a:pt x="8671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694" name="Google Shape;694;p32">
            <a:extLst>
              <a:ext uri="{FF2B5EF4-FFF2-40B4-BE49-F238E27FC236}">
                <a16:creationId xmlns:a16="http://schemas.microsoft.com/office/drawing/2014/main" id="{26F59EAC-DDB0-5E6F-DDD2-8D340D654D98}"/>
              </a:ext>
            </a:extLst>
          </p:cNvPr>
          <p:cNvCxnSpPr>
            <a:stCxn id="690" idx="2"/>
          </p:cNvCxnSpPr>
          <p:nvPr/>
        </p:nvCxnSpPr>
        <p:spPr>
          <a:xfrm>
            <a:off x="6325425" y="2953675"/>
            <a:ext cx="0" cy="97800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28612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8">
          <a:extLst>
            <a:ext uri="{FF2B5EF4-FFF2-40B4-BE49-F238E27FC236}">
              <a16:creationId xmlns:a16="http://schemas.microsoft.com/office/drawing/2014/main" id="{77CF8196-8B2A-D62C-7D1D-8B7ABBE180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9" name="Google Shape;1139;p41">
            <a:extLst>
              <a:ext uri="{FF2B5EF4-FFF2-40B4-BE49-F238E27FC236}">
                <a16:creationId xmlns:a16="http://schemas.microsoft.com/office/drawing/2014/main" id="{5E33DBE6-0EB8-CBF2-4BD2-7E730B8611AD}"/>
              </a:ext>
            </a:extLst>
          </p:cNvPr>
          <p:cNvSpPr txBox="1">
            <a:spLocks noGrp="1"/>
          </p:cNvSpPr>
          <p:nvPr>
            <p:ph type="ctrTitle" idx="8"/>
          </p:nvPr>
        </p:nvSpPr>
        <p:spPr>
          <a:xfrm>
            <a:off x="618825" y="411675"/>
            <a:ext cx="47277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dirty="0"/>
              <a:t>Research Methods</a:t>
            </a:r>
            <a:endParaRPr sz="3000" dirty="0"/>
          </a:p>
        </p:txBody>
      </p:sp>
      <p:sp>
        <p:nvSpPr>
          <p:cNvPr id="1140" name="Google Shape;1140;p41">
            <a:extLst>
              <a:ext uri="{FF2B5EF4-FFF2-40B4-BE49-F238E27FC236}">
                <a16:creationId xmlns:a16="http://schemas.microsoft.com/office/drawing/2014/main" id="{4B2FF76B-807A-1B8C-5C56-D43E7D711118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915161" y="2299544"/>
            <a:ext cx="1881300" cy="64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OSINT</a:t>
            </a:r>
            <a:endParaRPr dirty="0"/>
          </a:p>
        </p:txBody>
      </p:sp>
      <p:sp>
        <p:nvSpPr>
          <p:cNvPr id="1141" name="Google Shape;1141;p41">
            <a:extLst>
              <a:ext uri="{FF2B5EF4-FFF2-40B4-BE49-F238E27FC236}">
                <a16:creationId xmlns:a16="http://schemas.microsoft.com/office/drawing/2014/main" id="{F3BAE97B-1956-E373-B71F-25A5DDF59DAF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879139" y="1777397"/>
            <a:ext cx="1917300" cy="644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News!, Web Monitoring </a:t>
            </a:r>
            <a:endParaRPr dirty="0"/>
          </a:p>
        </p:txBody>
      </p:sp>
      <p:sp>
        <p:nvSpPr>
          <p:cNvPr id="1142" name="Google Shape;1142;p41">
            <a:extLst>
              <a:ext uri="{FF2B5EF4-FFF2-40B4-BE49-F238E27FC236}">
                <a16:creationId xmlns:a16="http://schemas.microsoft.com/office/drawing/2014/main" id="{B040D3BA-FD9D-B887-B7E6-A62352AFDE49}"/>
              </a:ext>
            </a:extLst>
          </p:cNvPr>
          <p:cNvSpPr txBox="1">
            <a:spLocks noGrp="1"/>
          </p:cNvSpPr>
          <p:nvPr>
            <p:ph type="subTitle" idx="3"/>
          </p:nvPr>
        </p:nvSpPr>
        <p:spPr>
          <a:xfrm>
            <a:off x="6345518" y="1777397"/>
            <a:ext cx="1881300" cy="644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Activities to prevent spying, intelligence gathering</a:t>
            </a:r>
            <a:endParaRPr dirty="0"/>
          </a:p>
        </p:txBody>
      </p:sp>
      <p:sp>
        <p:nvSpPr>
          <p:cNvPr id="1143" name="Google Shape;1143;p41">
            <a:extLst>
              <a:ext uri="{FF2B5EF4-FFF2-40B4-BE49-F238E27FC236}">
                <a16:creationId xmlns:a16="http://schemas.microsoft.com/office/drawing/2014/main" id="{9A83D1AC-A313-DF89-B1F1-3071660876FD}"/>
              </a:ext>
            </a:extLst>
          </p:cNvPr>
          <p:cNvSpPr txBox="1">
            <a:spLocks noGrp="1"/>
          </p:cNvSpPr>
          <p:nvPr>
            <p:ph type="ctrTitle" idx="2"/>
          </p:nvPr>
        </p:nvSpPr>
        <p:spPr>
          <a:xfrm>
            <a:off x="6345517" y="2299544"/>
            <a:ext cx="2445191" cy="64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Counter Intelligence</a:t>
            </a:r>
            <a:endParaRPr dirty="0"/>
          </a:p>
        </p:txBody>
      </p:sp>
      <p:sp>
        <p:nvSpPr>
          <p:cNvPr id="1144" name="Google Shape;1144;p41">
            <a:extLst>
              <a:ext uri="{FF2B5EF4-FFF2-40B4-BE49-F238E27FC236}">
                <a16:creationId xmlns:a16="http://schemas.microsoft.com/office/drawing/2014/main" id="{8F92EC78-8262-A7E7-487C-BBF080BF96B9}"/>
              </a:ext>
            </a:extLst>
          </p:cNvPr>
          <p:cNvSpPr txBox="1">
            <a:spLocks noGrp="1"/>
          </p:cNvSpPr>
          <p:nvPr>
            <p:ph type="ctrTitle" idx="4"/>
          </p:nvPr>
        </p:nvSpPr>
        <p:spPr>
          <a:xfrm>
            <a:off x="915161" y="2861525"/>
            <a:ext cx="1881300" cy="644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HUMINT</a:t>
            </a:r>
            <a:endParaRPr dirty="0"/>
          </a:p>
        </p:txBody>
      </p:sp>
      <p:sp>
        <p:nvSpPr>
          <p:cNvPr id="1145" name="Google Shape;1145;p41">
            <a:extLst>
              <a:ext uri="{FF2B5EF4-FFF2-40B4-BE49-F238E27FC236}">
                <a16:creationId xmlns:a16="http://schemas.microsoft.com/office/drawing/2014/main" id="{37BC7C75-4CD3-B4D6-82E4-A3E9FAD65930}"/>
              </a:ext>
            </a:extLst>
          </p:cNvPr>
          <p:cNvSpPr txBox="1">
            <a:spLocks noGrp="1"/>
          </p:cNvSpPr>
          <p:nvPr>
            <p:ph type="subTitle" idx="5"/>
          </p:nvPr>
        </p:nvSpPr>
        <p:spPr>
          <a:xfrm>
            <a:off x="915161" y="3353275"/>
            <a:ext cx="1881300" cy="64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Threat Sharing, SME’s</a:t>
            </a:r>
            <a:endParaRPr dirty="0"/>
          </a:p>
        </p:txBody>
      </p:sp>
      <p:sp>
        <p:nvSpPr>
          <p:cNvPr id="1146" name="Google Shape;1146;p41">
            <a:extLst>
              <a:ext uri="{FF2B5EF4-FFF2-40B4-BE49-F238E27FC236}">
                <a16:creationId xmlns:a16="http://schemas.microsoft.com/office/drawing/2014/main" id="{66B8724D-FCB3-767C-60DF-807EE2CFE7F3}"/>
              </a:ext>
            </a:extLst>
          </p:cNvPr>
          <p:cNvSpPr txBox="1">
            <a:spLocks noGrp="1"/>
          </p:cNvSpPr>
          <p:nvPr>
            <p:ph type="ctrTitle" idx="6"/>
          </p:nvPr>
        </p:nvSpPr>
        <p:spPr>
          <a:xfrm>
            <a:off x="6345518" y="2861525"/>
            <a:ext cx="2445190" cy="644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Internal Intelligence</a:t>
            </a:r>
            <a:endParaRPr dirty="0"/>
          </a:p>
        </p:txBody>
      </p:sp>
      <p:sp>
        <p:nvSpPr>
          <p:cNvPr id="1147" name="Google Shape;1147;p41">
            <a:extLst>
              <a:ext uri="{FF2B5EF4-FFF2-40B4-BE49-F238E27FC236}">
                <a16:creationId xmlns:a16="http://schemas.microsoft.com/office/drawing/2014/main" id="{3F8099EB-B6BD-39FC-3B57-D8BA7266E019}"/>
              </a:ext>
            </a:extLst>
          </p:cNvPr>
          <p:cNvSpPr txBox="1">
            <a:spLocks noGrp="1"/>
          </p:cNvSpPr>
          <p:nvPr>
            <p:ph type="subTitle" idx="7"/>
          </p:nvPr>
        </p:nvSpPr>
        <p:spPr>
          <a:xfrm>
            <a:off x="6345518" y="3353275"/>
            <a:ext cx="1656600" cy="64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Telemetry, Incidents</a:t>
            </a:r>
            <a:endParaRPr dirty="0"/>
          </a:p>
        </p:txBody>
      </p:sp>
      <p:sp>
        <p:nvSpPr>
          <p:cNvPr id="1148" name="Google Shape;1148;p41">
            <a:extLst>
              <a:ext uri="{FF2B5EF4-FFF2-40B4-BE49-F238E27FC236}">
                <a16:creationId xmlns:a16="http://schemas.microsoft.com/office/drawing/2014/main" id="{CD6D7EDF-01E9-1DE9-3508-C9AA8B175834}"/>
              </a:ext>
            </a:extLst>
          </p:cNvPr>
          <p:cNvSpPr/>
          <p:nvPr/>
        </p:nvSpPr>
        <p:spPr>
          <a:xfrm>
            <a:off x="3174876" y="1346300"/>
            <a:ext cx="2794205" cy="2794153"/>
          </a:xfrm>
          <a:custGeom>
            <a:avLst/>
            <a:gdLst/>
            <a:ahLst/>
            <a:cxnLst/>
            <a:rect l="l" t="t" r="r" b="b"/>
            <a:pathLst>
              <a:path w="53593" h="53592" extrusionOk="0">
                <a:moveTo>
                  <a:pt x="26790" y="454"/>
                </a:moveTo>
                <a:cubicBezTo>
                  <a:pt x="41319" y="454"/>
                  <a:pt x="53139" y="12273"/>
                  <a:pt x="53139" y="26789"/>
                </a:cubicBezTo>
                <a:cubicBezTo>
                  <a:pt x="53139" y="41318"/>
                  <a:pt x="41319" y="53138"/>
                  <a:pt x="26790" y="53138"/>
                </a:cubicBezTo>
                <a:cubicBezTo>
                  <a:pt x="12274" y="53138"/>
                  <a:pt x="454" y="41318"/>
                  <a:pt x="454" y="26789"/>
                </a:cubicBezTo>
                <a:cubicBezTo>
                  <a:pt x="454" y="12273"/>
                  <a:pt x="12274" y="454"/>
                  <a:pt x="26790" y="454"/>
                </a:cubicBezTo>
                <a:close/>
                <a:moveTo>
                  <a:pt x="26790" y="0"/>
                </a:moveTo>
                <a:cubicBezTo>
                  <a:pt x="12022" y="0"/>
                  <a:pt x="1" y="12021"/>
                  <a:pt x="1" y="26789"/>
                </a:cubicBezTo>
                <a:cubicBezTo>
                  <a:pt x="1" y="41570"/>
                  <a:pt x="12022" y="53591"/>
                  <a:pt x="26790" y="53591"/>
                </a:cubicBezTo>
                <a:cubicBezTo>
                  <a:pt x="41571" y="53591"/>
                  <a:pt x="53592" y="41570"/>
                  <a:pt x="53592" y="26789"/>
                </a:cubicBezTo>
                <a:cubicBezTo>
                  <a:pt x="53592" y="12021"/>
                  <a:pt x="41571" y="0"/>
                  <a:pt x="2679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9" name="Google Shape;1149;p41">
            <a:extLst>
              <a:ext uri="{FF2B5EF4-FFF2-40B4-BE49-F238E27FC236}">
                <a16:creationId xmlns:a16="http://schemas.microsoft.com/office/drawing/2014/main" id="{4C7D4518-9642-D5FB-ABA4-47BDE6100F25}"/>
              </a:ext>
            </a:extLst>
          </p:cNvPr>
          <p:cNvSpPr/>
          <p:nvPr/>
        </p:nvSpPr>
        <p:spPr>
          <a:xfrm>
            <a:off x="3363449" y="1535500"/>
            <a:ext cx="2417042" cy="2416417"/>
          </a:xfrm>
          <a:custGeom>
            <a:avLst/>
            <a:gdLst/>
            <a:ahLst/>
            <a:cxnLst/>
            <a:rect l="l" t="t" r="r" b="b"/>
            <a:pathLst>
              <a:path w="46359" h="46347" extrusionOk="0">
                <a:moveTo>
                  <a:pt x="23173" y="441"/>
                </a:moveTo>
                <a:cubicBezTo>
                  <a:pt x="35711" y="441"/>
                  <a:pt x="45905" y="10635"/>
                  <a:pt x="45905" y="23160"/>
                </a:cubicBezTo>
                <a:cubicBezTo>
                  <a:pt x="45905" y="35698"/>
                  <a:pt x="35711" y="45892"/>
                  <a:pt x="23186" y="45892"/>
                </a:cubicBezTo>
                <a:cubicBezTo>
                  <a:pt x="10661" y="45892"/>
                  <a:pt x="466" y="35698"/>
                  <a:pt x="466" y="23160"/>
                </a:cubicBezTo>
                <a:cubicBezTo>
                  <a:pt x="466" y="10635"/>
                  <a:pt x="10648" y="441"/>
                  <a:pt x="23173" y="441"/>
                </a:cubicBezTo>
                <a:close/>
                <a:moveTo>
                  <a:pt x="23173" y="0"/>
                </a:moveTo>
                <a:cubicBezTo>
                  <a:pt x="10396" y="0"/>
                  <a:pt x="0" y="10383"/>
                  <a:pt x="0" y="23160"/>
                </a:cubicBezTo>
                <a:cubicBezTo>
                  <a:pt x="0" y="35950"/>
                  <a:pt x="10396" y="46346"/>
                  <a:pt x="23173" y="46346"/>
                </a:cubicBezTo>
                <a:cubicBezTo>
                  <a:pt x="35963" y="46346"/>
                  <a:pt x="46359" y="35938"/>
                  <a:pt x="46359" y="23160"/>
                </a:cubicBezTo>
                <a:cubicBezTo>
                  <a:pt x="46359" y="10396"/>
                  <a:pt x="35963" y="0"/>
                  <a:pt x="23173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0" name="Google Shape;1150;p41">
            <a:extLst>
              <a:ext uri="{FF2B5EF4-FFF2-40B4-BE49-F238E27FC236}">
                <a16:creationId xmlns:a16="http://schemas.microsoft.com/office/drawing/2014/main" id="{3B980386-4664-66B0-5B81-6D23E180F182}"/>
              </a:ext>
            </a:extLst>
          </p:cNvPr>
          <p:cNvSpPr/>
          <p:nvPr/>
        </p:nvSpPr>
        <p:spPr>
          <a:xfrm>
            <a:off x="3471839" y="1723396"/>
            <a:ext cx="2120119" cy="2039932"/>
          </a:xfrm>
          <a:custGeom>
            <a:avLst/>
            <a:gdLst/>
            <a:ahLst/>
            <a:cxnLst/>
            <a:rect l="l" t="t" r="r" b="b"/>
            <a:pathLst>
              <a:path w="40664" h="39126" extrusionOk="0">
                <a:moveTo>
                  <a:pt x="21094" y="454"/>
                </a:moveTo>
                <a:cubicBezTo>
                  <a:pt x="31641" y="466"/>
                  <a:pt x="40197" y="9010"/>
                  <a:pt x="40210" y="19556"/>
                </a:cubicBezTo>
                <a:cubicBezTo>
                  <a:pt x="40210" y="27293"/>
                  <a:pt x="35547" y="34262"/>
                  <a:pt x="28415" y="37210"/>
                </a:cubicBezTo>
                <a:cubicBezTo>
                  <a:pt x="26049" y="38191"/>
                  <a:pt x="23565" y="38667"/>
                  <a:pt x="21102" y="38667"/>
                </a:cubicBezTo>
                <a:cubicBezTo>
                  <a:pt x="16129" y="38667"/>
                  <a:pt x="11243" y="36726"/>
                  <a:pt x="7586" y="33077"/>
                </a:cubicBezTo>
                <a:cubicBezTo>
                  <a:pt x="2130" y="27608"/>
                  <a:pt x="492" y="19393"/>
                  <a:pt x="3440" y="12248"/>
                </a:cubicBezTo>
                <a:cubicBezTo>
                  <a:pt x="6402" y="5116"/>
                  <a:pt x="13370" y="454"/>
                  <a:pt x="21094" y="454"/>
                </a:cubicBezTo>
                <a:close/>
                <a:moveTo>
                  <a:pt x="21107" y="0"/>
                </a:moveTo>
                <a:cubicBezTo>
                  <a:pt x="16017" y="0"/>
                  <a:pt x="11015" y="1989"/>
                  <a:pt x="7271" y="5733"/>
                </a:cubicBezTo>
                <a:cubicBezTo>
                  <a:pt x="1676" y="11328"/>
                  <a:pt x="0" y="19733"/>
                  <a:pt x="3025" y="27041"/>
                </a:cubicBezTo>
                <a:cubicBezTo>
                  <a:pt x="6049" y="34362"/>
                  <a:pt x="13181" y="39126"/>
                  <a:pt x="21094" y="39126"/>
                </a:cubicBezTo>
                <a:cubicBezTo>
                  <a:pt x="31893" y="39113"/>
                  <a:pt x="40651" y="30355"/>
                  <a:pt x="40663" y="19556"/>
                </a:cubicBezTo>
                <a:cubicBezTo>
                  <a:pt x="40663" y="11643"/>
                  <a:pt x="35888" y="4511"/>
                  <a:pt x="28579" y="1487"/>
                </a:cubicBezTo>
                <a:cubicBezTo>
                  <a:pt x="26161" y="486"/>
                  <a:pt x="23624" y="0"/>
                  <a:pt x="2110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1" name="Google Shape;1151;p41">
            <a:extLst>
              <a:ext uri="{FF2B5EF4-FFF2-40B4-BE49-F238E27FC236}">
                <a16:creationId xmlns:a16="http://schemas.microsoft.com/office/drawing/2014/main" id="{FF2EEB21-3845-4585-AA12-3C0C8A8FE55B}"/>
              </a:ext>
            </a:extLst>
          </p:cNvPr>
          <p:cNvSpPr/>
          <p:nvPr/>
        </p:nvSpPr>
        <p:spPr>
          <a:xfrm>
            <a:off x="3674854" y="1911761"/>
            <a:ext cx="1728515" cy="1663030"/>
          </a:xfrm>
          <a:custGeom>
            <a:avLst/>
            <a:gdLst/>
            <a:ahLst/>
            <a:cxnLst/>
            <a:rect l="l" t="t" r="r" b="b"/>
            <a:pathLst>
              <a:path w="33153" h="31897" extrusionOk="0">
                <a:moveTo>
                  <a:pt x="17200" y="457"/>
                </a:moveTo>
                <a:cubicBezTo>
                  <a:pt x="25756" y="470"/>
                  <a:pt x="32687" y="7400"/>
                  <a:pt x="32699" y="15943"/>
                </a:cubicBezTo>
                <a:cubicBezTo>
                  <a:pt x="32699" y="22219"/>
                  <a:pt x="28919" y="27864"/>
                  <a:pt x="23135" y="30258"/>
                </a:cubicBezTo>
                <a:cubicBezTo>
                  <a:pt x="21216" y="31055"/>
                  <a:pt x="19202" y="31442"/>
                  <a:pt x="17207" y="31442"/>
                </a:cubicBezTo>
                <a:cubicBezTo>
                  <a:pt x="13176" y="31442"/>
                  <a:pt x="9217" y="29864"/>
                  <a:pt x="6250" y="26906"/>
                </a:cubicBezTo>
                <a:cubicBezTo>
                  <a:pt x="1815" y="22471"/>
                  <a:pt x="491" y="15805"/>
                  <a:pt x="2886" y="10021"/>
                </a:cubicBezTo>
                <a:cubicBezTo>
                  <a:pt x="5292" y="4225"/>
                  <a:pt x="10938" y="457"/>
                  <a:pt x="17200" y="457"/>
                </a:cubicBezTo>
                <a:close/>
                <a:moveTo>
                  <a:pt x="17222" y="0"/>
                </a:moveTo>
                <a:cubicBezTo>
                  <a:pt x="13069" y="0"/>
                  <a:pt x="8988" y="1625"/>
                  <a:pt x="5935" y="4678"/>
                </a:cubicBezTo>
                <a:cubicBezTo>
                  <a:pt x="1374" y="9227"/>
                  <a:pt x="0" y="16095"/>
                  <a:pt x="2470" y="22055"/>
                </a:cubicBezTo>
                <a:cubicBezTo>
                  <a:pt x="4940" y="28002"/>
                  <a:pt x="10749" y="31896"/>
                  <a:pt x="17200" y="31896"/>
                </a:cubicBezTo>
                <a:cubicBezTo>
                  <a:pt x="26008" y="31884"/>
                  <a:pt x="33140" y="24751"/>
                  <a:pt x="33153" y="15943"/>
                </a:cubicBezTo>
                <a:cubicBezTo>
                  <a:pt x="33153" y="9504"/>
                  <a:pt x="29272" y="3683"/>
                  <a:pt x="23312" y="1213"/>
                </a:cubicBezTo>
                <a:cubicBezTo>
                  <a:pt x="21341" y="396"/>
                  <a:pt x="19273" y="0"/>
                  <a:pt x="17222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2" name="Google Shape;1152;p41">
            <a:extLst>
              <a:ext uri="{FF2B5EF4-FFF2-40B4-BE49-F238E27FC236}">
                <a16:creationId xmlns:a16="http://schemas.microsoft.com/office/drawing/2014/main" id="{B3C86448-0AD7-992B-1060-137A720D9E43}"/>
              </a:ext>
            </a:extLst>
          </p:cNvPr>
          <p:cNvSpPr/>
          <p:nvPr/>
        </p:nvSpPr>
        <p:spPr>
          <a:xfrm rot="-8999970">
            <a:off x="3174921" y="1347034"/>
            <a:ext cx="2794158" cy="2793489"/>
          </a:xfrm>
          <a:prstGeom prst="blockArc">
            <a:avLst>
              <a:gd name="adj1" fmla="val 15791057"/>
              <a:gd name="adj2" fmla="val 10360267"/>
              <a:gd name="adj3" fmla="val 865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3" name="Google Shape;1153;p41">
            <a:extLst>
              <a:ext uri="{FF2B5EF4-FFF2-40B4-BE49-F238E27FC236}">
                <a16:creationId xmlns:a16="http://schemas.microsoft.com/office/drawing/2014/main" id="{DAE812BF-42A1-3732-EEA3-79868CC77B04}"/>
              </a:ext>
            </a:extLst>
          </p:cNvPr>
          <p:cNvSpPr/>
          <p:nvPr/>
        </p:nvSpPr>
        <p:spPr>
          <a:xfrm>
            <a:off x="3363451" y="1535447"/>
            <a:ext cx="2417100" cy="2416500"/>
          </a:xfrm>
          <a:prstGeom prst="blockArc">
            <a:avLst>
              <a:gd name="adj1" fmla="val 18313733"/>
              <a:gd name="adj2" fmla="val 10538502"/>
              <a:gd name="adj3" fmla="val 1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4" name="Google Shape;1154;p41">
            <a:extLst>
              <a:ext uri="{FF2B5EF4-FFF2-40B4-BE49-F238E27FC236}">
                <a16:creationId xmlns:a16="http://schemas.microsoft.com/office/drawing/2014/main" id="{F72BF663-7DB1-43F9-E643-3ACA6CCF26D2}"/>
              </a:ext>
            </a:extLst>
          </p:cNvPr>
          <p:cNvSpPr/>
          <p:nvPr/>
        </p:nvSpPr>
        <p:spPr>
          <a:xfrm rot="4870002">
            <a:off x="3552388" y="1724236"/>
            <a:ext cx="2039591" cy="2038998"/>
          </a:xfrm>
          <a:prstGeom prst="blockArc">
            <a:avLst>
              <a:gd name="adj1" fmla="val 2412399"/>
              <a:gd name="adj2" fmla="val 10510293"/>
              <a:gd name="adj3" fmla="val 1218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5" name="Google Shape;1155;p41">
            <a:extLst>
              <a:ext uri="{FF2B5EF4-FFF2-40B4-BE49-F238E27FC236}">
                <a16:creationId xmlns:a16="http://schemas.microsoft.com/office/drawing/2014/main" id="{D1541658-3D69-5AC6-B2F3-65CFC4F9FF77}"/>
              </a:ext>
            </a:extLst>
          </p:cNvPr>
          <p:cNvSpPr/>
          <p:nvPr/>
        </p:nvSpPr>
        <p:spPr>
          <a:xfrm rot="788870">
            <a:off x="3743754" y="1915710"/>
            <a:ext cx="1656523" cy="1655871"/>
          </a:xfrm>
          <a:prstGeom prst="blockArc">
            <a:avLst>
              <a:gd name="adj1" fmla="val 19721094"/>
              <a:gd name="adj2" fmla="val 10510293"/>
              <a:gd name="adj3" fmla="val 1218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156" name="Google Shape;1156;p41">
            <a:extLst>
              <a:ext uri="{FF2B5EF4-FFF2-40B4-BE49-F238E27FC236}">
                <a16:creationId xmlns:a16="http://schemas.microsoft.com/office/drawing/2014/main" id="{9A249B4D-A97C-E973-E9DF-DF6C0E718337}"/>
              </a:ext>
            </a:extLst>
          </p:cNvPr>
          <p:cNvCxnSpPr/>
          <p:nvPr/>
        </p:nvCxnSpPr>
        <p:spPr>
          <a:xfrm>
            <a:off x="2068344" y="2735750"/>
            <a:ext cx="171690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1157" name="Google Shape;1157;p41">
            <a:extLst>
              <a:ext uri="{FF2B5EF4-FFF2-40B4-BE49-F238E27FC236}">
                <a16:creationId xmlns:a16="http://schemas.microsoft.com/office/drawing/2014/main" id="{1FF2184A-3A6D-0CAB-D69B-601497323B85}"/>
              </a:ext>
            </a:extLst>
          </p:cNvPr>
          <p:cNvCxnSpPr/>
          <p:nvPr/>
        </p:nvCxnSpPr>
        <p:spPr>
          <a:xfrm>
            <a:off x="2068344" y="3062800"/>
            <a:ext cx="1577400" cy="0"/>
          </a:xfrm>
          <a:prstGeom prst="straightConnector1">
            <a:avLst/>
          </a:prstGeom>
          <a:noFill/>
          <a:ln w="19050" cap="flat" cmpd="sng">
            <a:solidFill>
              <a:schemeClr val="accent4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1158" name="Google Shape;1158;p41">
            <a:extLst>
              <a:ext uri="{FF2B5EF4-FFF2-40B4-BE49-F238E27FC236}">
                <a16:creationId xmlns:a16="http://schemas.microsoft.com/office/drawing/2014/main" id="{F1F1EA9E-5FF0-7A98-7304-6DB186433714}"/>
              </a:ext>
            </a:extLst>
          </p:cNvPr>
          <p:cNvCxnSpPr/>
          <p:nvPr/>
        </p:nvCxnSpPr>
        <p:spPr>
          <a:xfrm rot="10800000">
            <a:off x="5715844" y="2735750"/>
            <a:ext cx="1310100" cy="0"/>
          </a:xfrm>
          <a:prstGeom prst="straightConnector1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1159" name="Google Shape;1159;p41">
            <a:extLst>
              <a:ext uri="{FF2B5EF4-FFF2-40B4-BE49-F238E27FC236}">
                <a16:creationId xmlns:a16="http://schemas.microsoft.com/office/drawing/2014/main" id="{6F8635FF-4B1C-F97B-2B94-7B0A91CA74BC}"/>
              </a:ext>
            </a:extLst>
          </p:cNvPr>
          <p:cNvCxnSpPr/>
          <p:nvPr/>
        </p:nvCxnSpPr>
        <p:spPr>
          <a:xfrm rot="10800000">
            <a:off x="5878144" y="3062800"/>
            <a:ext cx="1147800" cy="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med" len="med"/>
            <a:tailEnd type="oval" w="med" len="med"/>
          </a:ln>
        </p:spPr>
      </p:cxnSp>
    </p:spTree>
    <p:extLst>
      <p:ext uri="{BB962C8B-B14F-4D97-AF65-F5344CB8AC3E}">
        <p14:creationId xmlns:p14="http://schemas.microsoft.com/office/powerpoint/2010/main" val="26206002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8">
          <a:extLst>
            <a:ext uri="{FF2B5EF4-FFF2-40B4-BE49-F238E27FC236}">
              <a16:creationId xmlns:a16="http://schemas.microsoft.com/office/drawing/2014/main" id="{0686129E-2CC6-0D41-3A16-789583A60F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9" name="Google Shape;1139;p41">
            <a:extLst>
              <a:ext uri="{FF2B5EF4-FFF2-40B4-BE49-F238E27FC236}">
                <a16:creationId xmlns:a16="http://schemas.microsoft.com/office/drawing/2014/main" id="{9B61B166-6277-7C40-E198-A86EF1F98A6A}"/>
              </a:ext>
            </a:extLst>
          </p:cNvPr>
          <p:cNvSpPr txBox="1">
            <a:spLocks noGrp="1"/>
          </p:cNvSpPr>
          <p:nvPr>
            <p:ph type="ctrTitle" idx="8"/>
          </p:nvPr>
        </p:nvSpPr>
        <p:spPr>
          <a:xfrm>
            <a:off x="618825" y="411675"/>
            <a:ext cx="47277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dirty="0"/>
              <a:t>Research Methods</a:t>
            </a:r>
            <a:endParaRPr sz="3000" dirty="0"/>
          </a:p>
        </p:txBody>
      </p:sp>
      <p:sp>
        <p:nvSpPr>
          <p:cNvPr id="1142" name="Google Shape;1142;p41">
            <a:extLst>
              <a:ext uri="{FF2B5EF4-FFF2-40B4-BE49-F238E27FC236}">
                <a16:creationId xmlns:a16="http://schemas.microsoft.com/office/drawing/2014/main" id="{2161B916-6156-0D50-E371-39D428F8768E}"/>
              </a:ext>
            </a:extLst>
          </p:cNvPr>
          <p:cNvSpPr txBox="1">
            <a:spLocks noGrp="1"/>
          </p:cNvSpPr>
          <p:nvPr>
            <p:ph type="subTitle" idx="3"/>
          </p:nvPr>
        </p:nvSpPr>
        <p:spPr>
          <a:xfrm>
            <a:off x="618824" y="1413242"/>
            <a:ext cx="8088757" cy="306524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>
                <a:hlinkClick r:id="rId3"/>
              </a:rPr>
              <a:t>https://docs.google.com/spreadsheets/u/1/d/1H9_xaxQHpWaa4O_Son4Gx0YOIzlcBWMsdvePFX68EKU/pubhtml#gid=361554658</a:t>
            </a:r>
            <a:endParaRPr lang="en-GB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>
                <a:hlinkClick r:id="rId4"/>
              </a:rPr>
              <a:t>https://github.com/fastfire/deepdarkCTI</a:t>
            </a:r>
            <a:endParaRPr lang="en-GB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>
                <a:hlinkClick r:id="rId5"/>
              </a:rPr>
              <a:t>https://github.com/jivoi/awesome-osint</a:t>
            </a:r>
            <a:endParaRPr lang="en-GB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>
                <a:hlinkClick r:id="rId6"/>
              </a:rPr>
              <a:t>https://thehackernews.com/</a:t>
            </a:r>
            <a:endParaRPr lang="en-GB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>
                <a:hlinkClick r:id="rId7"/>
              </a:rPr>
              <a:t>https://www.securityweek.com/</a:t>
            </a:r>
            <a:r>
              <a:rPr lang="en-GB" dirty="0"/>
              <a:t>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>
                <a:hlinkClick r:id="rId8"/>
              </a:rPr>
              <a:t>https://www.bleepingcomputer.com/</a:t>
            </a:r>
            <a:r>
              <a:rPr lang="en-GB" dirty="0"/>
              <a:t>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>
                <a:hlinkClick r:id="rId9"/>
              </a:rPr>
              <a:t>https://www.ncsc.gov.uk/section/keep-up-to-date</a:t>
            </a:r>
            <a:r>
              <a:rPr lang="en-GB" dirty="0"/>
              <a:t>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Vendors annual reporting, Mandiant, Recorded Future, Microsoft, </a:t>
            </a:r>
            <a:r>
              <a:rPr lang="en-GB" dirty="0" err="1"/>
              <a:t>Crowdstrike</a:t>
            </a:r>
            <a:endParaRPr lang="en-GB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CISA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900976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7">
          <a:extLst>
            <a:ext uri="{FF2B5EF4-FFF2-40B4-BE49-F238E27FC236}">
              <a16:creationId xmlns:a16="http://schemas.microsoft.com/office/drawing/2014/main" id="{B31CE82C-E955-4FE7-BB38-51D9EE992E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p32">
            <a:extLst>
              <a:ext uri="{FF2B5EF4-FFF2-40B4-BE49-F238E27FC236}">
                <a16:creationId xmlns:a16="http://schemas.microsoft.com/office/drawing/2014/main" id="{BFB588FB-42EE-ABF8-50C5-9A4A10A5E451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952883" y="2411125"/>
            <a:ext cx="4816486" cy="837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Outputs</a:t>
            </a:r>
            <a:endParaRPr dirty="0"/>
          </a:p>
        </p:txBody>
      </p:sp>
      <p:sp>
        <p:nvSpPr>
          <p:cNvPr id="690" name="Google Shape;690;p32">
            <a:extLst>
              <a:ext uri="{FF2B5EF4-FFF2-40B4-BE49-F238E27FC236}">
                <a16:creationId xmlns:a16="http://schemas.microsoft.com/office/drawing/2014/main" id="{34A2060C-577B-5994-C692-914ED23DA7C9}"/>
              </a:ext>
            </a:extLst>
          </p:cNvPr>
          <p:cNvSpPr/>
          <p:nvPr/>
        </p:nvSpPr>
        <p:spPr>
          <a:xfrm>
            <a:off x="5782875" y="1868575"/>
            <a:ext cx="1085100" cy="1085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1" name="Google Shape;691;p32">
            <a:extLst>
              <a:ext uri="{FF2B5EF4-FFF2-40B4-BE49-F238E27FC236}">
                <a16:creationId xmlns:a16="http://schemas.microsoft.com/office/drawing/2014/main" id="{CE89B288-036F-5511-33FF-33A397318303}"/>
              </a:ext>
            </a:extLst>
          </p:cNvPr>
          <p:cNvSpPr txBox="1">
            <a:spLocks noGrp="1"/>
          </p:cNvSpPr>
          <p:nvPr>
            <p:ph type="title" idx="2"/>
          </p:nvPr>
        </p:nvSpPr>
        <p:spPr>
          <a:xfrm>
            <a:off x="5834900" y="2122225"/>
            <a:ext cx="9810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2"/>
                </a:solidFill>
              </a:rPr>
              <a:t>04</a:t>
            </a:r>
            <a:endParaRPr dirty="0">
              <a:solidFill>
                <a:schemeClr val="dk2"/>
              </a:solidFill>
            </a:endParaRPr>
          </a:p>
        </p:txBody>
      </p:sp>
      <p:sp>
        <p:nvSpPr>
          <p:cNvPr id="692" name="Google Shape;692;p32">
            <a:extLst>
              <a:ext uri="{FF2B5EF4-FFF2-40B4-BE49-F238E27FC236}">
                <a16:creationId xmlns:a16="http://schemas.microsoft.com/office/drawing/2014/main" id="{3EBFB167-8472-3573-BF45-CF687F3ACD66}"/>
              </a:ext>
            </a:extLst>
          </p:cNvPr>
          <p:cNvSpPr/>
          <p:nvPr/>
        </p:nvSpPr>
        <p:spPr>
          <a:xfrm>
            <a:off x="1370476" y="3869000"/>
            <a:ext cx="6279992" cy="104326"/>
          </a:xfrm>
          <a:custGeom>
            <a:avLst/>
            <a:gdLst/>
            <a:ahLst/>
            <a:cxnLst/>
            <a:rect l="l" t="t" r="r" b="b"/>
            <a:pathLst>
              <a:path w="143387" h="2382" extrusionOk="0">
                <a:moveTo>
                  <a:pt x="1185" y="0"/>
                </a:moveTo>
                <a:cubicBezTo>
                  <a:pt x="530" y="0"/>
                  <a:pt x="1" y="529"/>
                  <a:pt x="1" y="1184"/>
                </a:cubicBezTo>
                <a:cubicBezTo>
                  <a:pt x="1" y="1840"/>
                  <a:pt x="530" y="2382"/>
                  <a:pt x="1185" y="2382"/>
                </a:cubicBezTo>
                <a:lnTo>
                  <a:pt x="142189" y="2382"/>
                </a:lnTo>
                <a:cubicBezTo>
                  <a:pt x="142844" y="2382"/>
                  <a:pt x="143386" y="1840"/>
                  <a:pt x="143386" y="1184"/>
                </a:cubicBezTo>
                <a:cubicBezTo>
                  <a:pt x="143386" y="529"/>
                  <a:pt x="142844" y="0"/>
                  <a:pt x="14218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3" name="Google Shape;693;p32">
            <a:extLst>
              <a:ext uri="{FF2B5EF4-FFF2-40B4-BE49-F238E27FC236}">
                <a16:creationId xmlns:a16="http://schemas.microsoft.com/office/drawing/2014/main" id="{FF39061C-ADB7-1D19-23AC-B4AEECEBCAB3}"/>
              </a:ext>
            </a:extLst>
          </p:cNvPr>
          <p:cNvSpPr/>
          <p:nvPr/>
        </p:nvSpPr>
        <p:spPr>
          <a:xfrm>
            <a:off x="1369950" y="3869000"/>
            <a:ext cx="5074478" cy="104326"/>
          </a:xfrm>
          <a:custGeom>
            <a:avLst/>
            <a:gdLst/>
            <a:ahLst/>
            <a:cxnLst/>
            <a:rect l="l" t="t" r="r" b="b"/>
            <a:pathLst>
              <a:path w="87904" h="2382" extrusionOk="0">
                <a:moveTo>
                  <a:pt x="1197" y="0"/>
                </a:moveTo>
                <a:cubicBezTo>
                  <a:pt x="529" y="0"/>
                  <a:pt x="0" y="529"/>
                  <a:pt x="0" y="1184"/>
                </a:cubicBezTo>
                <a:cubicBezTo>
                  <a:pt x="0" y="1840"/>
                  <a:pt x="529" y="2382"/>
                  <a:pt x="1197" y="2382"/>
                </a:cubicBezTo>
                <a:lnTo>
                  <a:pt x="86719" y="2382"/>
                </a:lnTo>
                <a:cubicBezTo>
                  <a:pt x="87375" y="2382"/>
                  <a:pt x="87904" y="1840"/>
                  <a:pt x="87904" y="1184"/>
                </a:cubicBezTo>
                <a:cubicBezTo>
                  <a:pt x="87904" y="529"/>
                  <a:pt x="87375" y="0"/>
                  <a:pt x="8671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694" name="Google Shape;694;p32">
            <a:extLst>
              <a:ext uri="{FF2B5EF4-FFF2-40B4-BE49-F238E27FC236}">
                <a16:creationId xmlns:a16="http://schemas.microsoft.com/office/drawing/2014/main" id="{0F612FEC-BB38-CDE0-C3C4-AE939BE72A6E}"/>
              </a:ext>
            </a:extLst>
          </p:cNvPr>
          <p:cNvCxnSpPr>
            <a:stCxn id="690" idx="2"/>
          </p:cNvCxnSpPr>
          <p:nvPr/>
        </p:nvCxnSpPr>
        <p:spPr>
          <a:xfrm>
            <a:off x="6325425" y="2953675"/>
            <a:ext cx="0" cy="97800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10512769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0">
          <a:extLst>
            <a:ext uri="{FF2B5EF4-FFF2-40B4-BE49-F238E27FC236}">
              <a16:creationId xmlns:a16="http://schemas.microsoft.com/office/drawing/2014/main" id="{3CD51988-7C21-6BA6-3D17-B1B5AE9A22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p30">
            <a:extLst>
              <a:ext uri="{FF2B5EF4-FFF2-40B4-BE49-F238E27FC236}">
                <a16:creationId xmlns:a16="http://schemas.microsoft.com/office/drawing/2014/main" id="{4C838E2F-4D52-022D-250A-1C98C6A92A2F}"/>
              </a:ext>
            </a:extLst>
          </p:cNvPr>
          <p:cNvSpPr txBox="1">
            <a:spLocks noGrp="1"/>
          </p:cNvSpPr>
          <p:nvPr>
            <p:ph type="ctrTitle" idx="8"/>
          </p:nvPr>
        </p:nvSpPr>
        <p:spPr>
          <a:xfrm>
            <a:off x="621630" y="411675"/>
            <a:ext cx="58887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Outputs of TI</a:t>
            </a:r>
            <a:endParaRPr sz="3000" dirty="0"/>
          </a:p>
        </p:txBody>
      </p:sp>
      <p:sp>
        <p:nvSpPr>
          <p:cNvPr id="602" name="Google Shape;602;p30">
            <a:extLst>
              <a:ext uri="{FF2B5EF4-FFF2-40B4-BE49-F238E27FC236}">
                <a16:creationId xmlns:a16="http://schemas.microsoft.com/office/drawing/2014/main" id="{5ED40BFE-C7BA-90C3-CD8A-BE2EE2B274E7}"/>
              </a:ext>
            </a:extLst>
          </p:cNvPr>
          <p:cNvSpPr txBox="1">
            <a:spLocks noGrp="1"/>
          </p:cNvSpPr>
          <p:nvPr>
            <p:ph type="ctrTitle" idx="2"/>
          </p:nvPr>
        </p:nvSpPr>
        <p:spPr>
          <a:xfrm>
            <a:off x="6054555" y="1373195"/>
            <a:ext cx="1881300" cy="644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Threat Hunting</a:t>
            </a:r>
            <a:endParaRPr dirty="0"/>
          </a:p>
        </p:txBody>
      </p:sp>
      <p:sp>
        <p:nvSpPr>
          <p:cNvPr id="603" name="Google Shape;603;p30">
            <a:extLst>
              <a:ext uri="{FF2B5EF4-FFF2-40B4-BE49-F238E27FC236}">
                <a16:creationId xmlns:a16="http://schemas.microsoft.com/office/drawing/2014/main" id="{641BD810-E24F-9271-971A-B7273C008EF1}"/>
              </a:ext>
            </a:extLst>
          </p:cNvPr>
          <p:cNvSpPr txBox="1">
            <a:spLocks noGrp="1"/>
          </p:cNvSpPr>
          <p:nvPr>
            <p:ph type="ctrTitle" idx="4"/>
          </p:nvPr>
        </p:nvSpPr>
        <p:spPr>
          <a:xfrm>
            <a:off x="621630" y="2778806"/>
            <a:ext cx="2478211" cy="644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Detection Engineering</a:t>
            </a:r>
            <a:endParaRPr dirty="0"/>
          </a:p>
        </p:txBody>
      </p:sp>
      <p:sp>
        <p:nvSpPr>
          <p:cNvPr id="604" name="Google Shape;604;p30">
            <a:extLst>
              <a:ext uri="{FF2B5EF4-FFF2-40B4-BE49-F238E27FC236}">
                <a16:creationId xmlns:a16="http://schemas.microsoft.com/office/drawing/2014/main" id="{02E0D3E0-B958-F258-47D0-327964269C64}"/>
              </a:ext>
            </a:extLst>
          </p:cNvPr>
          <p:cNvSpPr txBox="1">
            <a:spLocks noGrp="1"/>
          </p:cNvSpPr>
          <p:nvPr>
            <p:ph type="subTitle" idx="7"/>
          </p:nvPr>
        </p:nvSpPr>
        <p:spPr>
          <a:xfrm>
            <a:off x="6054555" y="3271106"/>
            <a:ext cx="2245210" cy="64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Threat Modelling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Business decisions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Operational processes</a:t>
            </a:r>
            <a:endParaRPr dirty="0"/>
          </a:p>
        </p:txBody>
      </p:sp>
      <p:sp>
        <p:nvSpPr>
          <p:cNvPr id="605" name="Google Shape;605;p30">
            <a:extLst>
              <a:ext uri="{FF2B5EF4-FFF2-40B4-BE49-F238E27FC236}">
                <a16:creationId xmlns:a16="http://schemas.microsoft.com/office/drawing/2014/main" id="{C5DE8BF6-203C-A658-F477-57E7CFA3BD2D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116841" y="1373195"/>
            <a:ext cx="1983000" cy="644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Reports/Briefings</a:t>
            </a:r>
            <a:endParaRPr dirty="0"/>
          </a:p>
        </p:txBody>
      </p:sp>
      <p:sp>
        <p:nvSpPr>
          <p:cNvPr id="606" name="Google Shape;606;p30">
            <a:extLst>
              <a:ext uri="{FF2B5EF4-FFF2-40B4-BE49-F238E27FC236}">
                <a16:creationId xmlns:a16="http://schemas.microsoft.com/office/drawing/2014/main" id="{D89B255B-D37B-221B-EBDA-D375F447CFAC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015141" y="1865495"/>
            <a:ext cx="2084700" cy="64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Operational or stategic reporting, threat actor profiles, priority information requests</a:t>
            </a:r>
            <a:endParaRPr dirty="0"/>
          </a:p>
        </p:txBody>
      </p:sp>
      <p:sp>
        <p:nvSpPr>
          <p:cNvPr id="607" name="Google Shape;607;p30">
            <a:extLst>
              <a:ext uri="{FF2B5EF4-FFF2-40B4-BE49-F238E27FC236}">
                <a16:creationId xmlns:a16="http://schemas.microsoft.com/office/drawing/2014/main" id="{D107EE77-6488-C58F-CBC0-9BD558C4045D}"/>
              </a:ext>
            </a:extLst>
          </p:cNvPr>
          <p:cNvSpPr txBox="1">
            <a:spLocks noGrp="1"/>
          </p:cNvSpPr>
          <p:nvPr>
            <p:ph type="subTitle" idx="3"/>
          </p:nvPr>
        </p:nvSpPr>
        <p:spPr>
          <a:xfrm>
            <a:off x="6054555" y="1865495"/>
            <a:ext cx="1881300" cy="64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Seeking out assumed threats in an environment</a:t>
            </a:r>
            <a:endParaRPr dirty="0"/>
          </a:p>
        </p:txBody>
      </p:sp>
      <p:sp>
        <p:nvSpPr>
          <p:cNvPr id="608" name="Google Shape;608;p30">
            <a:extLst>
              <a:ext uri="{FF2B5EF4-FFF2-40B4-BE49-F238E27FC236}">
                <a16:creationId xmlns:a16="http://schemas.microsoft.com/office/drawing/2014/main" id="{C58EB47A-8190-BBFD-24F1-E9ED2FD0304E}"/>
              </a:ext>
            </a:extLst>
          </p:cNvPr>
          <p:cNvSpPr txBox="1">
            <a:spLocks noGrp="1"/>
          </p:cNvSpPr>
          <p:nvPr>
            <p:ph type="subTitle" idx="5"/>
          </p:nvPr>
        </p:nvSpPr>
        <p:spPr>
          <a:xfrm>
            <a:off x="1116841" y="3271106"/>
            <a:ext cx="2084700" cy="64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Proactive detections of threats in environments</a:t>
            </a:r>
            <a:endParaRPr dirty="0"/>
          </a:p>
        </p:txBody>
      </p:sp>
      <p:sp>
        <p:nvSpPr>
          <p:cNvPr id="609" name="Google Shape;609;p30">
            <a:extLst>
              <a:ext uri="{FF2B5EF4-FFF2-40B4-BE49-F238E27FC236}">
                <a16:creationId xmlns:a16="http://schemas.microsoft.com/office/drawing/2014/main" id="{9D2FAF86-003D-1E07-CE02-4061728AD35B}"/>
              </a:ext>
            </a:extLst>
          </p:cNvPr>
          <p:cNvSpPr txBox="1">
            <a:spLocks noGrp="1"/>
          </p:cNvSpPr>
          <p:nvPr>
            <p:ph type="ctrTitle" idx="6"/>
          </p:nvPr>
        </p:nvSpPr>
        <p:spPr>
          <a:xfrm>
            <a:off x="6054554" y="2778806"/>
            <a:ext cx="2245211" cy="644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Informing Processes</a:t>
            </a:r>
            <a:endParaRPr dirty="0"/>
          </a:p>
        </p:txBody>
      </p:sp>
      <p:sp>
        <p:nvSpPr>
          <p:cNvPr id="610" name="Google Shape;610;p30">
            <a:extLst>
              <a:ext uri="{FF2B5EF4-FFF2-40B4-BE49-F238E27FC236}">
                <a16:creationId xmlns:a16="http://schemas.microsoft.com/office/drawing/2014/main" id="{3F006CCE-567F-3E71-7235-0669E6F29CE2}"/>
              </a:ext>
            </a:extLst>
          </p:cNvPr>
          <p:cNvSpPr/>
          <p:nvPr/>
        </p:nvSpPr>
        <p:spPr>
          <a:xfrm>
            <a:off x="3510825" y="1673975"/>
            <a:ext cx="723900" cy="723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11" name="Google Shape;611;p30">
            <a:extLst>
              <a:ext uri="{FF2B5EF4-FFF2-40B4-BE49-F238E27FC236}">
                <a16:creationId xmlns:a16="http://schemas.microsoft.com/office/drawing/2014/main" id="{414A0198-C8B1-DD8E-5B72-29C645BDA094}"/>
              </a:ext>
            </a:extLst>
          </p:cNvPr>
          <p:cNvSpPr/>
          <p:nvPr/>
        </p:nvSpPr>
        <p:spPr>
          <a:xfrm>
            <a:off x="3510825" y="3082375"/>
            <a:ext cx="723900" cy="723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2" name="Google Shape;612;p30">
            <a:extLst>
              <a:ext uri="{FF2B5EF4-FFF2-40B4-BE49-F238E27FC236}">
                <a16:creationId xmlns:a16="http://schemas.microsoft.com/office/drawing/2014/main" id="{EFBF4342-D2E6-4ACB-33D2-3EBEA088272D}"/>
              </a:ext>
            </a:extLst>
          </p:cNvPr>
          <p:cNvSpPr/>
          <p:nvPr/>
        </p:nvSpPr>
        <p:spPr>
          <a:xfrm>
            <a:off x="4909275" y="1673975"/>
            <a:ext cx="723900" cy="723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3" name="Google Shape;613;p30">
            <a:extLst>
              <a:ext uri="{FF2B5EF4-FFF2-40B4-BE49-F238E27FC236}">
                <a16:creationId xmlns:a16="http://schemas.microsoft.com/office/drawing/2014/main" id="{A2C69BBA-9A14-DD24-028E-BFC7D5007F51}"/>
              </a:ext>
            </a:extLst>
          </p:cNvPr>
          <p:cNvSpPr/>
          <p:nvPr/>
        </p:nvSpPr>
        <p:spPr>
          <a:xfrm>
            <a:off x="4909275" y="3082375"/>
            <a:ext cx="723900" cy="723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614" name="Google Shape;614;p30">
            <a:extLst>
              <a:ext uri="{FF2B5EF4-FFF2-40B4-BE49-F238E27FC236}">
                <a16:creationId xmlns:a16="http://schemas.microsoft.com/office/drawing/2014/main" id="{E11267B2-C038-3F0A-415D-37964D715662}"/>
              </a:ext>
            </a:extLst>
          </p:cNvPr>
          <p:cNvCxnSpPr>
            <a:stCxn id="610" idx="3"/>
            <a:endCxn id="612" idx="1"/>
          </p:cNvCxnSpPr>
          <p:nvPr/>
        </p:nvCxnSpPr>
        <p:spPr>
          <a:xfrm>
            <a:off x="4234725" y="2035925"/>
            <a:ext cx="674700" cy="600"/>
          </a:xfrm>
          <a:prstGeom prst="bentConnector3">
            <a:avLst>
              <a:gd name="adj1" fmla="val 49989"/>
            </a:avLst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15" name="Google Shape;615;p30">
            <a:extLst>
              <a:ext uri="{FF2B5EF4-FFF2-40B4-BE49-F238E27FC236}">
                <a16:creationId xmlns:a16="http://schemas.microsoft.com/office/drawing/2014/main" id="{A198CD35-B002-738A-E74C-3A6044DB8699}"/>
              </a:ext>
            </a:extLst>
          </p:cNvPr>
          <p:cNvCxnSpPr>
            <a:stCxn id="612" idx="2"/>
            <a:endCxn id="611" idx="0"/>
          </p:cNvCxnSpPr>
          <p:nvPr/>
        </p:nvCxnSpPr>
        <p:spPr>
          <a:xfrm rot="5400000">
            <a:off x="4229775" y="2041025"/>
            <a:ext cx="684600" cy="1398300"/>
          </a:xfrm>
          <a:prstGeom prst="bentConnector3">
            <a:avLst>
              <a:gd name="adj1" fmla="val 49993"/>
            </a:avLst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16" name="Google Shape;616;p30">
            <a:extLst>
              <a:ext uri="{FF2B5EF4-FFF2-40B4-BE49-F238E27FC236}">
                <a16:creationId xmlns:a16="http://schemas.microsoft.com/office/drawing/2014/main" id="{B8593118-4E4E-C7DE-DC87-11ABF95284E4}"/>
              </a:ext>
            </a:extLst>
          </p:cNvPr>
          <p:cNvCxnSpPr>
            <a:stCxn id="611" idx="3"/>
            <a:endCxn id="613" idx="1"/>
          </p:cNvCxnSpPr>
          <p:nvPr/>
        </p:nvCxnSpPr>
        <p:spPr>
          <a:xfrm>
            <a:off x="4234725" y="3444325"/>
            <a:ext cx="6747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617" name="Google Shape;617;p30">
            <a:extLst>
              <a:ext uri="{FF2B5EF4-FFF2-40B4-BE49-F238E27FC236}">
                <a16:creationId xmlns:a16="http://schemas.microsoft.com/office/drawing/2014/main" id="{EC458C86-0640-D6E8-7980-F34CA4D21506}"/>
              </a:ext>
            </a:extLst>
          </p:cNvPr>
          <p:cNvGrpSpPr/>
          <p:nvPr/>
        </p:nvGrpSpPr>
        <p:grpSpPr>
          <a:xfrm>
            <a:off x="5072712" y="3212678"/>
            <a:ext cx="402156" cy="456781"/>
            <a:chOff x="5357662" y="4297637"/>
            <a:chExt cx="287275" cy="326296"/>
          </a:xfrm>
        </p:grpSpPr>
        <p:sp>
          <p:nvSpPr>
            <p:cNvPr id="618" name="Google Shape;618;p30">
              <a:extLst>
                <a:ext uri="{FF2B5EF4-FFF2-40B4-BE49-F238E27FC236}">
                  <a16:creationId xmlns:a16="http://schemas.microsoft.com/office/drawing/2014/main" id="{42688A6C-A37F-61BC-A937-2A4C13BA15AC}"/>
                </a:ext>
              </a:extLst>
            </p:cNvPr>
            <p:cNvSpPr/>
            <p:nvPr/>
          </p:nvSpPr>
          <p:spPr>
            <a:xfrm>
              <a:off x="5357662" y="4385545"/>
              <a:ext cx="287275" cy="238388"/>
            </a:xfrm>
            <a:custGeom>
              <a:avLst/>
              <a:gdLst/>
              <a:ahLst/>
              <a:cxnLst/>
              <a:rect l="l" t="t" r="r" b="b"/>
              <a:pathLst>
                <a:path w="9026" h="7490" extrusionOk="0">
                  <a:moveTo>
                    <a:pt x="2906" y="5573"/>
                  </a:moveTo>
                  <a:lnTo>
                    <a:pt x="2906" y="7144"/>
                  </a:lnTo>
                  <a:lnTo>
                    <a:pt x="322" y="7144"/>
                  </a:lnTo>
                  <a:lnTo>
                    <a:pt x="322" y="5573"/>
                  </a:lnTo>
                  <a:close/>
                  <a:moveTo>
                    <a:pt x="5799" y="3037"/>
                  </a:moveTo>
                  <a:lnTo>
                    <a:pt x="5799" y="7144"/>
                  </a:lnTo>
                  <a:lnTo>
                    <a:pt x="3227" y="7144"/>
                  </a:lnTo>
                  <a:lnTo>
                    <a:pt x="3227" y="5406"/>
                  </a:lnTo>
                  <a:lnTo>
                    <a:pt x="3227" y="3037"/>
                  </a:lnTo>
                  <a:close/>
                  <a:moveTo>
                    <a:pt x="5966" y="1"/>
                  </a:moveTo>
                  <a:cubicBezTo>
                    <a:pt x="5882" y="1"/>
                    <a:pt x="5799" y="72"/>
                    <a:pt x="5799" y="167"/>
                  </a:cubicBezTo>
                  <a:lnTo>
                    <a:pt x="5799" y="2727"/>
                  </a:lnTo>
                  <a:lnTo>
                    <a:pt x="3061" y="2727"/>
                  </a:lnTo>
                  <a:cubicBezTo>
                    <a:pt x="2977" y="2727"/>
                    <a:pt x="2906" y="2799"/>
                    <a:pt x="2906" y="2894"/>
                  </a:cubicBezTo>
                  <a:lnTo>
                    <a:pt x="2906" y="5251"/>
                  </a:lnTo>
                  <a:lnTo>
                    <a:pt x="156" y="5251"/>
                  </a:lnTo>
                  <a:cubicBezTo>
                    <a:pt x="72" y="5251"/>
                    <a:pt x="1" y="5335"/>
                    <a:pt x="1" y="5418"/>
                  </a:cubicBezTo>
                  <a:lnTo>
                    <a:pt x="1" y="7323"/>
                  </a:lnTo>
                  <a:cubicBezTo>
                    <a:pt x="1" y="7418"/>
                    <a:pt x="72" y="7490"/>
                    <a:pt x="156" y="7490"/>
                  </a:cubicBezTo>
                  <a:lnTo>
                    <a:pt x="8871" y="7490"/>
                  </a:lnTo>
                  <a:cubicBezTo>
                    <a:pt x="8954" y="7490"/>
                    <a:pt x="9026" y="7418"/>
                    <a:pt x="9026" y="7323"/>
                  </a:cubicBezTo>
                  <a:lnTo>
                    <a:pt x="9026" y="1417"/>
                  </a:lnTo>
                  <a:cubicBezTo>
                    <a:pt x="9026" y="1322"/>
                    <a:pt x="8954" y="1251"/>
                    <a:pt x="8871" y="1251"/>
                  </a:cubicBezTo>
                  <a:cubicBezTo>
                    <a:pt x="8776" y="1251"/>
                    <a:pt x="8704" y="1322"/>
                    <a:pt x="8704" y="1417"/>
                  </a:cubicBezTo>
                  <a:lnTo>
                    <a:pt x="8704" y="7144"/>
                  </a:lnTo>
                  <a:lnTo>
                    <a:pt x="6132" y="7144"/>
                  </a:lnTo>
                  <a:lnTo>
                    <a:pt x="6132" y="2870"/>
                  </a:lnTo>
                  <a:lnTo>
                    <a:pt x="6132" y="310"/>
                  </a:lnTo>
                  <a:lnTo>
                    <a:pt x="8704" y="310"/>
                  </a:lnTo>
                  <a:lnTo>
                    <a:pt x="8704" y="763"/>
                  </a:lnTo>
                  <a:cubicBezTo>
                    <a:pt x="8704" y="846"/>
                    <a:pt x="8776" y="929"/>
                    <a:pt x="8871" y="929"/>
                  </a:cubicBezTo>
                  <a:cubicBezTo>
                    <a:pt x="8954" y="929"/>
                    <a:pt x="9026" y="846"/>
                    <a:pt x="9026" y="763"/>
                  </a:cubicBezTo>
                  <a:lnTo>
                    <a:pt x="9026" y="167"/>
                  </a:lnTo>
                  <a:cubicBezTo>
                    <a:pt x="9026" y="72"/>
                    <a:pt x="8954" y="1"/>
                    <a:pt x="887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30">
              <a:extLst>
                <a:ext uri="{FF2B5EF4-FFF2-40B4-BE49-F238E27FC236}">
                  <a16:creationId xmlns:a16="http://schemas.microsoft.com/office/drawing/2014/main" id="{5A85F426-4E07-885B-225D-1E6D3FA7D235}"/>
                </a:ext>
              </a:extLst>
            </p:cNvPr>
            <p:cNvSpPr/>
            <p:nvPr/>
          </p:nvSpPr>
          <p:spPr>
            <a:xfrm>
              <a:off x="5377363" y="4576542"/>
              <a:ext cx="62191" cy="10248"/>
            </a:xfrm>
            <a:custGeom>
              <a:avLst/>
              <a:gdLst/>
              <a:ahLst/>
              <a:cxnLst/>
              <a:rect l="l" t="t" r="r" b="b"/>
              <a:pathLst>
                <a:path w="1954" h="322" extrusionOk="0">
                  <a:moveTo>
                    <a:pt x="168" y="0"/>
                  </a:moveTo>
                  <a:cubicBezTo>
                    <a:pt x="84" y="0"/>
                    <a:pt x="1" y="72"/>
                    <a:pt x="1" y="167"/>
                  </a:cubicBezTo>
                  <a:cubicBezTo>
                    <a:pt x="1" y="250"/>
                    <a:pt x="84" y="322"/>
                    <a:pt x="168" y="322"/>
                  </a:cubicBezTo>
                  <a:lnTo>
                    <a:pt x="1787" y="322"/>
                  </a:lnTo>
                  <a:cubicBezTo>
                    <a:pt x="1882" y="322"/>
                    <a:pt x="1953" y="250"/>
                    <a:pt x="1953" y="167"/>
                  </a:cubicBezTo>
                  <a:cubicBezTo>
                    <a:pt x="1953" y="72"/>
                    <a:pt x="1882" y="0"/>
                    <a:pt x="178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30">
              <a:extLst>
                <a:ext uri="{FF2B5EF4-FFF2-40B4-BE49-F238E27FC236}">
                  <a16:creationId xmlns:a16="http://schemas.microsoft.com/office/drawing/2014/main" id="{51DD8D3C-2F67-98E5-01DF-AA19C9D6B5B8}"/>
                </a:ext>
              </a:extLst>
            </p:cNvPr>
            <p:cNvSpPr/>
            <p:nvPr/>
          </p:nvSpPr>
          <p:spPr>
            <a:xfrm>
              <a:off x="5470204" y="4495827"/>
              <a:ext cx="62191" cy="10630"/>
            </a:xfrm>
            <a:custGeom>
              <a:avLst/>
              <a:gdLst/>
              <a:ahLst/>
              <a:cxnLst/>
              <a:rect l="l" t="t" r="r" b="b"/>
              <a:pathLst>
                <a:path w="1954" h="334" extrusionOk="0">
                  <a:moveTo>
                    <a:pt x="168" y="0"/>
                  </a:moveTo>
                  <a:cubicBezTo>
                    <a:pt x="84" y="0"/>
                    <a:pt x="1" y="84"/>
                    <a:pt x="1" y="167"/>
                  </a:cubicBezTo>
                  <a:cubicBezTo>
                    <a:pt x="1" y="262"/>
                    <a:pt x="84" y="334"/>
                    <a:pt x="168" y="334"/>
                  </a:cubicBezTo>
                  <a:lnTo>
                    <a:pt x="1787" y="334"/>
                  </a:lnTo>
                  <a:cubicBezTo>
                    <a:pt x="1882" y="334"/>
                    <a:pt x="1954" y="262"/>
                    <a:pt x="1954" y="167"/>
                  </a:cubicBezTo>
                  <a:cubicBezTo>
                    <a:pt x="1954" y="84"/>
                    <a:pt x="1882" y="0"/>
                    <a:pt x="178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30">
              <a:extLst>
                <a:ext uri="{FF2B5EF4-FFF2-40B4-BE49-F238E27FC236}">
                  <a16:creationId xmlns:a16="http://schemas.microsoft.com/office/drawing/2014/main" id="{93070B5F-8043-2D0E-3D55-C848F17735A8}"/>
                </a:ext>
              </a:extLst>
            </p:cNvPr>
            <p:cNvSpPr/>
            <p:nvPr/>
          </p:nvSpPr>
          <p:spPr>
            <a:xfrm>
              <a:off x="5562694" y="4409798"/>
              <a:ext cx="62159" cy="10280"/>
            </a:xfrm>
            <a:custGeom>
              <a:avLst/>
              <a:gdLst/>
              <a:ahLst/>
              <a:cxnLst/>
              <a:rect l="l" t="t" r="r" b="b"/>
              <a:pathLst>
                <a:path w="1953" h="323" extrusionOk="0">
                  <a:moveTo>
                    <a:pt x="167" y="1"/>
                  </a:moveTo>
                  <a:cubicBezTo>
                    <a:pt x="71" y="1"/>
                    <a:pt x="0" y="72"/>
                    <a:pt x="0" y="167"/>
                  </a:cubicBezTo>
                  <a:cubicBezTo>
                    <a:pt x="0" y="251"/>
                    <a:pt x="71" y="322"/>
                    <a:pt x="167" y="322"/>
                  </a:cubicBezTo>
                  <a:lnTo>
                    <a:pt x="1786" y="322"/>
                  </a:lnTo>
                  <a:cubicBezTo>
                    <a:pt x="1881" y="322"/>
                    <a:pt x="1953" y="251"/>
                    <a:pt x="1953" y="167"/>
                  </a:cubicBezTo>
                  <a:cubicBezTo>
                    <a:pt x="1953" y="72"/>
                    <a:pt x="1881" y="1"/>
                    <a:pt x="17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30">
              <a:extLst>
                <a:ext uri="{FF2B5EF4-FFF2-40B4-BE49-F238E27FC236}">
                  <a16:creationId xmlns:a16="http://schemas.microsoft.com/office/drawing/2014/main" id="{01DD2D10-87DE-5184-C120-176C64769A87}"/>
                </a:ext>
              </a:extLst>
            </p:cNvPr>
            <p:cNvSpPr/>
            <p:nvPr/>
          </p:nvSpPr>
          <p:spPr>
            <a:xfrm>
              <a:off x="5358043" y="4297637"/>
              <a:ext cx="238388" cy="237624"/>
            </a:xfrm>
            <a:custGeom>
              <a:avLst/>
              <a:gdLst/>
              <a:ahLst/>
              <a:cxnLst/>
              <a:rect l="l" t="t" r="r" b="b"/>
              <a:pathLst>
                <a:path w="7490" h="7466" extrusionOk="0">
                  <a:moveTo>
                    <a:pt x="6061" y="0"/>
                  </a:moveTo>
                  <a:cubicBezTo>
                    <a:pt x="5966" y="0"/>
                    <a:pt x="5894" y="72"/>
                    <a:pt x="5894" y="155"/>
                  </a:cubicBezTo>
                  <a:cubicBezTo>
                    <a:pt x="5894" y="250"/>
                    <a:pt x="5966" y="322"/>
                    <a:pt x="6061" y="322"/>
                  </a:cubicBezTo>
                  <a:lnTo>
                    <a:pt x="6942" y="322"/>
                  </a:lnTo>
                  <a:lnTo>
                    <a:pt x="60" y="7204"/>
                  </a:lnTo>
                  <a:cubicBezTo>
                    <a:pt x="1" y="7263"/>
                    <a:pt x="1" y="7358"/>
                    <a:pt x="60" y="7418"/>
                  </a:cubicBezTo>
                  <a:cubicBezTo>
                    <a:pt x="72" y="7454"/>
                    <a:pt x="120" y="7466"/>
                    <a:pt x="167" y="7466"/>
                  </a:cubicBezTo>
                  <a:cubicBezTo>
                    <a:pt x="215" y="7466"/>
                    <a:pt x="251" y="7454"/>
                    <a:pt x="286" y="7418"/>
                  </a:cubicBezTo>
                  <a:lnTo>
                    <a:pt x="7156" y="548"/>
                  </a:lnTo>
                  <a:lnTo>
                    <a:pt x="7156" y="1429"/>
                  </a:lnTo>
                  <a:cubicBezTo>
                    <a:pt x="7156" y="1512"/>
                    <a:pt x="7240" y="1584"/>
                    <a:pt x="7323" y="1584"/>
                  </a:cubicBezTo>
                  <a:cubicBezTo>
                    <a:pt x="7406" y="1584"/>
                    <a:pt x="7490" y="1512"/>
                    <a:pt x="7490" y="1429"/>
                  </a:cubicBezTo>
                  <a:lnTo>
                    <a:pt x="7490" y="155"/>
                  </a:lnTo>
                  <a:cubicBezTo>
                    <a:pt x="7490" y="72"/>
                    <a:pt x="7406" y="0"/>
                    <a:pt x="732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23" name="Google Shape;623;p30">
            <a:extLst>
              <a:ext uri="{FF2B5EF4-FFF2-40B4-BE49-F238E27FC236}">
                <a16:creationId xmlns:a16="http://schemas.microsoft.com/office/drawing/2014/main" id="{71E668F1-5F5C-E900-BFC1-636018561083}"/>
              </a:ext>
            </a:extLst>
          </p:cNvPr>
          <p:cNvGrpSpPr/>
          <p:nvPr/>
        </p:nvGrpSpPr>
        <p:grpSpPr>
          <a:xfrm>
            <a:off x="3630590" y="3198869"/>
            <a:ext cx="484361" cy="484405"/>
            <a:chOff x="4890434" y="4287389"/>
            <a:chExt cx="345997" cy="346029"/>
          </a:xfrm>
        </p:grpSpPr>
        <p:sp>
          <p:nvSpPr>
            <p:cNvPr id="624" name="Google Shape;624;p30">
              <a:extLst>
                <a:ext uri="{FF2B5EF4-FFF2-40B4-BE49-F238E27FC236}">
                  <a16:creationId xmlns:a16="http://schemas.microsoft.com/office/drawing/2014/main" id="{9674BDE8-689A-50BB-E9C2-67977B4436E7}"/>
                </a:ext>
              </a:extLst>
            </p:cNvPr>
            <p:cNvSpPr/>
            <p:nvPr/>
          </p:nvSpPr>
          <p:spPr>
            <a:xfrm>
              <a:off x="5111349" y="4400695"/>
              <a:ext cx="54998" cy="54998"/>
            </a:xfrm>
            <a:custGeom>
              <a:avLst/>
              <a:gdLst/>
              <a:ahLst/>
              <a:cxnLst/>
              <a:rect l="l" t="t" r="r" b="b"/>
              <a:pathLst>
                <a:path w="1728" h="1728" extrusionOk="0">
                  <a:moveTo>
                    <a:pt x="858" y="346"/>
                  </a:moveTo>
                  <a:cubicBezTo>
                    <a:pt x="1144" y="346"/>
                    <a:pt x="1382" y="584"/>
                    <a:pt x="1382" y="870"/>
                  </a:cubicBezTo>
                  <a:cubicBezTo>
                    <a:pt x="1382" y="1144"/>
                    <a:pt x="1144" y="1382"/>
                    <a:pt x="858" y="1382"/>
                  </a:cubicBezTo>
                  <a:cubicBezTo>
                    <a:pt x="572" y="1382"/>
                    <a:pt x="346" y="1144"/>
                    <a:pt x="346" y="870"/>
                  </a:cubicBezTo>
                  <a:cubicBezTo>
                    <a:pt x="346" y="584"/>
                    <a:pt x="584" y="346"/>
                    <a:pt x="858" y="346"/>
                  </a:cubicBezTo>
                  <a:close/>
                  <a:moveTo>
                    <a:pt x="858" y="1"/>
                  </a:moveTo>
                  <a:cubicBezTo>
                    <a:pt x="382" y="1"/>
                    <a:pt x="1" y="394"/>
                    <a:pt x="1" y="870"/>
                  </a:cubicBezTo>
                  <a:cubicBezTo>
                    <a:pt x="1" y="1346"/>
                    <a:pt x="382" y="1727"/>
                    <a:pt x="858" y="1727"/>
                  </a:cubicBezTo>
                  <a:cubicBezTo>
                    <a:pt x="1334" y="1727"/>
                    <a:pt x="1727" y="1346"/>
                    <a:pt x="1727" y="870"/>
                  </a:cubicBezTo>
                  <a:cubicBezTo>
                    <a:pt x="1727" y="394"/>
                    <a:pt x="1334" y="1"/>
                    <a:pt x="8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30">
              <a:extLst>
                <a:ext uri="{FF2B5EF4-FFF2-40B4-BE49-F238E27FC236}">
                  <a16:creationId xmlns:a16="http://schemas.microsoft.com/office/drawing/2014/main" id="{0F52B239-9803-D2AF-C765-AE88C1583843}"/>
                </a:ext>
              </a:extLst>
            </p:cNvPr>
            <p:cNvSpPr/>
            <p:nvPr/>
          </p:nvSpPr>
          <p:spPr>
            <a:xfrm>
              <a:off x="5113640" y="4466642"/>
              <a:ext cx="70498" cy="51179"/>
            </a:xfrm>
            <a:custGeom>
              <a:avLst/>
              <a:gdLst/>
              <a:ahLst/>
              <a:cxnLst/>
              <a:rect l="l" t="t" r="r" b="b"/>
              <a:pathLst>
                <a:path w="2215" h="1608" extrusionOk="0">
                  <a:moveTo>
                    <a:pt x="786" y="1"/>
                  </a:moveTo>
                  <a:cubicBezTo>
                    <a:pt x="548" y="1"/>
                    <a:pt x="333" y="60"/>
                    <a:pt x="119" y="167"/>
                  </a:cubicBezTo>
                  <a:cubicBezTo>
                    <a:pt x="36" y="203"/>
                    <a:pt x="0" y="310"/>
                    <a:pt x="48" y="405"/>
                  </a:cubicBezTo>
                  <a:cubicBezTo>
                    <a:pt x="73" y="463"/>
                    <a:pt x="132" y="498"/>
                    <a:pt x="198" y="498"/>
                  </a:cubicBezTo>
                  <a:cubicBezTo>
                    <a:pt x="226" y="498"/>
                    <a:pt x="257" y="491"/>
                    <a:pt x="286" y="477"/>
                  </a:cubicBezTo>
                  <a:cubicBezTo>
                    <a:pt x="429" y="382"/>
                    <a:pt x="607" y="346"/>
                    <a:pt x="786" y="346"/>
                  </a:cubicBezTo>
                  <a:cubicBezTo>
                    <a:pt x="1322" y="346"/>
                    <a:pt x="1774" y="727"/>
                    <a:pt x="1857" y="1251"/>
                  </a:cubicBezTo>
                  <a:lnTo>
                    <a:pt x="786" y="1251"/>
                  </a:lnTo>
                  <a:cubicBezTo>
                    <a:pt x="703" y="1251"/>
                    <a:pt x="607" y="1322"/>
                    <a:pt x="607" y="1429"/>
                  </a:cubicBezTo>
                  <a:cubicBezTo>
                    <a:pt x="607" y="1513"/>
                    <a:pt x="679" y="1608"/>
                    <a:pt x="786" y="1608"/>
                  </a:cubicBezTo>
                  <a:lnTo>
                    <a:pt x="2036" y="1608"/>
                  </a:lnTo>
                  <a:cubicBezTo>
                    <a:pt x="2131" y="1608"/>
                    <a:pt x="2215" y="1536"/>
                    <a:pt x="2215" y="1429"/>
                  </a:cubicBezTo>
                  <a:cubicBezTo>
                    <a:pt x="2215" y="643"/>
                    <a:pt x="1572" y="1"/>
                    <a:pt x="7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30">
              <a:extLst>
                <a:ext uri="{FF2B5EF4-FFF2-40B4-BE49-F238E27FC236}">
                  <a16:creationId xmlns:a16="http://schemas.microsoft.com/office/drawing/2014/main" id="{08A28FF0-D2B8-8DF2-0B5E-57E1DAEAA410}"/>
                </a:ext>
              </a:extLst>
            </p:cNvPr>
            <p:cNvSpPr/>
            <p:nvPr/>
          </p:nvSpPr>
          <p:spPr>
            <a:xfrm>
              <a:off x="4943490" y="4467023"/>
              <a:ext cx="70880" cy="51179"/>
            </a:xfrm>
            <a:custGeom>
              <a:avLst/>
              <a:gdLst/>
              <a:ahLst/>
              <a:cxnLst/>
              <a:rect l="l" t="t" r="r" b="b"/>
              <a:pathLst>
                <a:path w="2227" h="1608" extrusionOk="0">
                  <a:moveTo>
                    <a:pt x="1429" y="0"/>
                  </a:moveTo>
                  <a:cubicBezTo>
                    <a:pt x="643" y="0"/>
                    <a:pt x="0" y="643"/>
                    <a:pt x="0" y="1429"/>
                  </a:cubicBezTo>
                  <a:cubicBezTo>
                    <a:pt x="0" y="1524"/>
                    <a:pt x="84" y="1608"/>
                    <a:pt x="179" y="1608"/>
                  </a:cubicBezTo>
                  <a:lnTo>
                    <a:pt x="1453" y="1608"/>
                  </a:lnTo>
                  <a:cubicBezTo>
                    <a:pt x="1536" y="1608"/>
                    <a:pt x="1631" y="1536"/>
                    <a:pt x="1631" y="1429"/>
                  </a:cubicBezTo>
                  <a:cubicBezTo>
                    <a:pt x="1608" y="1322"/>
                    <a:pt x="1536" y="1251"/>
                    <a:pt x="1453" y="1251"/>
                  </a:cubicBezTo>
                  <a:lnTo>
                    <a:pt x="357" y="1251"/>
                  </a:lnTo>
                  <a:cubicBezTo>
                    <a:pt x="453" y="727"/>
                    <a:pt x="893" y="346"/>
                    <a:pt x="1429" y="346"/>
                  </a:cubicBezTo>
                  <a:cubicBezTo>
                    <a:pt x="1608" y="346"/>
                    <a:pt x="1786" y="393"/>
                    <a:pt x="1941" y="477"/>
                  </a:cubicBezTo>
                  <a:cubicBezTo>
                    <a:pt x="1966" y="491"/>
                    <a:pt x="1994" y="498"/>
                    <a:pt x="2022" y="498"/>
                  </a:cubicBezTo>
                  <a:cubicBezTo>
                    <a:pt x="2084" y="498"/>
                    <a:pt x="2146" y="463"/>
                    <a:pt x="2179" y="405"/>
                  </a:cubicBezTo>
                  <a:cubicBezTo>
                    <a:pt x="2227" y="310"/>
                    <a:pt x="2191" y="215"/>
                    <a:pt x="2108" y="167"/>
                  </a:cubicBezTo>
                  <a:cubicBezTo>
                    <a:pt x="1893" y="60"/>
                    <a:pt x="1667" y="0"/>
                    <a:pt x="14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30">
              <a:extLst>
                <a:ext uri="{FF2B5EF4-FFF2-40B4-BE49-F238E27FC236}">
                  <a16:creationId xmlns:a16="http://schemas.microsoft.com/office/drawing/2014/main" id="{A3CBA992-6045-93DA-F9B5-AA9B1CAAC67E}"/>
                </a:ext>
              </a:extLst>
            </p:cNvPr>
            <p:cNvSpPr/>
            <p:nvPr/>
          </p:nvSpPr>
          <p:spPr>
            <a:xfrm>
              <a:off x="4961282" y="4400695"/>
              <a:ext cx="54616" cy="54998"/>
            </a:xfrm>
            <a:custGeom>
              <a:avLst/>
              <a:gdLst/>
              <a:ahLst/>
              <a:cxnLst/>
              <a:rect l="l" t="t" r="r" b="b"/>
              <a:pathLst>
                <a:path w="1716" h="1728" extrusionOk="0">
                  <a:moveTo>
                    <a:pt x="858" y="346"/>
                  </a:moveTo>
                  <a:cubicBezTo>
                    <a:pt x="1144" y="346"/>
                    <a:pt x="1382" y="584"/>
                    <a:pt x="1382" y="870"/>
                  </a:cubicBezTo>
                  <a:cubicBezTo>
                    <a:pt x="1382" y="1144"/>
                    <a:pt x="1144" y="1382"/>
                    <a:pt x="858" y="1382"/>
                  </a:cubicBezTo>
                  <a:cubicBezTo>
                    <a:pt x="572" y="1382"/>
                    <a:pt x="334" y="1144"/>
                    <a:pt x="334" y="870"/>
                  </a:cubicBezTo>
                  <a:cubicBezTo>
                    <a:pt x="358" y="584"/>
                    <a:pt x="572" y="346"/>
                    <a:pt x="858" y="346"/>
                  </a:cubicBezTo>
                  <a:close/>
                  <a:moveTo>
                    <a:pt x="858" y="1"/>
                  </a:moveTo>
                  <a:cubicBezTo>
                    <a:pt x="382" y="1"/>
                    <a:pt x="1" y="394"/>
                    <a:pt x="1" y="870"/>
                  </a:cubicBezTo>
                  <a:cubicBezTo>
                    <a:pt x="1" y="1346"/>
                    <a:pt x="382" y="1727"/>
                    <a:pt x="858" y="1727"/>
                  </a:cubicBezTo>
                  <a:cubicBezTo>
                    <a:pt x="1334" y="1727"/>
                    <a:pt x="1715" y="1346"/>
                    <a:pt x="1715" y="870"/>
                  </a:cubicBezTo>
                  <a:cubicBezTo>
                    <a:pt x="1715" y="394"/>
                    <a:pt x="1334" y="1"/>
                    <a:pt x="8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30">
              <a:extLst>
                <a:ext uri="{FF2B5EF4-FFF2-40B4-BE49-F238E27FC236}">
                  <a16:creationId xmlns:a16="http://schemas.microsoft.com/office/drawing/2014/main" id="{992CC886-3224-BEFC-E0BA-4E8B5E33C454}"/>
                </a:ext>
              </a:extLst>
            </p:cNvPr>
            <p:cNvSpPr/>
            <p:nvPr/>
          </p:nvSpPr>
          <p:spPr>
            <a:xfrm>
              <a:off x="5028374" y="4386691"/>
              <a:ext cx="71262" cy="70880"/>
            </a:xfrm>
            <a:custGeom>
              <a:avLst/>
              <a:gdLst/>
              <a:ahLst/>
              <a:cxnLst/>
              <a:rect l="l" t="t" r="r" b="b"/>
              <a:pathLst>
                <a:path w="2239" h="2227" extrusionOk="0">
                  <a:moveTo>
                    <a:pt x="1119" y="358"/>
                  </a:moveTo>
                  <a:cubicBezTo>
                    <a:pt x="1536" y="358"/>
                    <a:pt x="1893" y="691"/>
                    <a:pt x="1893" y="1131"/>
                  </a:cubicBezTo>
                  <a:cubicBezTo>
                    <a:pt x="1893" y="1548"/>
                    <a:pt x="1548" y="1905"/>
                    <a:pt x="1119" y="1905"/>
                  </a:cubicBezTo>
                  <a:cubicBezTo>
                    <a:pt x="703" y="1905"/>
                    <a:pt x="345" y="1560"/>
                    <a:pt x="345" y="1131"/>
                  </a:cubicBezTo>
                  <a:cubicBezTo>
                    <a:pt x="345" y="691"/>
                    <a:pt x="679" y="358"/>
                    <a:pt x="1119" y="358"/>
                  </a:cubicBezTo>
                  <a:close/>
                  <a:moveTo>
                    <a:pt x="1119" y="0"/>
                  </a:moveTo>
                  <a:cubicBezTo>
                    <a:pt x="512" y="0"/>
                    <a:pt x="0" y="500"/>
                    <a:pt x="0" y="1108"/>
                  </a:cubicBezTo>
                  <a:cubicBezTo>
                    <a:pt x="0" y="1739"/>
                    <a:pt x="512" y="2227"/>
                    <a:pt x="1119" y="2227"/>
                  </a:cubicBezTo>
                  <a:cubicBezTo>
                    <a:pt x="1727" y="2227"/>
                    <a:pt x="2239" y="1727"/>
                    <a:pt x="2239" y="1108"/>
                  </a:cubicBezTo>
                  <a:cubicBezTo>
                    <a:pt x="2239" y="500"/>
                    <a:pt x="1727" y="0"/>
                    <a:pt x="11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30">
              <a:extLst>
                <a:ext uri="{FF2B5EF4-FFF2-40B4-BE49-F238E27FC236}">
                  <a16:creationId xmlns:a16="http://schemas.microsoft.com/office/drawing/2014/main" id="{325184FC-FFD0-25E9-FD9D-DF65D0A94CB1}"/>
                </a:ext>
              </a:extLst>
            </p:cNvPr>
            <p:cNvSpPr/>
            <p:nvPr/>
          </p:nvSpPr>
          <p:spPr>
            <a:xfrm>
              <a:off x="5004122" y="4468901"/>
              <a:ext cx="120149" cy="65596"/>
            </a:xfrm>
            <a:custGeom>
              <a:avLst/>
              <a:gdLst/>
              <a:ahLst/>
              <a:cxnLst/>
              <a:rect l="l" t="t" r="r" b="b"/>
              <a:pathLst>
                <a:path w="3775" h="2061" extrusionOk="0">
                  <a:moveTo>
                    <a:pt x="1881" y="346"/>
                  </a:moveTo>
                  <a:cubicBezTo>
                    <a:pt x="2667" y="346"/>
                    <a:pt x="3322" y="942"/>
                    <a:pt x="3393" y="1704"/>
                  </a:cubicBezTo>
                  <a:lnTo>
                    <a:pt x="357" y="1704"/>
                  </a:lnTo>
                  <a:cubicBezTo>
                    <a:pt x="453" y="942"/>
                    <a:pt x="1096" y="346"/>
                    <a:pt x="1881" y="346"/>
                  </a:cubicBezTo>
                  <a:close/>
                  <a:moveTo>
                    <a:pt x="1881" y="1"/>
                  </a:moveTo>
                  <a:cubicBezTo>
                    <a:pt x="834" y="1"/>
                    <a:pt x="0" y="846"/>
                    <a:pt x="0" y="1882"/>
                  </a:cubicBezTo>
                  <a:cubicBezTo>
                    <a:pt x="0" y="1966"/>
                    <a:pt x="84" y="2061"/>
                    <a:pt x="179" y="2061"/>
                  </a:cubicBezTo>
                  <a:lnTo>
                    <a:pt x="3596" y="2061"/>
                  </a:lnTo>
                  <a:cubicBezTo>
                    <a:pt x="3679" y="2061"/>
                    <a:pt x="3774" y="1977"/>
                    <a:pt x="3774" y="1882"/>
                  </a:cubicBezTo>
                  <a:cubicBezTo>
                    <a:pt x="3751" y="834"/>
                    <a:pt x="2905" y="1"/>
                    <a:pt x="18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30">
              <a:extLst>
                <a:ext uri="{FF2B5EF4-FFF2-40B4-BE49-F238E27FC236}">
                  <a16:creationId xmlns:a16="http://schemas.microsoft.com/office/drawing/2014/main" id="{1D713C69-02C4-878A-22B6-37C896A884D3}"/>
                </a:ext>
              </a:extLst>
            </p:cNvPr>
            <p:cNvSpPr/>
            <p:nvPr/>
          </p:nvSpPr>
          <p:spPr>
            <a:xfrm>
              <a:off x="4890434" y="4287389"/>
              <a:ext cx="345997" cy="346029"/>
            </a:xfrm>
            <a:custGeom>
              <a:avLst/>
              <a:gdLst/>
              <a:ahLst/>
              <a:cxnLst/>
              <a:rect l="l" t="t" r="r" b="b"/>
              <a:pathLst>
                <a:path w="10871" h="10872" extrusionOk="0">
                  <a:moveTo>
                    <a:pt x="5608" y="953"/>
                  </a:moveTo>
                  <a:cubicBezTo>
                    <a:pt x="7954" y="1049"/>
                    <a:pt x="9823" y="2918"/>
                    <a:pt x="9918" y="5252"/>
                  </a:cubicBezTo>
                  <a:lnTo>
                    <a:pt x="9502" y="5252"/>
                  </a:lnTo>
                  <a:cubicBezTo>
                    <a:pt x="9406" y="5252"/>
                    <a:pt x="9323" y="5335"/>
                    <a:pt x="9323" y="5442"/>
                  </a:cubicBezTo>
                  <a:cubicBezTo>
                    <a:pt x="9323" y="5525"/>
                    <a:pt x="9394" y="5621"/>
                    <a:pt x="9502" y="5621"/>
                  </a:cubicBezTo>
                  <a:lnTo>
                    <a:pt x="9918" y="5621"/>
                  </a:lnTo>
                  <a:cubicBezTo>
                    <a:pt x="9847" y="7954"/>
                    <a:pt x="7954" y="9824"/>
                    <a:pt x="5608" y="9919"/>
                  </a:cubicBezTo>
                  <a:lnTo>
                    <a:pt x="5608" y="9502"/>
                  </a:lnTo>
                  <a:cubicBezTo>
                    <a:pt x="5608" y="9407"/>
                    <a:pt x="5537" y="9323"/>
                    <a:pt x="5430" y="9323"/>
                  </a:cubicBezTo>
                  <a:cubicBezTo>
                    <a:pt x="5346" y="9323"/>
                    <a:pt x="5251" y="9395"/>
                    <a:pt x="5251" y="9502"/>
                  </a:cubicBezTo>
                  <a:lnTo>
                    <a:pt x="5251" y="9919"/>
                  </a:lnTo>
                  <a:cubicBezTo>
                    <a:pt x="2917" y="9824"/>
                    <a:pt x="1048" y="7954"/>
                    <a:pt x="953" y="5621"/>
                  </a:cubicBezTo>
                  <a:lnTo>
                    <a:pt x="1370" y="5621"/>
                  </a:lnTo>
                  <a:cubicBezTo>
                    <a:pt x="1465" y="5621"/>
                    <a:pt x="1548" y="5537"/>
                    <a:pt x="1548" y="5442"/>
                  </a:cubicBezTo>
                  <a:cubicBezTo>
                    <a:pt x="1548" y="5347"/>
                    <a:pt x="1477" y="5252"/>
                    <a:pt x="1370" y="5252"/>
                  </a:cubicBezTo>
                  <a:lnTo>
                    <a:pt x="953" y="5252"/>
                  </a:lnTo>
                  <a:cubicBezTo>
                    <a:pt x="1048" y="2918"/>
                    <a:pt x="2917" y="1049"/>
                    <a:pt x="5251" y="953"/>
                  </a:cubicBezTo>
                  <a:lnTo>
                    <a:pt x="5251" y="1370"/>
                  </a:lnTo>
                  <a:cubicBezTo>
                    <a:pt x="5251" y="1465"/>
                    <a:pt x="5334" y="1549"/>
                    <a:pt x="5430" y="1549"/>
                  </a:cubicBezTo>
                  <a:cubicBezTo>
                    <a:pt x="5525" y="1549"/>
                    <a:pt x="5608" y="1477"/>
                    <a:pt x="5608" y="1370"/>
                  </a:cubicBezTo>
                  <a:lnTo>
                    <a:pt x="5608" y="953"/>
                  </a:lnTo>
                  <a:close/>
                  <a:moveTo>
                    <a:pt x="5441" y="1"/>
                  </a:moveTo>
                  <a:cubicBezTo>
                    <a:pt x="5346" y="1"/>
                    <a:pt x="5263" y="84"/>
                    <a:pt x="5263" y="179"/>
                  </a:cubicBezTo>
                  <a:lnTo>
                    <a:pt x="5263" y="596"/>
                  </a:lnTo>
                  <a:cubicBezTo>
                    <a:pt x="2727" y="691"/>
                    <a:pt x="691" y="2727"/>
                    <a:pt x="596" y="5263"/>
                  </a:cubicBezTo>
                  <a:lnTo>
                    <a:pt x="179" y="5263"/>
                  </a:lnTo>
                  <a:cubicBezTo>
                    <a:pt x="96" y="5263"/>
                    <a:pt x="0" y="5335"/>
                    <a:pt x="0" y="5442"/>
                  </a:cubicBezTo>
                  <a:cubicBezTo>
                    <a:pt x="0" y="5525"/>
                    <a:pt x="84" y="5621"/>
                    <a:pt x="179" y="5621"/>
                  </a:cubicBezTo>
                  <a:lnTo>
                    <a:pt x="596" y="5621"/>
                  </a:lnTo>
                  <a:cubicBezTo>
                    <a:pt x="691" y="8145"/>
                    <a:pt x="2727" y="10181"/>
                    <a:pt x="5263" y="10276"/>
                  </a:cubicBezTo>
                  <a:lnTo>
                    <a:pt x="5263" y="10693"/>
                  </a:lnTo>
                  <a:cubicBezTo>
                    <a:pt x="5263" y="10776"/>
                    <a:pt x="5334" y="10871"/>
                    <a:pt x="5441" y="10871"/>
                  </a:cubicBezTo>
                  <a:cubicBezTo>
                    <a:pt x="5525" y="10871"/>
                    <a:pt x="5620" y="10800"/>
                    <a:pt x="5620" y="10693"/>
                  </a:cubicBezTo>
                  <a:lnTo>
                    <a:pt x="5620" y="10276"/>
                  </a:lnTo>
                  <a:cubicBezTo>
                    <a:pt x="8144" y="10181"/>
                    <a:pt x="10180" y="8145"/>
                    <a:pt x="10275" y="5621"/>
                  </a:cubicBezTo>
                  <a:lnTo>
                    <a:pt x="10692" y="5621"/>
                  </a:lnTo>
                  <a:cubicBezTo>
                    <a:pt x="10775" y="5621"/>
                    <a:pt x="10871" y="5537"/>
                    <a:pt x="10871" y="5442"/>
                  </a:cubicBezTo>
                  <a:cubicBezTo>
                    <a:pt x="10871" y="5347"/>
                    <a:pt x="10799" y="5263"/>
                    <a:pt x="10692" y="5263"/>
                  </a:cubicBezTo>
                  <a:lnTo>
                    <a:pt x="10275" y="5263"/>
                  </a:lnTo>
                  <a:cubicBezTo>
                    <a:pt x="10180" y="2727"/>
                    <a:pt x="8144" y="691"/>
                    <a:pt x="5620" y="596"/>
                  </a:cubicBezTo>
                  <a:lnTo>
                    <a:pt x="5620" y="179"/>
                  </a:lnTo>
                  <a:cubicBezTo>
                    <a:pt x="5620" y="96"/>
                    <a:pt x="5537" y="1"/>
                    <a:pt x="54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1" name="Google Shape;631;p30">
            <a:extLst>
              <a:ext uri="{FF2B5EF4-FFF2-40B4-BE49-F238E27FC236}">
                <a16:creationId xmlns:a16="http://schemas.microsoft.com/office/drawing/2014/main" id="{AE099E5C-D5E9-F08D-56EB-6BD614CF81C6}"/>
              </a:ext>
            </a:extLst>
          </p:cNvPr>
          <p:cNvGrpSpPr/>
          <p:nvPr/>
        </p:nvGrpSpPr>
        <p:grpSpPr>
          <a:xfrm>
            <a:off x="5029465" y="1816807"/>
            <a:ext cx="488638" cy="438246"/>
            <a:chOff x="5778676" y="3826972"/>
            <a:chExt cx="349052" cy="313055"/>
          </a:xfrm>
        </p:grpSpPr>
        <p:sp>
          <p:nvSpPr>
            <p:cNvPr id="632" name="Google Shape;632;p30">
              <a:extLst>
                <a:ext uri="{FF2B5EF4-FFF2-40B4-BE49-F238E27FC236}">
                  <a16:creationId xmlns:a16="http://schemas.microsoft.com/office/drawing/2014/main" id="{2540B57F-2261-1166-F6FC-D00847ABFEDF}"/>
                </a:ext>
              </a:extLst>
            </p:cNvPr>
            <p:cNvSpPr/>
            <p:nvPr/>
          </p:nvSpPr>
          <p:spPr>
            <a:xfrm>
              <a:off x="5923045" y="3890659"/>
              <a:ext cx="27690" cy="48155"/>
            </a:xfrm>
            <a:custGeom>
              <a:avLst/>
              <a:gdLst/>
              <a:ahLst/>
              <a:cxnLst/>
              <a:rect l="l" t="t" r="r" b="b"/>
              <a:pathLst>
                <a:path w="870" h="1513" extrusionOk="0">
                  <a:moveTo>
                    <a:pt x="406" y="286"/>
                  </a:moveTo>
                  <a:lnTo>
                    <a:pt x="406" y="560"/>
                  </a:lnTo>
                  <a:cubicBezTo>
                    <a:pt x="299" y="524"/>
                    <a:pt x="251" y="488"/>
                    <a:pt x="251" y="417"/>
                  </a:cubicBezTo>
                  <a:cubicBezTo>
                    <a:pt x="251" y="345"/>
                    <a:pt x="334" y="298"/>
                    <a:pt x="406" y="286"/>
                  </a:cubicBezTo>
                  <a:close/>
                  <a:moveTo>
                    <a:pt x="513" y="845"/>
                  </a:moveTo>
                  <a:cubicBezTo>
                    <a:pt x="632" y="893"/>
                    <a:pt x="644" y="953"/>
                    <a:pt x="644" y="1012"/>
                  </a:cubicBezTo>
                  <a:cubicBezTo>
                    <a:pt x="644" y="1119"/>
                    <a:pt x="584" y="1155"/>
                    <a:pt x="513" y="1179"/>
                  </a:cubicBezTo>
                  <a:lnTo>
                    <a:pt x="513" y="845"/>
                  </a:lnTo>
                  <a:close/>
                  <a:moveTo>
                    <a:pt x="465" y="0"/>
                  </a:moveTo>
                  <a:cubicBezTo>
                    <a:pt x="441" y="0"/>
                    <a:pt x="406" y="12"/>
                    <a:pt x="406" y="48"/>
                  </a:cubicBezTo>
                  <a:lnTo>
                    <a:pt x="406" y="83"/>
                  </a:lnTo>
                  <a:cubicBezTo>
                    <a:pt x="179" y="119"/>
                    <a:pt x="48" y="238"/>
                    <a:pt x="48" y="441"/>
                  </a:cubicBezTo>
                  <a:cubicBezTo>
                    <a:pt x="48" y="667"/>
                    <a:pt x="215" y="738"/>
                    <a:pt x="406" y="810"/>
                  </a:cubicBezTo>
                  <a:lnTo>
                    <a:pt x="406" y="1191"/>
                  </a:lnTo>
                  <a:cubicBezTo>
                    <a:pt x="299" y="1167"/>
                    <a:pt x="251" y="1143"/>
                    <a:pt x="168" y="1072"/>
                  </a:cubicBezTo>
                  <a:cubicBezTo>
                    <a:pt x="149" y="1058"/>
                    <a:pt x="132" y="1051"/>
                    <a:pt x="116" y="1051"/>
                  </a:cubicBezTo>
                  <a:cubicBezTo>
                    <a:pt x="92" y="1051"/>
                    <a:pt x="70" y="1067"/>
                    <a:pt x="48" y="1095"/>
                  </a:cubicBezTo>
                  <a:cubicBezTo>
                    <a:pt x="1" y="1155"/>
                    <a:pt x="1" y="1215"/>
                    <a:pt x="48" y="1262"/>
                  </a:cubicBezTo>
                  <a:cubicBezTo>
                    <a:pt x="120" y="1357"/>
                    <a:pt x="275" y="1417"/>
                    <a:pt x="406" y="1417"/>
                  </a:cubicBezTo>
                  <a:lnTo>
                    <a:pt x="406" y="1476"/>
                  </a:lnTo>
                  <a:cubicBezTo>
                    <a:pt x="406" y="1500"/>
                    <a:pt x="441" y="1512"/>
                    <a:pt x="465" y="1512"/>
                  </a:cubicBezTo>
                  <a:cubicBezTo>
                    <a:pt x="501" y="1512"/>
                    <a:pt x="525" y="1500"/>
                    <a:pt x="525" y="1476"/>
                  </a:cubicBezTo>
                  <a:lnTo>
                    <a:pt x="525" y="1417"/>
                  </a:lnTo>
                  <a:cubicBezTo>
                    <a:pt x="715" y="1381"/>
                    <a:pt x="870" y="1262"/>
                    <a:pt x="870" y="1024"/>
                  </a:cubicBezTo>
                  <a:cubicBezTo>
                    <a:pt x="870" y="774"/>
                    <a:pt x="739" y="679"/>
                    <a:pt x="525" y="607"/>
                  </a:cubicBezTo>
                  <a:lnTo>
                    <a:pt x="525" y="286"/>
                  </a:lnTo>
                  <a:cubicBezTo>
                    <a:pt x="572" y="286"/>
                    <a:pt x="596" y="298"/>
                    <a:pt x="656" y="322"/>
                  </a:cubicBezTo>
                  <a:cubicBezTo>
                    <a:pt x="682" y="335"/>
                    <a:pt x="713" y="352"/>
                    <a:pt x="745" y="352"/>
                  </a:cubicBezTo>
                  <a:cubicBezTo>
                    <a:pt x="770" y="352"/>
                    <a:pt x="796" y="341"/>
                    <a:pt x="822" y="310"/>
                  </a:cubicBezTo>
                  <a:cubicBezTo>
                    <a:pt x="858" y="262"/>
                    <a:pt x="870" y="202"/>
                    <a:pt x="810" y="155"/>
                  </a:cubicBezTo>
                  <a:cubicBezTo>
                    <a:pt x="739" y="107"/>
                    <a:pt x="620" y="83"/>
                    <a:pt x="525" y="83"/>
                  </a:cubicBezTo>
                  <a:lnTo>
                    <a:pt x="525" y="48"/>
                  </a:lnTo>
                  <a:cubicBezTo>
                    <a:pt x="525" y="12"/>
                    <a:pt x="501" y="0"/>
                    <a:pt x="46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30">
              <a:extLst>
                <a:ext uri="{FF2B5EF4-FFF2-40B4-BE49-F238E27FC236}">
                  <a16:creationId xmlns:a16="http://schemas.microsoft.com/office/drawing/2014/main" id="{3087D7BB-230E-8409-483E-D361291476A7}"/>
                </a:ext>
              </a:extLst>
            </p:cNvPr>
            <p:cNvSpPr/>
            <p:nvPr/>
          </p:nvSpPr>
          <p:spPr>
            <a:xfrm>
              <a:off x="5976866" y="3843268"/>
              <a:ext cx="80364" cy="80364"/>
            </a:xfrm>
            <a:custGeom>
              <a:avLst/>
              <a:gdLst/>
              <a:ahLst/>
              <a:cxnLst/>
              <a:rect l="l" t="t" r="r" b="b"/>
              <a:pathLst>
                <a:path w="2525" h="2525" extrusionOk="0">
                  <a:moveTo>
                    <a:pt x="1263" y="310"/>
                  </a:moveTo>
                  <a:cubicBezTo>
                    <a:pt x="1786" y="310"/>
                    <a:pt x="2215" y="739"/>
                    <a:pt x="2215" y="1263"/>
                  </a:cubicBezTo>
                  <a:cubicBezTo>
                    <a:pt x="2215" y="1787"/>
                    <a:pt x="1798" y="2215"/>
                    <a:pt x="1263" y="2215"/>
                  </a:cubicBezTo>
                  <a:cubicBezTo>
                    <a:pt x="739" y="2215"/>
                    <a:pt x="310" y="1787"/>
                    <a:pt x="310" y="1263"/>
                  </a:cubicBezTo>
                  <a:cubicBezTo>
                    <a:pt x="310" y="739"/>
                    <a:pt x="739" y="310"/>
                    <a:pt x="1263" y="310"/>
                  </a:cubicBezTo>
                  <a:close/>
                  <a:moveTo>
                    <a:pt x="1263" y="1"/>
                  </a:moveTo>
                  <a:cubicBezTo>
                    <a:pt x="560" y="1"/>
                    <a:pt x="1" y="560"/>
                    <a:pt x="1" y="1263"/>
                  </a:cubicBezTo>
                  <a:cubicBezTo>
                    <a:pt x="1" y="1965"/>
                    <a:pt x="560" y="2525"/>
                    <a:pt x="1263" y="2525"/>
                  </a:cubicBezTo>
                  <a:cubicBezTo>
                    <a:pt x="1965" y="2525"/>
                    <a:pt x="2525" y="1965"/>
                    <a:pt x="2525" y="1263"/>
                  </a:cubicBezTo>
                  <a:cubicBezTo>
                    <a:pt x="2525" y="560"/>
                    <a:pt x="1965" y="1"/>
                    <a:pt x="126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30">
              <a:extLst>
                <a:ext uri="{FF2B5EF4-FFF2-40B4-BE49-F238E27FC236}">
                  <a16:creationId xmlns:a16="http://schemas.microsoft.com/office/drawing/2014/main" id="{692AB061-F417-B6B1-2358-D21574FB676D}"/>
                </a:ext>
              </a:extLst>
            </p:cNvPr>
            <p:cNvSpPr/>
            <p:nvPr/>
          </p:nvSpPr>
          <p:spPr>
            <a:xfrm>
              <a:off x="5879473" y="3826972"/>
              <a:ext cx="193288" cy="144051"/>
            </a:xfrm>
            <a:custGeom>
              <a:avLst/>
              <a:gdLst/>
              <a:ahLst/>
              <a:cxnLst/>
              <a:rect l="l" t="t" r="r" b="b"/>
              <a:pathLst>
                <a:path w="6073" h="4526" extrusionOk="0">
                  <a:moveTo>
                    <a:pt x="1798" y="1775"/>
                  </a:moveTo>
                  <a:cubicBezTo>
                    <a:pt x="2132" y="1775"/>
                    <a:pt x="2430" y="1942"/>
                    <a:pt x="2596" y="2192"/>
                  </a:cubicBezTo>
                  <a:cubicBezTo>
                    <a:pt x="2620" y="2346"/>
                    <a:pt x="2680" y="2477"/>
                    <a:pt x="2739" y="2608"/>
                  </a:cubicBezTo>
                  <a:cubicBezTo>
                    <a:pt x="2739" y="2656"/>
                    <a:pt x="2751" y="2704"/>
                    <a:pt x="2751" y="2727"/>
                  </a:cubicBezTo>
                  <a:cubicBezTo>
                    <a:pt x="2751" y="3251"/>
                    <a:pt x="2322" y="3680"/>
                    <a:pt x="1798" y="3680"/>
                  </a:cubicBezTo>
                  <a:cubicBezTo>
                    <a:pt x="1287" y="3680"/>
                    <a:pt x="846" y="3251"/>
                    <a:pt x="846" y="2727"/>
                  </a:cubicBezTo>
                  <a:cubicBezTo>
                    <a:pt x="846" y="2203"/>
                    <a:pt x="1287" y="1775"/>
                    <a:pt x="1798" y="1775"/>
                  </a:cubicBezTo>
                  <a:close/>
                  <a:moveTo>
                    <a:pt x="1810" y="1251"/>
                  </a:moveTo>
                  <a:cubicBezTo>
                    <a:pt x="2072" y="1251"/>
                    <a:pt x="2334" y="1334"/>
                    <a:pt x="2560" y="1465"/>
                  </a:cubicBezTo>
                  <a:cubicBezTo>
                    <a:pt x="2549" y="1537"/>
                    <a:pt x="2549" y="1632"/>
                    <a:pt x="2537" y="1692"/>
                  </a:cubicBezTo>
                  <a:cubicBezTo>
                    <a:pt x="2322" y="1537"/>
                    <a:pt x="2072" y="1453"/>
                    <a:pt x="1787" y="1453"/>
                  </a:cubicBezTo>
                  <a:cubicBezTo>
                    <a:pt x="1084" y="1453"/>
                    <a:pt x="525" y="2013"/>
                    <a:pt x="525" y="2715"/>
                  </a:cubicBezTo>
                  <a:cubicBezTo>
                    <a:pt x="525" y="3418"/>
                    <a:pt x="1084" y="3978"/>
                    <a:pt x="1787" y="3978"/>
                  </a:cubicBezTo>
                  <a:cubicBezTo>
                    <a:pt x="2382" y="3978"/>
                    <a:pt x="2894" y="3561"/>
                    <a:pt x="3025" y="3001"/>
                  </a:cubicBezTo>
                  <a:lnTo>
                    <a:pt x="3192" y="3156"/>
                  </a:lnTo>
                  <a:cubicBezTo>
                    <a:pt x="3025" y="3775"/>
                    <a:pt x="2465" y="4204"/>
                    <a:pt x="1810" y="4204"/>
                  </a:cubicBezTo>
                  <a:cubicBezTo>
                    <a:pt x="1001" y="4204"/>
                    <a:pt x="334" y="3549"/>
                    <a:pt x="334" y="2727"/>
                  </a:cubicBezTo>
                  <a:cubicBezTo>
                    <a:pt x="334" y="1906"/>
                    <a:pt x="989" y="1251"/>
                    <a:pt x="1810" y="1251"/>
                  </a:cubicBezTo>
                  <a:close/>
                  <a:moveTo>
                    <a:pt x="4299" y="1"/>
                  </a:moveTo>
                  <a:cubicBezTo>
                    <a:pt x="3549" y="1"/>
                    <a:pt x="2894" y="501"/>
                    <a:pt x="2632" y="1168"/>
                  </a:cubicBezTo>
                  <a:cubicBezTo>
                    <a:pt x="2382" y="1037"/>
                    <a:pt x="2084" y="953"/>
                    <a:pt x="1787" y="953"/>
                  </a:cubicBezTo>
                  <a:cubicBezTo>
                    <a:pt x="810" y="953"/>
                    <a:pt x="1" y="1763"/>
                    <a:pt x="1" y="2739"/>
                  </a:cubicBezTo>
                  <a:cubicBezTo>
                    <a:pt x="1" y="3727"/>
                    <a:pt x="810" y="4525"/>
                    <a:pt x="1787" y="4525"/>
                  </a:cubicBezTo>
                  <a:cubicBezTo>
                    <a:pt x="2549" y="4525"/>
                    <a:pt x="3203" y="4049"/>
                    <a:pt x="3453" y="3370"/>
                  </a:cubicBezTo>
                  <a:cubicBezTo>
                    <a:pt x="3703" y="3501"/>
                    <a:pt x="3989" y="3573"/>
                    <a:pt x="4299" y="3573"/>
                  </a:cubicBezTo>
                  <a:cubicBezTo>
                    <a:pt x="4704" y="3573"/>
                    <a:pt x="5108" y="3442"/>
                    <a:pt x="5418" y="3192"/>
                  </a:cubicBezTo>
                  <a:cubicBezTo>
                    <a:pt x="5728" y="2942"/>
                    <a:pt x="5954" y="2596"/>
                    <a:pt x="6049" y="2203"/>
                  </a:cubicBezTo>
                  <a:cubicBezTo>
                    <a:pt x="6073" y="2108"/>
                    <a:pt x="6037" y="2013"/>
                    <a:pt x="5942" y="2001"/>
                  </a:cubicBezTo>
                  <a:cubicBezTo>
                    <a:pt x="5932" y="2000"/>
                    <a:pt x="5921" y="1999"/>
                    <a:pt x="5911" y="1999"/>
                  </a:cubicBezTo>
                  <a:cubicBezTo>
                    <a:pt x="5839" y="1999"/>
                    <a:pt x="5772" y="2037"/>
                    <a:pt x="5751" y="2120"/>
                  </a:cubicBezTo>
                  <a:cubicBezTo>
                    <a:pt x="5597" y="2787"/>
                    <a:pt x="5001" y="3251"/>
                    <a:pt x="4323" y="3251"/>
                  </a:cubicBezTo>
                  <a:cubicBezTo>
                    <a:pt x="3787" y="3251"/>
                    <a:pt x="3311" y="2965"/>
                    <a:pt x="3037" y="2501"/>
                  </a:cubicBezTo>
                  <a:cubicBezTo>
                    <a:pt x="3013" y="2358"/>
                    <a:pt x="2953" y="2203"/>
                    <a:pt x="2882" y="2084"/>
                  </a:cubicBezTo>
                  <a:cubicBezTo>
                    <a:pt x="2680" y="1180"/>
                    <a:pt x="3382" y="322"/>
                    <a:pt x="4311" y="322"/>
                  </a:cubicBezTo>
                  <a:cubicBezTo>
                    <a:pt x="4989" y="322"/>
                    <a:pt x="5585" y="775"/>
                    <a:pt x="5739" y="1453"/>
                  </a:cubicBezTo>
                  <a:cubicBezTo>
                    <a:pt x="5750" y="1528"/>
                    <a:pt x="5818" y="1574"/>
                    <a:pt x="5901" y="1574"/>
                  </a:cubicBezTo>
                  <a:cubicBezTo>
                    <a:pt x="5911" y="1574"/>
                    <a:pt x="5920" y="1574"/>
                    <a:pt x="5930" y="1572"/>
                  </a:cubicBezTo>
                  <a:cubicBezTo>
                    <a:pt x="6013" y="1549"/>
                    <a:pt x="6061" y="1465"/>
                    <a:pt x="6049" y="1370"/>
                  </a:cubicBezTo>
                  <a:cubicBezTo>
                    <a:pt x="5954" y="989"/>
                    <a:pt x="5739" y="644"/>
                    <a:pt x="5418" y="394"/>
                  </a:cubicBezTo>
                  <a:cubicBezTo>
                    <a:pt x="5108" y="144"/>
                    <a:pt x="4704" y="1"/>
                    <a:pt x="429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30">
              <a:extLst>
                <a:ext uri="{FF2B5EF4-FFF2-40B4-BE49-F238E27FC236}">
                  <a16:creationId xmlns:a16="http://schemas.microsoft.com/office/drawing/2014/main" id="{E090EAAC-5CF2-8062-3228-CBE39249A1FC}"/>
                </a:ext>
              </a:extLst>
            </p:cNvPr>
            <p:cNvSpPr/>
            <p:nvPr/>
          </p:nvSpPr>
          <p:spPr>
            <a:xfrm>
              <a:off x="6003760" y="3859946"/>
              <a:ext cx="26958" cy="47773"/>
            </a:xfrm>
            <a:custGeom>
              <a:avLst/>
              <a:gdLst/>
              <a:ahLst/>
              <a:cxnLst/>
              <a:rect l="l" t="t" r="r" b="b"/>
              <a:pathLst>
                <a:path w="847" h="1501" extrusionOk="0">
                  <a:moveTo>
                    <a:pt x="382" y="298"/>
                  </a:moveTo>
                  <a:lnTo>
                    <a:pt x="382" y="572"/>
                  </a:lnTo>
                  <a:cubicBezTo>
                    <a:pt x="287" y="536"/>
                    <a:pt x="239" y="501"/>
                    <a:pt x="239" y="429"/>
                  </a:cubicBezTo>
                  <a:cubicBezTo>
                    <a:pt x="239" y="358"/>
                    <a:pt x="310" y="310"/>
                    <a:pt x="382" y="298"/>
                  </a:cubicBezTo>
                  <a:close/>
                  <a:moveTo>
                    <a:pt x="489" y="870"/>
                  </a:moveTo>
                  <a:cubicBezTo>
                    <a:pt x="608" y="917"/>
                    <a:pt x="620" y="977"/>
                    <a:pt x="620" y="1037"/>
                  </a:cubicBezTo>
                  <a:cubicBezTo>
                    <a:pt x="620" y="1132"/>
                    <a:pt x="560" y="1167"/>
                    <a:pt x="489" y="1203"/>
                  </a:cubicBezTo>
                  <a:lnTo>
                    <a:pt x="489" y="870"/>
                  </a:lnTo>
                  <a:close/>
                  <a:moveTo>
                    <a:pt x="441" y="1"/>
                  </a:moveTo>
                  <a:cubicBezTo>
                    <a:pt x="418" y="1"/>
                    <a:pt x="382" y="13"/>
                    <a:pt x="382" y="36"/>
                  </a:cubicBezTo>
                  <a:lnTo>
                    <a:pt x="382" y="84"/>
                  </a:lnTo>
                  <a:cubicBezTo>
                    <a:pt x="156" y="120"/>
                    <a:pt x="25" y="239"/>
                    <a:pt x="25" y="441"/>
                  </a:cubicBezTo>
                  <a:cubicBezTo>
                    <a:pt x="25" y="679"/>
                    <a:pt x="203" y="739"/>
                    <a:pt x="382" y="810"/>
                  </a:cubicBezTo>
                  <a:lnTo>
                    <a:pt x="382" y="1191"/>
                  </a:lnTo>
                  <a:cubicBezTo>
                    <a:pt x="275" y="1167"/>
                    <a:pt x="239" y="1132"/>
                    <a:pt x="144" y="1072"/>
                  </a:cubicBezTo>
                  <a:cubicBezTo>
                    <a:pt x="125" y="1059"/>
                    <a:pt x="108" y="1053"/>
                    <a:pt x="92" y="1053"/>
                  </a:cubicBezTo>
                  <a:cubicBezTo>
                    <a:pt x="37" y="1053"/>
                    <a:pt x="1" y="1121"/>
                    <a:pt x="1" y="1167"/>
                  </a:cubicBezTo>
                  <a:cubicBezTo>
                    <a:pt x="1" y="1203"/>
                    <a:pt x="13" y="1227"/>
                    <a:pt x="25" y="1251"/>
                  </a:cubicBezTo>
                  <a:cubicBezTo>
                    <a:pt x="96" y="1346"/>
                    <a:pt x="251" y="1394"/>
                    <a:pt x="382" y="1394"/>
                  </a:cubicBezTo>
                  <a:lnTo>
                    <a:pt x="382" y="1453"/>
                  </a:lnTo>
                  <a:cubicBezTo>
                    <a:pt x="382" y="1489"/>
                    <a:pt x="418" y="1501"/>
                    <a:pt x="441" y="1501"/>
                  </a:cubicBezTo>
                  <a:cubicBezTo>
                    <a:pt x="477" y="1501"/>
                    <a:pt x="501" y="1489"/>
                    <a:pt x="501" y="1453"/>
                  </a:cubicBezTo>
                  <a:lnTo>
                    <a:pt x="501" y="1394"/>
                  </a:lnTo>
                  <a:cubicBezTo>
                    <a:pt x="703" y="1370"/>
                    <a:pt x="846" y="1251"/>
                    <a:pt x="846" y="1013"/>
                  </a:cubicBezTo>
                  <a:cubicBezTo>
                    <a:pt x="846" y="786"/>
                    <a:pt x="691" y="691"/>
                    <a:pt x="501" y="620"/>
                  </a:cubicBezTo>
                  <a:lnTo>
                    <a:pt x="501" y="298"/>
                  </a:lnTo>
                  <a:cubicBezTo>
                    <a:pt x="584" y="298"/>
                    <a:pt x="608" y="310"/>
                    <a:pt x="680" y="358"/>
                  </a:cubicBezTo>
                  <a:cubicBezTo>
                    <a:pt x="694" y="362"/>
                    <a:pt x="709" y="364"/>
                    <a:pt x="723" y="364"/>
                  </a:cubicBezTo>
                  <a:cubicBezTo>
                    <a:pt x="754" y="364"/>
                    <a:pt x="782" y="351"/>
                    <a:pt x="799" y="310"/>
                  </a:cubicBezTo>
                  <a:cubicBezTo>
                    <a:pt x="834" y="263"/>
                    <a:pt x="846" y="203"/>
                    <a:pt x="787" y="155"/>
                  </a:cubicBezTo>
                  <a:cubicBezTo>
                    <a:pt x="715" y="96"/>
                    <a:pt x="596" y="84"/>
                    <a:pt x="501" y="84"/>
                  </a:cubicBezTo>
                  <a:lnTo>
                    <a:pt x="501" y="36"/>
                  </a:lnTo>
                  <a:cubicBezTo>
                    <a:pt x="501" y="13"/>
                    <a:pt x="477" y="1"/>
                    <a:pt x="4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30">
              <a:extLst>
                <a:ext uri="{FF2B5EF4-FFF2-40B4-BE49-F238E27FC236}">
                  <a16:creationId xmlns:a16="http://schemas.microsoft.com/office/drawing/2014/main" id="{4A0C655E-829C-2B8A-960A-0FBEC437FF7C}"/>
                </a:ext>
              </a:extLst>
            </p:cNvPr>
            <p:cNvSpPr/>
            <p:nvPr/>
          </p:nvSpPr>
          <p:spPr>
            <a:xfrm>
              <a:off x="5778676" y="3939865"/>
              <a:ext cx="349052" cy="200163"/>
            </a:xfrm>
            <a:custGeom>
              <a:avLst/>
              <a:gdLst/>
              <a:ahLst/>
              <a:cxnLst/>
              <a:rect l="l" t="t" r="r" b="b"/>
              <a:pathLst>
                <a:path w="10967" h="6289" extrusionOk="0">
                  <a:moveTo>
                    <a:pt x="3483" y="1855"/>
                  </a:moveTo>
                  <a:cubicBezTo>
                    <a:pt x="3500" y="1855"/>
                    <a:pt x="3513" y="1868"/>
                    <a:pt x="3513" y="1895"/>
                  </a:cubicBezTo>
                  <a:cubicBezTo>
                    <a:pt x="3584" y="2074"/>
                    <a:pt x="4573" y="4693"/>
                    <a:pt x="4620" y="4776"/>
                  </a:cubicBezTo>
                  <a:cubicBezTo>
                    <a:pt x="4632" y="4788"/>
                    <a:pt x="4620" y="4824"/>
                    <a:pt x="4584" y="4824"/>
                  </a:cubicBezTo>
                  <a:lnTo>
                    <a:pt x="3882" y="5086"/>
                  </a:lnTo>
                  <a:cubicBezTo>
                    <a:pt x="3846" y="4955"/>
                    <a:pt x="2846" y="2300"/>
                    <a:pt x="2775" y="2133"/>
                  </a:cubicBezTo>
                  <a:lnTo>
                    <a:pt x="3465" y="1859"/>
                  </a:lnTo>
                  <a:cubicBezTo>
                    <a:pt x="3471" y="1856"/>
                    <a:pt x="3477" y="1855"/>
                    <a:pt x="3483" y="1855"/>
                  </a:cubicBezTo>
                  <a:close/>
                  <a:moveTo>
                    <a:pt x="2477" y="2228"/>
                  </a:moveTo>
                  <a:lnTo>
                    <a:pt x="3584" y="5193"/>
                  </a:lnTo>
                  <a:cubicBezTo>
                    <a:pt x="3072" y="5407"/>
                    <a:pt x="1739" y="5907"/>
                    <a:pt x="1513" y="6003"/>
                  </a:cubicBezTo>
                  <a:cubicBezTo>
                    <a:pt x="1507" y="6005"/>
                    <a:pt x="1500" y="6007"/>
                    <a:pt x="1493" y="6007"/>
                  </a:cubicBezTo>
                  <a:cubicBezTo>
                    <a:pt x="1468" y="6007"/>
                    <a:pt x="1438" y="5991"/>
                    <a:pt x="1429" y="5955"/>
                  </a:cubicBezTo>
                  <a:lnTo>
                    <a:pt x="358" y="3109"/>
                  </a:lnTo>
                  <a:cubicBezTo>
                    <a:pt x="346" y="3086"/>
                    <a:pt x="358" y="3038"/>
                    <a:pt x="405" y="3026"/>
                  </a:cubicBezTo>
                  <a:cubicBezTo>
                    <a:pt x="1072" y="2764"/>
                    <a:pt x="2013" y="2407"/>
                    <a:pt x="2477" y="2228"/>
                  </a:cubicBezTo>
                  <a:close/>
                  <a:moveTo>
                    <a:pt x="10060" y="0"/>
                  </a:moveTo>
                  <a:cubicBezTo>
                    <a:pt x="9818" y="0"/>
                    <a:pt x="9583" y="125"/>
                    <a:pt x="9407" y="288"/>
                  </a:cubicBezTo>
                  <a:lnTo>
                    <a:pt x="7728" y="1681"/>
                  </a:lnTo>
                  <a:cubicBezTo>
                    <a:pt x="7632" y="1478"/>
                    <a:pt x="7430" y="1264"/>
                    <a:pt x="7061" y="1264"/>
                  </a:cubicBezTo>
                  <a:cubicBezTo>
                    <a:pt x="6668" y="1264"/>
                    <a:pt x="6361" y="1262"/>
                    <a:pt x="6115" y="1262"/>
                  </a:cubicBezTo>
                  <a:cubicBezTo>
                    <a:pt x="5377" y="1262"/>
                    <a:pt x="5192" y="1276"/>
                    <a:pt x="4906" y="1383"/>
                  </a:cubicBezTo>
                  <a:lnTo>
                    <a:pt x="3834" y="1835"/>
                  </a:lnTo>
                  <a:lnTo>
                    <a:pt x="3822" y="1788"/>
                  </a:lnTo>
                  <a:cubicBezTo>
                    <a:pt x="3766" y="1647"/>
                    <a:pt x="3637" y="1551"/>
                    <a:pt x="3491" y="1551"/>
                  </a:cubicBezTo>
                  <a:cubicBezTo>
                    <a:pt x="3451" y="1551"/>
                    <a:pt x="3411" y="1558"/>
                    <a:pt x="3370" y="1574"/>
                  </a:cubicBezTo>
                  <a:lnTo>
                    <a:pt x="2560" y="1871"/>
                  </a:lnTo>
                  <a:cubicBezTo>
                    <a:pt x="2203" y="2014"/>
                    <a:pt x="1084" y="2431"/>
                    <a:pt x="298" y="2728"/>
                  </a:cubicBezTo>
                  <a:cubicBezTo>
                    <a:pt x="108" y="2800"/>
                    <a:pt x="1" y="3026"/>
                    <a:pt x="72" y="3217"/>
                  </a:cubicBezTo>
                  <a:lnTo>
                    <a:pt x="1144" y="6038"/>
                  </a:lnTo>
                  <a:cubicBezTo>
                    <a:pt x="1199" y="6196"/>
                    <a:pt x="1348" y="6288"/>
                    <a:pt x="1501" y="6288"/>
                  </a:cubicBezTo>
                  <a:cubicBezTo>
                    <a:pt x="1545" y="6288"/>
                    <a:pt x="1589" y="6281"/>
                    <a:pt x="1632" y="6265"/>
                  </a:cubicBezTo>
                  <a:cubicBezTo>
                    <a:pt x="1870" y="6181"/>
                    <a:pt x="3501" y="5562"/>
                    <a:pt x="3858" y="5431"/>
                  </a:cubicBezTo>
                  <a:lnTo>
                    <a:pt x="4704" y="5122"/>
                  </a:lnTo>
                  <a:cubicBezTo>
                    <a:pt x="4882" y="5050"/>
                    <a:pt x="4989" y="4848"/>
                    <a:pt x="4918" y="4657"/>
                  </a:cubicBezTo>
                  <a:lnTo>
                    <a:pt x="4894" y="4622"/>
                  </a:lnTo>
                  <a:cubicBezTo>
                    <a:pt x="5454" y="4383"/>
                    <a:pt x="5466" y="4360"/>
                    <a:pt x="6049" y="4360"/>
                  </a:cubicBezTo>
                  <a:cubicBezTo>
                    <a:pt x="6132" y="4360"/>
                    <a:pt x="6204" y="4288"/>
                    <a:pt x="6204" y="4193"/>
                  </a:cubicBezTo>
                  <a:cubicBezTo>
                    <a:pt x="6204" y="4110"/>
                    <a:pt x="6132" y="4026"/>
                    <a:pt x="6049" y="4026"/>
                  </a:cubicBezTo>
                  <a:cubicBezTo>
                    <a:pt x="5418" y="4026"/>
                    <a:pt x="5358" y="4074"/>
                    <a:pt x="4799" y="4312"/>
                  </a:cubicBezTo>
                  <a:lnTo>
                    <a:pt x="3965" y="2097"/>
                  </a:lnTo>
                  <a:lnTo>
                    <a:pt x="5037" y="1645"/>
                  </a:lnTo>
                  <a:cubicBezTo>
                    <a:pt x="5251" y="1571"/>
                    <a:pt x="5403" y="1559"/>
                    <a:pt x="5989" y="1559"/>
                  </a:cubicBezTo>
                  <a:cubicBezTo>
                    <a:pt x="6250" y="1559"/>
                    <a:pt x="6597" y="1562"/>
                    <a:pt x="7073" y="1562"/>
                  </a:cubicBezTo>
                  <a:cubicBezTo>
                    <a:pt x="7240" y="1562"/>
                    <a:pt x="7359" y="1621"/>
                    <a:pt x="7430" y="1740"/>
                  </a:cubicBezTo>
                  <a:cubicBezTo>
                    <a:pt x="7478" y="1835"/>
                    <a:pt x="7490" y="1919"/>
                    <a:pt x="7502" y="1931"/>
                  </a:cubicBezTo>
                  <a:cubicBezTo>
                    <a:pt x="7502" y="1990"/>
                    <a:pt x="7454" y="2276"/>
                    <a:pt x="7180" y="2336"/>
                  </a:cubicBezTo>
                  <a:cubicBezTo>
                    <a:pt x="6740" y="2407"/>
                    <a:pt x="5823" y="2538"/>
                    <a:pt x="5811" y="2538"/>
                  </a:cubicBezTo>
                  <a:cubicBezTo>
                    <a:pt x="5716" y="2562"/>
                    <a:pt x="5656" y="2633"/>
                    <a:pt x="5668" y="2728"/>
                  </a:cubicBezTo>
                  <a:cubicBezTo>
                    <a:pt x="5692" y="2800"/>
                    <a:pt x="5751" y="2859"/>
                    <a:pt x="5823" y="2859"/>
                  </a:cubicBezTo>
                  <a:lnTo>
                    <a:pt x="5847" y="2859"/>
                  </a:lnTo>
                  <a:cubicBezTo>
                    <a:pt x="5870" y="2859"/>
                    <a:pt x="6787" y="2728"/>
                    <a:pt x="7240" y="2645"/>
                  </a:cubicBezTo>
                  <a:cubicBezTo>
                    <a:pt x="7632" y="2574"/>
                    <a:pt x="7787" y="2240"/>
                    <a:pt x="7811" y="2026"/>
                  </a:cubicBezTo>
                  <a:lnTo>
                    <a:pt x="9633" y="514"/>
                  </a:lnTo>
                  <a:cubicBezTo>
                    <a:pt x="9747" y="415"/>
                    <a:pt x="9895" y="311"/>
                    <a:pt x="10058" y="311"/>
                  </a:cubicBezTo>
                  <a:cubicBezTo>
                    <a:pt x="10151" y="311"/>
                    <a:pt x="10248" y="344"/>
                    <a:pt x="10347" y="431"/>
                  </a:cubicBezTo>
                  <a:cubicBezTo>
                    <a:pt x="10645" y="728"/>
                    <a:pt x="10371" y="1073"/>
                    <a:pt x="10299" y="1145"/>
                  </a:cubicBezTo>
                  <a:cubicBezTo>
                    <a:pt x="10228" y="1216"/>
                    <a:pt x="8013" y="3609"/>
                    <a:pt x="8013" y="3609"/>
                  </a:cubicBezTo>
                  <a:cubicBezTo>
                    <a:pt x="7680" y="3990"/>
                    <a:pt x="7251" y="4050"/>
                    <a:pt x="7073" y="4062"/>
                  </a:cubicBezTo>
                  <a:lnTo>
                    <a:pt x="6787" y="4062"/>
                  </a:lnTo>
                  <a:cubicBezTo>
                    <a:pt x="6704" y="4062"/>
                    <a:pt x="6620" y="4133"/>
                    <a:pt x="6620" y="4229"/>
                  </a:cubicBezTo>
                  <a:cubicBezTo>
                    <a:pt x="6620" y="4312"/>
                    <a:pt x="6704" y="4383"/>
                    <a:pt x="6787" y="4383"/>
                  </a:cubicBezTo>
                  <a:lnTo>
                    <a:pt x="7097" y="4383"/>
                  </a:lnTo>
                  <a:cubicBezTo>
                    <a:pt x="7311" y="4371"/>
                    <a:pt x="7859" y="4300"/>
                    <a:pt x="8264" y="3836"/>
                  </a:cubicBezTo>
                  <a:lnTo>
                    <a:pt x="10550" y="1371"/>
                  </a:lnTo>
                  <a:cubicBezTo>
                    <a:pt x="10728" y="1121"/>
                    <a:pt x="10966" y="621"/>
                    <a:pt x="10550" y="204"/>
                  </a:cubicBezTo>
                  <a:cubicBezTo>
                    <a:pt x="10395" y="59"/>
                    <a:pt x="10226" y="0"/>
                    <a:pt x="100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7" name="Google Shape;637;p30">
            <a:extLst>
              <a:ext uri="{FF2B5EF4-FFF2-40B4-BE49-F238E27FC236}">
                <a16:creationId xmlns:a16="http://schemas.microsoft.com/office/drawing/2014/main" id="{494E09CD-CEFE-E8BA-CABB-8D20DC74B9F2}"/>
              </a:ext>
            </a:extLst>
          </p:cNvPr>
          <p:cNvGrpSpPr/>
          <p:nvPr/>
        </p:nvGrpSpPr>
        <p:grpSpPr>
          <a:xfrm>
            <a:off x="3630860" y="1790353"/>
            <a:ext cx="483826" cy="491133"/>
            <a:chOff x="4874902" y="3808799"/>
            <a:chExt cx="345615" cy="350835"/>
          </a:xfrm>
        </p:grpSpPr>
        <p:sp>
          <p:nvSpPr>
            <p:cNvPr id="638" name="Google Shape;638;p30">
              <a:extLst>
                <a:ext uri="{FF2B5EF4-FFF2-40B4-BE49-F238E27FC236}">
                  <a16:creationId xmlns:a16="http://schemas.microsoft.com/office/drawing/2014/main" id="{10ABB5A2-0F81-BC78-A93A-00A98BC62652}"/>
                </a:ext>
              </a:extLst>
            </p:cNvPr>
            <p:cNvSpPr/>
            <p:nvPr/>
          </p:nvSpPr>
          <p:spPr>
            <a:xfrm>
              <a:off x="4874902" y="3808799"/>
              <a:ext cx="345615" cy="350835"/>
            </a:xfrm>
            <a:custGeom>
              <a:avLst/>
              <a:gdLst/>
              <a:ahLst/>
              <a:cxnLst/>
              <a:rect l="l" t="t" r="r" b="b"/>
              <a:pathLst>
                <a:path w="10859" h="11023" extrusionOk="0">
                  <a:moveTo>
                    <a:pt x="6632" y="274"/>
                  </a:moveTo>
                  <a:cubicBezTo>
                    <a:pt x="6858" y="274"/>
                    <a:pt x="7037" y="453"/>
                    <a:pt x="7037" y="679"/>
                  </a:cubicBezTo>
                  <a:cubicBezTo>
                    <a:pt x="7037" y="905"/>
                    <a:pt x="6858" y="1084"/>
                    <a:pt x="6632" y="1084"/>
                  </a:cubicBezTo>
                  <a:lnTo>
                    <a:pt x="4906" y="1084"/>
                  </a:lnTo>
                  <a:cubicBezTo>
                    <a:pt x="4691" y="1084"/>
                    <a:pt x="4513" y="905"/>
                    <a:pt x="4513" y="679"/>
                  </a:cubicBezTo>
                  <a:cubicBezTo>
                    <a:pt x="4513" y="453"/>
                    <a:pt x="4691" y="274"/>
                    <a:pt x="4906" y="274"/>
                  </a:cubicBezTo>
                  <a:close/>
                  <a:moveTo>
                    <a:pt x="5965" y="1405"/>
                  </a:moveTo>
                  <a:lnTo>
                    <a:pt x="5965" y="1965"/>
                  </a:lnTo>
                  <a:lnTo>
                    <a:pt x="5572" y="1965"/>
                  </a:lnTo>
                  <a:lnTo>
                    <a:pt x="5572" y="1405"/>
                  </a:lnTo>
                  <a:close/>
                  <a:moveTo>
                    <a:pt x="5790" y="2285"/>
                  </a:moveTo>
                  <a:cubicBezTo>
                    <a:pt x="7012" y="2285"/>
                    <a:pt x="8209" y="2830"/>
                    <a:pt x="9037" y="3834"/>
                  </a:cubicBezTo>
                  <a:cubicBezTo>
                    <a:pt x="10513" y="5632"/>
                    <a:pt x="10228" y="8287"/>
                    <a:pt x="8430" y="9763"/>
                  </a:cubicBezTo>
                  <a:cubicBezTo>
                    <a:pt x="7647" y="10392"/>
                    <a:pt x="6705" y="10700"/>
                    <a:pt x="5771" y="10700"/>
                  </a:cubicBezTo>
                  <a:cubicBezTo>
                    <a:pt x="4545" y="10700"/>
                    <a:pt x="3331" y="10171"/>
                    <a:pt x="2500" y="9144"/>
                  </a:cubicBezTo>
                  <a:cubicBezTo>
                    <a:pt x="405" y="6573"/>
                    <a:pt x="2000" y="2715"/>
                    <a:pt x="5239" y="2322"/>
                  </a:cubicBezTo>
                  <a:cubicBezTo>
                    <a:pt x="5422" y="2297"/>
                    <a:pt x="5606" y="2285"/>
                    <a:pt x="5790" y="2285"/>
                  </a:cubicBezTo>
                  <a:close/>
                  <a:moveTo>
                    <a:pt x="4917" y="0"/>
                  </a:moveTo>
                  <a:cubicBezTo>
                    <a:pt x="4513" y="0"/>
                    <a:pt x="4203" y="322"/>
                    <a:pt x="4203" y="715"/>
                  </a:cubicBezTo>
                  <a:cubicBezTo>
                    <a:pt x="4203" y="1108"/>
                    <a:pt x="4525" y="1429"/>
                    <a:pt x="4917" y="1429"/>
                  </a:cubicBezTo>
                  <a:lnTo>
                    <a:pt x="5251" y="1429"/>
                  </a:lnTo>
                  <a:lnTo>
                    <a:pt x="5251" y="1989"/>
                  </a:lnTo>
                  <a:cubicBezTo>
                    <a:pt x="1727" y="2393"/>
                    <a:pt x="0" y="6573"/>
                    <a:pt x="2262" y="9359"/>
                  </a:cubicBezTo>
                  <a:cubicBezTo>
                    <a:pt x="3161" y="10454"/>
                    <a:pt x="4471" y="11023"/>
                    <a:pt x="5790" y="11023"/>
                  </a:cubicBezTo>
                  <a:cubicBezTo>
                    <a:pt x="6795" y="11023"/>
                    <a:pt x="7805" y="10693"/>
                    <a:pt x="8644" y="10013"/>
                  </a:cubicBezTo>
                  <a:cubicBezTo>
                    <a:pt x="10585" y="8430"/>
                    <a:pt x="10859" y="5561"/>
                    <a:pt x="9287" y="3632"/>
                  </a:cubicBezTo>
                  <a:cubicBezTo>
                    <a:pt x="8513" y="2679"/>
                    <a:pt x="7430" y="2120"/>
                    <a:pt x="6299" y="1989"/>
                  </a:cubicBezTo>
                  <a:lnTo>
                    <a:pt x="6299" y="1429"/>
                  </a:lnTo>
                  <a:lnTo>
                    <a:pt x="6644" y="1429"/>
                  </a:lnTo>
                  <a:cubicBezTo>
                    <a:pt x="7037" y="1429"/>
                    <a:pt x="7358" y="1096"/>
                    <a:pt x="7358" y="715"/>
                  </a:cubicBezTo>
                  <a:cubicBezTo>
                    <a:pt x="7358" y="310"/>
                    <a:pt x="7025" y="0"/>
                    <a:pt x="664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30">
              <a:extLst>
                <a:ext uri="{FF2B5EF4-FFF2-40B4-BE49-F238E27FC236}">
                  <a16:creationId xmlns:a16="http://schemas.microsoft.com/office/drawing/2014/main" id="{D8262741-54D9-576B-4D61-461EE407ACE5}"/>
                </a:ext>
              </a:extLst>
            </p:cNvPr>
            <p:cNvSpPr/>
            <p:nvPr/>
          </p:nvSpPr>
          <p:spPr>
            <a:xfrm>
              <a:off x="4939321" y="4009630"/>
              <a:ext cx="145929" cy="123618"/>
            </a:xfrm>
            <a:custGeom>
              <a:avLst/>
              <a:gdLst/>
              <a:ahLst/>
              <a:cxnLst/>
              <a:rect l="l" t="t" r="r" b="b"/>
              <a:pathLst>
                <a:path w="4585" h="3884" extrusionOk="0">
                  <a:moveTo>
                    <a:pt x="203" y="1"/>
                  </a:moveTo>
                  <a:cubicBezTo>
                    <a:pt x="119" y="1"/>
                    <a:pt x="48" y="72"/>
                    <a:pt x="48" y="155"/>
                  </a:cubicBezTo>
                  <a:cubicBezTo>
                    <a:pt x="48" y="203"/>
                    <a:pt x="0" y="965"/>
                    <a:pt x="429" y="1810"/>
                  </a:cubicBezTo>
                  <a:cubicBezTo>
                    <a:pt x="691" y="2334"/>
                    <a:pt x="1072" y="2799"/>
                    <a:pt x="1548" y="3156"/>
                  </a:cubicBezTo>
                  <a:cubicBezTo>
                    <a:pt x="2212" y="3644"/>
                    <a:pt x="2997" y="3883"/>
                    <a:pt x="3771" y="3883"/>
                  </a:cubicBezTo>
                  <a:cubicBezTo>
                    <a:pt x="3996" y="3883"/>
                    <a:pt x="4221" y="3863"/>
                    <a:pt x="4441" y="3823"/>
                  </a:cubicBezTo>
                  <a:cubicBezTo>
                    <a:pt x="4525" y="3811"/>
                    <a:pt x="4584" y="3715"/>
                    <a:pt x="4572" y="3632"/>
                  </a:cubicBezTo>
                  <a:cubicBezTo>
                    <a:pt x="4540" y="3545"/>
                    <a:pt x="4477" y="3488"/>
                    <a:pt x="4394" y="3488"/>
                  </a:cubicBezTo>
                  <a:cubicBezTo>
                    <a:pt x="4386" y="3488"/>
                    <a:pt x="4378" y="3488"/>
                    <a:pt x="4370" y="3489"/>
                  </a:cubicBezTo>
                  <a:cubicBezTo>
                    <a:pt x="4161" y="3528"/>
                    <a:pt x="3950" y="3547"/>
                    <a:pt x="3739" y="3547"/>
                  </a:cubicBezTo>
                  <a:cubicBezTo>
                    <a:pt x="3035" y="3547"/>
                    <a:pt x="2334" y="3331"/>
                    <a:pt x="1739" y="2882"/>
                  </a:cubicBezTo>
                  <a:cubicBezTo>
                    <a:pt x="286" y="1810"/>
                    <a:pt x="369" y="155"/>
                    <a:pt x="369" y="155"/>
                  </a:cubicBezTo>
                  <a:cubicBezTo>
                    <a:pt x="369" y="72"/>
                    <a:pt x="298" y="1"/>
                    <a:pt x="20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30">
              <a:extLst>
                <a:ext uri="{FF2B5EF4-FFF2-40B4-BE49-F238E27FC236}">
                  <a16:creationId xmlns:a16="http://schemas.microsoft.com/office/drawing/2014/main" id="{CCD08219-3141-517A-A7B3-B08779068DA5}"/>
                </a:ext>
              </a:extLst>
            </p:cNvPr>
            <p:cNvSpPr/>
            <p:nvPr/>
          </p:nvSpPr>
          <p:spPr>
            <a:xfrm>
              <a:off x="4942344" y="3897629"/>
              <a:ext cx="205033" cy="101816"/>
            </a:xfrm>
            <a:custGeom>
              <a:avLst/>
              <a:gdLst/>
              <a:ahLst/>
              <a:cxnLst/>
              <a:rect l="l" t="t" r="r" b="b"/>
              <a:pathLst>
                <a:path w="6442" h="3199" extrusionOk="0">
                  <a:moveTo>
                    <a:pt x="3666" y="0"/>
                  </a:moveTo>
                  <a:cubicBezTo>
                    <a:pt x="1972" y="0"/>
                    <a:pt x="363" y="1175"/>
                    <a:pt x="24" y="3008"/>
                  </a:cubicBezTo>
                  <a:cubicBezTo>
                    <a:pt x="0" y="3115"/>
                    <a:pt x="72" y="3198"/>
                    <a:pt x="179" y="3198"/>
                  </a:cubicBezTo>
                  <a:cubicBezTo>
                    <a:pt x="251" y="3198"/>
                    <a:pt x="322" y="3139"/>
                    <a:pt x="334" y="3067"/>
                  </a:cubicBezTo>
                  <a:cubicBezTo>
                    <a:pt x="656" y="1384"/>
                    <a:pt x="2127" y="318"/>
                    <a:pt x="3670" y="318"/>
                  </a:cubicBezTo>
                  <a:cubicBezTo>
                    <a:pt x="4353" y="318"/>
                    <a:pt x="5050" y="527"/>
                    <a:pt x="5668" y="984"/>
                  </a:cubicBezTo>
                  <a:cubicBezTo>
                    <a:pt x="5846" y="1115"/>
                    <a:pt x="5989" y="1257"/>
                    <a:pt x="6144" y="1412"/>
                  </a:cubicBezTo>
                  <a:cubicBezTo>
                    <a:pt x="6180" y="1448"/>
                    <a:pt x="6228" y="1471"/>
                    <a:pt x="6274" y="1471"/>
                  </a:cubicBezTo>
                  <a:cubicBezTo>
                    <a:pt x="6305" y="1471"/>
                    <a:pt x="6334" y="1460"/>
                    <a:pt x="6358" y="1436"/>
                  </a:cubicBezTo>
                  <a:cubicBezTo>
                    <a:pt x="6430" y="1377"/>
                    <a:pt x="6442" y="1269"/>
                    <a:pt x="6382" y="1210"/>
                  </a:cubicBezTo>
                  <a:cubicBezTo>
                    <a:pt x="6216" y="1031"/>
                    <a:pt x="6049" y="876"/>
                    <a:pt x="5858" y="734"/>
                  </a:cubicBezTo>
                  <a:cubicBezTo>
                    <a:pt x="5179" y="230"/>
                    <a:pt x="4414" y="0"/>
                    <a:pt x="36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641;p30">
              <a:extLst>
                <a:ext uri="{FF2B5EF4-FFF2-40B4-BE49-F238E27FC236}">
                  <a16:creationId xmlns:a16="http://schemas.microsoft.com/office/drawing/2014/main" id="{770145AC-407B-96CC-15BC-3945C4347202}"/>
                </a:ext>
              </a:extLst>
            </p:cNvPr>
            <p:cNvSpPr/>
            <p:nvPr/>
          </p:nvSpPr>
          <p:spPr>
            <a:xfrm>
              <a:off x="5092729" y="3950240"/>
              <a:ext cx="84597" cy="175465"/>
            </a:xfrm>
            <a:custGeom>
              <a:avLst/>
              <a:gdLst/>
              <a:ahLst/>
              <a:cxnLst/>
              <a:rect l="l" t="t" r="r" b="b"/>
              <a:pathLst>
                <a:path w="2658" h="5513" extrusionOk="0">
                  <a:moveTo>
                    <a:pt x="1939" y="0"/>
                  </a:moveTo>
                  <a:cubicBezTo>
                    <a:pt x="1907" y="0"/>
                    <a:pt x="1875" y="11"/>
                    <a:pt x="1848" y="33"/>
                  </a:cubicBezTo>
                  <a:cubicBezTo>
                    <a:pt x="1776" y="81"/>
                    <a:pt x="1741" y="176"/>
                    <a:pt x="1800" y="259"/>
                  </a:cubicBezTo>
                  <a:cubicBezTo>
                    <a:pt x="2145" y="795"/>
                    <a:pt x="2324" y="1414"/>
                    <a:pt x="2324" y="2057"/>
                  </a:cubicBezTo>
                  <a:cubicBezTo>
                    <a:pt x="2324" y="3486"/>
                    <a:pt x="1431" y="4724"/>
                    <a:pt x="169" y="5200"/>
                  </a:cubicBezTo>
                  <a:cubicBezTo>
                    <a:pt x="1" y="5263"/>
                    <a:pt x="55" y="5512"/>
                    <a:pt x="218" y="5512"/>
                  </a:cubicBezTo>
                  <a:cubicBezTo>
                    <a:pt x="239" y="5512"/>
                    <a:pt x="263" y="5508"/>
                    <a:pt x="288" y="5498"/>
                  </a:cubicBezTo>
                  <a:cubicBezTo>
                    <a:pt x="1669" y="4962"/>
                    <a:pt x="2657" y="3605"/>
                    <a:pt x="2657" y="2045"/>
                  </a:cubicBezTo>
                  <a:cubicBezTo>
                    <a:pt x="2622" y="1343"/>
                    <a:pt x="2431" y="676"/>
                    <a:pt x="2074" y="81"/>
                  </a:cubicBezTo>
                  <a:cubicBezTo>
                    <a:pt x="2044" y="29"/>
                    <a:pt x="1992" y="0"/>
                    <a:pt x="193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642;p30">
              <a:extLst>
                <a:ext uri="{FF2B5EF4-FFF2-40B4-BE49-F238E27FC236}">
                  <a16:creationId xmlns:a16="http://schemas.microsoft.com/office/drawing/2014/main" id="{812DABE8-6A05-7DAD-37EF-1615F42DAECC}"/>
                </a:ext>
              </a:extLst>
            </p:cNvPr>
            <p:cNvSpPr/>
            <p:nvPr/>
          </p:nvSpPr>
          <p:spPr>
            <a:xfrm>
              <a:off x="5004886" y="3993717"/>
              <a:ext cx="81478" cy="55348"/>
            </a:xfrm>
            <a:custGeom>
              <a:avLst/>
              <a:gdLst/>
              <a:ahLst/>
              <a:cxnLst/>
              <a:rect l="l" t="t" r="r" b="b"/>
              <a:pathLst>
                <a:path w="2560" h="1739" extrusionOk="0">
                  <a:moveTo>
                    <a:pt x="1691" y="334"/>
                  </a:moveTo>
                  <a:cubicBezTo>
                    <a:pt x="1976" y="334"/>
                    <a:pt x="2143" y="655"/>
                    <a:pt x="1976" y="882"/>
                  </a:cubicBezTo>
                  <a:cubicBezTo>
                    <a:pt x="1913" y="974"/>
                    <a:pt x="1806" y="1024"/>
                    <a:pt x="1698" y="1024"/>
                  </a:cubicBezTo>
                  <a:cubicBezTo>
                    <a:pt x="1625" y="1024"/>
                    <a:pt x="1551" y="1001"/>
                    <a:pt x="1488" y="953"/>
                  </a:cubicBezTo>
                  <a:cubicBezTo>
                    <a:pt x="1214" y="763"/>
                    <a:pt x="1369" y="334"/>
                    <a:pt x="1691" y="334"/>
                  </a:cubicBezTo>
                  <a:close/>
                  <a:moveTo>
                    <a:pt x="1691" y="1"/>
                  </a:moveTo>
                  <a:cubicBezTo>
                    <a:pt x="1584" y="1"/>
                    <a:pt x="1334" y="36"/>
                    <a:pt x="1155" y="274"/>
                  </a:cubicBezTo>
                  <a:cubicBezTo>
                    <a:pt x="1024" y="453"/>
                    <a:pt x="988" y="655"/>
                    <a:pt x="1048" y="846"/>
                  </a:cubicBezTo>
                  <a:lnTo>
                    <a:pt x="131" y="1441"/>
                  </a:lnTo>
                  <a:cubicBezTo>
                    <a:pt x="0" y="1536"/>
                    <a:pt x="60" y="1739"/>
                    <a:pt x="214" y="1739"/>
                  </a:cubicBezTo>
                  <a:cubicBezTo>
                    <a:pt x="310" y="1739"/>
                    <a:pt x="262" y="1727"/>
                    <a:pt x="1214" y="1132"/>
                  </a:cubicBezTo>
                  <a:cubicBezTo>
                    <a:pt x="1346" y="1279"/>
                    <a:pt x="1520" y="1349"/>
                    <a:pt x="1692" y="1349"/>
                  </a:cubicBezTo>
                  <a:cubicBezTo>
                    <a:pt x="1896" y="1349"/>
                    <a:pt x="2098" y="1252"/>
                    <a:pt x="2226" y="1072"/>
                  </a:cubicBezTo>
                  <a:cubicBezTo>
                    <a:pt x="2560" y="632"/>
                    <a:pt x="2238" y="1"/>
                    <a:pt x="169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30">
              <a:extLst>
                <a:ext uri="{FF2B5EF4-FFF2-40B4-BE49-F238E27FC236}">
                  <a16:creationId xmlns:a16="http://schemas.microsoft.com/office/drawing/2014/main" id="{97E93430-79C9-C6E1-59F2-27ED64BEBF4E}"/>
                </a:ext>
              </a:extLst>
            </p:cNvPr>
            <p:cNvSpPr/>
            <p:nvPr/>
          </p:nvSpPr>
          <p:spPr>
            <a:xfrm>
              <a:off x="5053391" y="3915262"/>
              <a:ext cx="10630" cy="29982"/>
            </a:xfrm>
            <a:custGeom>
              <a:avLst/>
              <a:gdLst/>
              <a:ahLst/>
              <a:cxnLst/>
              <a:rect l="l" t="t" r="r" b="b"/>
              <a:pathLst>
                <a:path w="334" h="942" extrusionOk="0">
                  <a:moveTo>
                    <a:pt x="167" y="1"/>
                  </a:moveTo>
                  <a:cubicBezTo>
                    <a:pt x="83" y="1"/>
                    <a:pt x="0" y="72"/>
                    <a:pt x="0" y="168"/>
                  </a:cubicBezTo>
                  <a:lnTo>
                    <a:pt x="0" y="775"/>
                  </a:lnTo>
                  <a:cubicBezTo>
                    <a:pt x="0" y="858"/>
                    <a:pt x="83" y="942"/>
                    <a:pt x="167" y="942"/>
                  </a:cubicBezTo>
                  <a:cubicBezTo>
                    <a:pt x="262" y="942"/>
                    <a:pt x="333" y="858"/>
                    <a:pt x="333" y="775"/>
                  </a:cubicBezTo>
                  <a:lnTo>
                    <a:pt x="333" y="168"/>
                  </a:lnTo>
                  <a:cubicBezTo>
                    <a:pt x="333" y="72"/>
                    <a:pt x="262" y="1"/>
                    <a:pt x="1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644;p30">
              <a:extLst>
                <a:ext uri="{FF2B5EF4-FFF2-40B4-BE49-F238E27FC236}">
                  <a16:creationId xmlns:a16="http://schemas.microsoft.com/office/drawing/2014/main" id="{885F3716-7D19-8092-4360-0E55CD81F82C}"/>
                </a:ext>
              </a:extLst>
            </p:cNvPr>
            <p:cNvSpPr/>
            <p:nvPr/>
          </p:nvSpPr>
          <p:spPr>
            <a:xfrm>
              <a:off x="5005236" y="3928216"/>
              <a:ext cx="21261" cy="26894"/>
            </a:xfrm>
            <a:custGeom>
              <a:avLst/>
              <a:gdLst/>
              <a:ahLst/>
              <a:cxnLst/>
              <a:rect l="l" t="t" r="r" b="b"/>
              <a:pathLst>
                <a:path w="668" h="845" extrusionOk="0">
                  <a:moveTo>
                    <a:pt x="183" y="1"/>
                  </a:moveTo>
                  <a:cubicBezTo>
                    <a:pt x="156" y="1"/>
                    <a:pt x="130" y="8"/>
                    <a:pt x="108" y="23"/>
                  </a:cubicBezTo>
                  <a:cubicBezTo>
                    <a:pt x="25" y="70"/>
                    <a:pt x="1" y="177"/>
                    <a:pt x="49" y="249"/>
                  </a:cubicBezTo>
                  <a:lnTo>
                    <a:pt x="346" y="773"/>
                  </a:lnTo>
                  <a:cubicBezTo>
                    <a:pt x="382" y="808"/>
                    <a:pt x="430" y="844"/>
                    <a:pt x="489" y="844"/>
                  </a:cubicBezTo>
                  <a:cubicBezTo>
                    <a:pt x="525" y="844"/>
                    <a:pt x="549" y="844"/>
                    <a:pt x="561" y="832"/>
                  </a:cubicBezTo>
                  <a:cubicBezTo>
                    <a:pt x="644" y="785"/>
                    <a:pt x="668" y="677"/>
                    <a:pt x="620" y="606"/>
                  </a:cubicBezTo>
                  <a:lnTo>
                    <a:pt x="322" y="82"/>
                  </a:lnTo>
                  <a:cubicBezTo>
                    <a:pt x="298" y="33"/>
                    <a:pt x="240" y="1"/>
                    <a:pt x="18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" name="Google Shape;645;p30">
              <a:extLst>
                <a:ext uri="{FF2B5EF4-FFF2-40B4-BE49-F238E27FC236}">
                  <a16:creationId xmlns:a16="http://schemas.microsoft.com/office/drawing/2014/main" id="{7FDCC276-CB2A-7AE3-376D-479196DA1513}"/>
                </a:ext>
              </a:extLst>
            </p:cNvPr>
            <p:cNvSpPr/>
            <p:nvPr/>
          </p:nvSpPr>
          <p:spPr>
            <a:xfrm>
              <a:off x="4970766" y="3962876"/>
              <a:ext cx="28454" cy="19510"/>
            </a:xfrm>
            <a:custGeom>
              <a:avLst/>
              <a:gdLst/>
              <a:ahLst/>
              <a:cxnLst/>
              <a:rect l="l" t="t" r="r" b="b"/>
              <a:pathLst>
                <a:path w="894" h="613" extrusionOk="0">
                  <a:moveTo>
                    <a:pt x="189" y="1"/>
                  </a:moveTo>
                  <a:cubicBezTo>
                    <a:pt x="130" y="1"/>
                    <a:pt x="69" y="27"/>
                    <a:pt x="36" y="77"/>
                  </a:cubicBezTo>
                  <a:cubicBezTo>
                    <a:pt x="0" y="160"/>
                    <a:pt x="24" y="255"/>
                    <a:pt x="96" y="303"/>
                  </a:cubicBezTo>
                  <a:lnTo>
                    <a:pt x="620" y="600"/>
                  </a:lnTo>
                  <a:cubicBezTo>
                    <a:pt x="655" y="612"/>
                    <a:pt x="679" y="612"/>
                    <a:pt x="691" y="612"/>
                  </a:cubicBezTo>
                  <a:cubicBezTo>
                    <a:pt x="751" y="612"/>
                    <a:pt x="798" y="589"/>
                    <a:pt x="834" y="541"/>
                  </a:cubicBezTo>
                  <a:cubicBezTo>
                    <a:pt x="893" y="470"/>
                    <a:pt x="858" y="362"/>
                    <a:pt x="786" y="315"/>
                  </a:cubicBezTo>
                  <a:lnTo>
                    <a:pt x="262" y="17"/>
                  </a:lnTo>
                  <a:cubicBezTo>
                    <a:pt x="240" y="6"/>
                    <a:pt x="215" y="1"/>
                    <a:pt x="1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30">
              <a:extLst>
                <a:ext uri="{FF2B5EF4-FFF2-40B4-BE49-F238E27FC236}">
                  <a16:creationId xmlns:a16="http://schemas.microsoft.com/office/drawing/2014/main" id="{93428F96-1F7A-7673-7097-965CF2CB9337}"/>
                </a:ext>
              </a:extLst>
            </p:cNvPr>
            <p:cNvSpPr/>
            <p:nvPr/>
          </p:nvSpPr>
          <p:spPr>
            <a:xfrm>
              <a:off x="4958258" y="4010012"/>
              <a:ext cx="29982" cy="10248"/>
            </a:xfrm>
            <a:custGeom>
              <a:avLst/>
              <a:gdLst/>
              <a:ahLst/>
              <a:cxnLst/>
              <a:rect l="l" t="t" r="r" b="b"/>
              <a:pathLst>
                <a:path w="942" h="322" extrusionOk="0">
                  <a:moveTo>
                    <a:pt x="167" y="1"/>
                  </a:moveTo>
                  <a:cubicBezTo>
                    <a:pt x="72" y="1"/>
                    <a:pt x="1" y="72"/>
                    <a:pt x="1" y="167"/>
                  </a:cubicBezTo>
                  <a:cubicBezTo>
                    <a:pt x="1" y="251"/>
                    <a:pt x="72" y="322"/>
                    <a:pt x="167" y="322"/>
                  </a:cubicBezTo>
                  <a:lnTo>
                    <a:pt x="774" y="322"/>
                  </a:lnTo>
                  <a:cubicBezTo>
                    <a:pt x="870" y="322"/>
                    <a:pt x="941" y="251"/>
                    <a:pt x="941" y="167"/>
                  </a:cubicBezTo>
                  <a:cubicBezTo>
                    <a:pt x="941" y="72"/>
                    <a:pt x="870" y="1"/>
                    <a:pt x="77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647;p30">
              <a:extLst>
                <a:ext uri="{FF2B5EF4-FFF2-40B4-BE49-F238E27FC236}">
                  <a16:creationId xmlns:a16="http://schemas.microsoft.com/office/drawing/2014/main" id="{492445C7-FC0E-717B-9F84-DC1D7A1A00E2}"/>
                </a:ext>
              </a:extLst>
            </p:cNvPr>
            <p:cNvSpPr/>
            <p:nvPr/>
          </p:nvSpPr>
          <p:spPr>
            <a:xfrm>
              <a:off x="4969239" y="4047601"/>
              <a:ext cx="30363" cy="20051"/>
            </a:xfrm>
            <a:custGeom>
              <a:avLst/>
              <a:gdLst/>
              <a:ahLst/>
              <a:cxnLst/>
              <a:rect l="l" t="t" r="r" b="b"/>
              <a:pathLst>
                <a:path w="954" h="630" extrusionOk="0">
                  <a:moveTo>
                    <a:pt x="754" y="0"/>
                  </a:moveTo>
                  <a:cubicBezTo>
                    <a:pt x="728" y="0"/>
                    <a:pt x="702" y="7"/>
                    <a:pt x="679" y="22"/>
                  </a:cubicBezTo>
                  <a:lnTo>
                    <a:pt x="156" y="320"/>
                  </a:lnTo>
                  <a:cubicBezTo>
                    <a:pt x="1" y="415"/>
                    <a:pt x="60" y="629"/>
                    <a:pt x="239" y="629"/>
                  </a:cubicBezTo>
                  <a:cubicBezTo>
                    <a:pt x="310" y="629"/>
                    <a:pt x="310" y="605"/>
                    <a:pt x="846" y="308"/>
                  </a:cubicBezTo>
                  <a:cubicBezTo>
                    <a:pt x="918" y="260"/>
                    <a:pt x="953" y="153"/>
                    <a:pt x="906" y="82"/>
                  </a:cubicBezTo>
                  <a:cubicBezTo>
                    <a:pt x="873" y="33"/>
                    <a:pt x="812" y="0"/>
                    <a:pt x="75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648;p30">
              <a:extLst>
                <a:ext uri="{FF2B5EF4-FFF2-40B4-BE49-F238E27FC236}">
                  <a16:creationId xmlns:a16="http://schemas.microsoft.com/office/drawing/2014/main" id="{0D040865-D99A-86FA-6731-95DED83BDEB8}"/>
                </a:ext>
              </a:extLst>
            </p:cNvPr>
            <p:cNvSpPr/>
            <p:nvPr/>
          </p:nvSpPr>
          <p:spPr>
            <a:xfrm>
              <a:off x="5005236" y="4075641"/>
              <a:ext cx="21261" cy="26862"/>
            </a:xfrm>
            <a:custGeom>
              <a:avLst/>
              <a:gdLst/>
              <a:ahLst/>
              <a:cxnLst/>
              <a:rect l="l" t="t" r="r" b="b"/>
              <a:pathLst>
                <a:path w="668" h="844" extrusionOk="0">
                  <a:moveTo>
                    <a:pt x="491" y="0"/>
                  </a:moveTo>
                  <a:cubicBezTo>
                    <a:pt x="440" y="0"/>
                    <a:pt x="391" y="33"/>
                    <a:pt x="358" y="82"/>
                  </a:cubicBezTo>
                  <a:lnTo>
                    <a:pt x="60" y="606"/>
                  </a:lnTo>
                  <a:cubicBezTo>
                    <a:pt x="1" y="701"/>
                    <a:pt x="72" y="844"/>
                    <a:pt x="191" y="844"/>
                  </a:cubicBezTo>
                  <a:cubicBezTo>
                    <a:pt x="251" y="844"/>
                    <a:pt x="299" y="808"/>
                    <a:pt x="322" y="760"/>
                  </a:cubicBezTo>
                  <a:lnTo>
                    <a:pt x="620" y="248"/>
                  </a:lnTo>
                  <a:cubicBezTo>
                    <a:pt x="668" y="165"/>
                    <a:pt x="644" y="70"/>
                    <a:pt x="561" y="22"/>
                  </a:cubicBezTo>
                  <a:cubicBezTo>
                    <a:pt x="538" y="7"/>
                    <a:pt x="514" y="0"/>
                    <a:pt x="49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30">
              <a:extLst>
                <a:ext uri="{FF2B5EF4-FFF2-40B4-BE49-F238E27FC236}">
                  <a16:creationId xmlns:a16="http://schemas.microsoft.com/office/drawing/2014/main" id="{A1FD4880-8AA8-8E68-0D47-C141711FBB11}"/>
                </a:ext>
              </a:extLst>
            </p:cNvPr>
            <p:cNvSpPr/>
            <p:nvPr/>
          </p:nvSpPr>
          <p:spPr>
            <a:xfrm>
              <a:off x="5053391" y="4085794"/>
              <a:ext cx="10630" cy="29982"/>
            </a:xfrm>
            <a:custGeom>
              <a:avLst/>
              <a:gdLst/>
              <a:ahLst/>
              <a:cxnLst/>
              <a:rect l="l" t="t" r="r" b="b"/>
              <a:pathLst>
                <a:path w="334" h="942" extrusionOk="0">
                  <a:moveTo>
                    <a:pt x="167" y="1"/>
                  </a:moveTo>
                  <a:cubicBezTo>
                    <a:pt x="83" y="1"/>
                    <a:pt x="0" y="72"/>
                    <a:pt x="0" y="167"/>
                  </a:cubicBezTo>
                  <a:lnTo>
                    <a:pt x="0" y="775"/>
                  </a:lnTo>
                  <a:cubicBezTo>
                    <a:pt x="0" y="858"/>
                    <a:pt x="83" y="941"/>
                    <a:pt x="167" y="941"/>
                  </a:cubicBezTo>
                  <a:cubicBezTo>
                    <a:pt x="250" y="941"/>
                    <a:pt x="333" y="858"/>
                    <a:pt x="333" y="775"/>
                  </a:cubicBezTo>
                  <a:lnTo>
                    <a:pt x="333" y="167"/>
                  </a:lnTo>
                  <a:cubicBezTo>
                    <a:pt x="333" y="72"/>
                    <a:pt x="250" y="1"/>
                    <a:pt x="1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650;p30">
              <a:extLst>
                <a:ext uri="{FF2B5EF4-FFF2-40B4-BE49-F238E27FC236}">
                  <a16:creationId xmlns:a16="http://schemas.microsoft.com/office/drawing/2014/main" id="{D663CC3B-456E-AF88-7089-9444F1D978D9}"/>
                </a:ext>
              </a:extLst>
            </p:cNvPr>
            <p:cNvSpPr/>
            <p:nvPr/>
          </p:nvSpPr>
          <p:spPr>
            <a:xfrm>
              <a:off x="5090501" y="4075641"/>
              <a:ext cx="21261" cy="26894"/>
            </a:xfrm>
            <a:custGeom>
              <a:avLst/>
              <a:gdLst/>
              <a:ahLst/>
              <a:cxnLst/>
              <a:rect l="l" t="t" r="r" b="b"/>
              <a:pathLst>
                <a:path w="668" h="845" extrusionOk="0">
                  <a:moveTo>
                    <a:pt x="182" y="0"/>
                  </a:moveTo>
                  <a:cubicBezTo>
                    <a:pt x="156" y="0"/>
                    <a:pt x="130" y="7"/>
                    <a:pt x="108" y="22"/>
                  </a:cubicBezTo>
                  <a:cubicBezTo>
                    <a:pt x="25" y="70"/>
                    <a:pt x="1" y="165"/>
                    <a:pt x="48" y="248"/>
                  </a:cubicBezTo>
                  <a:lnTo>
                    <a:pt x="346" y="760"/>
                  </a:lnTo>
                  <a:cubicBezTo>
                    <a:pt x="370" y="815"/>
                    <a:pt x="424" y="844"/>
                    <a:pt x="479" y="844"/>
                  </a:cubicBezTo>
                  <a:cubicBezTo>
                    <a:pt x="507" y="844"/>
                    <a:pt x="536" y="836"/>
                    <a:pt x="560" y="820"/>
                  </a:cubicBezTo>
                  <a:cubicBezTo>
                    <a:pt x="644" y="784"/>
                    <a:pt x="668" y="677"/>
                    <a:pt x="620" y="606"/>
                  </a:cubicBezTo>
                  <a:lnTo>
                    <a:pt x="322" y="82"/>
                  </a:lnTo>
                  <a:cubicBezTo>
                    <a:pt x="298" y="33"/>
                    <a:pt x="240" y="0"/>
                    <a:pt x="1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" name="Google Shape;651;p30">
              <a:extLst>
                <a:ext uri="{FF2B5EF4-FFF2-40B4-BE49-F238E27FC236}">
                  <a16:creationId xmlns:a16="http://schemas.microsoft.com/office/drawing/2014/main" id="{BBC7CEDA-FEF3-0332-DC42-06B4A404755B}"/>
                </a:ext>
              </a:extLst>
            </p:cNvPr>
            <p:cNvSpPr/>
            <p:nvPr/>
          </p:nvSpPr>
          <p:spPr>
            <a:xfrm>
              <a:off x="5117809" y="4048142"/>
              <a:ext cx="28454" cy="19510"/>
            </a:xfrm>
            <a:custGeom>
              <a:avLst/>
              <a:gdLst/>
              <a:ahLst/>
              <a:cxnLst/>
              <a:rect l="l" t="t" r="r" b="b"/>
              <a:pathLst>
                <a:path w="894" h="613" extrusionOk="0">
                  <a:moveTo>
                    <a:pt x="195" y="1"/>
                  </a:moveTo>
                  <a:cubicBezTo>
                    <a:pt x="136" y="1"/>
                    <a:pt x="81" y="27"/>
                    <a:pt x="48" y="77"/>
                  </a:cubicBezTo>
                  <a:cubicBezTo>
                    <a:pt x="0" y="160"/>
                    <a:pt x="36" y="243"/>
                    <a:pt x="107" y="291"/>
                  </a:cubicBezTo>
                  <a:cubicBezTo>
                    <a:pt x="643" y="588"/>
                    <a:pt x="631" y="612"/>
                    <a:pt x="714" y="612"/>
                  </a:cubicBezTo>
                  <a:cubicBezTo>
                    <a:pt x="774" y="612"/>
                    <a:pt x="822" y="588"/>
                    <a:pt x="845" y="541"/>
                  </a:cubicBezTo>
                  <a:cubicBezTo>
                    <a:pt x="893" y="469"/>
                    <a:pt x="869" y="362"/>
                    <a:pt x="786" y="315"/>
                  </a:cubicBezTo>
                  <a:lnTo>
                    <a:pt x="274" y="17"/>
                  </a:lnTo>
                  <a:cubicBezTo>
                    <a:pt x="248" y="6"/>
                    <a:pt x="221" y="1"/>
                    <a:pt x="19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" name="Google Shape;652;p30">
              <a:extLst>
                <a:ext uri="{FF2B5EF4-FFF2-40B4-BE49-F238E27FC236}">
                  <a16:creationId xmlns:a16="http://schemas.microsoft.com/office/drawing/2014/main" id="{5E292878-06CA-FDA1-6B8E-06309396CCAD}"/>
                </a:ext>
              </a:extLst>
            </p:cNvPr>
            <p:cNvSpPr/>
            <p:nvPr/>
          </p:nvSpPr>
          <p:spPr>
            <a:xfrm>
              <a:off x="5128790" y="4010012"/>
              <a:ext cx="29950" cy="10248"/>
            </a:xfrm>
            <a:custGeom>
              <a:avLst/>
              <a:gdLst/>
              <a:ahLst/>
              <a:cxnLst/>
              <a:rect l="l" t="t" r="r" b="b"/>
              <a:pathLst>
                <a:path w="941" h="322" extrusionOk="0"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cubicBezTo>
                    <a:pt x="0" y="251"/>
                    <a:pt x="72" y="322"/>
                    <a:pt x="167" y="322"/>
                  </a:cubicBezTo>
                  <a:lnTo>
                    <a:pt x="774" y="322"/>
                  </a:lnTo>
                  <a:cubicBezTo>
                    <a:pt x="870" y="322"/>
                    <a:pt x="941" y="251"/>
                    <a:pt x="941" y="167"/>
                  </a:cubicBezTo>
                  <a:cubicBezTo>
                    <a:pt x="941" y="72"/>
                    <a:pt x="870" y="1"/>
                    <a:pt x="77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" name="Google Shape;653;p30">
              <a:extLst>
                <a:ext uri="{FF2B5EF4-FFF2-40B4-BE49-F238E27FC236}">
                  <a16:creationId xmlns:a16="http://schemas.microsoft.com/office/drawing/2014/main" id="{26B6F445-4C2F-A8DE-35D0-2C0B895D83A5}"/>
                </a:ext>
              </a:extLst>
            </p:cNvPr>
            <p:cNvSpPr/>
            <p:nvPr/>
          </p:nvSpPr>
          <p:spPr>
            <a:xfrm>
              <a:off x="5117809" y="3962717"/>
              <a:ext cx="28454" cy="19669"/>
            </a:xfrm>
            <a:custGeom>
              <a:avLst/>
              <a:gdLst/>
              <a:ahLst/>
              <a:cxnLst/>
              <a:rect l="l" t="t" r="r" b="b"/>
              <a:pathLst>
                <a:path w="894" h="618" extrusionOk="0">
                  <a:moveTo>
                    <a:pt x="706" y="0"/>
                  </a:moveTo>
                  <a:cubicBezTo>
                    <a:pt x="679" y="0"/>
                    <a:pt x="654" y="7"/>
                    <a:pt x="631" y="22"/>
                  </a:cubicBezTo>
                  <a:lnTo>
                    <a:pt x="107" y="320"/>
                  </a:lnTo>
                  <a:cubicBezTo>
                    <a:pt x="36" y="367"/>
                    <a:pt x="0" y="475"/>
                    <a:pt x="48" y="546"/>
                  </a:cubicBezTo>
                  <a:cubicBezTo>
                    <a:pt x="83" y="594"/>
                    <a:pt x="143" y="617"/>
                    <a:pt x="202" y="617"/>
                  </a:cubicBezTo>
                  <a:cubicBezTo>
                    <a:pt x="226" y="617"/>
                    <a:pt x="262" y="617"/>
                    <a:pt x="274" y="605"/>
                  </a:cubicBezTo>
                  <a:lnTo>
                    <a:pt x="798" y="308"/>
                  </a:lnTo>
                  <a:cubicBezTo>
                    <a:pt x="869" y="260"/>
                    <a:pt x="893" y="165"/>
                    <a:pt x="857" y="82"/>
                  </a:cubicBezTo>
                  <a:cubicBezTo>
                    <a:pt x="825" y="33"/>
                    <a:pt x="764" y="0"/>
                    <a:pt x="70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" name="Google Shape;654;p30">
              <a:extLst>
                <a:ext uri="{FF2B5EF4-FFF2-40B4-BE49-F238E27FC236}">
                  <a16:creationId xmlns:a16="http://schemas.microsoft.com/office/drawing/2014/main" id="{9C2A8244-DCB8-0B02-E9B2-B68727C07612}"/>
                </a:ext>
              </a:extLst>
            </p:cNvPr>
            <p:cNvSpPr/>
            <p:nvPr/>
          </p:nvSpPr>
          <p:spPr>
            <a:xfrm>
              <a:off x="5090501" y="3928152"/>
              <a:ext cx="20879" cy="26958"/>
            </a:xfrm>
            <a:custGeom>
              <a:avLst/>
              <a:gdLst/>
              <a:ahLst/>
              <a:cxnLst/>
              <a:rect l="l" t="t" r="r" b="b"/>
              <a:pathLst>
                <a:path w="656" h="847" extrusionOk="0">
                  <a:moveTo>
                    <a:pt x="475" y="0"/>
                  </a:moveTo>
                  <a:cubicBezTo>
                    <a:pt x="424" y="0"/>
                    <a:pt x="370" y="29"/>
                    <a:pt x="346" y="84"/>
                  </a:cubicBezTo>
                  <a:lnTo>
                    <a:pt x="48" y="608"/>
                  </a:lnTo>
                  <a:cubicBezTo>
                    <a:pt x="1" y="679"/>
                    <a:pt x="25" y="787"/>
                    <a:pt x="108" y="834"/>
                  </a:cubicBezTo>
                  <a:cubicBezTo>
                    <a:pt x="132" y="846"/>
                    <a:pt x="168" y="846"/>
                    <a:pt x="179" y="846"/>
                  </a:cubicBezTo>
                  <a:cubicBezTo>
                    <a:pt x="239" y="846"/>
                    <a:pt x="287" y="810"/>
                    <a:pt x="310" y="775"/>
                  </a:cubicBezTo>
                  <a:lnTo>
                    <a:pt x="608" y="251"/>
                  </a:lnTo>
                  <a:cubicBezTo>
                    <a:pt x="656" y="179"/>
                    <a:pt x="620" y="72"/>
                    <a:pt x="549" y="25"/>
                  </a:cubicBezTo>
                  <a:cubicBezTo>
                    <a:pt x="528" y="8"/>
                    <a:pt x="502" y="0"/>
                    <a:pt x="47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9326228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6">
          <a:extLst>
            <a:ext uri="{FF2B5EF4-FFF2-40B4-BE49-F238E27FC236}">
              <a16:creationId xmlns:a16="http://schemas.microsoft.com/office/drawing/2014/main" id="{2EFE6434-DD4C-493D-D0F7-8ED51CD5AB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28">
            <a:extLst>
              <a:ext uri="{FF2B5EF4-FFF2-40B4-BE49-F238E27FC236}">
                <a16:creationId xmlns:a16="http://schemas.microsoft.com/office/drawing/2014/main" id="{D241D662-D677-C68F-30F7-67CF19CCC02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16821" y="1206594"/>
            <a:ext cx="3534300" cy="209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dirty="0"/>
              <a:t>What happened?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dirty="0"/>
              <a:t>When did it happen?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dirty="0"/>
              <a:t>Victimology?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dirty="0"/>
              <a:t>Technical details?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dirty="0"/>
              <a:t>CIA?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dirty="0"/>
              <a:t>Profile of threat actor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dirty="0"/>
              <a:t>What does this mean for you?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dirty="0"/>
              <a:t>What can we expect to see</a:t>
            </a:r>
          </a:p>
        </p:txBody>
      </p:sp>
      <p:sp>
        <p:nvSpPr>
          <p:cNvPr id="508" name="Google Shape;508;p28">
            <a:extLst>
              <a:ext uri="{FF2B5EF4-FFF2-40B4-BE49-F238E27FC236}">
                <a16:creationId xmlns:a16="http://schemas.microsoft.com/office/drawing/2014/main" id="{FBCDC533-9A4A-5A82-438B-4254862F5C6A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618825" y="411675"/>
            <a:ext cx="26865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Reporting </a:t>
            </a:r>
            <a:endParaRPr dirty="0"/>
          </a:p>
        </p:txBody>
      </p:sp>
      <p:grpSp>
        <p:nvGrpSpPr>
          <p:cNvPr id="509" name="Google Shape;509;p28">
            <a:extLst>
              <a:ext uri="{FF2B5EF4-FFF2-40B4-BE49-F238E27FC236}">
                <a16:creationId xmlns:a16="http://schemas.microsoft.com/office/drawing/2014/main" id="{39194A4D-8ED8-FD83-DC4F-7A7129A2D665}"/>
              </a:ext>
            </a:extLst>
          </p:cNvPr>
          <p:cNvGrpSpPr/>
          <p:nvPr/>
        </p:nvGrpSpPr>
        <p:grpSpPr>
          <a:xfrm>
            <a:off x="4834661" y="989482"/>
            <a:ext cx="2851442" cy="3213988"/>
            <a:chOff x="2501950" y="1507050"/>
            <a:chExt cx="2392350" cy="2696525"/>
          </a:xfrm>
        </p:grpSpPr>
        <p:sp>
          <p:nvSpPr>
            <p:cNvPr id="510" name="Google Shape;510;p28">
              <a:extLst>
                <a:ext uri="{FF2B5EF4-FFF2-40B4-BE49-F238E27FC236}">
                  <a16:creationId xmlns:a16="http://schemas.microsoft.com/office/drawing/2014/main" id="{857FD012-C7D3-5445-7535-8D13E1C952C5}"/>
                </a:ext>
              </a:extLst>
            </p:cNvPr>
            <p:cNvSpPr/>
            <p:nvPr/>
          </p:nvSpPr>
          <p:spPr>
            <a:xfrm>
              <a:off x="4032450" y="3778325"/>
              <a:ext cx="0" cy="25"/>
            </a:xfrm>
            <a:custGeom>
              <a:avLst/>
              <a:gdLst/>
              <a:ahLst/>
              <a:cxnLst/>
              <a:rect l="l" t="t" r="r" b="b"/>
              <a:pathLst>
                <a:path h="1" extrusionOk="0">
                  <a:moveTo>
                    <a:pt x="0" y="0"/>
                  </a:move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28">
              <a:extLst>
                <a:ext uri="{FF2B5EF4-FFF2-40B4-BE49-F238E27FC236}">
                  <a16:creationId xmlns:a16="http://schemas.microsoft.com/office/drawing/2014/main" id="{18A8C5CA-3DB4-4E4C-17B2-6E04395216BE}"/>
                </a:ext>
              </a:extLst>
            </p:cNvPr>
            <p:cNvSpPr/>
            <p:nvPr/>
          </p:nvSpPr>
          <p:spPr>
            <a:xfrm>
              <a:off x="2720475" y="1507050"/>
              <a:ext cx="2173825" cy="2696525"/>
            </a:xfrm>
            <a:custGeom>
              <a:avLst/>
              <a:gdLst/>
              <a:ahLst/>
              <a:cxnLst/>
              <a:rect l="l" t="t" r="r" b="b"/>
              <a:pathLst>
                <a:path w="86953" h="107861" extrusionOk="0">
                  <a:moveTo>
                    <a:pt x="81393" y="927"/>
                  </a:moveTo>
                  <a:cubicBezTo>
                    <a:pt x="83963" y="927"/>
                    <a:pt x="86043" y="3008"/>
                    <a:pt x="86043" y="5577"/>
                  </a:cubicBezTo>
                  <a:lnTo>
                    <a:pt x="86043" y="102284"/>
                  </a:lnTo>
                  <a:cubicBezTo>
                    <a:pt x="86043" y="104854"/>
                    <a:pt x="83963" y="106934"/>
                    <a:pt x="81393" y="106934"/>
                  </a:cubicBezTo>
                  <a:lnTo>
                    <a:pt x="5559" y="106934"/>
                  </a:lnTo>
                  <a:cubicBezTo>
                    <a:pt x="2989" y="106934"/>
                    <a:pt x="909" y="104854"/>
                    <a:pt x="909" y="102284"/>
                  </a:cubicBezTo>
                  <a:lnTo>
                    <a:pt x="909" y="5577"/>
                  </a:lnTo>
                  <a:cubicBezTo>
                    <a:pt x="909" y="3008"/>
                    <a:pt x="2989" y="927"/>
                    <a:pt x="5559" y="927"/>
                  </a:cubicBezTo>
                  <a:close/>
                  <a:moveTo>
                    <a:pt x="5559" y="1"/>
                  </a:moveTo>
                  <a:cubicBezTo>
                    <a:pt x="2482" y="18"/>
                    <a:pt x="0" y="2501"/>
                    <a:pt x="0" y="5577"/>
                  </a:cubicBezTo>
                  <a:lnTo>
                    <a:pt x="0" y="102284"/>
                  </a:lnTo>
                  <a:cubicBezTo>
                    <a:pt x="0" y="105361"/>
                    <a:pt x="2482" y="107843"/>
                    <a:pt x="5559" y="107860"/>
                  </a:cubicBezTo>
                  <a:lnTo>
                    <a:pt x="81393" y="107860"/>
                  </a:lnTo>
                  <a:cubicBezTo>
                    <a:pt x="84470" y="107843"/>
                    <a:pt x="86952" y="105361"/>
                    <a:pt x="86952" y="102284"/>
                  </a:cubicBezTo>
                  <a:lnTo>
                    <a:pt x="86952" y="5577"/>
                  </a:lnTo>
                  <a:cubicBezTo>
                    <a:pt x="86952" y="2501"/>
                    <a:pt x="84470" y="18"/>
                    <a:pt x="8139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28">
              <a:extLst>
                <a:ext uri="{FF2B5EF4-FFF2-40B4-BE49-F238E27FC236}">
                  <a16:creationId xmlns:a16="http://schemas.microsoft.com/office/drawing/2014/main" id="{7EAE94EF-A2AB-C320-6B76-E8DD66FEEF5E}"/>
                </a:ext>
              </a:extLst>
            </p:cNvPr>
            <p:cNvSpPr/>
            <p:nvPr/>
          </p:nvSpPr>
          <p:spPr>
            <a:xfrm>
              <a:off x="2810050" y="1616325"/>
              <a:ext cx="1994650" cy="2478000"/>
            </a:xfrm>
            <a:custGeom>
              <a:avLst/>
              <a:gdLst/>
              <a:ahLst/>
              <a:cxnLst/>
              <a:rect l="l" t="t" r="r" b="b"/>
              <a:pathLst>
                <a:path w="79786" h="99120" extrusionOk="0">
                  <a:moveTo>
                    <a:pt x="74961" y="227"/>
                  </a:moveTo>
                  <a:cubicBezTo>
                    <a:pt x="77495" y="227"/>
                    <a:pt x="79576" y="2290"/>
                    <a:pt x="79576" y="4842"/>
                  </a:cubicBezTo>
                  <a:lnTo>
                    <a:pt x="79576" y="94277"/>
                  </a:lnTo>
                  <a:cubicBezTo>
                    <a:pt x="79576" y="96829"/>
                    <a:pt x="77495" y="98892"/>
                    <a:pt x="74961" y="98892"/>
                  </a:cubicBezTo>
                  <a:lnTo>
                    <a:pt x="4843" y="98892"/>
                  </a:lnTo>
                  <a:cubicBezTo>
                    <a:pt x="2291" y="98892"/>
                    <a:pt x="210" y="96829"/>
                    <a:pt x="210" y="94277"/>
                  </a:cubicBezTo>
                  <a:lnTo>
                    <a:pt x="210" y="4842"/>
                  </a:lnTo>
                  <a:cubicBezTo>
                    <a:pt x="210" y="2290"/>
                    <a:pt x="2291" y="227"/>
                    <a:pt x="4843" y="227"/>
                  </a:cubicBezTo>
                  <a:close/>
                  <a:moveTo>
                    <a:pt x="4843" y="0"/>
                  </a:moveTo>
                  <a:cubicBezTo>
                    <a:pt x="2168" y="18"/>
                    <a:pt x="1" y="2168"/>
                    <a:pt x="1" y="4842"/>
                  </a:cubicBezTo>
                  <a:lnTo>
                    <a:pt x="1" y="94277"/>
                  </a:lnTo>
                  <a:cubicBezTo>
                    <a:pt x="1" y="96951"/>
                    <a:pt x="2168" y="99102"/>
                    <a:pt x="4843" y="99119"/>
                  </a:cubicBezTo>
                  <a:lnTo>
                    <a:pt x="74961" y="99119"/>
                  </a:lnTo>
                  <a:cubicBezTo>
                    <a:pt x="77618" y="99102"/>
                    <a:pt x="79786" y="96951"/>
                    <a:pt x="79786" y="94277"/>
                  </a:cubicBezTo>
                  <a:lnTo>
                    <a:pt x="79786" y="4842"/>
                  </a:lnTo>
                  <a:cubicBezTo>
                    <a:pt x="79786" y="2168"/>
                    <a:pt x="77618" y="18"/>
                    <a:pt x="7496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28">
              <a:extLst>
                <a:ext uri="{FF2B5EF4-FFF2-40B4-BE49-F238E27FC236}">
                  <a16:creationId xmlns:a16="http://schemas.microsoft.com/office/drawing/2014/main" id="{E2436D53-F0ED-2B5B-CDA9-05AAA447A4EC}"/>
                </a:ext>
              </a:extLst>
            </p:cNvPr>
            <p:cNvSpPr/>
            <p:nvPr/>
          </p:nvSpPr>
          <p:spPr>
            <a:xfrm>
              <a:off x="2501950" y="2406475"/>
              <a:ext cx="100100" cy="30175"/>
            </a:xfrm>
            <a:custGeom>
              <a:avLst/>
              <a:gdLst/>
              <a:ahLst/>
              <a:cxnLst/>
              <a:rect l="l" t="t" r="r" b="b"/>
              <a:pathLst>
                <a:path w="4004" h="1207" extrusionOk="0">
                  <a:moveTo>
                    <a:pt x="0" y="0"/>
                  </a:moveTo>
                  <a:lnTo>
                    <a:pt x="0" y="1207"/>
                  </a:lnTo>
                  <a:lnTo>
                    <a:pt x="4004" y="1207"/>
                  </a:lnTo>
                  <a:lnTo>
                    <a:pt x="400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28">
              <a:extLst>
                <a:ext uri="{FF2B5EF4-FFF2-40B4-BE49-F238E27FC236}">
                  <a16:creationId xmlns:a16="http://schemas.microsoft.com/office/drawing/2014/main" id="{6D1616A8-C463-CE5F-19D2-BF96B0A153F8}"/>
                </a:ext>
              </a:extLst>
            </p:cNvPr>
            <p:cNvSpPr/>
            <p:nvPr/>
          </p:nvSpPr>
          <p:spPr>
            <a:xfrm>
              <a:off x="2501950" y="2341800"/>
              <a:ext cx="100100" cy="30175"/>
            </a:xfrm>
            <a:custGeom>
              <a:avLst/>
              <a:gdLst/>
              <a:ahLst/>
              <a:cxnLst/>
              <a:rect l="l" t="t" r="r" b="b"/>
              <a:pathLst>
                <a:path w="4004" h="1207" extrusionOk="0">
                  <a:moveTo>
                    <a:pt x="0" y="0"/>
                  </a:moveTo>
                  <a:lnTo>
                    <a:pt x="0" y="1206"/>
                  </a:lnTo>
                  <a:lnTo>
                    <a:pt x="4004" y="1206"/>
                  </a:lnTo>
                  <a:lnTo>
                    <a:pt x="400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28">
              <a:extLst>
                <a:ext uri="{FF2B5EF4-FFF2-40B4-BE49-F238E27FC236}">
                  <a16:creationId xmlns:a16="http://schemas.microsoft.com/office/drawing/2014/main" id="{A5A20179-A0F7-A5C2-6330-63382D3DE600}"/>
                </a:ext>
              </a:extLst>
            </p:cNvPr>
            <p:cNvSpPr/>
            <p:nvPr/>
          </p:nvSpPr>
          <p:spPr>
            <a:xfrm>
              <a:off x="2501950" y="2471150"/>
              <a:ext cx="100100" cy="30175"/>
            </a:xfrm>
            <a:custGeom>
              <a:avLst/>
              <a:gdLst/>
              <a:ahLst/>
              <a:cxnLst/>
              <a:rect l="l" t="t" r="r" b="b"/>
              <a:pathLst>
                <a:path w="4004" h="1207" extrusionOk="0">
                  <a:moveTo>
                    <a:pt x="0" y="1"/>
                  </a:moveTo>
                  <a:lnTo>
                    <a:pt x="0" y="1207"/>
                  </a:lnTo>
                  <a:lnTo>
                    <a:pt x="4004" y="1207"/>
                  </a:lnTo>
                  <a:lnTo>
                    <a:pt x="400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28">
              <a:extLst>
                <a:ext uri="{FF2B5EF4-FFF2-40B4-BE49-F238E27FC236}">
                  <a16:creationId xmlns:a16="http://schemas.microsoft.com/office/drawing/2014/main" id="{F8B96375-1D06-3C37-A68A-A25F4261C684}"/>
                </a:ext>
              </a:extLst>
            </p:cNvPr>
            <p:cNvSpPr/>
            <p:nvPr/>
          </p:nvSpPr>
          <p:spPr>
            <a:xfrm>
              <a:off x="2501950" y="2535400"/>
              <a:ext cx="100100" cy="30600"/>
            </a:xfrm>
            <a:custGeom>
              <a:avLst/>
              <a:gdLst/>
              <a:ahLst/>
              <a:cxnLst/>
              <a:rect l="l" t="t" r="r" b="b"/>
              <a:pathLst>
                <a:path w="4004" h="1224" extrusionOk="0">
                  <a:moveTo>
                    <a:pt x="0" y="0"/>
                  </a:moveTo>
                  <a:lnTo>
                    <a:pt x="0" y="1224"/>
                  </a:lnTo>
                  <a:lnTo>
                    <a:pt x="4004" y="1224"/>
                  </a:lnTo>
                  <a:lnTo>
                    <a:pt x="400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28">
              <a:extLst>
                <a:ext uri="{FF2B5EF4-FFF2-40B4-BE49-F238E27FC236}">
                  <a16:creationId xmlns:a16="http://schemas.microsoft.com/office/drawing/2014/main" id="{6A6A5D10-3BB1-278B-E466-C093F8214ABC}"/>
                </a:ext>
              </a:extLst>
            </p:cNvPr>
            <p:cNvSpPr/>
            <p:nvPr/>
          </p:nvSpPr>
          <p:spPr>
            <a:xfrm>
              <a:off x="2501950" y="2600075"/>
              <a:ext cx="100100" cy="30625"/>
            </a:xfrm>
            <a:custGeom>
              <a:avLst/>
              <a:gdLst/>
              <a:ahLst/>
              <a:cxnLst/>
              <a:rect l="l" t="t" r="r" b="b"/>
              <a:pathLst>
                <a:path w="4004" h="1225" extrusionOk="0">
                  <a:moveTo>
                    <a:pt x="0" y="1"/>
                  </a:moveTo>
                  <a:lnTo>
                    <a:pt x="0" y="1224"/>
                  </a:lnTo>
                  <a:lnTo>
                    <a:pt x="4004" y="1224"/>
                  </a:lnTo>
                  <a:lnTo>
                    <a:pt x="400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28">
              <a:extLst>
                <a:ext uri="{FF2B5EF4-FFF2-40B4-BE49-F238E27FC236}">
                  <a16:creationId xmlns:a16="http://schemas.microsoft.com/office/drawing/2014/main" id="{AAA7FE6B-45E4-84C8-3FD5-7A61E4441A08}"/>
                </a:ext>
              </a:extLst>
            </p:cNvPr>
            <p:cNvSpPr/>
            <p:nvPr/>
          </p:nvSpPr>
          <p:spPr>
            <a:xfrm>
              <a:off x="2501950" y="2083075"/>
              <a:ext cx="100100" cy="30175"/>
            </a:xfrm>
            <a:custGeom>
              <a:avLst/>
              <a:gdLst/>
              <a:ahLst/>
              <a:cxnLst/>
              <a:rect l="l" t="t" r="r" b="b"/>
              <a:pathLst>
                <a:path w="4004" h="1207" extrusionOk="0">
                  <a:moveTo>
                    <a:pt x="0" y="0"/>
                  </a:moveTo>
                  <a:lnTo>
                    <a:pt x="0" y="1206"/>
                  </a:lnTo>
                  <a:lnTo>
                    <a:pt x="4004" y="1206"/>
                  </a:lnTo>
                  <a:lnTo>
                    <a:pt x="400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28">
              <a:extLst>
                <a:ext uri="{FF2B5EF4-FFF2-40B4-BE49-F238E27FC236}">
                  <a16:creationId xmlns:a16="http://schemas.microsoft.com/office/drawing/2014/main" id="{40800D17-8AA9-0669-9B7D-BA355FB95AE0}"/>
                </a:ext>
              </a:extLst>
            </p:cNvPr>
            <p:cNvSpPr/>
            <p:nvPr/>
          </p:nvSpPr>
          <p:spPr>
            <a:xfrm>
              <a:off x="2501950" y="2018375"/>
              <a:ext cx="100100" cy="30200"/>
            </a:xfrm>
            <a:custGeom>
              <a:avLst/>
              <a:gdLst/>
              <a:ahLst/>
              <a:cxnLst/>
              <a:rect l="l" t="t" r="r" b="b"/>
              <a:pathLst>
                <a:path w="4004" h="1208" extrusionOk="0">
                  <a:moveTo>
                    <a:pt x="0" y="1"/>
                  </a:moveTo>
                  <a:lnTo>
                    <a:pt x="0" y="1207"/>
                  </a:lnTo>
                  <a:lnTo>
                    <a:pt x="4004" y="1207"/>
                  </a:lnTo>
                  <a:lnTo>
                    <a:pt x="400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28">
              <a:extLst>
                <a:ext uri="{FF2B5EF4-FFF2-40B4-BE49-F238E27FC236}">
                  <a16:creationId xmlns:a16="http://schemas.microsoft.com/office/drawing/2014/main" id="{BD63644A-DD19-0E55-D87F-98E8DC37677E}"/>
                </a:ext>
              </a:extLst>
            </p:cNvPr>
            <p:cNvSpPr/>
            <p:nvPr/>
          </p:nvSpPr>
          <p:spPr>
            <a:xfrm>
              <a:off x="2501950" y="2147750"/>
              <a:ext cx="100100" cy="30175"/>
            </a:xfrm>
            <a:custGeom>
              <a:avLst/>
              <a:gdLst/>
              <a:ahLst/>
              <a:cxnLst/>
              <a:rect l="l" t="t" r="r" b="b"/>
              <a:pathLst>
                <a:path w="4004" h="1207" extrusionOk="0">
                  <a:moveTo>
                    <a:pt x="0" y="0"/>
                  </a:moveTo>
                  <a:lnTo>
                    <a:pt x="0" y="1207"/>
                  </a:lnTo>
                  <a:lnTo>
                    <a:pt x="4004" y="1207"/>
                  </a:lnTo>
                  <a:lnTo>
                    <a:pt x="400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28">
              <a:extLst>
                <a:ext uri="{FF2B5EF4-FFF2-40B4-BE49-F238E27FC236}">
                  <a16:creationId xmlns:a16="http://schemas.microsoft.com/office/drawing/2014/main" id="{5BE94E8C-7691-A140-BB71-109EDC94E89C}"/>
                </a:ext>
              </a:extLst>
            </p:cNvPr>
            <p:cNvSpPr/>
            <p:nvPr/>
          </p:nvSpPr>
          <p:spPr>
            <a:xfrm>
              <a:off x="2501950" y="2212425"/>
              <a:ext cx="100100" cy="30175"/>
            </a:xfrm>
            <a:custGeom>
              <a:avLst/>
              <a:gdLst/>
              <a:ahLst/>
              <a:cxnLst/>
              <a:rect l="l" t="t" r="r" b="b"/>
              <a:pathLst>
                <a:path w="4004" h="1207" extrusionOk="0">
                  <a:moveTo>
                    <a:pt x="0" y="1"/>
                  </a:moveTo>
                  <a:lnTo>
                    <a:pt x="0" y="1207"/>
                  </a:lnTo>
                  <a:lnTo>
                    <a:pt x="4004" y="1207"/>
                  </a:lnTo>
                  <a:lnTo>
                    <a:pt x="400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28">
              <a:extLst>
                <a:ext uri="{FF2B5EF4-FFF2-40B4-BE49-F238E27FC236}">
                  <a16:creationId xmlns:a16="http://schemas.microsoft.com/office/drawing/2014/main" id="{3CFE2D9D-3E39-5B5E-F68E-7B63F1279680}"/>
                </a:ext>
              </a:extLst>
            </p:cNvPr>
            <p:cNvSpPr/>
            <p:nvPr/>
          </p:nvSpPr>
          <p:spPr>
            <a:xfrm>
              <a:off x="2501950" y="2277100"/>
              <a:ext cx="100100" cy="30200"/>
            </a:xfrm>
            <a:custGeom>
              <a:avLst/>
              <a:gdLst/>
              <a:ahLst/>
              <a:cxnLst/>
              <a:rect l="l" t="t" r="r" b="b"/>
              <a:pathLst>
                <a:path w="4004" h="1208" extrusionOk="0">
                  <a:moveTo>
                    <a:pt x="0" y="1"/>
                  </a:moveTo>
                  <a:lnTo>
                    <a:pt x="0" y="1207"/>
                  </a:lnTo>
                  <a:lnTo>
                    <a:pt x="4004" y="1207"/>
                  </a:lnTo>
                  <a:lnTo>
                    <a:pt x="400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28">
              <a:extLst>
                <a:ext uri="{FF2B5EF4-FFF2-40B4-BE49-F238E27FC236}">
                  <a16:creationId xmlns:a16="http://schemas.microsoft.com/office/drawing/2014/main" id="{D02A6F4F-1582-78FF-E11D-DEEE4A26E124}"/>
                </a:ext>
              </a:extLst>
            </p:cNvPr>
            <p:cNvSpPr/>
            <p:nvPr/>
          </p:nvSpPr>
          <p:spPr>
            <a:xfrm>
              <a:off x="2501950" y="1759650"/>
              <a:ext cx="100100" cy="30200"/>
            </a:xfrm>
            <a:custGeom>
              <a:avLst/>
              <a:gdLst/>
              <a:ahLst/>
              <a:cxnLst/>
              <a:rect l="l" t="t" r="r" b="b"/>
              <a:pathLst>
                <a:path w="4004" h="1208" extrusionOk="0">
                  <a:moveTo>
                    <a:pt x="0" y="1"/>
                  </a:moveTo>
                  <a:lnTo>
                    <a:pt x="0" y="1207"/>
                  </a:lnTo>
                  <a:lnTo>
                    <a:pt x="4004" y="1207"/>
                  </a:lnTo>
                  <a:lnTo>
                    <a:pt x="400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28">
              <a:extLst>
                <a:ext uri="{FF2B5EF4-FFF2-40B4-BE49-F238E27FC236}">
                  <a16:creationId xmlns:a16="http://schemas.microsoft.com/office/drawing/2014/main" id="{7263EFC6-E87A-74AF-1B22-BC56E9BF1C8A}"/>
                </a:ext>
              </a:extLst>
            </p:cNvPr>
            <p:cNvSpPr/>
            <p:nvPr/>
          </p:nvSpPr>
          <p:spPr>
            <a:xfrm>
              <a:off x="2501950" y="1694975"/>
              <a:ext cx="100100" cy="30175"/>
            </a:xfrm>
            <a:custGeom>
              <a:avLst/>
              <a:gdLst/>
              <a:ahLst/>
              <a:cxnLst/>
              <a:rect l="l" t="t" r="r" b="b"/>
              <a:pathLst>
                <a:path w="4004" h="1207" extrusionOk="0">
                  <a:moveTo>
                    <a:pt x="0" y="1"/>
                  </a:moveTo>
                  <a:lnTo>
                    <a:pt x="0" y="1207"/>
                  </a:lnTo>
                  <a:lnTo>
                    <a:pt x="4004" y="1207"/>
                  </a:lnTo>
                  <a:lnTo>
                    <a:pt x="400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28">
              <a:extLst>
                <a:ext uri="{FF2B5EF4-FFF2-40B4-BE49-F238E27FC236}">
                  <a16:creationId xmlns:a16="http://schemas.microsoft.com/office/drawing/2014/main" id="{29AE5F2C-1672-F116-5F65-5B68E3BDB0D4}"/>
                </a:ext>
              </a:extLst>
            </p:cNvPr>
            <p:cNvSpPr/>
            <p:nvPr/>
          </p:nvSpPr>
          <p:spPr>
            <a:xfrm>
              <a:off x="2501950" y="1824350"/>
              <a:ext cx="100100" cy="30175"/>
            </a:xfrm>
            <a:custGeom>
              <a:avLst/>
              <a:gdLst/>
              <a:ahLst/>
              <a:cxnLst/>
              <a:rect l="l" t="t" r="r" b="b"/>
              <a:pathLst>
                <a:path w="4004" h="1207" extrusionOk="0">
                  <a:moveTo>
                    <a:pt x="0" y="0"/>
                  </a:moveTo>
                  <a:lnTo>
                    <a:pt x="0" y="1206"/>
                  </a:lnTo>
                  <a:lnTo>
                    <a:pt x="4004" y="1206"/>
                  </a:lnTo>
                  <a:lnTo>
                    <a:pt x="400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28">
              <a:extLst>
                <a:ext uri="{FF2B5EF4-FFF2-40B4-BE49-F238E27FC236}">
                  <a16:creationId xmlns:a16="http://schemas.microsoft.com/office/drawing/2014/main" id="{0FCED6CE-3EED-2E99-D62A-4652868C2E0C}"/>
                </a:ext>
              </a:extLst>
            </p:cNvPr>
            <p:cNvSpPr/>
            <p:nvPr/>
          </p:nvSpPr>
          <p:spPr>
            <a:xfrm>
              <a:off x="2501950" y="1889025"/>
              <a:ext cx="100100" cy="30175"/>
            </a:xfrm>
            <a:custGeom>
              <a:avLst/>
              <a:gdLst/>
              <a:ahLst/>
              <a:cxnLst/>
              <a:rect l="l" t="t" r="r" b="b"/>
              <a:pathLst>
                <a:path w="4004" h="1207" extrusionOk="0">
                  <a:moveTo>
                    <a:pt x="0" y="0"/>
                  </a:moveTo>
                  <a:lnTo>
                    <a:pt x="0" y="1207"/>
                  </a:lnTo>
                  <a:lnTo>
                    <a:pt x="4004" y="1207"/>
                  </a:lnTo>
                  <a:lnTo>
                    <a:pt x="400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527;p28">
              <a:extLst>
                <a:ext uri="{FF2B5EF4-FFF2-40B4-BE49-F238E27FC236}">
                  <a16:creationId xmlns:a16="http://schemas.microsoft.com/office/drawing/2014/main" id="{5D8A510D-BFC8-2FE3-0431-E70BD806D5F6}"/>
                </a:ext>
              </a:extLst>
            </p:cNvPr>
            <p:cNvSpPr/>
            <p:nvPr/>
          </p:nvSpPr>
          <p:spPr>
            <a:xfrm>
              <a:off x="2501950" y="1953700"/>
              <a:ext cx="100100" cy="30175"/>
            </a:xfrm>
            <a:custGeom>
              <a:avLst/>
              <a:gdLst/>
              <a:ahLst/>
              <a:cxnLst/>
              <a:rect l="l" t="t" r="r" b="b"/>
              <a:pathLst>
                <a:path w="4004" h="1207" extrusionOk="0">
                  <a:moveTo>
                    <a:pt x="0" y="1"/>
                  </a:moveTo>
                  <a:lnTo>
                    <a:pt x="0" y="1207"/>
                  </a:lnTo>
                  <a:lnTo>
                    <a:pt x="4004" y="1207"/>
                  </a:lnTo>
                  <a:lnTo>
                    <a:pt x="400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28">
              <a:extLst>
                <a:ext uri="{FF2B5EF4-FFF2-40B4-BE49-F238E27FC236}">
                  <a16:creationId xmlns:a16="http://schemas.microsoft.com/office/drawing/2014/main" id="{EC628161-8E7E-A25E-8F07-4440894A1881}"/>
                </a:ext>
              </a:extLst>
            </p:cNvPr>
            <p:cNvSpPr/>
            <p:nvPr/>
          </p:nvSpPr>
          <p:spPr>
            <a:xfrm>
              <a:off x="2501950" y="2668250"/>
              <a:ext cx="100100" cy="1423000"/>
            </a:xfrm>
            <a:custGeom>
              <a:avLst/>
              <a:gdLst/>
              <a:ahLst/>
              <a:cxnLst/>
              <a:rect l="l" t="t" r="r" b="b"/>
              <a:pathLst>
                <a:path w="4004" h="56920" extrusionOk="0">
                  <a:moveTo>
                    <a:pt x="0" y="1"/>
                  </a:moveTo>
                  <a:lnTo>
                    <a:pt x="0" y="56920"/>
                  </a:lnTo>
                  <a:lnTo>
                    <a:pt x="4004" y="56920"/>
                  </a:lnTo>
                  <a:lnTo>
                    <a:pt x="400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9" name="Google Shape;529;p28">
            <a:extLst>
              <a:ext uri="{FF2B5EF4-FFF2-40B4-BE49-F238E27FC236}">
                <a16:creationId xmlns:a16="http://schemas.microsoft.com/office/drawing/2014/main" id="{2C4F248F-6F51-D4AD-08DF-BA1EC1248721}"/>
              </a:ext>
            </a:extLst>
          </p:cNvPr>
          <p:cNvGrpSpPr/>
          <p:nvPr/>
        </p:nvGrpSpPr>
        <p:grpSpPr>
          <a:xfrm>
            <a:off x="7686104" y="-476250"/>
            <a:ext cx="2291257" cy="2922300"/>
            <a:chOff x="4882900" y="-64350"/>
            <a:chExt cx="2493750" cy="2922300"/>
          </a:xfrm>
        </p:grpSpPr>
        <p:sp>
          <p:nvSpPr>
            <p:cNvPr id="530" name="Google Shape;530;p28">
              <a:extLst>
                <a:ext uri="{FF2B5EF4-FFF2-40B4-BE49-F238E27FC236}">
                  <a16:creationId xmlns:a16="http://schemas.microsoft.com/office/drawing/2014/main" id="{F17F0145-13F6-68BD-53C9-FD2ABDD789D3}"/>
                </a:ext>
              </a:extLst>
            </p:cNvPr>
            <p:cNvSpPr/>
            <p:nvPr/>
          </p:nvSpPr>
          <p:spPr>
            <a:xfrm>
              <a:off x="4882900" y="2852675"/>
              <a:ext cx="2493750" cy="5275"/>
            </a:xfrm>
            <a:custGeom>
              <a:avLst/>
              <a:gdLst/>
              <a:ahLst/>
              <a:cxnLst/>
              <a:rect l="l" t="t" r="r" b="b"/>
              <a:pathLst>
                <a:path w="99750" h="211" extrusionOk="0">
                  <a:moveTo>
                    <a:pt x="1" y="1"/>
                  </a:moveTo>
                  <a:lnTo>
                    <a:pt x="1" y="210"/>
                  </a:lnTo>
                  <a:lnTo>
                    <a:pt x="99749" y="210"/>
                  </a:lnTo>
                  <a:lnTo>
                    <a:pt x="99749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28">
              <a:extLst>
                <a:ext uri="{FF2B5EF4-FFF2-40B4-BE49-F238E27FC236}">
                  <a16:creationId xmlns:a16="http://schemas.microsoft.com/office/drawing/2014/main" id="{08A2288A-8702-4C96-9B2C-9409A543DD90}"/>
                </a:ext>
              </a:extLst>
            </p:cNvPr>
            <p:cNvSpPr/>
            <p:nvPr/>
          </p:nvSpPr>
          <p:spPr>
            <a:xfrm>
              <a:off x="4987800" y="-64350"/>
              <a:ext cx="1082975" cy="2914922"/>
            </a:xfrm>
            <a:custGeom>
              <a:avLst/>
              <a:gdLst/>
              <a:ahLst/>
              <a:cxnLst/>
              <a:rect l="l" t="t" r="r" b="b"/>
              <a:pathLst>
                <a:path w="43319" h="94995" extrusionOk="0">
                  <a:moveTo>
                    <a:pt x="0" y="1"/>
                  </a:moveTo>
                  <a:lnTo>
                    <a:pt x="0" y="30716"/>
                  </a:lnTo>
                  <a:lnTo>
                    <a:pt x="43127" y="30716"/>
                  </a:lnTo>
                  <a:lnTo>
                    <a:pt x="43127" y="94994"/>
                  </a:lnTo>
                  <a:lnTo>
                    <a:pt x="43319" y="94994"/>
                  </a:lnTo>
                  <a:lnTo>
                    <a:pt x="43319" y="30523"/>
                  </a:lnTo>
                  <a:lnTo>
                    <a:pt x="210" y="30523"/>
                  </a:lnTo>
                  <a:lnTo>
                    <a:pt x="210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28">
              <a:extLst>
                <a:ext uri="{FF2B5EF4-FFF2-40B4-BE49-F238E27FC236}">
                  <a16:creationId xmlns:a16="http://schemas.microsoft.com/office/drawing/2014/main" id="{A2587836-A8B2-5AE4-9D61-53099A7786F4}"/>
                </a:ext>
              </a:extLst>
            </p:cNvPr>
            <p:cNvSpPr/>
            <p:nvPr/>
          </p:nvSpPr>
          <p:spPr>
            <a:xfrm>
              <a:off x="6127150" y="2700150"/>
              <a:ext cx="105350" cy="107100"/>
            </a:xfrm>
            <a:custGeom>
              <a:avLst/>
              <a:gdLst/>
              <a:ahLst/>
              <a:cxnLst/>
              <a:rect l="l" t="t" r="r" b="b"/>
              <a:pathLst>
                <a:path w="4214" h="4284" extrusionOk="0">
                  <a:moveTo>
                    <a:pt x="0" y="1"/>
                  </a:moveTo>
                  <a:lnTo>
                    <a:pt x="0" y="4284"/>
                  </a:lnTo>
                  <a:lnTo>
                    <a:pt x="4213" y="4284"/>
                  </a:lnTo>
                  <a:lnTo>
                    <a:pt x="4213" y="4074"/>
                  </a:lnTo>
                  <a:lnTo>
                    <a:pt x="210" y="4074"/>
                  </a:lnTo>
                  <a:lnTo>
                    <a:pt x="210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28">
              <a:extLst>
                <a:ext uri="{FF2B5EF4-FFF2-40B4-BE49-F238E27FC236}">
                  <a16:creationId xmlns:a16="http://schemas.microsoft.com/office/drawing/2014/main" id="{0F3868F4-493B-96AF-75FD-F9DE48863F4B}"/>
                </a:ext>
              </a:extLst>
            </p:cNvPr>
            <p:cNvSpPr/>
            <p:nvPr/>
          </p:nvSpPr>
          <p:spPr>
            <a:xfrm>
              <a:off x="5950575" y="939175"/>
              <a:ext cx="76075" cy="78250"/>
            </a:xfrm>
            <a:custGeom>
              <a:avLst/>
              <a:gdLst/>
              <a:ahLst/>
              <a:cxnLst/>
              <a:rect l="l" t="t" r="r" b="b"/>
              <a:pathLst>
                <a:path w="3043" h="3130" extrusionOk="0">
                  <a:moveTo>
                    <a:pt x="1" y="0"/>
                  </a:moveTo>
                  <a:lnTo>
                    <a:pt x="1" y="210"/>
                  </a:lnTo>
                  <a:lnTo>
                    <a:pt x="2833" y="210"/>
                  </a:lnTo>
                  <a:lnTo>
                    <a:pt x="2833" y="3130"/>
                  </a:lnTo>
                  <a:lnTo>
                    <a:pt x="3042" y="3130"/>
                  </a:lnTo>
                  <a:lnTo>
                    <a:pt x="3042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28">
              <a:extLst>
                <a:ext uri="{FF2B5EF4-FFF2-40B4-BE49-F238E27FC236}">
                  <a16:creationId xmlns:a16="http://schemas.microsoft.com/office/drawing/2014/main" id="{6E68A5FF-BE70-1DBE-87F4-42D0F1F679A4}"/>
                </a:ext>
              </a:extLst>
            </p:cNvPr>
            <p:cNvSpPr/>
            <p:nvPr/>
          </p:nvSpPr>
          <p:spPr>
            <a:xfrm>
              <a:off x="5032375" y="744525"/>
              <a:ext cx="77800" cy="78250"/>
            </a:xfrm>
            <a:custGeom>
              <a:avLst/>
              <a:gdLst/>
              <a:ahLst/>
              <a:cxnLst/>
              <a:rect l="l" t="t" r="r" b="b"/>
              <a:pathLst>
                <a:path w="3112" h="3130" extrusionOk="0">
                  <a:moveTo>
                    <a:pt x="0" y="1"/>
                  </a:moveTo>
                  <a:lnTo>
                    <a:pt x="0" y="3130"/>
                  </a:lnTo>
                  <a:lnTo>
                    <a:pt x="3112" y="3130"/>
                  </a:lnTo>
                  <a:lnTo>
                    <a:pt x="3112" y="2920"/>
                  </a:lnTo>
                  <a:lnTo>
                    <a:pt x="193" y="2920"/>
                  </a:lnTo>
                  <a:lnTo>
                    <a:pt x="193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" name="Graphic 2" descr="Document outline">
            <a:extLst>
              <a:ext uri="{FF2B5EF4-FFF2-40B4-BE49-F238E27FC236}">
                <a16:creationId xmlns:a16="http://schemas.microsoft.com/office/drawing/2014/main" id="{5ADBD6F9-CED9-C198-F5CF-B2D81B4CAA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75883" y="1249436"/>
            <a:ext cx="2558412" cy="2558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6039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6">
          <a:extLst>
            <a:ext uri="{FF2B5EF4-FFF2-40B4-BE49-F238E27FC236}">
              <a16:creationId xmlns:a16="http://schemas.microsoft.com/office/drawing/2014/main" id="{EA1FF28D-715C-73A8-44F1-282B1D3414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28">
            <a:extLst>
              <a:ext uri="{FF2B5EF4-FFF2-40B4-BE49-F238E27FC236}">
                <a16:creationId xmlns:a16="http://schemas.microsoft.com/office/drawing/2014/main" id="{369D4644-27D6-5081-09EE-F6291C5D6BD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82246" y="827321"/>
            <a:ext cx="3534300" cy="209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dirty="0"/>
              <a:t>Who is the threat actor/group?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dirty="0"/>
              <a:t>Where are they based?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dirty="0"/>
              <a:t>What kind of group are they? What is their operating model?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dirty="0"/>
              <a:t>When did they first emerge? When did they become prolific?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dirty="0"/>
              <a:t>Any notable movements on the group recently that’s relevant?</a:t>
            </a:r>
          </a:p>
        </p:txBody>
      </p:sp>
      <p:sp>
        <p:nvSpPr>
          <p:cNvPr id="508" name="Google Shape;508;p28">
            <a:extLst>
              <a:ext uri="{FF2B5EF4-FFF2-40B4-BE49-F238E27FC236}">
                <a16:creationId xmlns:a16="http://schemas.microsoft.com/office/drawing/2014/main" id="{6123FC7F-663D-C959-C27A-32F7DB92E9EE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618825" y="411675"/>
            <a:ext cx="26865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Profiles</a:t>
            </a:r>
            <a:endParaRPr dirty="0"/>
          </a:p>
        </p:txBody>
      </p:sp>
      <p:grpSp>
        <p:nvGrpSpPr>
          <p:cNvPr id="509" name="Google Shape;509;p28">
            <a:extLst>
              <a:ext uri="{FF2B5EF4-FFF2-40B4-BE49-F238E27FC236}">
                <a16:creationId xmlns:a16="http://schemas.microsoft.com/office/drawing/2014/main" id="{4E01D47B-BFFB-7908-ACF3-429C04BC8A89}"/>
              </a:ext>
            </a:extLst>
          </p:cNvPr>
          <p:cNvGrpSpPr/>
          <p:nvPr/>
        </p:nvGrpSpPr>
        <p:grpSpPr>
          <a:xfrm>
            <a:off x="4834661" y="989482"/>
            <a:ext cx="2851442" cy="3213988"/>
            <a:chOff x="2501950" y="1507050"/>
            <a:chExt cx="2392350" cy="2696525"/>
          </a:xfrm>
        </p:grpSpPr>
        <p:sp>
          <p:nvSpPr>
            <p:cNvPr id="510" name="Google Shape;510;p28">
              <a:extLst>
                <a:ext uri="{FF2B5EF4-FFF2-40B4-BE49-F238E27FC236}">
                  <a16:creationId xmlns:a16="http://schemas.microsoft.com/office/drawing/2014/main" id="{510E9FB7-67DD-B06F-E532-F807DF944E82}"/>
                </a:ext>
              </a:extLst>
            </p:cNvPr>
            <p:cNvSpPr/>
            <p:nvPr/>
          </p:nvSpPr>
          <p:spPr>
            <a:xfrm>
              <a:off x="4032450" y="3778325"/>
              <a:ext cx="0" cy="25"/>
            </a:xfrm>
            <a:custGeom>
              <a:avLst/>
              <a:gdLst/>
              <a:ahLst/>
              <a:cxnLst/>
              <a:rect l="l" t="t" r="r" b="b"/>
              <a:pathLst>
                <a:path h="1" extrusionOk="0">
                  <a:moveTo>
                    <a:pt x="0" y="0"/>
                  </a:move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28">
              <a:extLst>
                <a:ext uri="{FF2B5EF4-FFF2-40B4-BE49-F238E27FC236}">
                  <a16:creationId xmlns:a16="http://schemas.microsoft.com/office/drawing/2014/main" id="{3DFED412-2739-8314-3ADA-5602A0AE82F8}"/>
                </a:ext>
              </a:extLst>
            </p:cNvPr>
            <p:cNvSpPr/>
            <p:nvPr/>
          </p:nvSpPr>
          <p:spPr>
            <a:xfrm>
              <a:off x="2720475" y="1507050"/>
              <a:ext cx="2173825" cy="2696525"/>
            </a:xfrm>
            <a:custGeom>
              <a:avLst/>
              <a:gdLst/>
              <a:ahLst/>
              <a:cxnLst/>
              <a:rect l="l" t="t" r="r" b="b"/>
              <a:pathLst>
                <a:path w="86953" h="107861" extrusionOk="0">
                  <a:moveTo>
                    <a:pt x="81393" y="927"/>
                  </a:moveTo>
                  <a:cubicBezTo>
                    <a:pt x="83963" y="927"/>
                    <a:pt x="86043" y="3008"/>
                    <a:pt x="86043" y="5577"/>
                  </a:cubicBezTo>
                  <a:lnTo>
                    <a:pt x="86043" y="102284"/>
                  </a:lnTo>
                  <a:cubicBezTo>
                    <a:pt x="86043" y="104854"/>
                    <a:pt x="83963" y="106934"/>
                    <a:pt x="81393" y="106934"/>
                  </a:cubicBezTo>
                  <a:lnTo>
                    <a:pt x="5559" y="106934"/>
                  </a:lnTo>
                  <a:cubicBezTo>
                    <a:pt x="2989" y="106934"/>
                    <a:pt x="909" y="104854"/>
                    <a:pt x="909" y="102284"/>
                  </a:cubicBezTo>
                  <a:lnTo>
                    <a:pt x="909" y="5577"/>
                  </a:lnTo>
                  <a:cubicBezTo>
                    <a:pt x="909" y="3008"/>
                    <a:pt x="2989" y="927"/>
                    <a:pt x="5559" y="927"/>
                  </a:cubicBezTo>
                  <a:close/>
                  <a:moveTo>
                    <a:pt x="5559" y="1"/>
                  </a:moveTo>
                  <a:cubicBezTo>
                    <a:pt x="2482" y="18"/>
                    <a:pt x="0" y="2501"/>
                    <a:pt x="0" y="5577"/>
                  </a:cubicBezTo>
                  <a:lnTo>
                    <a:pt x="0" y="102284"/>
                  </a:lnTo>
                  <a:cubicBezTo>
                    <a:pt x="0" y="105361"/>
                    <a:pt x="2482" y="107843"/>
                    <a:pt x="5559" y="107860"/>
                  </a:cubicBezTo>
                  <a:lnTo>
                    <a:pt x="81393" y="107860"/>
                  </a:lnTo>
                  <a:cubicBezTo>
                    <a:pt x="84470" y="107843"/>
                    <a:pt x="86952" y="105361"/>
                    <a:pt x="86952" y="102284"/>
                  </a:cubicBezTo>
                  <a:lnTo>
                    <a:pt x="86952" y="5577"/>
                  </a:lnTo>
                  <a:cubicBezTo>
                    <a:pt x="86952" y="2501"/>
                    <a:pt x="84470" y="18"/>
                    <a:pt x="8139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28">
              <a:extLst>
                <a:ext uri="{FF2B5EF4-FFF2-40B4-BE49-F238E27FC236}">
                  <a16:creationId xmlns:a16="http://schemas.microsoft.com/office/drawing/2014/main" id="{47A3E88D-0CBE-E1DA-64AD-86565AFF238E}"/>
                </a:ext>
              </a:extLst>
            </p:cNvPr>
            <p:cNvSpPr/>
            <p:nvPr/>
          </p:nvSpPr>
          <p:spPr>
            <a:xfrm>
              <a:off x="2810050" y="1616325"/>
              <a:ext cx="1994650" cy="2478000"/>
            </a:xfrm>
            <a:custGeom>
              <a:avLst/>
              <a:gdLst/>
              <a:ahLst/>
              <a:cxnLst/>
              <a:rect l="l" t="t" r="r" b="b"/>
              <a:pathLst>
                <a:path w="79786" h="99120" extrusionOk="0">
                  <a:moveTo>
                    <a:pt x="74961" y="227"/>
                  </a:moveTo>
                  <a:cubicBezTo>
                    <a:pt x="77495" y="227"/>
                    <a:pt x="79576" y="2290"/>
                    <a:pt x="79576" y="4842"/>
                  </a:cubicBezTo>
                  <a:lnTo>
                    <a:pt x="79576" y="94277"/>
                  </a:lnTo>
                  <a:cubicBezTo>
                    <a:pt x="79576" y="96829"/>
                    <a:pt x="77495" y="98892"/>
                    <a:pt x="74961" y="98892"/>
                  </a:cubicBezTo>
                  <a:lnTo>
                    <a:pt x="4843" y="98892"/>
                  </a:lnTo>
                  <a:cubicBezTo>
                    <a:pt x="2291" y="98892"/>
                    <a:pt x="210" y="96829"/>
                    <a:pt x="210" y="94277"/>
                  </a:cubicBezTo>
                  <a:lnTo>
                    <a:pt x="210" y="4842"/>
                  </a:lnTo>
                  <a:cubicBezTo>
                    <a:pt x="210" y="2290"/>
                    <a:pt x="2291" y="227"/>
                    <a:pt x="4843" y="227"/>
                  </a:cubicBezTo>
                  <a:close/>
                  <a:moveTo>
                    <a:pt x="4843" y="0"/>
                  </a:moveTo>
                  <a:cubicBezTo>
                    <a:pt x="2168" y="18"/>
                    <a:pt x="1" y="2168"/>
                    <a:pt x="1" y="4842"/>
                  </a:cubicBezTo>
                  <a:lnTo>
                    <a:pt x="1" y="94277"/>
                  </a:lnTo>
                  <a:cubicBezTo>
                    <a:pt x="1" y="96951"/>
                    <a:pt x="2168" y="99102"/>
                    <a:pt x="4843" y="99119"/>
                  </a:cubicBezTo>
                  <a:lnTo>
                    <a:pt x="74961" y="99119"/>
                  </a:lnTo>
                  <a:cubicBezTo>
                    <a:pt x="77618" y="99102"/>
                    <a:pt x="79786" y="96951"/>
                    <a:pt x="79786" y="94277"/>
                  </a:cubicBezTo>
                  <a:lnTo>
                    <a:pt x="79786" y="4842"/>
                  </a:lnTo>
                  <a:cubicBezTo>
                    <a:pt x="79786" y="2168"/>
                    <a:pt x="77618" y="18"/>
                    <a:pt x="7496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28">
              <a:extLst>
                <a:ext uri="{FF2B5EF4-FFF2-40B4-BE49-F238E27FC236}">
                  <a16:creationId xmlns:a16="http://schemas.microsoft.com/office/drawing/2014/main" id="{71249037-C7EE-4AC1-BD39-0BD48200C299}"/>
                </a:ext>
              </a:extLst>
            </p:cNvPr>
            <p:cNvSpPr/>
            <p:nvPr/>
          </p:nvSpPr>
          <p:spPr>
            <a:xfrm>
              <a:off x="2501950" y="2406475"/>
              <a:ext cx="100100" cy="30175"/>
            </a:xfrm>
            <a:custGeom>
              <a:avLst/>
              <a:gdLst/>
              <a:ahLst/>
              <a:cxnLst/>
              <a:rect l="l" t="t" r="r" b="b"/>
              <a:pathLst>
                <a:path w="4004" h="1207" extrusionOk="0">
                  <a:moveTo>
                    <a:pt x="0" y="0"/>
                  </a:moveTo>
                  <a:lnTo>
                    <a:pt x="0" y="1207"/>
                  </a:lnTo>
                  <a:lnTo>
                    <a:pt x="4004" y="1207"/>
                  </a:lnTo>
                  <a:lnTo>
                    <a:pt x="400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28">
              <a:extLst>
                <a:ext uri="{FF2B5EF4-FFF2-40B4-BE49-F238E27FC236}">
                  <a16:creationId xmlns:a16="http://schemas.microsoft.com/office/drawing/2014/main" id="{11CEA157-4A51-D43E-7006-72AB2FC093E5}"/>
                </a:ext>
              </a:extLst>
            </p:cNvPr>
            <p:cNvSpPr/>
            <p:nvPr/>
          </p:nvSpPr>
          <p:spPr>
            <a:xfrm>
              <a:off x="2501950" y="2341800"/>
              <a:ext cx="100100" cy="30175"/>
            </a:xfrm>
            <a:custGeom>
              <a:avLst/>
              <a:gdLst/>
              <a:ahLst/>
              <a:cxnLst/>
              <a:rect l="l" t="t" r="r" b="b"/>
              <a:pathLst>
                <a:path w="4004" h="1207" extrusionOk="0">
                  <a:moveTo>
                    <a:pt x="0" y="0"/>
                  </a:moveTo>
                  <a:lnTo>
                    <a:pt x="0" y="1206"/>
                  </a:lnTo>
                  <a:lnTo>
                    <a:pt x="4004" y="1206"/>
                  </a:lnTo>
                  <a:lnTo>
                    <a:pt x="400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28">
              <a:extLst>
                <a:ext uri="{FF2B5EF4-FFF2-40B4-BE49-F238E27FC236}">
                  <a16:creationId xmlns:a16="http://schemas.microsoft.com/office/drawing/2014/main" id="{FC33D14D-E448-C605-FE38-BC204A4AFF1B}"/>
                </a:ext>
              </a:extLst>
            </p:cNvPr>
            <p:cNvSpPr/>
            <p:nvPr/>
          </p:nvSpPr>
          <p:spPr>
            <a:xfrm>
              <a:off x="2501950" y="2471150"/>
              <a:ext cx="100100" cy="30175"/>
            </a:xfrm>
            <a:custGeom>
              <a:avLst/>
              <a:gdLst/>
              <a:ahLst/>
              <a:cxnLst/>
              <a:rect l="l" t="t" r="r" b="b"/>
              <a:pathLst>
                <a:path w="4004" h="1207" extrusionOk="0">
                  <a:moveTo>
                    <a:pt x="0" y="1"/>
                  </a:moveTo>
                  <a:lnTo>
                    <a:pt x="0" y="1207"/>
                  </a:lnTo>
                  <a:lnTo>
                    <a:pt x="4004" y="1207"/>
                  </a:lnTo>
                  <a:lnTo>
                    <a:pt x="400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28">
              <a:extLst>
                <a:ext uri="{FF2B5EF4-FFF2-40B4-BE49-F238E27FC236}">
                  <a16:creationId xmlns:a16="http://schemas.microsoft.com/office/drawing/2014/main" id="{1CBEFCDC-8844-1469-EEBC-8AC212291DC0}"/>
                </a:ext>
              </a:extLst>
            </p:cNvPr>
            <p:cNvSpPr/>
            <p:nvPr/>
          </p:nvSpPr>
          <p:spPr>
            <a:xfrm>
              <a:off x="2501950" y="2535400"/>
              <a:ext cx="100100" cy="30600"/>
            </a:xfrm>
            <a:custGeom>
              <a:avLst/>
              <a:gdLst/>
              <a:ahLst/>
              <a:cxnLst/>
              <a:rect l="l" t="t" r="r" b="b"/>
              <a:pathLst>
                <a:path w="4004" h="1224" extrusionOk="0">
                  <a:moveTo>
                    <a:pt x="0" y="0"/>
                  </a:moveTo>
                  <a:lnTo>
                    <a:pt x="0" y="1224"/>
                  </a:lnTo>
                  <a:lnTo>
                    <a:pt x="4004" y="1224"/>
                  </a:lnTo>
                  <a:lnTo>
                    <a:pt x="400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28">
              <a:extLst>
                <a:ext uri="{FF2B5EF4-FFF2-40B4-BE49-F238E27FC236}">
                  <a16:creationId xmlns:a16="http://schemas.microsoft.com/office/drawing/2014/main" id="{DF93BEC6-DBC8-F2AB-500C-1B71D2EC68FF}"/>
                </a:ext>
              </a:extLst>
            </p:cNvPr>
            <p:cNvSpPr/>
            <p:nvPr/>
          </p:nvSpPr>
          <p:spPr>
            <a:xfrm>
              <a:off x="2501950" y="2600075"/>
              <a:ext cx="100100" cy="30625"/>
            </a:xfrm>
            <a:custGeom>
              <a:avLst/>
              <a:gdLst/>
              <a:ahLst/>
              <a:cxnLst/>
              <a:rect l="l" t="t" r="r" b="b"/>
              <a:pathLst>
                <a:path w="4004" h="1225" extrusionOk="0">
                  <a:moveTo>
                    <a:pt x="0" y="1"/>
                  </a:moveTo>
                  <a:lnTo>
                    <a:pt x="0" y="1224"/>
                  </a:lnTo>
                  <a:lnTo>
                    <a:pt x="4004" y="1224"/>
                  </a:lnTo>
                  <a:lnTo>
                    <a:pt x="400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28">
              <a:extLst>
                <a:ext uri="{FF2B5EF4-FFF2-40B4-BE49-F238E27FC236}">
                  <a16:creationId xmlns:a16="http://schemas.microsoft.com/office/drawing/2014/main" id="{3F61AEE8-F9B1-6A71-FEE7-F99BAA220511}"/>
                </a:ext>
              </a:extLst>
            </p:cNvPr>
            <p:cNvSpPr/>
            <p:nvPr/>
          </p:nvSpPr>
          <p:spPr>
            <a:xfrm>
              <a:off x="2501950" y="2083075"/>
              <a:ext cx="100100" cy="30175"/>
            </a:xfrm>
            <a:custGeom>
              <a:avLst/>
              <a:gdLst/>
              <a:ahLst/>
              <a:cxnLst/>
              <a:rect l="l" t="t" r="r" b="b"/>
              <a:pathLst>
                <a:path w="4004" h="1207" extrusionOk="0">
                  <a:moveTo>
                    <a:pt x="0" y="0"/>
                  </a:moveTo>
                  <a:lnTo>
                    <a:pt x="0" y="1206"/>
                  </a:lnTo>
                  <a:lnTo>
                    <a:pt x="4004" y="1206"/>
                  </a:lnTo>
                  <a:lnTo>
                    <a:pt x="400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28">
              <a:extLst>
                <a:ext uri="{FF2B5EF4-FFF2-40B4-BE49-F238E27FC236}">
                  <a16:creationId xmlns:a16="http://schemas.microsoft.com/office/drawing/2014/main" id="{A688A13B-7017-C731-497B-2F86E0D0B067}"/>
                </a:ext>
              </a:extLst>
            </p:cNvPr>
            <p:cNvSpPr/>
            <p:nvPr/>
          </p:nvSpPr>
          <p:spPr>
            <a:xfrm>
              <a:off x="2501950" y="2018375"/>
              <a:ext cx="100100" cy="30200"/>
            </a:xfrm>
            <a:custGeom>
              <a:avLst/>
              <a:gdLst/>
              <a:ahLst/>
              <a:cxnLst/>
              <a:rect l="l" t="t" r="r" b="b"/>
              <a:pathLst>
                <a:path w="4004" h="1208" extrusionOk="0">
                  <a:moveTo>
                    <a:pt x="0" y="1"/>
                  </a:moveTo>
                  <a:lnTo>
                    <a:pt x="0" y="1207"/>
                  </a:lnTo>
                  <a:lnTo>
                    <a:pt x="4004" y="1207"/>
                  </a:lnTo>
                  <a:lnTo>
                    <a:pt x="400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28">
              <a:extLst>
                <a:ext uri="{FF2B5EF4-FFF2-40B4-BE49-F238E27FC236}">
                  <a16:creationId xmlns:a16="http://schemas.microsoft.com/office/drawing/2014/main" id="{1602B2F0-E610-EB5F-C3BA-A124DAC7A38C}"/>
                </a:ext>
              </a:extLst>
            </p:cNvPr>
            <p:cNvSpPr/>
            <p:nvPr/>
          </p:nvSpPr>
          <p:spPr>
            <a:xfrm>
              <a:off x="2501950" y="2147750"/>
              <a:ext cx="100100" cy="30175"/>
            </a:xfrm>
            <a:custGeom>
              <a:avLst/>
              <a:gdLst/>
              <a:ahLst/>
              <a:cxnLst/>
              <a:rect l="l" t="t" r="r" b="b"/>
              <a:pathLst>
                <a:path w="4004" h="1207" extrusionOk="0">
                  <a:moveTo>
                    <a:pt x="0" y="0"/>
                  </a:moveTo>
                  <a:lnTo>
                    <a:pt x="0" y="1207"/>
                  </a:lnTo>
                  <a:lnTo>
                    <a:pt x="4004" y="1207"/>
                  </a:lnTo>
                  <a:lnTo>
                    <a:pt x="400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28">
              <a:extLst>
                <a:ext uri="{FF2B5EF4-FFF2-40B4-BE49-F238E27FC236}">
                  <a16:creationId xmlns:a16="http://schemas.microsoft.com/office/drawing/2014/main" id="{7FB4B6F4-5625-5473-4E60-EAB29775465D}"/>
                </a:ext>
              </a:extLst>
            </p:cNvPr>
            <p:cNvSpPr/>
            <p:nvPr/>
          </p:nvSpPr>
          <p:spPr>
            <a:xfrm>
              <a:off x="2501950" y="2212425"/>
              <a:ext cx="100100" cy="30175"/>
            </a:xfrm>
            <a:custGeom>
              <a:avLst/>
              <a:gdLst/>
              <a:ahLst/>
              <a:cxnLst/>
              <a:rect l="l" t="t" r="r" b="b"/>
              <a:pathLst>
                <a:path w="4004" h="1207" extrusionOk="0">
                  <a:moveTo>
                    <a:pt x="0" y="1"/>
                  </a:moveTo>
                  <a:lnTo>
                    <a:pt x="0" y="1207"/>
                  </a:lnTo>
                  <a:lnTo>
                    <a:pt x="4004" y="1207"/>
                  </a:lnTo>
                  <a:lnTo>
                    <a:pt x="400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28">
              <a:extLst>
                <a:ext uri="{FF2B5EF4-FFF2-40B4-BE49-F238E27FC236}">
                  <a16:creationId xmlns:a16="http://schemas.microsoft.com/office/drawing/2014/main" id="{E9F9C500-3CCE-5C66-B514-030A27498CFD}"/>
                </a:ext>
              </a:extLst>
            </p:cNvPr>
            <p:cNvSpPr/>
            <p:nvPr/>
          </p:nvSpPr>
          <p:spPr>
            <a:xfrm>
              <a:off x="2501950" y="2277100"/>
              <a:ext cx="100100" cy="30200"/>
            </a:xfrm>
            <a:custGeom>
              <a:avLst/>
              <a:gdLst/>
              <a:ahLst/>
              <a:cxnLst/>
              <a:rect l="l" t="t" r="r" b="b"/>
              <a:pathLst>
                <a:path w="4004" h="1208" extrusionOk="0">
                  <a:moveTo>
                    <a:pt x="0" y="1"/>
                  </a:moveTo>
                  <a:lnTo>
                    <a:pt x="0" y="1207"/>
                  </a:lnTo>
                  <a:lnTo>
                    <a:pt x="4004" y="1207"/>
                  </a:lnTo>
                  <a:lnTo>
                    <a:pt x="400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28">
              <a:extLst>
                <a:ext uri="{FF2B5EF4-FFF2-40B4-BE49-F238E27FC236}">
                  <a16:creationId xmlns:a16="http://schemas.microsoft.com/office/drawing/2014/main" id="{F3C46B93-F3F0-F913-ED71-8E491358BDE0}"/>
                </a:ext>
              </a:extLst>
            </p:cNvPr>
            <p:cNvSpPr/>
            <p:nvPr/>
          </p:nvSpPr>
          <p:spPr>
            <a:xfrm>
              <a:off x="2501950" y="1759650"/>
              <a:ext cx="100100" cy="30200"/>
            </a:xfrm>
            <a:custGeom>
              <a:avLst/>
              <a:gdLst/>
              <a:ahLst/>
              <a:cxnLst/>
              <a:rect l="l" t="t" r="r" b="b"/>
              <a:pathLst>
                <a:path w="4004" h="1208" extrusionOk="0">
                  <a:moveTo>
                    <a:pt x="0" y="1"/>
                  </a:moveTo>
                  <a:lnTo>
                    <a:pt x="0" y="1207"/>
                  </a:lnTo>
                  <a:lnTo>
                    <a:pt x="4004" y="1207"/>
                  </a:lnTo>
                  <a:lnTo>
                    <a:pt x="400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28">
              <a:extLst>
                <a:ext uri="{FF2B5EF4-FFF2-40B4-BE49-F238E27FC236}">
                  <a16:creationId xmlns:a16="http://schemas.microsoft.com/office/drawing/2014/main" id="{AD3E20F5-3D57-CE3B-BF1B-C0F15B50BACC}"/>
                </a:ext>
              </a:extLst>
            </p:cNvPr>
            <p:cNvSpPr/>
            <p:nvPr/>
          </p:nvSpPr>
          <p:spPr>
            <a:xfrm>
              <a:off x="2501950" y="1694975"/>
              <a:ext cx="100100" cy="30175"/>
            </a:xfrm>
            <a:custGeom>
              <a:avLst/>
              <a:gdLst/>
              <a:ahLst/>
              <a:cxnLst/>
              <a:rect l="l" t="t" r="r" b="b"/>
              <a:pathLst>
                <a:path w="4004" h="1207" extrusionOk="0">
                  <a:moveTo>
                    <a:pt x="0" y="1"/>
                  </a:moveTo>
                  <a:lnTo>
                    <a:pt x="0" y="1207"/>
                  </a:lnTo>
                  <a:lnTo>
                    <a:pt x="4004" y="1207"/>
                  </a:lnTo>
                  <a:lnTo>
                    <a:pt x="400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28">
              <a:extLst>
                <a:ext uri="{FF2B5EF4-FFF2-40B4-BE49-F238E27FC236}">
                  <a16:creationId xmlns:a16="http://schemas.microsoft.com/office/drawing/2014/main" id="{7CF3E2E3-A02D-1B3B-DC40-B059E889A845}"/>
                </a:ext>
              </a:extLst>
            </p:cNvPr>
            <p:cNvSpPr/>
            <p:nvPr/>
          </p:nvSpPr>
          <p:spPr>
            <a:xfrm>
              <a:off x="2501950" y="1824350"/>
              <a:ext cx="100100" cy="30175"/>
            </a:xfrm>
            <a:custGeom>
              <a:avLst/>
              <a:gdLst/>
              <a:ahLst/>
              <a:cxnLst/>
              <a:rect l="l" t="t" r="r" b="b"/>
              <a:pathLst>
                <a:path w="4004" h="1207" extrusionOk="0">
                  <a:moveTo>
                    <a:pt x="0" y="0"/>
                  </a:moveTo>
                  <a:lnTo>
                    <a:pt x="0" y="1206"/>
                  </a:lnTo>
                  <a:lnTo>
                    <a:pt x="4004" y="1206"/>
                  </a:lnTo>
                  <a:lnTo>
                    <a:pt x="400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28">
              <a:extLst>
                <a:ext uri="{FF2B5EF4-FFF2-40B4-BE49-F238E27FC236}">
                  <a16:creationId xmlns:a16="http://schemas.microsoft.com/office/drawing/2014/main" id="{1466AB47-6E45-622C-DAF1-D7ED93795DC3}"/>
                </a:ext>
              </a:extLst>
            </p:cNvPr>
            <p:cNvSpPr/>
            <p:nvPr/>
          </p:nvSpPr>
          <p:spPr>
            <a:xfrm>
              <a:off x="2501950" y="1889025"/>
              <a:ext cx="100100" cy="30175"/>
            </a:xfrm>
            <a:custGeom>
              <a:avLst/>
              <a:gdLst/>
              <a:ahLst/>
              <a:cxnLst/>
              <a:rect l="l" t="t" r="r" b="b"/>
              <a:pathLst>
                <a:path w="4004" h="1207" extrusionOk="0">
                  <a:moveTo>
                    <a:pt x="0" y="0"/>
                  </a:moveTo>
                  <a:lnTo>
                    <a:pt x="0" y="1207"/>
                  </a:lnTo>
                  <a:lnTo>
                    <a:pt x="4004" y="1207"/>
                  </a:lnTo>
                  <a:lnTo>
                    <a:pt x="400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527;p28">
              <a:extLst>
                <a:ext uri="{FF2B5EF4-FFF2-40B4-BE49-F238E27FC236}">
                  <a16:creationId xmlns:a16="http://schemas.microsoft.com/office/drawing/2014/main" id="{2214C83D-F1C0-1D60-C38A-9A601ACD88D0}"/>
                </a:ext>
              </a:extLst>
            </p:cNvPr>
            <p:cNvSpPr/>
            <p:nvPr/>
          </p:nvSpPr>
          <p:spPr>
            <a:xfrm>
              <a:off x="2501950" y="1953700"/>
              <a:ext cx="100100" cy="30175"/>
            </a:xfrm>
            <a:custGeom>
              <a:avLst/>
              <a:gdLst/>
              <a:ahLst/>
              <a:cxnLst/>
              <a:rect l="l" t="t" r="r" b="b"/>
              <a:pathLst>
                <a:path w="4004" h="1207" extrusionOk="0">
                  <a:moveTo>
                    <a:pt x="0" y="1"/>
                  </a:moveTo>
                  <a:lnTo>
                    <a:pt x="0" y="1207"/>
                  </a:lnTo>
                  <a:lnTo>
                    <a:pt x="4004" y="1207"/>
                  </a:lnTo>
                  <a:lnTo>
                    <a:pt x="400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28">
              <a:extLst>
                <a:ext uri="{FF2B5EF4-FFF2-40B4-BE49-F238E27FC236}">
                  <a16:creationId xmlns:a16="http://schemas.microsoft.com/office/drawing/2014/main" id="{23123F0B-695C-48DC-A33D-FACF1BB77324}"/>
                </a:ext>
              </a:extLst>
            </p:cNvPr>
            <p:cNvSpPr/>
            <p:nvPr/>
          </p:nvSpPr>
          <p:spPr>
            <a:xfrm>
              <a:off x="2501950" y="2668250"/>
              <a:ext cx="100100" cy="1423000"/>
            </a:xfrm>
            <a:custGeom>
              <a:avLst/>
              <a:gdLst/>
              <a:ahLst/>
              <a:cxnLst/>
              <a:rect l="l" t="t" r="r" b="b"/>
              <a:pathLst>
                <a:path w="4004" h="56920" extrusionOk="0">
                  <a:moveTo>
                    <a:pt x="0" y="1"/>
                  </a:moveTo>
                  <a:lnTo>
                    <a:pt x="0" y="56920"/>
                  </a:lnTo>
                  <a:lnTo>
                    <a:pt x="4004" y="56920"/>
                  </a:lnTo>
                  <a:lnTo>
                    <a:pt x="400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9" name="Google Shape;529;p28">
            <a:extLst>
              <a:ext uri="{FF2B5EF4-FFF2-40B4-BE49-F238E27FC236}">
                <a16:creationId xmlns:a16="http://schemas.microsoft.com/office/drawing/2014/main" id="{B90346EA-8ED6-FE4A-F699-FC091D4BF0F7}"/>
              </a:ext>
            </a:extLst>
          </p:cNvPr>
          <p:cNvGrpSpPr/>
          <p:nvPr/>
        </p:nvGrpSpPr>
        <p:grpSpPr>
          <a:xfrm>
            <a:off x="7686104" y="-476250"/>
            <a:ext cx="2291257" cy="2922300"/>
            <a:chOff x="4882900" y="-64350"/>
            <a:chExt cx="2493750" cy="2922300"/>
          </a:xfrm>
        </p:grpSpPr>
        <p:sp>
          <p:nvSpPr>
            <p:cNvPr id="530" name="Google Shape;530;p28">
              <a:extLst>
                <a:ext uri="{FF2B5EF4-FFF2-40B4-BE49-F238E27FC236}">
                  <a16:creationId xmlns:a16="http://schemas.microsoft.com/office/drawing/2014/main" id="{F6E4F4B0-D689-F417-2B02-F416D842EE84}"/>
                </a:ext>
              </a:extLst>
            </p:cNvPr>
            <p:cNvSpPr/>
            <p:nvPr/>
          </p:nvSpPr>
          <p:spPr>
            <a:xfrm>
              <a:off x="4882900" y="2852675"/>
              <a:ext cx="2493750" cy="5275"/>
            </a:xfrm>
            <a:custGeom>
              <a:avLst/>
              <a:gdLst/>
              <a:ahLst/>
              <a:cxnLst/>
              <a:rect l="l" t="t" r="r" b="b"/>
              <a:pathLst>
                <a:path w="99750" h="211" extrusionOk="0">
                  <a:moveTo>
                    <a:pt x="1" y="1"/>
                  </a:moveTo>
                  <a:lnTo>
                    <a:pt x="1" y="210"/>
                  </a:lnTo>
                  <a:lnTo>
                    <a:pt x="99749" y="210"/>
                  </a:lnTo>
                  <a:lnTo>
                    <a:pt x="99749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28">
              <a:extLst>
                <a:ext uri="{FF2B5EF4-FFF2-40B4-BE49-F238E27FC236}">
                  <a16:creationId xmlns:a16="http://schemas.microsoft.com/office/drawing/2014/main" id="{DD6309E3-29E3-7BE1-8313-6ED4977ECCEA}"/>
                </a:ext>
              </a:extLst>
            </p:cNvPr>
            <p:cNvSpPr/>
            <p:nvPr/>
          </p:nvSpPr>
          <p:spPr>
            <a:xfrm>
              <a:off x="4987800" y="-64350"/>
              <a:ext cx="1082975" cy="2914922"/>
            </a:xfrm>
            <a:custGeom>
              <a:avLst/>
              <a:gdLst/>
              <a:ahLst/>
              <a:cxnLst/>
              <a:rect l="l" t="t" r="r" b="b"/>
              <a:pathLst>
                <a:path w="43319" h="94995" extrusionOk="0">
                  <a:moveTo>
                    <a:pt x="0" y="1"/>
                  </a:moveTo>
                  <a:lnTo>
                    <a:pt x="0" y="30716"/>
                  </a:lnTo>
                  <a:lnTo>
                    <a:pt x="43127" y="30716"/>
                  </a:lnTo>
                  <a:lnTo>
                    <a:pt x="43127" y="94994"/>
                  </a:lnTo>
                  <a:lnTo>
                    <a:pt x="43319" y="94994"/>
                  </a:lnTo>
                  <a:lnTo>
                    <a:pt x="43319" y="30523"/>
                  </a:lnTo>
                  <a:lnTo>
                    <a:pt x="210" y="30523"/>
                  </a:lnTo>
                  <a:lnTo>
                    <a:pt x="210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28">
              <a:extLst>
                <a:ext uri="{FF2B5EF4-FFF2-40B4-BE49-F238E27FC236}">
                  <a16:creationId xmlns:a16="http://schemas.microsoft.com/office/drawing/2014/main" id="{87AF2529-4B96-E60F-E2D8-5CC8EBFC32FE}"/>
                </a:ext>
              </a:extLst>
            </p:cNvPr>
            <p:cNvSpPr/>
            <p:nvPr/>
          </p:nvSpPr>
          <p:spPr>
            <a:xfrm>
              <a:off x="6127150" y="2700150"/>
              <a:ext cx="105350" cy="107100"/>
            </a:xfrm>
            <a:custGeom>
              <a:avLst/>
              <a:gdLst/>
              <a:ahLst/>
              <a:cxnLst/>
              <a:rect l="l" t="t" r="r" b="b"/>
              <a:pathLst>
                <a:path w="4214" h="4284" extrusionOk="0">
                  <a:moveTo>
                    <a:pt x="0" y="1"/>
                  </a:moveTo>
                  <a:lnTo>
                    <a:pt x="0" y="4284"/>
                  </a:lnTo>
                  <a:lnTo>
                    <a:pt x="4213" y="4284"/>
                  </a:lnTo>
                  <a:lnTo>
                    <a:pt x="4213" y="4074"/>
                  </a:lnTo>
                  <a:lnTo>
                    <a:pt x="210" y="4074"/>
                  </a:lnTo>
                  <a:lnTo>
                    <a:pt x="210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28">
              <a:extLst>
                <a:ext uri="{FF2B5EF4-FFF2-40B4-BE49-F238E27FC236}">
                  <a16:creationId xmlns:a16="http://schemas.microsoft.com/office/drawing/2014/main" id="{BA4F7BB8-5BAA-446D-38AF-351639325D47}"/>
                </a:ext>
              </a:extLst>
            </p:cNvPr>
            <p:cNvSpPr/>
            <p:nvPr/>
          </p:nvSpPr>
          <p:spPr>
            <a:xfrm>
              <a:off x="5950575" y="939175"/>
              <a:ext cx="76075" cy="78250"/>
            </a:xfrm>
            <a:custGeom>
              <a:avLst/>
              <a:gdLst/>
              <a:ahLst/>
              <a:cxnLst/>
              <a:rect l="l" t="t" r="r" b="b"/>
              <a:pathLst>
                <a:path w="3043" h="3130" extrusionOk="0">
                  <a:moveTo>
                    <a:pt x="1" y="0"/>
                  </a:moveTo>
                  <a:lnTo>
                    <a:pt x="1" y="210"/>
                  </a:lnTo>
                  <a:lnTo>
                    <a:pt x="2833" y="210"/>
                  </a:lnTo>
                  <a:lnTo>
                    <a:pt x="2833" y="3130"/>
                  </a:lnTo>
                  <a:lnTo>
                    <a:pt x="3042" y="3130"/>
                  </a:lnTo>
                  <a:lnTo>
                    <a:pt x="3042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28">
              <a:extLst>
                <a:ext uri="{FF2B5EF4-FFF2-40B4-BE49-F238E27FC236}">
                  <a16:creationId xmlns:a16="http://schemas.microsoft.com/office/drawing/2014/main" id="{696D9327-1793-658C-C3F3-FB584C37CA93}"/>
                </a:ext>
              </a:extLst>
            </p:cNvPr>
            <p:cNvSpPr/>
            <p:nvPr/>
          </p:nvSpPr>
          <p:spPr>
            <a:xfrm>
              <a:off x="5032375" y="744525"/>
              <a:ext cx="77800" cy="78250"/>
            </a:xfrm>
            <a:custGeom>
              <a:avLst/>
              <a:gdLst/>
              <a:ahLst/>
              <a:cxnLst/>
              <a:rect l="l" t="t" r="r" b="b"/>
              <a:pathLst>
                <a:path w="3112" h="3130" extrusionOk="0">
                  <a:moveTo>
                    <a:pt x="0" y="1"/>
                  </a:moveTo>
                  <a:lnTo>
                    <a:pt x="0" y="3130"/>
                  </a:lnTo>
                  <a:lnTo>
                    <a:pt x="3112" y="3130"/>
                  </a:lnTo>
                  <a:lnTo>
                    <a:pt x="3112" y="2920"/>
                  </a:lnTo>
                  <a:lnTo>
                    <a:pt x="193" y="2920"/>
                  </a:lnTo>
                  <a:lnTo>
                    <a:pt x="193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" name="Graphic 2" descr="Man outline">
            <a:extLst>
              <a:ext uri="{FF2B5EF4-FFF2-40B4-BE49-F238E27FC236}">
                <a16:creationId xmlns:a16="http://schemas.microsoft.com/office/drawing/2014/main" id="{2E87E57C-F53C-8889-EEB8-E9557C6799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44838" y="1290556"/>
            <a:ext cx="2541265" cy="2541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9687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6">
          <a:extLst>
            <a:ext uri="{FF2B5EF4-FFF2-40B4-BE49-F238E27FC236}">
              <a16:creationId xmlns:a16="http://schemas.microsoft.com/office/drawing/2014/main" id="{CF4331D5-FB7B-E100-282B-61A2E17708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28">
            <a:extLst>
              <a:ext uri="{FF2B5EF4-FFF2-40B4-BE49-F238E27FC236}">
                <a16:creationId xmlns:a16="http://schemas.microsoft.com/office/drawing/2014/main" id="{E6E2E097-4B8A-6676-982B-3B85D78AB2F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67326" y="1116468"/>
            <a:ext cx="3534300" cy="209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i="1" dirty="0"/>
              <a:t>Threat hunting is the proactive manual practice of searching for and identifying advanced cyber threats that have evaded automated tools.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" sz="1400" i="1" dirty="0"/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sz="1400" dirty="0"/>
              <a:t>Assumed breach or vulnerability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sz="1400" dirty="0"/>
              <a:t>Hypothesis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sz="1400" dirty="0"/>
              <a:t>Analyse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" sz="1400" dirty="0"/>
              <a:t>Indicators of attack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lang="en" sz="1400" dirty="0"/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sz="1400" dirty="0"/>
          </a:p>
        </p:txBody>
      </p:sp>
      <p:sp>
        <p:nvSpPr>
          <p:cNvPr id="508" name="Google Shape;508;p28">
            <a:extLst>
              <a:ext uri="{FF2B5EF4-FFF2-40B4-BE49-F238E27FC236}">
                <a16:creationId xmlns:a16="http://schemas.microsoft.com/office/drawing/2014/main" id="{9FF12775-9757-C648-DEE3-12AB912247B1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618824" y="411675"/>
            <a:ext cx="3953175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Engineering &amp; Hunting</a:t>
            </a:r>
            <a:endParaRPr dirty="0"/>
          </a:p>
        </p:txBody>
      </p:sp>
      <p:grpSp>
        <p:nvGrpSpPr>
          <p:cNvPr id="529" name="Google Shape;529;p28">
            <a:extLst>
              <a:ext uri="{FF2B5EF4-FFF2-40B4-BE49-F238E27FC236}">
                <a16:creationId xmlns:a16="http://schemas.microsoft.com/office/drawing/2014/main" id="{2291EA4D-54D6-5E8D-F6E8-709B8AB0F9F1}"/>
              </a:ext>
            </a:extLst>
          </p:cNvPr>
          <p:cNvGrpSpPr/>
          <p:nvPr/>
        </p:nvGrpSpPr>
        <p:grpSpPr>
          <a:xfrm>
            <a:off x="7686104" y="-476250"/>
            <a:ext cx="2291257" cy="2922300"/>
            <a:chOff x="4882900" y="-64350"/>
            <a:chExt cx="2493750" cy="2922300"/>
          </a:xfrm>
        </p:grpSpPr>
        <p:sp>
          <p:nvSpPr>
            <p:cNvPr id="530" name="Google Shape;530;p28">
              <a:extLst>
                <a:ext uri="{FF2B5EF4-FFF2-40B4-BE49-F238E27FC236}">
                  <a16:creationId xmlns:a16="http://schemas.microsoft.com/office/drawing/2014/main" id="{536C248C-03B8-604F-742D-FDC86260CDD0}"/>
                </a:ext>
              </a:extLst>
            </p:cNvPr>
            <p:cNvSpPr/>
            <p:nvPr/>
          </p:nvSpPr>
          <p:spPr>
            <a:xfrm>
              <a:off x="4882900" y="2852675"/>
              <a:ext cx="2493750" cy="5275"/>
            </a:xfrm>
            <a:custGeom>
              <a:avLst/>
              <a:gdLst/>
              <a:ahLst/>
              <a:cxnLst/>
              <a:rect l="l" t="t" r="r" b="b"/>
              <a:pathLst>
                <a:path w="99750" h="211" extrusionOk="0">
                  <a:moveTo>
                    <a:pt x="1" y="1"/>
                  </a:moveTo>
                  <a:lnTo>
                    <a:pt x="1" y="210"/>
                  </a:lnTo>
                  <a:lnTo>
                    <a:pt x="99749" y="210"/>
                  </a:lnTo>
                  <a:lnTo>
                    <a:pt x="99749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28">
              <a:extLst>
                <a:ext uri="{FF2B5EF4-FFF2-40B4-BE49-F238E27FC236}">
                  <a16:creationId xmlns:a16="http://schemas.microsoft.com/office/drawing/2014/main" id="{E5905DAA-B833-F552-06D7-669C3081BB3A}"/>
                </a:ext>
              </a:extLst>
            </p:cNvPr>
            <p:cNvSpPr/>
            <p:nvPr/>
          </p:nvSpPr>
          <p:spPr>
            <a:xfrm>
              <a:off x="4987800" y="-64350"/>
              <a:ext cx="1082975" cy="2914922"/>
            </a:xfrm>
            <a:custGeom>
              <a:avLst/>
              <a:gdLst/>
              <a:ahLst/>
              <a:cxnLst/>
              <a:rect l="l" t="t" r="r" b="b"/>
              <a:pathLst>
                <a:path w="43319" h="94995" extrusionOk="0">
                  <a:moveTo>
                    <a:pt x="0" y="1"/>
                  </a:moveTo>
                  <a:lnTo>
                    <a:pt x="0" y="30716"/>
                  </a:lnTo>
                  <a:lnTo>
                    <a:pt x="43127" y="30716"/>
                  </a:lnTo>
                  <a:lnTo>
                    <a:pt x="43127" y="94994"/>
                  </a:lnTo>
                  <a:lnTo>
                    <a:pt x="43319" y="94994"/>
                  </a:lnTo>
                  <a:lnTo>
                    <a:pt x="43319" y="30523"/>
                  </a:lnTo>
                  <a:lnTo>
                    <a:pt x="210" y="30523"/>
                  </a:lnTo>
                  <a:lnTo>
                    <a:pt x="210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28">
              <a:extLst>
                <a:ext uri="{FF2B5EF4-FFF2-40B4-BE49-F238E27FC236}">
                  <a16:creationId xmlns:a16="http://schemas.microsoft.com/office/drawing/2014/main" id="{EEB35FAF-679A-9843-355C-0B367ED362D9}"/>
                </a:ext>
              </a:extLst>
            </p:cNvPr>
            <p:cNvSpPr/>
            <p:nvPr/>
          </p:nvSpPr>
          <p:spPr>
            <a:xfrm>
              <a:off x="6127150" y="2700150"/>
              <a:ext cx="105350" cy="107100"/>
            </a:xfrm>
            <a:custGeom>
              <a:avLst/>
              <a:gdLst/>
              <a:ahLst/>
              <a:cxnLst/>
              <a:rect l="l" t="t" r="r" b="b"/>
              <a:pathLst>
                <a:path w="4214" h="4284" extrusionOk="0">
                  <a:moveTo>
                    <a:pt x="0" y="1"/>
                  </a:moveTo>
                  <a:lnTo>
                    <a:pt x="0" y="4284"/>
                  </a:lnTo>
                  <a:lnTo>
                    <a:pt x="4213" y="4284"/>
                  </a:lnTo>
                  <a:lnTo>
                    <a:pt x="4213" y="4074"/>
                  </a:lnTo>
                  <a:lnTo>
                    <a:pt x="210" y="4074"/>
                  </a:lnTo>
                  <a:lnTo>
                    <a:pt x="210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28">
              <a:extLst>
                <a:ext uri="{FF2B5EF4-FFF2-40B4-BE49-F238E27FC236}">
                  <a16:creationId xmlns:a16="http://schemas.microsoft.com/office/drawing/2014/main" id="{35926CF5-BC9E-7871-C829-B50CF2A2D888}"/>
                </a:ext>
              </a:extLst>
            </p:cNvPr>
            <p:cNvSpPr/>
            <p:nvPr/>
          </p:nvSpPr>
          <p:spPr>
            <a:xfrm>
              <a:off x="5950575" y="939175"/>
              <a:ext cx="76075" cy="78250"/>
            </a:xfrm>
            <a:custGeom>
              <a:avLst/>
              <a:gdLst/>
              <a:ahLst/>
              <a:cxnLst/>
              <a:rect l="l" t="t" r="r" b="b"/>
              <a:pathLst>
                <a:path w="3043" h="3130" extrusionOk="0">
                  <a:moveTo>
                    <a:pt x="1" y="0"/>
                  </a:moveTo>
                  <a:lnTo>
                    <a:pt x="1" y="210"/>
                  </a:lnTo>
                  <a:lnTo>
                    <a:pt x="2833" y="210"/>
                  </a:lnTo>
                  <a:lnTo>
                    <a:pt x="2833" y="3130"/>
                  </a:lnTo>
                  <a:lnTo>
                    <a:pt x="3042" y="3130"/>
                  </a:lnTo>
                  <a:lnTo>
                    <a:pt x="3042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28">
              <a:extLst>
                <a:ext uri="{FF2B5EF4-FFF2-40B4-BE49-F238E27FC236}">
                  <a16:creationId xmlns:a16="http://schemas.microsoft.com/office/drawing/2014/main" id="{44E14721-52E3-43E4-B726-13996CCDAEAD}"/>
                </a:ext>
              </a:extLst>
            </p:cNvPr>
            <p:cNvSpPr/>
            <p:nvPr/>
          </p:nvSpPr>
          <p:spPr>
            <a:xfrm>
              <a:off x="5032375" y="744525"/>
              <a:ext cx="77800" cy="78250"/>
            </a:xfrm>
            <a:custGeom>
              <a:avLst/>
              <a:gdLst/>
              <a:ahLst/>
              <a:cxnLst/>
              <a:rect l="l" t="t" r="r" b="b"/>
              <a:pathLst>
                <a:path w="3112" h="3130" extrusionOk="0">
                  <a:moveTo>
                    <a:pt x="0" y="1"/>
                  </a:moveTo>
                  <a:lnTo>
                    <a:pt x="0" y="3130"/>
                  </a:lnTo>
                  <a:lnTo>
                    <a:pt x="3112" y="3130"/>
                  </a:lnTo>
                  <a:lnTo>
                    <a:pt x="3112" y="2920"/>
                  </a:lnTo>
                  <a:lnTo>
                    <a:pt x="193" y="2920"/>
                  </a:lnTo>
                  <a:lnTo>
                    <a:pt x="193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Google Shape;507;p28">
            <a:extLst>
              <a:ext uri="{FF2B5EF4-FFF2-40B4-BE49-F238E27FC236}">
                <a16:creationId xmlns:a16="http://schemas.microsoft.com/office/drawing/2014/main" id="{3B5E3371-51B1-9041-6B52-161A459F4E55}"/>
              </a:ext>
            </a:extLst>
          </p:cNvPr>
          <p:cNvSpPr txBox="1">
            <a:spLocks/>
          </p:cNvSpPr>
          <p:nvPr/>
        </p:nvSpPr>
        <p:spPr>
          <a:xfrm>
            <a:off x="4199995" y="1116468"/>
            <a:ext cx="3534300" cy="209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aven Pro"/>
              <a:buChar char="●"/>
              <a:defRPr sz="1800" b="0" i="0" u="none" strike="noStrike" cap="none">
                <a:solidFill>
                  <a:schemeClr val="lt1"/>
                </a:solidFill>
                <a:latin typeface="Maven Pro"/>
                <a:ea typeface="Maven Pro"/>
                <a:cs typeface="Maven Pro"/>
                <a:sym typeface="Maven Pro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aven Pro"/>
              <a:buChar char="○"/>
              <a:defRPr sz="1400" b="0" i="0" u="none" strike="noStrike" cap="none">
                <a:solidFill>
                  <a:schemeClr val="lt1"/>
                </a:solidFill>
                <a:latin typeface="Maven Pro"/>
                <a:ea typeface="Maven Pro"/>
                <a:cs typeface="Maven Pro"/>
                <a:sym typeface="Maven Pro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aven Pro"/>
              <a:buChar char="■"/>
              <a:defRPr sz="1400" b="0" i="0" u="none" strike="noStrike" cap="none">
                <a:solidFill>
                  <a:schemeClr val="lt1"/>
                </a:solidFill>
                <a:latin typeface="Maven Pro"/>
                <a:ea typeface="Maven Pro"/>
                <a:cs typeface="Maven Pro"/>
                <a:sym typeface="Maven Pro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aven Pro"/>
              <a:buChar char="●"/>
              <a:defRPr sz="1400" b="0" i="0" u="none" strike="noStrike" cap="none">
                <a:solidFill>
                  <a:schemeClr val="lt1"/>
                </a:solidFill>
                <a:latin typeface="Maven Pro"/>
                <a:ea typeface="Maven Pro"/>
                <a:cs typeface="Maven Pro"/>
                <a:sym typeface="Maven Pro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aven Pro"/>
              <a:buChar char="○"/>
              <a:defRPr sz="1400" b="0" i="0" u="none" strike="noStrike" cap="none">
                <a:solidFill>
                  <a:schemeClr val="lt1"/>
                </a:solidFill>
                <a:latin typeface="Maven Pro"/>
                <a:ea typeface="Maven Pro"/>
                <a:cs typeface="Maven Pro"/>
                <a:sym typeface="Maven Pro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aven Pro"/>
              <a:buChar char="■"/>
              <a:defRPr sz="1400" b="0" i="0" u="none" strike="noStrike" cap="none">
                <a:solidFill>
                  <a:schemeClr val="lt1"/>
                </a:solidFill>
                <a:latin typeface="Maven Pro"/>
                <a:ea typeface="Maven Pro"/>
                <a:cs typeface="Maven Pro"/>
                <a:sym typeface="Maven Pro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aven Pro"/>
              <a:buChar char="●"/>
              <a:defRPr sz="1400" b="0" i="0" u="none" strike="noStrike" cap="none">
                <a:solidFill>
                  <a:schemeClr val="lt1"/>
                </a:solidFill>
                <a:latin typeface="Maven Pro"/>
                <a:ea typeface="Maven Pro"/>
                <a:cs typeface="Maven Pro"/>
                <a:sym typeface="Maven Pro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aven Pro"/>
              <a:buChar char="○"/>
              <a:defRPr sz="1400" b="0" i="0" u="none" strike="noStrike" cap="none">
                <a:solidFill>
                  <a:schemeClr val="lt1"/>
                </a:solidFill>
                <a:latin typeface="Maven Pro"/>
                <a:ea typeface="Maven Pro"/>
                <a:cs typeface="Maven Pro"/>
                <a:sym typeface="Maven Pro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Font typeface="Maven Pro"/>
              <a:buChar char="■"/>
              <a:defRPr sz="1400" b="0" i="0" u="none" strike="noStrike" cap="none">
                <a:solidFill>
                  <a:schemeClr val="lt1"/>
                </a:solidFill>
                <a:latin typeface="Maven Pro"/>
                <a:ea typeface="Maven Pro"/>
                <a:cs typeface="Maven Pro"/>
                <a:sym typeface="Maven Pro"/>
              </a:defRPr>
            </a:lvl9pPr>
          </a:lstStyle>
          <a:p>
            <a:pPr marL="0" indent="0">
              <a:buFont typeface="Maven Pro"/>
              <a:buNone/>
            </a:pPr>
            <a:r>
              <a:rPr lang="en-GB" sz="1400" i="1" dirty="0"/>
              <a:t>Detection engineering is the service of designing, implementing, testing and refining login to identify and response to malicious activity within an environment.</a:t>
            </a:r>
          </a:p>
          <a:p>
            <a:pPr marL="0" indent="0">
              <a:buFont typeface="Maven Pro"/>
              <a:buNone/>
            </a:pPr>
            <a:endParaRPr lang="en-GB" sz="1400" i="1" dirty="0"/>
          </a:p>
          <a:p>
            <a:pPr marL="285750" indent="-285750">
              <a:buFontTx/>
              <a:buChar char="-"/>
            </a:pPr>
            <a:r>
              <a:rPr lang="en-GB" sz="1400" dirty="0"/>
              <a:t>Threat hunts -&gt; Detection engineering</a:t>
            </a:r>
          </a:p>
          <a:p>
            <a:pPr marL="285750" indent="-285750">
              <a:buFontTx/>
              <a:buChar char="-"/>
            </a:pPr>
            <a:r>
              <a:rPr lang="en-GB" sz="1400" dirty="0"/>
              <a:t>Tactical intelligence</a:t>
            </a:r>
          </a:p>
        </p:txBody>
      </p:sp>
      <p:pic>
        <p:nvPicPr>
          <p:cNvPr id="10" name="Graphic 9" descr="Deer outline">
            <a:extLst>
              <a:ext uri="{FF2B5EF4-FFF2-40B4-BE49-F238E27FC236}">
                <a16:creationId xmlns:a16="http://schemas.microsoft.com/office/drawing/2014/main" id="{C68BEC84-74EE-4F4F-AB81-7D4E1C4928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33217" y="2993043"/>
            <a:ext cx="1738782" cy="1738782"/>
          </a:xfrm>
          <a:prstGeom prst="rect">
            <a:avLst/>
          </a:prstGeom>
        </p:spPr>
      </p:pic>
      <p:pic>
        <p:nvPicPr>
          <p:cNvPr id="12" name="Graphic 11" descr="Computer with solid fill">
            <a:extLst>
              <a:ext uri="{FF2B5EF4-FFF2-40B4-BE49-F238E27FC236}">
                <a16:creationId xmlns:a16="http://schemas.microsoft.com/office/drawing/2014/main" id="{167BD0E9-8CB4-4B29-0EE9-9E48595E78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27866" y="3550011"/>
            <a:ext cx="1366687" cy="1366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3715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6">
          <a:extLst>
            <a:ext uri="{FF2B5EF4-FFF2-40B4-BE49-F238E27FC236}">
              <a16:creationId xmlns:a16="http://schemas.microsoft.com/office/drawing/2014/main" id="{D41E4E66-5F3D-41DF-463B-E7E2181D6E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28">
            <a:extLst>
              <a:ext uri="{FF2B5EF4-FFF2-40B4-BE49-F238E27FC236}">
                <a16:creationId xmlns:a16="http://schemas.microsoft.com/office/drawing/2014/main" id="{D3402B00-69F2-C22E-1F6A-08406FD0081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67326" y="1116468"/>
            <a:ext cx="3534300" cy="209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dirty="0"/>
              <a:t>Yara Rules: Use for hunting malware artifacts in files, memory dumps or binaries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dirty="0"/>
              <a:t>Example: Searching endpoints for specific malware signature or pattern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" sz="14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dirty="0"/>
              <a:t>KQL: Use for hunting behavioural indicators in logs/telemetry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dirty="0"/>
              <a:t>Example: Querying SIEM data for suspicious process execution or lateral movement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sz="1400" dirty="0"/>
          </a:p>
        </p:txBody>
      </p:sp>
      <p:sp>
        <p:nvSpPr>
          <p:cNvPr id="508" name="Google Shape;508;p28">
            <a:extLst>
              <a:ext uri="{FF2B5EF4-FFF2-40B4-BE49-F238E27FC236}">
                <a16:creationId xmlns:a16="http://schemas.microsoft.com/office/drawing/2014/main" id="{1893D91F-B530-C27F-1CA5-6A1ED1CEA382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618824" y="411675"/>
            <a:ext cx="3953175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Engineering &amp; Hunting</a:t>
            </a:r>
            <a:endParaRPr dirty="0"/>
          </a:p>
        </p:txBody>
      </p:sp>
      <p:grpSp>
        <p:nvGrpSpPr>
          <p:cNvPr id="529" name="Google Shape;529;p28">
            <a:extLst>
              <a:ext uri="{FF2B5EF4-FFF2-40B4-BE49-F238E27FC236}">
                <a16:creationId xmlns:a16="http://schemas.microsoft.com/office/drawing/2014/main" id="{B64400AE-1960-ACDA-ECF4-9D54E67A4898}"/>
              </a:ext>
            </a:extLst>
          </p:cNvPr>
          <p:cNvGrpSpPr/>
          <p:nvPr/>
        </p:nvGrpSpPr>
        <p:grpSpPr>
          <a:xfrm>
            <a:off x="7686104" y="-476250"/>
            <a:ext cx="2291257" cy="2922300"/>
            <a:chOff x="4882900" y="-64350"/>
            <a:chExt cx="2493750" cy="2922300"/>
          </a:xfrm>
        </p:grpSpPr>
        <p:sp>
          <p:nvSpPr>
            <p:cNvPr id="530" name="Google Shape;530;p28">
              <a:extLst>
                <a:ext uri="{FF2B5EF4-FFF2-40B4-BE49-F238E27FC236}">
                  <a16:creationId xmlns:a16="http://schemas.microsoft.com/office/drawing/2014/main" id="{C6D1B59A-CEC7-C53F-A967-349387685390}"/>
                </a:ext>
              </a:extLst>
            </p:cNvPr>
            <p:cNvSpPr/>
            <p:nvPr/>
          </p:nvSpPr>
          <p:spPr>
            <a:xfrm>
              <a:off x="4882900" y="2852675"/>
              <a:ext cx="2493750" cy="5275"/>
            </a:xfrm>
            <a:custGeom>
              <a:avLst/>
              <a:gdLst/>
              <a:ahLst/>
              <a:cxnLst/>
              <a:rect l="l" t="t" r="r" b="b"/>
              <a:pathLst>
                <a:path w="99750" h="211" extrusionOk="0">
                  <a:moveTo>
                    <a:pt x="1" y="1"/>
                  </a:moveTo>
                  <a:lnTo>
                    <a:pt x="1" y="210"/>
                  </a:lnTo>
                  <a:lnTo>
                    <a:pt x="99749" y="210"/>
                  </a:lnTo>
                  <a:lnTo>
                    <a:pt x="99749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28">
              <a:extLst>
                <a:ext uri="{FF2B5EF4-FFF2-40B4-BE49-F238E27FC236}">
                  <a16:creationId xmlns:a16="http://schemas.microsoft.com/office/drawing/2014/main" id="{C89BF53A-D0D7-6688-944D-D2063739AA67}"/>
                </a:ext>
              </a:extLst>
            </p:cNvPr>
            <p:cNvSpPr/>
            <p:nvPr/>
          </p:nvSpPr>
          <p:spPr>
            <a:xfrm>
              <a:off x="4987800" y="-64350"/>
              <a:ext cx="1082975" cy="2914922"/>
            </a:xfrm>
            <a:custGeom>
              <a:avLst/>
              <a:gdLst/>
              <a:ahLst/>
              <a:cxnLst/>
              <a:rect l="l" t="t" r="r" b="b"/>
              <a:pathLst>
                <a:path w="43319" h="94995" extrusionOk="0">
                  <a:moveTo>
                    <a:pt x="0" y="1"/>
                  </a:moveTo>
                  <a:lnTo>
                    <a:pt x="0" y="30716"/>
                  </a:lnTo>
                  <a:lnTo>
                    <a:pt x="43127" y="30716"/>
                  </a:lnTo>
                  <a:lnTo>
                    <a:pt x="43127" y="94994"/>
                  </a:lnTo>
                  <a:lnTo>
                    <a:pt x="43319" y="94994"/>
                  </a:lnTo>
                  <a:lnTo>
                    <a:pt x="43319" y="30523"/>
                  </a:lnTo>
                  <a:lnTo>
                    <a:pt x="210" y="30523"/>
                  </a:lnTo>
                  <a:lnTo>
                    <a:pt x="210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28">
              <a:extLst>
                <a:ext uri="{FF2B5EF4-FFF2-40B4-BE49-F238E27FC236}">
                  <a16:creationId xmlns:a16="http://schemas.microsoft.com/office/drawing/2014/main" id="{AD63E757-588D-6DE3-E4E1-245A66946110}"/>
                </a:ext>
              </a:extLst>
            </p:cNvPr>
            <p:cNvSpPr/>
            <p:nvPr/>
          </p:nvSpPr>
          <p:spPr>
            <a:xfrm>
              <a:off x="6127150" y="2700150"/>
              <a:ext cx="105350" cy="107100"/>
            </a:xfrm>
            <a:custGeom>
              <a:avLst/>
              <a:gdLst/>
              <a:ahLst/>
              <a:cxnLst/>
              <a:rect l="l" t="t" r="r" b="b"/>
              <a:pathLst>
                <a:path w="4214" h="4284" extrusionOk="0">
                  <a:moveTo>
                    <a:pt x="0" y="1"/>
                  </a:moveTo>
                  <a:lnTo>
                    <a:pt x="0" y="4284"/>
                  </a:lnTo>
                  <a:lnTo>
                    <a:pt x="4213" y="4284"/>
                  </a:lnTo>
                  <a:lnTo>
                    <a:pt x="4213" y="4074"/>
                  </a:lnTo>
                  <a:lnTo>
                    <a:pt x="210" y="4074"/>
                  </a:lnTo>
                  <a:lnTo>
                    <a:pt x="210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28">
              <a:extLst>
                <a:ext uri="{FF2B5EF4-FFF2-40B4-BE49-F238E27FC236}">
                  <a16:creationId xmlns:a16="http://schemas.microsoft.com/office/drawing/2014/main" id="{B8BFC55F-54F3-05FD-40F4-8B0B5706B4DE}"/>
                </a:ext>
              </a:extLst>
            </p:cNvPr>
            <p:cNvSpPr/>
            <p:nvPr/>
          </p:nvSpPr>
          <p:spPr>
            <a:xfrm>
              <a:off x="5950575" y="939175"/>
              <a:ext cx="76075" cy="78250"/>
            </a:xfrm>
            <a:custGeom>
              <a:avLst/>
              <a:gdLst/>
              <a:ahLst/>
              <a:cxnLst/>
              <a:rect l="l" t="t" r="r" b="b"/>
              <a:pathLst>
                <a:path w="3043" h="3130" extrusionOk="0">
                  <a:moveTo>
                    <a:pt x="1" y="0"/>
                  </a:moveTo>
                  <a:lnTo>
                    <a:pt x="1" y="210"/>
                  </a:lnTo>
                  <a:lnTo>
                    <a:pt x="2833" y="210"/>
                  </a:lnTo>
                  <a:lnTo>
                    <a:pt x="2833" y="3130"/>
                  </a:lnTo>
                  <a:lnTo>
                    <a:pt x="3042" y="3130"/>
                  </a:lnTo>
                  <a:lnTo>
                    <a:pt x="3042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28">
              <a:extLst>
                <a:ext uri="{FF2B5EF4-FFF2-40B4-BE49-F238E27FC236}">
                  <a16:creationId xmlns:a16="http://schemas.microsoft.com/office/drawing/2014/main" id="{58FB31A5-A58F-A870-28CF-65C7A1DAF69C}"/>
                </a:ext>
              </a:extLst>
            </p:cNvPr>
            <p:cNvSpPr/>
            <p:nvPr/>
          </p:nvSpPr>
          <p:spPr>
            <a:xfrm>
              <a:off x="5032375" y="744525"/>
              <a:ext cx="77800" cy="78250"/>
            </a:xfrm>
            <a:custGeom>
              <a:avLst/>
              <a:gdLst/>
              <a:ahLst/>
              <a:cxnLst/>
              <a:rect l="l" t="t" r="r" b="b"/>
              <a:pathLst>
                <a:path w="3112" h="3130" extrusionOk="0">
                  <a:moveTo>
                    <a:pt x="0" y="1"/>
                  </a:moveTo>
                  <a:lnTo>
                    <a:pt x="0" y="3130"/>
                  </a:lnTo>
                  <a:lnTo>
                    <a:pt x="3112" y="3130"/>
                  </a:lnTo>
                  <a:lnTo>
                    <a:pt x="3112" y="2920"/>
                  </a:lnTo>
                  <a:lnTo>
                    <a:pt x="193" y="2920"/>
                  </a:lnTo>
                  <a:lnTo>
                    <a:pt x="193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Google Shape;507;p28">
            <a:extLst>
              <a:ext uri="{FF2B5EF4-FFF2-40B4-BE49-F238E27FC236}">
                <a16:creationId xmlns:a16="http://schemas.microsoft.com/office/drawing/2014/main" id="{E7533FB3-6897-1BD8-7D6E-EACB471FC8FB}"/>
              </a:ext>
            </a:extLst>
          </p:cNvPr>
          <p:cNvSpPr txBox="1">
            <a:spLocks/>
          </p:cNvSpPr>
          <p:nvPr/>
        </p:nvSpPr>
        <p:spPr>
          <a:xfrm>
            <a:off x="4199995" y="1116468"/>
            <a:ext cx="3534300" cy="209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aven Pro"/>
              <a:buChar char="●"/>
              <a:defRPr sz="1800" b="0" i="0" u="none" strike="noStrike" cap="none">
                <a:solidFill>
                  <a:schemeClr val="lt1"/>
                </a:solidFill>
                <a:latin typeface="Maven Pro"/>
                <a:ea typeface="Maven Pro"/>
                <a:cs typeface="Maven Pro"/>
                <a:sym typeface="Maven Pro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aven Pro"/>
              <a:buChar char="○"/>
              <a:defRPr sz="1400" b="0" i="0" u="none" strike="noStrike" cap="none">
                <a:solidFill>
                  <a:schemeClr val="lt1"/>
                </a:solidFill>
                <a:latin typeface="Maven Pro"/>
                <a:ea typeface="Maven Pro"/>
                <a:cs typeface="Maven Pro"/>
                <a:sym typeface="Maven Pro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aven Pro"/>
              <a:buChar char="■"/>
              <a:defRPr sz="1400" b="0" i="0" u="none" strike="noStrike" cap="none">
                <a:solidFill>
                  <a:schemeClr val="lt1"/>
                </a:solidFill>
                <a:latin typeface="Maven Pro"/>
                <a:ea typeface="Maven Pro"/>
                <a:cs typeface="Maven Pro"/>
                <a:sym typeface="Maven Pro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aven Pro"/>
              <a:buChar char="●"/>
              <a:defRPr sz="1400" b="0" i="0" u="none" strike="noStrike" cap="none">
                <a:solidFill>
                  <a:schemeClr val="lt1"/>
                </a:solidFill>
                <a:latin typeface="Maven Pro"/>
                <a:ea typeface="Maven Pro"/>
                <a:cs typeface="Maven Pro"/>
                <a:sym typeface="Maven Pro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aven Pro"/>
              <a:buChar char="○"/>
              <a:defRPr sz="1400" b="0" i="0" u="none" strike="noStrike" cap="none">
                <a:solidFill>
                  <a:schemeClr val="lt1"/>
                </a:solidFill>
                <a:latin typeface="Maven Pro"/>
                <a:ea typeface="Maven Pro"/>
                <a:cs typeface="Maven Pro"/>
                <a:sym typeface="Maven Pro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aven Pro"/>
              <a:buChar char="■"/>
              <a:defRPr sz="1400" b="0" i="0" u="none" strike="noStrike" cap="none">
                <a:solidFill>
                  <a:schemeClr val="lt1"/>
                </a:solidFill>
                <a:latin typeface="Maven Pro"/>
                <a:ea typeface="Maven Pro"/>
                <a:cs typeface="Maven Pro"/>
                <a:sym typeface="Maven Pro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aven Pro"/>
              <a:buChar char="●"/>
              <a:defRPr sz="1400" b="0" i="0" u="none" strike="noStrike" cap="none">
                <a:solidFill>
                  <a:schemeClr val="lt1"/>
                </a:solidFill>
                <a:latin typeface="Maven Pro"/>
                <a:ea typeface="Maven Pro"/>
                <a:cs typeface="Maven Pro"/>
                <a:sym typeface="Maven Pro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aven Pro"/>
              <a:buChar char="○"/>
              <a:defRPr sz="1400" b="0" i="0" u="none" strike="noStrike" cap="none">
                <a:solidFill>
                  <a:schemeClr val="lt1"/>
                </a:solidFill>
                <a:latin typeface="Maven Pro"/>
                <a:ea typeface="Maven Pro"/>
                <a:cs typeface="Maven Pro"/>
                <a:sym typeface="Maven Pro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Font typeface="Maven Pro"/>
              <a:buChar char="■"/>
              <a:defRPr sz="1400" b="0" i="0" u="none" strike="noStrike" cap="none">
                <a:solidFill>
                  <a:schemeClr val="lt1"/>
                </a:solidFill>
                <a:latin typeface="Maven Pro"/>
                <a:ea typeface="Maven Pro"/>
                <a:cs typeface="Maven Pro"/>
                <a:sym typeface="Maven Pro"/>
              </a:defRPr>
            </a:lvl9pPr>
          </a:lstStyle>
          <a:p>
            <a:pPr marL="0" indent="0">
              <a:buFont typeface="Maven Pro"/>
              <a:buNone/>
            </a:pPr>
            <a:r>
              <a:rPr lang="en-GB" sz="1400" dirty="0"/>
              <a:t>Sigma Rules: Generic, SIEM agnostic detection language that can be converted into queries for multiple SIEMs</a:t>
            </a:r>
          </a:p>
          <a:p>
            <a:pPr marL="0" indent="0">
              <a:buFont typeface="Maven Pro"/>
              <a:buNone/>
            </a:pPr>
            <a:endParaRPr lang="en-GB" sz="1400" i="1" dirty="0"/>
          </a:p>
          <a:p>
            <a:pPr marL="0" indent="0">
              <a:buFont typeface="Maven Pro"/>
              <a:buNone/>
            </a:pPr>
            <a:r>
              <a:rPr lang="en-GB" sz="1400" dirty="0"/>
              <a:t>SQL-Based queries, EQL (Used in Elastic), FQL (</a:t>
            </a:r>
            <a:r>
              <a:rPr lang="en-GB" sz="1400" dirty="0" err="1"/>
              <a:t>CrowdStrikes</a:t>
            </a:r>
            <a:r>
              <a:rPr lang="en-GB" sz="1400" dirty="0"/>
              <a:t> Falcon)</a:t>
            </a:r>
          </a:p>
        </p:txBody>
      </p:sp>
      <p:pic>
        <p:nvPicPr>
          <p:cNvPr id="4" name="Graphic 3" descr="Gears with solid fill">
            <a:extLst>
              <a:ext uri="{FF2B5EF4-FFF2-40B4-BE49-F238E27FC236}">
                <a16:creationId xmlns:a16="http://schemas.microsoft.com/office/drawing/2014/main" id="{C7C5D2F0-E74A-74BD-A7DC-8803CBED3E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29059" y="2704297"/>
            <a:ext cx="1941871" cy="1941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1953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7">
          <a:extLst>
            <a:ext uri="{FF2B5EF4-FFF2-40B4-BE49-F238E27FC236}">
              <a16:creationId xmlns:a16="http://schemas.microsoft.com/office/drawing/2014/main" id="{F2D799FC-8806-6BF8-B5BC-D7F11112D0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p32">
            <a:extLst>
              <a:ext uri="{FF2B5EF4-FFF2-40B4-BE49-F238E27FC236}">
                <a16:creationId xmlns:a16="http://schemas.microsoft.com/office/drawing/2014/main" id="{564F8F6B-ACCD-B9B8-9553-38CF658EAA27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049311" y="2869442"/>
            <a:ext cx="4462289" cy="837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How you can use threat intelligence now</a:t>
            </a:r>
            <a:endParaRPr dirty="0"/>
          </a:p>
        </p:txBody>
      </p:sp>
      <p:sp>
        <p:nvSpPr>
          <p:cNvPr id="690" name="Google Shape;690;p32">
            <a:extLst>
              <a:ext uri="{FF2B5EF4-FFF2-40B4-BE49-F238E27FC236}">
                <a16:creationId xmlns:a16="http://schemas.microsoft.com/office/drawing/2014/main" id="{A2E4A48B-297F-CD8E-9594-ED03D9DA74EE}"/>
              </a:ext>
            </a:extLst>
          </p:cNvPr>
          <p:cNvSpPr/>
          <p:nvPr/>
        </p:nvSpPr>
        <p:spPr>
          <a:xfrm>
            <a:off x="5782875" y="1868575"/>
            <a:ext cx="1085100" cy="1085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1" name="Google Shape;691;p32">
            <a:extLst>
              <a:ext uri="{FF2B5EF4-FFF2-40B4-BE49-F238E27FC236}">
                <a16:creationId xmlns:a16="http://schemas.microsoft.com/office/drawing/2014/main" id="{F4461D8E-8ABE-7C68-07A6-946596E75A65}"/>
              </a:ext>
            </a:extLst>
          </p:cNvPr>
          <p:cNvSpPr txBox="1">
            <a:spLocks noGrp="1"/>
          </p:cNvSpPr>
          <p:nvPr>
            <p:ph type="title" idx="2"/>
          </p:nvPr>
        </p:nvSpPr>
        <p:spPr>
          <a:xfrm>
            <a:off x="5834900" y="2122225"/>
            <a:ext cx="9810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2"/>
                </a:solidFill>
              </a:rPr>
              <a:t>06</a:t>
            </a:r>
            <a:endParaRPr dirty="0">
              <a:solidFill>
                <a:schemeClr val="dk2"/>
              </a:solidFill>
            </a:endParaRPr>
          </a:p>
        </p:txBody>
      </p:sp>
      <p:sp>
        <p:nvSpPr>
          <p:cNvPr id="692" name="Google Shape;692;p32">
            <a:extLst>
              <a:ext uri="{FF2B5EF4-FFF2-40B4-BE49-F238E27FC236}">
                <a16:creationId xmlns:a16="http://schemas.microsoft.com/office/drawing/2014/main" id="{2D649B1F-42BE-AA70-577A-0B42A2E66926}"/>
              </a:ext>
            </a:extLst>
          </p:cNvPr>
          <p:cNvSpPr/>
          <p:nvPr/>
        </p:nvSpPr>
        <p:spPr>
          <a:xfrm>
            <a:off x="1370476" y="3869000"/>
            <a:ext cx="6279992" cy="104326"/>
          </a:xfrm>
          <a:custGeom>
            <a:avLst/>
            <a:gdLst/>
            <a:ahLst/>
            <a:cxnLst/>
            <a:rect l="l" t="t" r="r" b="b"/>
            <a:pathLst>
              <a:path w="143387" h="2382" extrusionOk="0">
                <a:moveTo>
                  <a:pt x="1185" y="0"/>
                </a:moveTo>
                <a:cubicBezTo>
                  <a:pt x="530" y="0"/>
                  <a:pt x="1" y="529"/>
                  <a:pt x="1" y="1184"/>
                </a:cubicBezTo>
                <a:cubicBezTo>
                  <a:pt x="1" y="1840"/>
                  <a:pt x="530" y="2382"/>
                  <a:pt x="1185" y="2382"/>
                </a:cubicBezTo>
                <a:lnTo>
                  <a:pt x="142189" y="2382"/>
                </a:lnTo>
                <a:cubicBezTo>
                  <a:pt x="142844" y="2382"/>
                  <a:pt x="143386" y="1840"/>
                  <a:pt x="143386" y="1184"/>
                </a:cubicBezTo>
                <a:cubicBezTo>
                  <a:pt x="143386" y="529"/>
                  <a:pt x="142844" y="0"/>
                  <a:pt x="14218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3" name="Google Shape;693;p32">
            <a:extLst>
              <a:ext uri="{FF2B5EF4-FFF2-40B4-BE49-F238E27FC236}">
                <a16:creationId xmlns:a16="http://schemas.microsoft.com/office/drawing/2014/main" id="{57C0CB15-1AFF-CF7C-CE07-65751C775BCF}"/>
              </a:ext>
            </a:extLst>
          </p:cNvPr>
          <p:cNvSpPr/>
          <p:nvPr/>
        </p:nvSpPr>
        <p:spPr>
          <a:xfrm>
            <a:off x="1369950" y="3869000"/>
            <a:ext cx="5074478" cy="104326"/>
          </a:xfrm>
          <a:custGeom>
            <a:avLst/>
            <a:gdLst/>
            <a:ahLst/>
            <a:cxnLst/>
            <a:rect l="l" t="t" r="r" b="b"/>
            <a:pathLst>
              <a:path w="87904" h="2382" extrusionOk="0">
                <a:moveTo>
                  <a:pt x="1197" y="0"/>
                </a:moveTo>
                <a:cubicBezTo>
                  <a:pt x="529" y="0"/>
                  <a:pt x="0" y="529"/>
                  <a:pt x="0" y="1184"/>
                </a:cubicBezTo>
                <a:cubicBezTo>
                  <a:pt x="0" y="1840"/>
                  <a:pt x="529" y="2382"/>
                  <a:pt x="1197" y="2382"/>
                </a:cubicBezTo>
                <a:lnTo>
                  <a:pt x="86719" y="2382"/>
                </a:lnTo>
                <a:cubicBezTo>
                  <a:pt x="87375" y="2382"/>
                  <a:pt x="87904" y="1840"/>
                  <a:pt x="87904" y="1184"/>
                </a:cubicBezTo>
                <a:cubicBezTo>
                  <a:pt x="87904" y="529"/>
                  <a:pt x="87375" y="0"/>
                  <a:pt x="8671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694" name="Google Shape;694;p32">
            <a:extLst>
              <a:ext uri="{FF2B5EF4-FFF2-40B4-BE49-F238E27FC236}">
                <a16:creationId xmlns:a16="http://schemas.microsoft.com/office/drawing/2014/main" id="{8D523B85-1F54-A105-0999-DABB75C3F5CC}"/>
              </a:ext>
            </a:extLst>
          </p:cNvPr>
          <p:cNvCxnSpPr>
            <a:stCxn id="690" idx="2"/>
          </p:cNvCxnSpPr>
          <p:nvPr/>
        </p:nvCxnSpPr>
        <p:spPr>
          <a:xfrm>
            <a:off x="6325425" y="2953675"/>
            <a:ext cx="0" cy="97800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13637172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26"/>
          <p:cNvSpPr txBox="1">
            <a:spLocks noGrp="1"/>
          </p:cNvSpPr>
          <p:nvPr>
            <p:ph type="body" idx="1"/>
          </p:nvPr>
        </p:nvSpPr>
        <p:spPr>
          <a:xfrm>
            <a:off x="618825" y="746025"/>
            <a:ext cx="7866900" cy="378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indent="-171450">
              <a:spcBef>
                <a:spcPts val="1600"/>
              </a:spcBef>
              <a:spcAft>
                <a:spcPts val="1600"/>
              </a:spcAft>
            </a:pPr>
            <a:r>
              <a:rPr lang="en-GB" dirty="0"/>
              <a:t>Proactive Intelligence &amp; research</a:t>
            </a:r>
          </a:p>
          <a:p>
            <a:pPr marL="171450" indent="-171450">
              <a:spcBef>
                <a:spcPts val="1600"/>
              </a:spcBef>
              <a:spcAft>
                <a:spcPts val="1600"/>
              </a:spcAft>
            </a:pPr>
            <a:r>
              <a:rPr lang="en-GB" dirty="0"/>
              <a:t>Current news – Job interviews</a:t>
            </a:r>
          </a:p>
          <a:p>
            <a:pPr marL="171450" indent="-171450">
              <a:spcBef>
                <a:spcPts val="1600"/>
              </a:spcBef>
              <a:spcAft>
                <a:spcPts val="1600"/>
              </a:spcAft>
            </a:pPr>
            <a:r>
              <a:rPr lang="en-GB" dirty="0"/>
              <a:t>Using MITRE ATT&amp;CK and Cyber Kill Chain to structure analysis</a:t>
            </a:r>
          </a:p>
          <a:p>
            <a:pPr marL="171450" indent="-171450">
              <a:spcBef>
                <a:spcPts val="1600"/>
              </a:spcBef>
              <a:spcAft>
                <a:spcPts val="1600"/>
              </a:spcAft>
            </a:pPr>
            <a:r>
              <a:rPr lang="en-GB" dirty="0"/>
              <a:t>Mapping findings to IOC &amp; TTP collection</a:t>
            </a:r>
          </a:p>
          <a:p>
            <a:pPr marL="171450" indent="-171450">
              <a:spcBef>
                <a:spcPts val="1600"/>
              </a:spcBef>
              <a:spcAft>
                <a:spcPts val="1600"/>
              </a:spcAft>
            </a:pPr>
            <a:r>
              <a:rPr lang="en-GB" dirty="0"/>
              <a:t>Fuel malware analysis &amp; research</a:t>
            </a:r>
          </a:p>
          <a:p>
            <a:pPr marL="171450" indent="-171450">
              <a:spcBef>
                <a:spcPts val="1600"/>
              </a:spcBef>
              <a:spcAft>
                <a:spcPts val="1600"/>
              </a:spcAft>
            </a:pPr>
            <a:r>
              <a:rPr lang="en-GB" dirty="0"/>
              <a:t>Prioritisation in recommendations of reporting in coursework (likelihood, map it to the real world)</a:t>
            </a:r>
          </a:p>
          <a:p>
            <a:pPr marL="171450" indent="-171450">
              <a:spcBef>
                <a:spcPts val="1600"/>
              </a:spcBef>
              <a:spcAft>
                <a:spcPts val="1600"/>
              </a:spcAft>
            </a:pPr>
            <a:r>
              <a:rPr lang="en-GB" dirty="0"/>
              <a:t>Linking found vulnerabilities to real-world exploitations</a:t>
            </a:r>
            <a:endParaRPr dirty="0"/>
          </a:p>
        </p:txBody>
      </p:sp>
      <p:sp>
        <p:nvSpPr>
          <p:cNvPr id="467" name="Google Shape;467;p26"/>
          <p:cNvSpPr txBox="1">
            <a:spLocks noGrp="1"/>
          </p:cNvSpPr>
          <p:nvPr>
            <p:ph type="ctrTitle"/>
          </p:nvPr>
        </p:nvSpPr>
        <p:spPr>
          <a:xfrm>
            <a:off x="618825" y="411675"/>
            <a:ext cx="47277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How to use </a:t>
            </a:r>
            <a:endParaRPr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7">
          <a:extLst>
            <a:ext uri="{FF2B5EF4-FFF2-40B4-BE49-F238E27FC236}">
              <a16:creationId xmlns:a16="http://schemas.microsoft.com/office/drawing/2014/main" id="{5F8B1C3A-CEA8-5CE6-9A17-0C5D4E0A8A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p32">
            <a:extLst>
              <a:ext uri="{FF2B5EF4-FFF2-40B4-BE49-F238E27FC236}">
                <a16:creationId xmlns:a16="http://schemas.microsoft.com/office/drawing/2014/main" id="{CD0A6428-2F61-4543-F5EF-4A11E176B43E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952883" y="2411125"/>
            <a:ext cx="4816486" cy="837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Case Studies</a:t>
            </a:r>
            <a:endParaRPr dirty="0"/>
          </a:p>
        </p:txBody>
      </p:sp>
      <p:sp>
        <p:nvSpPr>
          <p:cNvPr id="690" name="Google Shape;690;p32">
            <a:extLst>
              <a:ext uri="{FF2B5EF4-FFF2-40B4-BE49-F238E27FC236}">
                <a16:creationId xmlns:a16="http://schemas.microsoft.com/office/drawing/2014/main" id="{3C396763-9BC5-4FD7-2009-F7D075187861}"/>
              </a:ext>
            </a:extLst>
          </p:cNvPr>
          <p:cNvSpPr/>
          <p:nvPr/>
        </p:nvSpPr>
        <p:spPr>
          <a:xfrm>
            <a:off x="5782875" y="1868575"/>
            <a:ext cx="1085100" cy="1085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1" name="Google Shape;691;p32">
            <a:extLst>
              <a:ext uri="{FF2B5EF4-FFF2-40B4-BE49-F238E27FC236}">
                <a16:creationId xmlns:a16="http://schemas.microsoft.com/office/drawing/2014/main" id="{84E7A99E-6237-C0E7-CFF3-3EC4592580AF}"/>
              </a:ext>
            </a:extLst>
          </p:cNvPr>
          <p:cNvSpPr txBox="1">
            <a:spLocks noGrp="1"/>
          </p:cNvSpPr>
          <p:nvPr>
            <p:ph type="title" idx="2"/>
          </p:nvPr>
        </p:nvSpPr>
        <p:spPr>
          <a:xfrm>
            <a:off x="5834900" y="2122225"/>
            <a:ext cx="9810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2"/>
                </a:solidFill>
              </a:rPr>
              <a:t>07</a:t>
            </a:r>
            <a:endParaRPr dirty="0">
              <a:solidFill>
                <a:schemeClr val="dk2"/>
              </a:solidFill>
            </a:endParaRPr>
          </a:p>
        </p:txBody>
      </p:sp>
      <p:sp>
        <p:nvSpPr>
          <p:cNvPr id="692" name="Google Shape;692;p32">
            <a:extLst>
              <a:ext uri="{FF2B5EF4-FFF2-40B4-BE49-F238E27FC236}">
                <a16:creationId xmlns:a16="http://schemas.microsoft.com/office/drawing/2014/main" id="{C53CD7CB-3BC8-E2AF-D50D-A114B14443A1}"/>
              </a:ext>
            </a:extLst>
          </p:cNvPr>
          <p:cNvSpPr/>
          <p:nvPr/>
        </p:nvSpPr>
        <p:spPr>
          <a:xfrm>
            <a:off x="1370476" y="3869000"/>
            <a:ext cx="6279992" cy="104326"/>
          </a:xfrm>
          <a:custGeom>
            <a:avLst/>
            <a:gdLst/>
            <a:ahLst/>
            <a:cxnLst/>
            <a:rect l="l" t="t" r="r" b="b"/>
            <a:pathLst>
              <a:path w="143387" h="2382" extrusionOk="0">
                <a:moveTo>
                  <a:pt x="1185" y="0"/>
                </a:moveTo>
                <a:cubicBezTo>
                  <a:pt x="530" y="0"/>
                  <a:pt x="1" y="529"/>
                  <a:pt x="1" y="1184"/>
                </a:cubicBezTo>
                <a:cubicBezTo>
                  <a:pt x="1" y="1840"/>
                  <a:pt x="530" y="2382"/>
                  <a:pt x="1185" y="2382"/>
                </a:cubicBezTo>
                <a:lnTo>
                  <a:pt x="142189" y="2382"/>
                </a:lnTo>
                <a:cubicBezTo>
                  <a:pt x="142844" y="2382"/>
                  <a:pt x="143386" y="1840"/>
                  <a:pt x="143386" y="1184"/>
                </a:cubicBezTo>
                <a:cubicBezTo>
                  <a:pt x="143386" y="529"/>
                  <a:pt x="142844" y="0"/>
                  <a:pt x="14218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3" name="Google Shape;693;p32">
            <a:extLst>
              <a:ext uri="{FF2B5EF4-FFF2-40B4-BE49-F238E27FC236}">
                <a16:creationId xmlns:a16="http://schemas.microsoft.com/office/drawing/2014/main" id="{87CCD50D-0D4C-594A-CAEB-8D13E4C700DF}"/>
              </a:ext>
            </a:extLst>
          </p:cNvPr>
          <p:cNvSpPr/>
          <p:nvPr/>
        </p:nvSpPr>
        <p:spPr>
          <a:xfrm>
            <a:off x="1369950" y="3869000"/>
            <a:ext cx="5074478" cy="104326"/>
          </a:xfrm>
          <a:custGeom>
            <a:avLst/>
            <a:gdLst/>
            <a:ahLst/>
            <a:cxnLst/>
            <a:rect l="l" t="t" r="r" b="b"/>
            <a:pathLst>
              <a:path w="87904" h="2382" extrusionOk="0">
                <a:moveTo>
                  <a:pt x="1197" y="0"/>
                </a:moveTo>
                <a:cubicBezTo>
                  <a:pt x="529" y="0"/>
                  <a:pt x="0" y="529"/>
                  <a:pt x="0" y="1184"/>
                </a:cubicBezTo>
                <a:cubicBezTo>
                  <a:pt x="0" y="1840"/>
                  <a:pt x="529" y="2382"/>
                  <a:pt x="1197" y="2382"/>
                </a:cubicBezTo>
                <a:lnTo>
                  <a:pt x="86719" y="2382"/>
                </a:lnTo>
                <a:cubicBezTo>
                  <a:pt x="87375" y="2382"/>
                  <a:pt x="87904" y="1840"/>
                  <a:pt x="87904" y="1184"/>
                </a:cubicBezTo>
                <a:cubicBezTo>
                  <a:pt x="87904" y="529"/>
                  <a:pt x="87375" y="0"/>
                  <a:pt x="8671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694" name="Google Shape;694;p32">
            <a:extLst>
              <a:ext uri="{FF2B5EF4-FFF2-40B4-BE49-F238E27FC236}">
                <a16:creationId xmlns:a16="http://schemas.microsoft.com/office/drawing/2014/main" id="{E4BD524F-5D6A-98DF-5017-3BD04B6C23EC}"/>
              </a:ext>
            </a:extLst>
          </p:cNvPr>
          <p:cNvCxnSpPr>
            <a:stCxn id="690" idx="2"/>
          </p:cNvCxnSpPr>
          <p:nvPr/>
        </p:nvCxnSpPr>
        <p:spPr>
          <a:xfrm>
            <a:off x="6325425" y="2953675"/>
            <a:ext cx="0" cy="97800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7334789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27"/>
          <p:cNvSpPr txBox="1">
            <a:spLocks noGrp="1"/>
          </p:cNvSpPr>
          <p:nvPr>
            <p:ph type="ctrTitle" idx="13"/>
          </p:nvPr>
        </p:nvSpPr>
        <p:spPr>
          <a:xfrm>
            <a:off x="6662354" y="3193824"/>
            <a:ext cx="22518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Detection Engineering</a:t>
            </a:r>
            <a:endParaRPr dirty="0"/>
          </a:p>
        </p:txBody>
      </p:sp>
      <p:sp>
        <p:nvSpPr>
          <p:cNvPr id="474" name="Google Shape;474;p27"/>
          <p:cNvSpPr txBox="1">
            <a:spLocks noGrp="1"/>
          </p:cNvSpPr>
          <p:nvPr>
            <p:ph type="ctrTitle" idx="4"/>
          </p:nvPr>
        </p:nvSpPr>
        <p:spPr>
          <a:xfrm>
            <a:off x="3942834" y="3396800"/>
            <a:ext cx="1645166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Extrapolated Technicalities</a:t>
            </a:r>
            <a:endParaRPr dirty="0"/>
          </a:p>
        </p:txBody>
      </p:sp>
      <p:sp>
        <p:nvSpPr>
          <p:cNvPr id="475" name="Google Shape;475;p27"/>
          <p:cNvSpPr txBox="1">
            <a:spLocks noGrp="1"/>
          </p:cNvSpPr>
          <p:nvPr>
            <p:ph type="ctrTitle"/>
          </p:nvPr>
        </p:nvSpPr>
        <p:spPr>
          <a:xfrm>
            <a:off x="971150" y="3219155"/>
            <a:ext cx="21525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Threat Profile</a:t>
            </a:r>
            <a:endParaRPr dirty="0"/>
          </a:p>
        </p:txBody>
      </p:sp>
      <p:sp>
        <p:nvSpPr>
          <p:cNvPr id="477" name="Google Shape;477;p27"/>
          <p:cNvSpPr txBox="1">
            <a:spLocks noGrp="1"/>
          </p:cNvSpPr>
          <p:nvPr>
            <p:ph type="title" idx="3"/>
          </p:nvPr>
        </p:nvSpPr>
        <p:spPr>
          <a:xfrm>
            <a:off x="1223300" y="2645887"/>
            <a:ext cx="17538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479" name="Google Shape;479;p27"/>
          <p:cNvSpPr txBox="1">
            <a:spLocks noGrp="1"/>
          </p:cNvSpPr>
          <p:nvPr>
            <p:ph type="title" idx="6"/>
          </p:nvPr>
        </p:nvSpPr>
        <p:spPr>
          <a:xfrm>
            <a:off x="3942827" y="2645887"/>
            <a:ext cx="17538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480" name="Google Shape;480;p27"/>
          <p:cNvSpPr txBox="1">
            <a:spLocks noGrp="1"/>
          </p:cNvSpPr>
          <p:nvPr>
            <p:ph type="ctrTitle" idx="7"/>
          </p:nvPr>
        </p:nvSpPr>
        <p:spPr>
          <a:xfrm>
            <a:off x="618825" y="411675"/>
            <a:ext cx="45762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Cl0P Exploiting Oracle-EBS</a:t>
            </a:r>
            <a:endParaRPr dirty="0"/>
          </a:p>
        </p:txBody>
      </p:sp>
      <p:sp>
        <p:nvSpPr>
          <p:cNvPr id="481" name="Google Shape;481;p27"/>
          <p:cNvSpPr txBox="1">
            <a:spLocks noGrp="1"/>
          </p:cNvSpPr>
          <p:nvPr>
            <p:ph type="title" idx="9"/>
          </p:nvPr>
        </p:nvSpPr>
        <p:spPr>
          <a:xfrm>
            <a:off x="6665704" y="2645887"/>
            <a:ext cx="17538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482" name="Google Shape;482;p27"/>
          <p:cNvSpPr/>
          <p:nvPr/>
        </p:nvSpPr>
        <p:spPr>
          <a:xfrm>
            <a:off x="1223300" y="1562750"/>
            <a:ext cx="824100" cy="824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3" name="Google Shape;483;p27"/>
          <p:cNvSpPr/>
          <p:nvPr/>
        </p:nvSpPr>
        <p:spPr>
          <a:xfrm>
            <a:off x="3942827" y="1562750"/>
            <a:ext cx="824100" cy="824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4" name="Google Shape;484;p27"/>
          <p:cNvSpPr/>
          <p:nvPr/>
        </p:nvSpPr>
        <p:spPr>
          <a:xfrm>
            <a:off x="6665704" y="1562750"/>
            <a:ext cx="824100" cy="824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85" name="Google Shape;485;p27"/>
          <p:cNvCxnSpPr>
            <a:stCxn id="482" idx="1"/>
            <a:endCxn id="477" idx="1"/>
          </p:cNvCxnSpPr>
          <p:nvPr/>
        </p:nvCxnSpPr>
        <p:spPr>
          <a:xfrm>
            <a:off x="1223300" y="1974800"/>
            <a:ext cx="600" cy="960000"/>
          </a:xfrm>
          <a:prstGeom prst="bentConnector3">
            <a:avLst>
              <a:gd name="adj1" fmla="val -39687500"/>
            </a:avLst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86" name="Google Shape;486;p27"/>
          <p:cNvCxnSpPr>
            <a:stCxn id="483" idx="1"/>
            <a:endCxn id="479" idx="1"/>
          </p:cNvCxnSpPr>
          <p:nvPr/>
        </p:nvCxnSpPr>
        <p:spPr>
          <a:xfrm>
            <a:off x="3942827" y="1974800"/>
            <a:ext cx="600" cy="960000"/>
          </a:xfrm>
          <a:prstGeom prst="bentConnector3">
            <a:avLst>
              <a:gd name="adj1" fmla="val -39687500"/>
            </a:avLst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87" name="Google Shape;487;p27"/>
          <p:cNvCxnSpPr>
            <a:stCxn id="484" idx="1"/>
            <a:endCxn id="481" idx="1"/>
          </p:cNvCxnSpPr>
          <p:nvPr/>
        </p:nvCxnSpPr>
        <p:spPr>
          <a:xfrm>
            <a:off x="6665704" y="1974800"/>
            <a:ext cx="600" cy="960000"/>
          </a:xfrm>
          <a:prstGeom prst="bentConnector3">
            <a:avLst>
              <a:gd name="adj1" fmla="val -39687500"/>
            </a:avLst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88" name="Google Shape;488;p27"/>
          <p:cNvSpPr/>
          <p:nvPr/>
        </p:nvSpPr>
        <p:spPr>
          <a:xfrm>
            <a:off x="2276000" y="1324712"/>
            <a:ext cx="238733" cy="238031"/>
          </a:xfrm>
          <a:custGeom>
            <a:avLst/>
            <a:gdLst/>
            <a:ahLst/>
            <a:cxnLst/>
            <a:rect l="l" t="t" r="r" b="b"/>
            <a:pathLst>
              <a:path w="6593" h="6575" extrusionOk="0">
                <a:moveTo>
                  <a:pt x="6256" y="338"/>
                </a:moveTo>
                <a:lnTo>
                  <a:pt x="6256" y="6237"/>
                </a:lnTo>
                <a:lnTo>
                  <a:pt x="338" y="6237"/>
                </a:lnTo>
                <a:lnTo>
                  <a:pt x="338" y="338"/>
                </a:lnTo>
                <a:close/>
                <a:moveTo>
                  <a:pt x="1" y="1"/>
                </a:moveTo>
                <a:lnTo>
                  <a:pt x="1" y="6574"/>
                </a:lnTo>
                <a:lnTo>
                  <a:pt x="6593" y="6574"/>
                </a:lnTo>
                <a:lnTo>
                  <a:pt x="6593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9" name="Google Shape;489;p27"/>
          <p:cNvSpPr/>
          <p:nvPr/>
        </p:nvSpPr>
        <p:spPr>
          <a:xfrm>
            <a:off x="7489808" y="2386862"/>
            <a:ext cx="238733" cy="238031"/>
          </a:xfrm>
          <a:custGeom>
            <a:avLst/>
            <a:gdLst/>
            <a:ahLst/>
            <a:cxnLst/>
            <a:rect l="l" t="t" r="r" b="b"/>
            <a:pathLst>
              <a:path w="6593" h="6575" extrusionOk="0">
                <a:moveTo>
                  <a:pt x="6256" y="338"/>
                </a:moveTo>
                <a:lnTo>
                  <a:pt x="6256" y="6237"/>
                </a:lnTo>
                <a:lnTo>
                  <a:pt x="338" y="6237"/>
                </a:lnTo>
                <a:lnTo>
                  <a:pt x="338" y="338"/>
                </a:lnTo>
                <a:close/>
                <a:moveTo>
                  <a:pt x="1" y="1"/>
                </a:moveTo>
                <a:lnTo>
                  <a:pt x="1" y="6574"/>
                </a:lnTo>
                <a:lnTo>
                  <a:pt x="6593" y="6574"/>
                </a:lnTo>
                <a:lnTo>
                  <a:pt x="6593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0" name="Google Shape;490;p27"/>
          <p:cNvSpPr/>
          <p:nvPr/>
        </p:nvSpPr>
        <p:spPr>
          <a:xfrm>
            <a:off x="1346749" y="1669267"/>
            <a:ext cx="577195" cy="577814"/>
          </a:xfrm>
          <a:custGeom>
            <a:avLst/>
            <a:gdLst/>
            <a:ahLst/>
            <a:cxnLst/>
            <a:rect l="l" t="t" r="r" b="b"/>
            <a:pathLst>
              <a:path w="11193" h="11205" extrusionOk="0">
                <a:moveTo>
                  <a:pt x="3763" y="358"/>
                </a:moveTo>
                <a:cubicBezTo>
                  <a:pt x="4096" y="358"/>
                  <a:pt x="4346" y="632"/>
                  <a:pt x="4346" y="941"/>
                </a:cubicBezTo>
                <a:cubicBezTo>
                  <a:pt x="4346" y="1144"/>
                  <a:pt x="4239" y="1346"/>
                  <a:pt x="4061" y="1441"/>
                </a:cubicBezTo>
                <a:cubicBezTo>
                  <a:pt x="4013" y="1477"/>
                  <a:pt x="3977" y="1536"/>
                  <a:pt x="3977" y="1596"/>
                </a:cubicBezTo>
                <a:lnTo>
                  <a:pt x="3977" y="2001"/>
                </a:lnTo>
                <a:cubicBezTo>
                  <a:pt x="3977" y="2096"/>
                  <a:pt x="4049" y="2179"/>
                  <a:pt x="4156" y="2179"/>
                </a:cubicBezTo>
                <a:lnTo>
                  <a:pt x="5394" y="2179"/>
                </a:lnTo>
                <a:lnTo>
                  <a:pt x="5394" y="3406"/>
                </a:lnTo>
                <a:cubicBezTo>
                  <a:pt x="5394" y="3513"/>
                  <a:pt x="5466" y="3584"/>
                  <a:pt x="5573" y="3584"/>
                </a:cubicBezTo>
                <a:lnTo>
                  <a:pt x="5966" y="3584"/>
                </a:lnTo>
                <a:cubicBezTo>
                  <a:pt x="6025" y="3584"/>
                  <a:pt x="6085" y="3561"/>
                  <a:pt x="6120" y="3501"/>
                </a:cubicBezTo>
                <a:cubicBezTo>
                  <a:pt x="6228" y="3322"/>
                  <a:pt x="6418" y="3215"/>
                  <a:pt x="6620" y="3215"/>
                </a:cubicBezTo>
                <a:cubicBezTo>
                  <a:pt x="6954" y="3215"/>
                  <a:pt x="7204" y="3489"/>
                  <a:pt x="7204" y="3799"/>
                </a:cubicBezTo>
                <a:cubicBezTo>
                  <a:pt x="7204" y="4120"/>
                  <a:pt x="6942" y="4382"/>
                  <a:pt x="6620" y="4382"/>
                </a:cubicBezTo>
                <a:cubicBezTo>
                  <a:pt x="6418" y="4382"/>
                  <a:pt x="6228" y="4275"/>
                  <a:pt x="6120" y="4096"/>
                </a:cubicBezTo>
                <a:cubicBezTo>
                  <a:pt x="6085" y="4037"/>
                  <a:pt x="6025" y="4001"/>
                  <a:pt x="5966" y="4001"/>
                </a:cubicBezTo>
                <a:lnTo>
                  <a:pt x="5573" y="4001"/>
                </a:lnTo>
                <a:cubicBezTo>
                  <a:pt x="5466" y="4001"/>
                  <a:pt x="5394" y="4084"/>
                  <a:pt x="5394" y="4180"/>
                </a:cubicBezTo>
                <a:lnTo>
                  <a:pt x="5394" y="5418"/>
                </a:lnTo>
                <a:lnTo>
                  <a:pt x="4334" y="5418"/>
                </a:lnTo>
                <a:lnTo>
                  <a:pt x="4334" y="5299"/>
                </a:lnTo>
                <a:cubicBezTo>
                  <a:pt x="4573" y="5120"/>
                  <a:pt x="4704" y="4834"/>
                  <a:pt x="4704" y="4561"/>
                </a:cubicBezTo>
                <a:cubicBezTo>
                  <a:pt x="4704" y="4037"/>
                  <a:pt x="4287" y="3620"/>
                  <a:pt x="3775" y="3620"/>
                </a:cubicBezTo>
                <a:cubicBezTo>
                  <a:pt x="3251" y="3620"/>
                  <a:pt x="2834" y="4037"/>
                  <a:pt x="2834" y="4561"/>
                </a:cubicBezTo>
                <a:cubicBezTo>
                  <a:pt x="2834" y="4858"/>
                  <a:pt x="2965" y="5132"/>
                  <a:pt x="3203" y="5299"/>
                </a:cubicBezTo>
                <a:lnTo>
                  <a:pt x="3203" y="5430"/>
                </a:lnTo>
                <a:lnTo>
                  <a:pt x="2144" y="5430"/>
                </a:lnTo>
                <a:lnTo>
                  <a:pt x="2144" y="2179"/>
                </a:lnTo>
                <a:lnTo>
                  <a:pt x="3382" y="2179"/>
                </a:lnTo>
                <a:cubicBezTo>
                  <a:pt x="3489" y="2179"/>
                  <a:pt x="3561" y="2096"/>
                  <a:pt x="3561" y="2001"/>
                </a:cubicBezTo>
                <a:lnTo>
                  <a:pt x="3561" y="1596"/>
                </a:lnTo>
                <a:cubicBezTo>
                  <a:pt x="3561" y="1536"/>
                  <a:pt x="3537" y="1477"/>
                  <a:pt x="3465" y="1441"/>
                </a:cubicBezTo>
                <a:cubicBezTo>
                  <a:pt x="3299" y="1346"/>
                  <a:pt x="3191" y="1144"/>
                  <a:pt x="3191" y="941"/>
                </a:cubicBezTo>
                <a:cubicBezTo>
                  <a:pt x="3191" y="608"/>
                  <a:pt x="3453" y="358"/>
                  <a:pt x="3763" y="358"/>
                </a:cubicBezTo>
                <a:close/>
                <a:moveTo>
                  <a:pt x="9014" y="5811"/>
                </a:moveTo>
                <a:lnTo>
                  <a:pt x="9014" y="7799"/>
                </a:lnTo>
                <a:lnTo>
                  <a:pt x="9014" y="8025"/>
                </a:lnTo>
                <a:lnTo>
                  <a:pt x="9014" y="9049"/>
                </a:lnTo>
                <a:lnTo>
                  <a:pt x="7775" y="9049"/>
                </a:lnTo>
                <a:cubicBezTo>
                  <a:pt x="7668" y="9049"/>
                  <a:pt x="7597" y="9121"/>
                  <a:pt x="7597" y="9228"/>
                </a:cubicBezTo>
                <a:lnTo>
                  <a:pt x="7597" y="9633"/>
                </a:lnTo>
                <a:cubicBezTo>
                  <a:pt x="7597" y="9692"/>
                  <a:pt x="7621" y="9752"/>
                  <a:pt x="7680" y="9776"/>
                </a:cubicBezTo>
                <a:cubicBezTo>
                  <a:pt x="7859" y="9883"/>
                  <a:pt x="7966" y="10073"/>
                  <a:pt x="7966" y="10288"/>
                </a:cubicBezTo>
                <a:cubicBezTo>
                  <a:pt x="7966" y="10609"/>
                  <a:pt x="7704" y="10871"/>
                  <a:pt x="7382" y="10871"/>
                </a:cubicBezTo>
                <a:cubicBezTo>
                  <a:pt x="7061" y="10871"/>
                  <a:pt x="6811" y="10597"/>
                  <a:pt x="6811" y="10288"/>
                </a:cubicBezTo>
                <a:cubicBezTo>
                  <a:pt x="6811" y="10073"/>
                  <a:pt x="6906" y="9883"/>
                  <a:pt x="7085" y="9776"/>
                </a:cubicBezTo>
                <a:cubicBezTo>
                  <a:pt x="7144" y="9752"/>
                  <a:pt x="7180" y="9692"/>
                  <a:pt x="7180" y="9633"/>
                </a:cubicBezTo>
                <a:lnTo>
                  <a:pt x="7180" y="9228"/>
                </a:lnTo>
                <a:cubicBezTo>
                  <a:pt x="7180" y="9121"/>
                  <a:pt x="7109" y="9049"/>
                  <a:pt x="7001" y="9049"/>
                </a:cubicBezTo>
                <a:lnTo>
                  <a:pt x="5763" y="9049"/>
                </a:lnTo>
                <a:lnTo>
                  <a:pt x="5763" y="7811"/>
                </a:lnTo>
                <a:cubicBezTo>
                  <a:pt x="5763" y="7716"/>
                  <a:pt x="5692" y="7632"/>
                  <a:pt x="5585" y="7632"/>
                </a:cubicBezTo>
                <a:lnTo>
                  <a:pt x="5180" y="7632"/>
                </a:lnTo>
                <a:cubicBezTo>
                  <a:pt x="5120" y="7632"/>
                  <a:pt x="5061" y="7668"/>
                  <a:pt x="5037" y="7728"/>
                </a:cubicBezTo>
                <a:cubicBezTo>
                  <a:pt x="4930" y="7906"/>
                  <a:pt x="4739" y="8013"/>
                  <a:pt x="4525" y="8013"/>
                </a:cubicBezTo>
                <a:cubicBezTo>
                  <a:pt x="4203" y="8013"/>
                  <a:pt x="3953" y="7740"/>
                  <a:pt x="3953" y="7430"/>
                </a:cubicBezTo>
                <a:cubicBezTo>
                  <a:pt x="3953" y="7120"/>
                  <a:pt x="4215" y="6847"/>
                  <a:pt x="4525" y="6847"/>
                </a:cubicBezTo>
                <a:cubicBezTo>
                  <a:pt x="4739" y="6847"/>
                  <a:pt x="4930" y="6954"/>
                  <a:pt x="5037" y="7132"/>
                </a:cubicBezTo>
                <a:cubicBezTo>
                  <a:pt x="5061" y="7192"/>
                  <a:pt x="5120" y="7216"/>
                  <a:pt x="5180" y="7216"/>
                </a:cubicBezTo>
                <a:lnTo>
                  <a:pt x="5585" y="7216"/>
                </a:lnTo>
                <a:cubicBezTo>
                  <a:pt x="5692" y="7216"/>
                  <a:pt x="5763" y="7144"/>
                  <a:pt x="5763" y="7037"/>
                </a:cubicBezTo>
                <a:lnTo>
                  <a:pt x="5763" y="5811"/>
                </a:lnTo>
                <a:lnTo>
                  <a:pt x="6823" y="5811"/>
                </a:lnTo>
                <a:lnTo>
                  <a:pt x="6823" y="5942"/>
                </a:lnTo>
                <a:cubicBezTo>
                  <a:pt x="6585" y="6120"/>
                  <a:pt x="6454" y="6406"/>
                  <a:pt x="6454" y="6680"/>
                </a:cubicBezTo>
                <a:cubicBezTo>
                  <a:pt x="6454" y="7204"/>
                  <a:pt x="6870" y="7621"/>
                  <a:pt x="7382" y="7621"/>
                </a:cubicBezTo>
                <a:cubicBezTo>
                  <a:pt x="7906" y="7621"/>
                  <a:pt x="8323" y="7204"/>
                  <a:pt x="8323" y="6680"/>
                </a:cubicBezTo>
                <a:cubicBezTo>
                  <a:pt x="8323" y="6382"/>
                  <a:pt x="8192" y="6108"/>
                  <a:pt x="7954" y="5942"/>
                </a:cubicBezTo>
                <a:lnTo>
                  <a:pt x="7954" y="5811"/>
                </a:lnTo>
                <a:close/>
                <a:moveTo>
                  <a:pt x="3799" y="1"/>
                </a:moveTo>
                <a:cubicBezTo>
                  <a:pt x="3275" y="1"/>
                  <a:pt x="2858" y="417"/>
                  <a:pt x="2858" y="941"/>
                </a:cubicBezTo>
                <a:cubicBezTo>
                  <a:pt x="2858" y="1239"/>
                  <a:pt x="3001" y="1525"/>
                  <a:pt x="3239" y="1679"/>
                </a:cubicBezTo>
                <a:lnTo>
                  <a:pt x="3239" y="1822"/>
                </a:lnTo>
                <a:lnTo>
                  <a:pt x="2001" y="1822"/>
                </a:lnTo>
                <a:cubicBezTo>
                  <a:pt x="1894" y="1822"/>
                  <a:pt x="1822" y="1894"/>
                  <a:pt x="1822" y="2001"/>
                </a:cubicBezTo>
                <a:lnTo>
                  <a:pt x="1822" y="5608"/>
                </a:lnTo>
                <a:lnTo>
                  <a:pt x="1822" y="6847"/>
                </a:lnTo>
                <a:lnTo>
                  <a:pt x="1691" y="6847"/>
                </a:lnTo>
                <a:cubicBezTo>
                  <a:pt x="1513" y="6609"/>
                  <a:pt x="1227" y="6478"/>
                  <a:pt x="941" y="6478"/>
                </a:cubicBezTo>
                <a:cubicBezTo>
                  <a:pt x="417" y="6478"/>
                  <a:pt x="1" y="6894"/>
                  <a:pt x="1" y="7406"/>
                </a:cubicBezTo>
                <a:cubicBezTo>
                  <a:pt x="1" y="7930"/>
                  <a:pt x="417" y="8347"/>
                  <a:pt x="941" y="8347"/>
                </a:cubicBezTo>
                <a:cubicBezTo>
                  <a:pt x="1239" y="8347"/>
                  <a:pt x="1525" y="8216"/>
                  <a:pt x="1691" y="7978"/>
                </a:cubicBezTo>
                <a:lnTo>
                  <a:pt x="1822" y="7978"/>
                </a:lnTo>
                <a:lnTo>
                  <a:pt x="1822" y="9216"/>
                </a:lnTo>
                <a:cubicBezTo>
                  <a:pt x="1822" y="9311"/>
                  <a:pt x="1894" y="9395"/>
                  <a:pt x="2001" y="9395"/>
                </a:cubicBezTo>
                <a:lnTo>
                  <a:pt x="2620" y="9395"/>
                </a:lnTo>
                <a:cubicBezTo>
                  <a:pt x="2727" y="9395"/>
                  <a:pt x="2799" y="9311"/>
                  <a:pt x="2799" y="9216"/>
                </a:cubicBezTo>
                <a:cubicBezTo>
                  <a:pt x="2799" y="9109"/>
                  <a:pt x="2727" y="9037"/>
                  <a:pt x="2620" y="9037"/>
                </a:cubicBezTo>
                <a:lnTo>
                  <a:pt x="2179" y="9037"/>
                </a:lnTo>
                <a:lnTo>
                  <a:pt x="2179" y="7799"/>
                </a:lnTo>
                <a:cubicBezTo>
                  <a:pt x="2179" y="7692"/>
                  <a:pt x="2108" y="7621"/>
                  <a:pt x="2001" y="7621"/>
                </a:cubicBezTo>
                <a:lnTo>
                  <a:pt x="1596" y="7621"/>
                </a:lnTo>
                <a:cubicBezTo>
                  <a:pt x="1536" y="7621"/>
                  <a:pt x="1477" y="7644"/>
                  <a:pt x="1453" y="7704"/>
                </a:cubicBezTo>
                <a:cubicBezTo>
                  <a:pt x="1346" y="7882"/>
                  <a:pt x="1155" y="7990"/>
                  <a:pt x="941" y="7990"/>
                </a:cubicBezTo>
                <a:cubicBezTo>
                  <a:pt x="620" y="7990"/>
                  <a:pt x="358" y="7728"/>
                  <a:pt x="358" y="7406"/>
                </a:cubicBezTo>
                <a:cubicBezTo>
                  <a:pt x="358" y="7085"/>
                  <a:pt x="632" y="6835"/>
                  <a:pt x="941" y="6835"/>
                </a:cubicBezTo>
                <a:cubicBezTo>
                  <a:pt x="1155" y="6835"/>
                  <a:pt x="1346" y="6930"/>
                  <a:pt x="1453" y="7109"/>
                </a:cubicBezTo>
                <a:cubicBezTo>
                  <a:pt x="1477" y="7168"/>
                  <a:pt x="1536" y="7204"/>
                  <a:pt x="1596" y="7204"/>
                </a:cubicBezTo>
                <a:lnTo>
                  <a:pt x="2001" y="7204"/>
                </a:lnTo>
                <a:cubicBezTo>
                  <a:pt x="2108" y="7204"/>
                  <a:pt x="2179" y="7132"/>
                  <a:pt x="2179" y="7025"/>
                </a:cubicBezTo>
                <a:lnTo>
                  <a:pt x="2179" y="5787"/>
                </a:lnTo>
                <a:lnTo>
                  <a:pt x="3418" y="5787"/>
                </a:lnTo>
                <a:cubicBezTo>
                  <a:pt x="3513" y="5787"/>
                  <a:pt x="3596" y="5716"/>
                  <a:pt x="3596" y="5608"/>
                </a:cubicBezTo>
                <a:lnTo>
                  <a:pt x="3596" y="5204"/>
                </a:lnTo>
                <a:cubicBezTo>
                  <a:pt x="3596" y="5144"/>
                  <a:pt x="3561" y="5085"/>
                  <a:pt x="3501" y="5061"/>
                </a:cubicBezTo>
                <a:cubicBezTo>
                  <a:pt x="3322" y="4954"/>
                  <a:pt x="3215" y="4763"/>
                  <a:pt x="3215" y="4549"/>
                </a:cubicBezTo>
                <a:cubicBezTo>
                  <a:pt x="3215" y="4227"/>
                  <a:pt x="3489" y="3977"/>
                  <a:pt x="3799" y="3977"/>
                </a:cubicBezTo>
                <a:cubicBezTo>
                  <a:pt x="4132" y="3977"/>
                  <a:pt x="4382" y="4239"/>
                  <a:pt x="4382" y="4549"/>
                </a:cubicBezTo>
                <a:cubicBezTo>
                  <a:pt x="4382" y="4763"/>
                  <a:pt x="4275" y="4954"/>
                  <a:pt x="4096" y="5061"/>
                </a:cubicBezTo>
                <a:cubicBezTo>
                  <a:pt x="4037" y="5085"/>
                  <a:pt x="4013" y="5144"/>
                  <a:pt x="4013" y="5204"/>
                </a:cubicBezTo>
                <a:lnTo>
                  <a:pt x="4013" y="5608"/>
                </a:lnTo>
                <a:cubicBezTo>
                  <a:pt x="4013" y="5716"/>
                  <a:pt x="4084" y="5787"/>
                  <a:pt x="4192" y="5787"/>
                </a:cubicBezTo>
                <a:lnTo>
                  <a:pt x="5418" y="5787"/>
                </a:lnTo>
                <a:lnTo>
                  <a:pt x="5418" y="6847"/>
                </a:lnTo>
                <a:lnTo>
                  <a:pt x="5287" y="6847"/>
                </a:lnTo>
                <a:cubicBezTo>
                  <a:pt x="5108" y="6609"/>
                  <a:pt x="4823" y="6478"/>
                  <a:pt x="4549" y="6478"/>
                </a:cubicBezTo>
                <a:cubicBezTo>
                  <a:pt x="4025" y="6478"/>
                  <a:pt x="3608" y="6894"/>
                  <a:pt x="3608" y="7406"/>
                </a:cubicBezTo>
                <a:cubicBezTo>
                  <a:pt x="3608" y="7930"/>
                  <a:pt x="4025" y="8347"/>
                  <a:pt x="4549" y="8347"/>
                </a:cubicBezTo>
                <a:cubicBezTo>
                  <a:pt x="4846" y="8347"/>
                  <a:pt x="5120" y="8216"/>
                  <a:pt x="5287" y="7978"/>
                </a:cubicBezTo>
                <a:lnTo>
                  <a:pt x="5418" y="7978"/>
                </a:lnTo>
                <a:lnTo>
                  <a:pt x="5418" y="9037"/>
                </a:lnTo>
                <a:lnTo>
                  <a:pt x="3168" y="9037"/>
                </a:lnTo>
                <a:cubicBezTo>
                  <a:pt x="3072" y="9037"/>
                  <a:pt x="3001" y="9109"/>
                  <a:pt x="3001" y="9216"/>
                </a:cubicBezTo>
                <a:cubicBezTo>
                  <a:pt x="3001" y="9311"/>
                  <a:pt x="3072" y="9395"/>
                  <a:pt x="3168" y="9395"/>
                </a:cubicBezTo>
                <a:lnTo>
                  <a:pt x="6835" y="9395"/>
                </a:lnTo>
                <a:lnTo>
                  <a:pt x="6835" y="9526"/>
                </a:lnTo>
                <a:cubicBezTo>
                  <a:pt x="6597" y="9704"/>
                  <a:pt x="6466" y="9990"/>
                  <a:pt x="6466" y="10264"/>
                </a:cubicBezTo>
                <a:cubicBezTo>
                  <a:pt x="6466" y="10788"/>
                  <a:pt x="6882" y="11204"/>
                  <a:pt x="7406" y="11204"/>
                </a:cubicBezTo>
                <a:cubicBezTo>
                  <a:pt x="7918" y="11204"/>
                  <a:pt x="8335" y="10788"/>
                  <a:pt x="8335" y="10264"/>
                </a:cubicBezTo>
                <a:cubicBezTo>
                  <a:pt x="8335" y="9966"/>
                  <a:pt x="8204" y="9692"/>
                  <a:pt x="7966" y="9526"/>
                </a:cubicBezTo>
                <a:lnTo>
                  <a:pt x="7966" y="9395"/>
                </a:lnTo>
                <a:lnTo>
                  <a:pt x="9204" y="9395"/>
                </a:lnTo>
                <a:cubicBezTo>
                  <a:pt x="9311" y="9395"/>
                  <a:pt x="9383" y="9311"/>
                  <a:pt x="9383" y="9216"/>
                </a:cubicBezTo>
                <a:lnTo>
                  <a:pt x="9383" y="8002"/>
                </a:lnTo>
                <a:lnTo>
                  <a:pt x="9383" y="7787"/>
                </a:lnTo>
                <a:lnTo>
                  <a:pt x="9383" y="5596"/>
                </a:lnTo>
                <a:lnTo>
                  <a:pt x="9383" y="4358"/>
                </a:lnTo>
                <a:lnTo>
                  <a:pt x="9514" y="4358"/>
                </a:lnTo>
                <a:cubicBezTo>
                  <a:pt x="9692" y="4596"/>
                  <a:pt x="9978" y="4727"/>
                  <a:pt x="10264" y="4727"/>
                </a:cubicBezTo>
                <a:cubicBezTo>
                  <a:pt x="10776" y="4727"/>
                  <a:pt x="11192" y="4311"/>
                  <a:pt x="11192" y="3799"/>
                </a:cubicBezTo>
                <a:cubicBezTo>
                  <a:pt x="11192" y="3287"/>
                  <a:pt x="10776" y="2858"/>
                  <a:pt x="10264" y="2858"/>
                </a:cubicBezTo>
                <a:cubicBezTo>
                  <a:pt x="9966" y="2858"/>
                  <a:pt x="9680" y="2989"/>
                  <a:pt x="9514" y="3227"/>
                </a:cubicBezTo>
                <a:lnTo>
                  <a:pt x="9383" y="3227"/>
                </a:lnTo>
                <a:lnTo>
                  <a:pt x="9383" y="2001"/>
                </a:lnTo>
                <a:cubicBezTo>
                  <a:pt x="9383" y="1894"/>
                  <a:pt x="9311" y="1822"/>
                  <a:pt x="9204" y="1822"/>
                </a:cubicBezTo>
                <a:lnTo>
                  <a:pt x="8609" y="1822"/>
                </a:lnTo>
                <a:cubicBezTo>
                  <a:pt x="8502" y="1822"/>
                  <a:pt x="8430" y="1894"/>
                  <a:pt x="8430" y="2001"/>
                </a:cubicBezTo>
                <a:cubicBezTo>
                  <a:pt x="8430" y="2096"/>
                  <a:pt x="8502" y="2179"/>
                  <a:pt x="8609" y="2179"/>
                </a:cubicBezTo>
                <a:lnTo>
                  <a:pt x="9026" y="2179"/>
                </a:lnTo>
                <a:lnTo>
                  <a:pt x="9026" y="3406"/>
                </a:lnTo>
                <a:cubicBezTo>
                  <a:pt x="9026" y="3513"/>
                  <a:pt x="9097" y="3584"/>
                  <a:pt x="9204" y="3584"/>
                </a:cubicBezTo>
                <a:lnTo>
                  <a:pt x="9609" y="3584"/>
                </a:lnTo>
                <a:cubicBezTo>
                  <a:pt x="9668" y="3584"/>
                  <a:pt x="9728" y="3561"/>
                  <a:pt x="9752" y="3501"/>
                </a:cubicBezTo>
                <a:cubicBezTo>
                  <a:pt x="9859" y="3322"/>
                  <a:pt x="10049" y="3215"/>
                  <a:pt x="10264" y="3215"/>
                </a:cubicBezTo>
                <a:cubicBezTo>
                  <a:pt x="10585" y="3215"/>
                  <a:pt x="10835" y="3489"/>
                  <a:pt x="10835" y="3799"/>
                </a:cubicBezTo>
                <a:cubicBezTo>
                  <a:pt x="10835" y="4120"/>
                  <a:pt x="10573" y="4382"/>
                  <a:pt x="10264" y="4382"/>
                </a:cubicBezTo>
                <a:cubicBezTo>
                  <a:pt x="10049" y="4382"/>
                  <a:pt x="9859" y="4275"/>
                  <a:pt x="9752" y="4096"/>
                </a:cubicBezTo>
                <a:cubicBezTo>
                  <a:pt x="9728" y="4037"/>
                  <a:pt x="9668" y="4001"/>
                  <a:pt x="9609" y="4001"/>
                </a:cubicBezTo>
                <a:lnTo>
                  <a:pt x="9204" y="4001"/>
                </a:lnTo>
                <a:cubicBezTo>
                  <a:pt x="9097" y="4001"/>
                  <a:pt x="9026" y="4084"/>
                  <a:pt x="9026" y="4180"/>
                </a:cubicBezTo>
                <a:lnTo>
                  <a:pt x="9026" y="5418"/>
                </a:lnTo>
                <a:lnTo>
                  <a:pt x="7787" y="5418"/>
                </a:lnTo>
                <a:cubicBezTo>
                  <a:pt x="7680" y="5418"/>
                  <a:pt x="7609" y="5489"/>
                  <a:pt x="7609" y="5596"/>
                </a:cubicBezTo>
                <a:lnTo>
                  <a:pt x="7609" y="6001"/>
                </a:lnTo>
                <a:cubicBezTo>
                  <a:pt x="7609" y="6061"/>
                  <a:pt x="7644" y="6120"/>
                  <a:pt x="7704" y="6144"/>
                </a:cubicBezTo>
                <a:cubicBezTo>
                  <a:pt x="7883" y="6251"/>
                  <a:pt x="7978" y="6442"/>
                  <a:pt x="7978" y="6656"/>
                </a:cubicBezTo>
                <a:cubicBezTo>
                  <a:pt x="7978" y="6978"/>
                  <a:pt x="7716" y="7240"/>
                  <a:pt x="7406" y="7240"/>
                </a:cubicBezTo>
                <a:cubicBezTo>
                  <a:pt x="7073" y="7240"/>
                  <a:pt x="6823" y="6966"/>
                  <a:pt x="6823" y="6656"/>
                </a:cubicBezTo>
                <a:cubicBezTo>
                  <a:pt x="6823" y="6442"/>
                  <a:pt x="6930" y="6251"/>
                  <a:pt x="7109" y="6144"/>
                </a:cubicBezTo>
                <a:cubicBezTo>
                  <a:pt x="7168" y="6120"/>
                  <a:pt x="7192" y="6061"/>
                  <a:pt x="7192" y="6001"/>
                </a:cubicBezTo>
                <a:lnTo>
                  <a:pt x="7192" y="5596"/>
                </a:lnTo>
                <a:cubicBezTo>
                  <a:pt x="7192" y="5489"/>
                  <a:pt x="7121" y="5418"/>
                  <a:pt x="7013" y="5418"/>
                </a:cubicBezTo>
                <a:lnTo>
                  <a:pt x="5775" y="5418"/>
                </a:lnTo>
                <a:lnTo>
                  <a:pt x="5775" y="4358"/>
                </a:lnTo>
                <a:lnTo>
                  <a:pt x="5918" y="4358"/>
                </a:lnTo>
                <a:cubicBezTo>
                  <a:pt x="6097" y="4596"/>
                  <a:pt x="6370" y="4739"/>
                  <a:pt x="6656" y="4739"/>
                </a:cubicBezTo>
                <a:cubicBezTo>
                  <a:pt x="7180" y="4739"/>
                  <a:pt x="7597" y="4323"/>
                  <a:pt x="7597" y="3799"/>
                </a:cubicBezTo>
                <a:cubicBezTo>
                  <a:pt x="7597" y="3275"/>
                  <a:pt x="7180" y="2858"/>
                  <a:pt x="6656" y="2858"/>
                </a:cubicBezTo>
                <a:cubicBezTo>
                  <a:pt x="6359" y="2858"/>
                  <a:pt x="6073" y="2989"/>
                  <a:pt x="5918" y="3227"/>
                </a:cubicBezTo>
                <a:lnTo>
                  <a:pt x="5775" y="3227"/>
                </a:lnTo>
                <a:lnTo>
                  <a:pt x="5775" y="2179"/>
                </a:lnTo>
                <a:lnTo>
                  <a:pt x="8025" y="2179"/>
                </a:lnTo>
                <a:cubicBezTo>
                  <a:pt x="8133" y="2179"/>
                  <a:pt x="8204" y="2096"/>
                  <a:pt x="8204" y="2001"/>
                </a:cubicBezTo>
                <a:cubicBezTo>
                  <a:pt x="8204" y="1894"/>
                  <a:pt x="8133" y="1822"/>
                  <a:pt x="8025" y="1822"/>
                </a:cubicBezTo>
                <a:lnTo>
                  <a:pt x="4370" y="1822"/>
                </a:lnTo>
                <a:lnTo>
                  <a:pt x="4370" y="1679"/>
                </a:lnTo>
                <a:cubicBezTo>
                  <a:pt x="4608" y="1501"/>
                  <a:pt x="4739" y="1227"/>
                  <a:pt x="4739" y="941"/>
                </a:cubicBezTo>
                <a:cubicBezTo>
                  <a:pt x="4739" y="417"/>
                  <a:pt x="4323" y="1"/>
                  <a:pt x="379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91" name="Google Shape;491;p27"/>
          <p:cNvGrpSpPr/>
          <p:nvPr/>
        </p:nvGrpSpPr>
        <p:grpSpPr>
          <a:xfrm>
            <a:off x="4075558" y="1684660"/>
            <a:ext cx="577210" cy="580282"/>
            <a:chOff x="3095745" y="3805393"/>
            <a:chExt cx="352840" cy="354717"/>
          </a:xfrm>
        </p:grpSpPr>
        <p:sp>
          <p:nvSpPr>
            <p:cNvPr id="492" name="Google Shape;492;p27"/>
            <p:cNvSpPr/>
            <p:nvPr/>
          </p:nvSpPr>
          <p:spPr>
            <a:xfrm>
              <a:off x="3095745" y="3805393"/>
              <a:ext cx="272093" cy="271711"/>
            </a:xfrm>
            <a:custGeom>
              <a:avLst/>
              <a:gdLst/>
              <a:ahLst/>
              <a:cxnLst/>
              <a:rect l="l" t="t" r="r" b="b"/>
              <a:pathLst>
                <a:path w="8549" h="8537" extrusionOk="0">
                  <a:moveTo>
                    <a:pt x="4025" y="0"/>
                  </a:moveTo>
                  <a:cubicBezTo>
                    <a:pt x="3763" y="0"/>
                    <a:pt x="3525" y="179"/>
                    <a:pt x="3489" y="441"/>
                  </a:cubicBezTo>
                  <a:lnTo>
                    <a:pt x="3322" y="1262"/>
                  </a:lnTo>
                  <a:cubicBezTo>
                    <a:pt x="3155" y="1322"/>
                    <a:pt x="2977" y="1381"/>
                    <a:pt x="2834" y="1465"/>
                  </a:cubicBezTo>
                  <a:lnTo>
                    <a:pt x="2132" y="1012"/>
                  </a:lnTo>
                  <a:cubicBezTo>
                    <a:pt x="2036" y="947"/>
                    <a:pt x="1929" y="915"/>
                    <a:pt x="1825" y="915"/>
                  </a:cubicBezTo>
                  <a:cubicBezTo>
                    <a:pt x="1683" y="915"/>
                    <a:pt x="1544" y="974"/>
                    <a:pt x="1441" y="1084"/>
                  </a:cubicBezTo>
                  <a:lnTo>
                    <a:pt x="1084" y="1441"/>
                  </a:lnTo>
                  <a:cubicBezTo>
                    <a:pt x="905" y="1619"/>
                    <a:pt x="881" y="1917"/>
                    <a:pt x="1012" y="2119"/>
                  </a:cubicBezTo>
                  <a:lnTo>
                    <a:pt x="1477" y="2822"/>
                  </a:lnTo>
                  <a:cubicBezTo>
                    <a:pt x="1381" y="2989"/>
                    <a:pt x="1322" y="3155"/>
                    <a:pt x="1262" y="3310"/>
                  </a:cubicBezTo>
                  <a:lnTo>
                    <a:pt x="453" y="3477"/>
                  </a:lnTo>
                  <a:cubicBezTo>
                    <a:pt x="191" y="3524"/>
                    <a:pt x="0" y="3763"/>
                    <a:pt x="0" y="4013"/>
                  </a:cubicBezTo>
                  <a:lnTo>
                    <a:pt x="0" y="4525"/>
                  </a:lnTo>
                  <a:cubicBezTo>
                    <a:pt x="0" y="4775"/>
                    <a:pt x="179" y="5013"/>
                    <a:pt x="453" y="5060"/>
                  </a:cubicBezTo>
                  <a:lnTo>
                    <a:pt x="1262" y="5215"/>
                  </a:lnTo>
                  <a:cubicBezTo>
                    <a:pt x="1322" y="5382"/>
                    <a:pt x="1381" y="5560"/>
                    <a:pt x="1477" y="5715"/>
                  </a:cubicBezTo>
                  <a:lnTo>
                    <a:pt x="1012" y="6406"/>
                  </a:lnTo>
                  <a:cubicBezTo>
                    <a:pt x="869" y="6632"/>
                    <a:pt x="893" y="6918"/>
                    <a:pt x="1084" y="7096"/>
                  </a:cubicBezTo>
                  <a:lnTo>
                    <a:pt x="1441" y="7453"/>
                  </a:lnTo>
                  <a:cubicBezTo>
                    <a:pt x="1544" y="7557"/>
                    <a:pt x="1687" y="7608"/>
                    <a:pt x="1830" y="7608"/>
                  </a:cubicBezTo>
                  <a:cubicBezTo>
                    <a:pt x="1935" y="7608"/>
                    <a:pt x="2041" y="7580"/>
                    <a:pt x="2132" y="7525"/>
                  </a:cubicBezTo>
                  <a:lnTo>
                    <a:pt x="2834" y="7061"/>
                  </a:lnTo>
                  <a:cubicBezTo>
                    <a:pt x="2989" y="7156"/>
                    <a:pt x="3155" y="7215"/>
                    <a:pt x="3322" y="7275"/>
                  </a:cubicBezTo>
                  <a:lnTo>
                    <a:pt x="3489" y="8096"/>
                  </a:lnTo>
                  <a:cubicBezTo>
                    <a:pt x="3525" y="8346"/>
                    <a:pt x="3763" y="8537"/>
                    <a:pt x="4025" y="8537"/>
                  </a:cubicBezTo>
                  <a:lnTo>
                    <a:pt x="4525" y="8537"/>
                  </a:lnTo>
                  <a:cubicBezTo>
                    <a:pt x="4775" y="8537"/>
                    <a:pt x="5013" y="8358"/>
                    <a:pt x="5060" y="8096"/>
                  </a:cubicBezTo>
                  <a:lnTo>
                    <a:pt x="5227" y="7275"/>
                  </a:lnTo>
                  <a:cubicBezTo>
                    <a:pt x="5358" y="7227"/>
                    <a:pt x="5489" y="7180"/>
                    <a:pt x="5632" y="7120"/>
                  </a:cubicBezTo>
                  <a:cubicBezTo>
                    <a:pt x="5692" y="7084"/>
                    <a:pt x="5727" y="6977"/>
                    <a:pt x="5692" y="6894"/>
                  </a:cubicBezTo>
                  <a:cubicBezTo>
                    <a:pt x="5655" y="6821"/>
                    <a:pt x="5584" y="6790"/>
                    <a:pt x="5515" y="6790"/>
                  </a:cubicBezTo>
                  <a:cubicBezTo>
                    <a:pt x="5494" y="6790"/>
                    <a:pt x="5473" y="6793"/>
                    <a:pt x="5453" y="6799"/>
                  </a:cubicBezTo>
                  <a:cubicBezTo>
                    <a:pt x="5299" y="6870"/>
                    <a:pt x="5156" y="6918"/>
                    <a:pt x="5001" y="6965"/>
                  </a:cubicBezTo>
                  <a:cubicBezTo>
                    <a:pt x="4941" y="6977"/>
                    <a:pt x="4882" y="7037"/>
                    <a:pt x="4882" y="7096"/>
                  </a:cubicBezTo>
                  <a:lnTo>
                    <a:pt x="4703" y="8025"/>
                  </a:lnTo>
                  <a:cubicBezTo>
                    <a:pt x="4691" y="8108"/>
                    <a:pt x="4596" y="8180"/>
                    <a:pt x="4513" y="8180"/>
                  </a:cubicBezTo>
                  <a:lnTo>
                    <a:pt x="4001" y="8180"/>
                  </a:lnTo>
                  <a:cubicBezTo>
                    <a:pt x="3917" y="8180"/>
                    <a:pt x="3822" y="8120"/>
                    <a:pt x="3810" y="8025"/>
                  </a:cubicBezTo>
                  <a:lnTo>
                    <a:pt x="3632" y="7096"/>
                  </a:lnTo>
                  <a:cubicBezTo>
                    <a:pt x="3620" y="7037"/>
                    <a:pt x="3572" y="6977"/>
                    <a:pt x="3513" y="6965"/>
                  </a:cubicBezTo>
                  <a:cubicBezTo>
                    <a:pt x="3310" y="6906"/>
                    <a:pt x="3096" y="6811"/>
                    <a:pt x="2905" y="6703"/>
                  </a:cubicBezTo>
                  <a:cubicBezTo>
                    <a:pt x="2876" y="6691"/>
                    <a:pt x="2843" y="6686"/>
                    <a:pt x="2812" y="6686"/>
                  </a:cubicBezTo>
                  <a:cubicBezTo>
                    <a:pt x="2780" y="6686"/>
                    <a:pt x="2751" y="6691"/>
                    <a:pt x="2727" y="6703"/>
                  </a:cubicBezTo>
                  <a:lnTo>
                    <a:pt x="1941" y="7227"/>
                  </a:lnTo>
                  <a:cubicBezTo>
                    <a:pt x="1904" y="7249"/>
                    <a:pt x="1864" y="7260"/>
                    <a:pt x="1824" y="7260"/>
                  </a:cubicBezTo>
                  <a:cubicBezTo>
                    <a:pt x="1774" y="7260"/>
                    <a:pt x="1725" y="7243"/>
                    <a:pt x="1679" y="7203"/>
                  </a:cubicBezTo>
                  <a:lnTo>
                    <a:pt x="1322" y="6846"/>
                  </a:lnTo>
                  <a:cubicBezTo>
                    <a:pt x="1262" y="6787"/>
                    <a:pt x="1250" y="6680"/>
                    <a:pt x="1298" y="6584"/>
                  </a:cubicBezTo>
                  <a:lnTo>
                    <a:pt x="1822" y="5799"/>
                  </a:lnTo>
                  <a:cubicBezTo>
                    <a:pt x="1846" y="5739"/>
                    <a:pt x="1858" y="5679"/>
                    <a:pt x="1822" y="5620"/>
                  </a:cubicBezTo>
                  <a:cubicBezTo>
                    <a:pt x="1715" y="5429"/>
                    <a:pt x="1620" y="5215"/>
                    <a:pt x="1560" y="5013"/>
                  </a:cubicBezTo>
                  <a:cubicBezTo>
                    <a:pt x="1548" y="4953"/>
                    <a:pt x="1489" y="4894"/>
                    <a:pt x="1429" y="4894"/>
                  </a:cubicBezTo>
                  <a:lnTo>
                    <a:pt x="512" y="4715"/>
                  </a:lnTo>
                  <a:cubicBezTo>
                    <a:pt x="417" y="4703"/>
                    <a:pt x="346" y="4608"/>
                    <a:pt x="346" y="4525"/>
                  </a:cubicBezTo>
                  <a:lnTo>
                    <a:pt x="346" y="4013"/>
                  </a:lnTo>
                  <a:cubicBezTo>
                    <a:pt x="346" y="3929"/>
                    <a:pt x="405" y="3834"/>
                    <a:pt x="512" y="3822"/>
                  </a:cubicBezTo>
                  <a:lnTo>
                    <a:pt x="1429" y="3643"/>
                  </a:lnTo>
                  <a:cubicBezTo>
                    <a:pt x="1489" y="3632"/>
                    <a:pt x="1548" y="3584"/>
                    <a:pt x="1560" y="3524"/>
                  </a:cubicBezTo>
                  <a:cubicBezTo>
                    <a:pt x="1620" y="3322"/>
                    <a:pt x="1715" y="3108"/>
                    <a:pt x="1822" y="2917"/>
                  </a:cubicBezTo>
                  <a:cubicBezTo>
                    <a:pt x="1846" y="2858"/>
                    <a:pt x="1846" y="2786"/>
                    <a:pt x="1822" y="2739"/>
                  </a:cubicBezTo>
                  <a:lnTo>
                    <a:pt x="1298" y="1941"/>
                  </a:lnTo>
                  <a:cubicBezTo>
                    <a:pt x="1250" y="1869"/>
                    <a:pt x="1250" y="1762"/>
                    <a:pt x="1322" y="1691"/>
                  </a:cubicBezTo>
                  <a:lnTo>
                    <a:pt x="1679" y="1334"/>
                  </a:lnTo>
                  <a:cubicBezTo>
                    <a:pt x="1714" y="1299"/>
                    <a:pt x="1765" y="1280"/>
                    <a:pt x="1820" y="1280"/>
                  </a:cubicBezTo>
                  <a:cubicBezTo>
                    <a:pt x="1859" y="1280"/>
                    <a:pt x="1901" y="1290"/>
                    <a:pt x="1941" y="1310"/>
                  </a:cubicBezTo>
                  <a:lnTo>
                    <a:pt x="2727" y="1822"/>
                  </a:lnTo>
                  <a:cubicBezTo>
                    <a:pt x="2759" y="1841"/>
                    <a:pt x="2791" y="1853"/>
                    <a:pt x="2822" y="1853"/>
                  </a:cubicBezTo>
                  <a:cubicBezTo>
                    <a:pt x="2850" y="1853"/>
                    <a:pt x="2878" y="1844"/>
                    <a:pt x="2905" y="1822"/>
                  </a:cubicBezTo>
                  <a:cubicBezTo>
                    <a:pt x="3096" y="1727"/>
                    <a:pt x="3310" y="1631"/>
                    <a:pt x="3513" y="1572"/>
                  </a:cubicBezTo>
                  <a:cubicBezTo>
                    <a:pt x="3572" y="1560"/>
                    <a:pt x="3632" y="1500"/>
                    <a:pt x="3632" y="1441"/>
                  </a:cubicBezTo>
                  <a:lnTo>
                    <a:pt x="3810" y="512"/>
                  </a:lnTo>
                  <a:cubicBezTo>
                    <a:pt x="3822" y="429"/>
                    <a:pt x="3917" y="357"/>
                    <a:pt x="4001" y="357"/>
                  </a:cubicBezTo>
                  <a:lnTo>
                    <a:pt x="4513" y="357"/>
                  </a:lnTo>
                  <a:cubicBezTo>
                    <a:pt x="4596" y="357"/>
                    <a:pt x="4691" y="417"/>
                    <a:pt x="4703" y="512"/>
                  </a:cubicBezTo>
                  <a:lnTo>
                    <a:pt x="4882" y="1441"/>
                  </a:lnTo>
                  <a:cubicBezTo>
                    <a:pt x="4894" y="1500"/>
                    <a:pt x="4941" y="1560"/>
                    <a:pt x="5001" y="1572"/>
                  </a:cubicBezTo>
                  <a:cubicBezTo>
                    <a:pt x="5215" y="1631"/>
                    <a:pt x="5418" y="1727"/>
                    <a:pt x="5608" y="1822"/>
                  </a:cubicBezTo>
                  <a:cubicBezTo>
                    <a:pt x="5638" y="1840"/>
                    <a:pt x="5674" y="1849"/>
                    <a:pt x="5706" y="1849"/>
                  </a:cubicBezTo>
                  <a:cubicBezTo>
                    <a:pt x="5739" y="1849"/>
                    <a:pt x="5769" y="1840"/>
                    <a:pt x="5787" y="1822"/>
                  </a:cubicBezTo>
                  <a:lnTo>
                    <a:pt x="6584" y="1310"/>
                  </a:lnTo>
                  <a:cubicBezTo>
                    <a:pt x="6617" y="1288"/>
                    <a:pt x="6656" y="1277"/>
                    <a:pt x="6696" y="1277"/>
                  </a:cubicBezTo>
                  <a:cubicBezTo>
                    <a:pt x="6745" y="1277"/>
                    <a:pt x="6795" y="1294"/>
                    <a:pt x="6835" y="1334"/>
                  </a:cubicBezTo>
                  <a:lnTo>
                    <a:pt x="7192" y="1691"/>
                  </a:lnTo>
                  <a:cubicBezTo>
                    <a:pt x="7251" y="1750"/>
                    <a:pt x="7263" y="1858"/>
                    <a:pt x="7216" y="1941"/>
                  </a:cubicBezTo>
                  <a:lnTo>
                    <a:pt x="6704" y="2739"/>
                  </a:lnTo>
                  <a:cubicBezTo>
                    <a:pt x="6668" y="2798"/>
                    <a:pt x="6656" y="2858"/>
                    <a:pt x="6704" y="2917"/>
                  </a:cubicBezTo>
                  <a:cubicBezTo>
                    <a:pt x="6799" y="3108"/>
                    <a:pt x="6894" y="3322"/>
                    <a:pt x="6954" y="3524"/>
                  </a:cubicBezTo>
                  <a:cubicBezTo>
                    <a:pt x="6965" y="3584"/>
                    <a:pt x="7025" y="3643"/>
                    <a:pt x="7085" y="3643"/>
                  </a:cubicBezTo>
                  <a:lnTo>
                    <a:pt x="8013" y="3822"/>
                  </a:lnTo>
                  <a:cubicBezTo>
                    <a:pt x="8097" y="3834"/>
                    <a:pt x="8168" y="3929"/>
                    <a:pt x="8168" y="4013"/>
                  </a:cubicBezTo>
                  <a:lnTo>
                    <a:pt x="8168" y="4525"/>
                  </a:lnTo>
                  <a:cubicBezTo>
                    <a:pt x="8168" y="4608"/>
                    <a:pt x="8108" y="4703"/>
                    <a:pt x="8013" y="4715"/>
                  </a:cubicBezTo>
                  <a:lnTo>
                    <a:pt x="7085" y="4894"/>
                  </a:lnTo>
                  <a:cubicBezTo>
                    <a:pt x="7025" y="4906"/>
                    <a:pt x="6965" y="4953"/>
                    <a:pt x="6954" y="5013"/>
                  </a:cubicBezTo>
                  <a:cubicBezTo>
                    <a:pt x="6906" y="5156"/>
                    <a:pt x="6846" y="5322"/>
                    <a:pt x="6787" y="5477"/>
                  </a:cubicBezTo>
                  <a:cubicBezTo>
                    <a:pt x="6739" y="5560"/>
                    <a:pt x="6787" y="5668"/>
                    <a:pt x="6882" y="5715"/>
                  </a:cubicBezTo>
                  <a:cubicBezTo>
                    <a:pt x="6903" y="5724"/>
                    <a:pt x="6926" y="5729"/>
                    <a:pt x="6949" y="5729"/>
                  </a:cubicBezTo>
                  <a:cubicBezTo>
                    <a:pt x="7016" y="5729"/>
                    <a:pt x="7085" y="5691"/>
                    <a:pt x="7120" y="5620"/>
                  </a:cubicBezTo>
                  <a:cubicBezTo>
                    <a:pt x="7180" y="5489"/>
                    <a:pt x="7239" y="5358"/>
                    <a:pt x="7275" y="5215"/>
                  </a:cubicBezTo>
                  <a:lnTo>
                    <a:pt x="8097" y="5060"/>
                  </a:lnTo>
                  <a:cubicBezTo>
                    <a:pt x="8347" y="5013"/>
                    <a:pt x="8549" y="4775"/>
                    <a:pt x="8549" y="4525"/>
                  </a:cubicBezTo>
                  <a:lnTo>
                    <a:pt x="8549" y="4013"/>
                  </a:lnTo>
                  <a:cubicBezTo>
                    <a:pt x="8549" y="3763"/>
                    <a:pt x="8370" y="3524"/>
                    <a:pt x="8097" y="3477"/>
                  </a:cubicBezTo>
                  <a:lnTo>
                    <a:pt x="7275" y="3310"/>
                  </a:lnTo>
                  <a:cubicBezTo>
                    <a:pt x="7216" y="3155"/>
                    <a:pt x="7156" y="2977"/>
                    <a:pt x="7073" y="2822"/>
                  </a:cubicBezTo>
                  <a:lnTo>
                    <a:pt x="7537" y="2119"/>
                  </a:lnTo>
                  <a:cubicBezTo>
                    <a:pt x="7680" y="1905"/>
                    <a:pt x="7656" y="1619"/>
                    <a:pt x="7454" y="1441"/>
                  </a:cubicBezTo>
                  <a:lnTo>
                    <a:pt x="7096" y="1084"/>
                  </a:lnTo>
                  <a:cubicBezTo>
                    <a:pt x="6992" y="980"/>
                    <a:pt x="6848" y="924"/>
                    <a:pt x="6705" y="924"/>
                  </a:cubicBezTo>
                  <a:cubicBezTo>
                    <a:pt x="6603" y="924"/>
                    <a:pt x="6502" y="953"/>
                    <a:pt x="6418" y="1012"/>
                  </a:cubicBezTo>
                  <a:lnTo>
                    <a:pt x="5715" y="1465"/>
                  </a:lnTo>
                  <a:cubicBezTo>
                    <a:pt x="5549" y="1381"/>
                    <a:pt x="5394" y="1322"/>
                    <a:pt x="5227" y="1262"/>
                  </a:cubicBezTo>
                  <a:lnTo>
                    <a:pt x="5060" y="441"/>
                  </a:lnTo>
                  <a:cubicBezTo>
                    <a:pt x="5013" y="191"/>
                    <a:pt x="4775" y="0"/>
                    <a:pt x="452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27"/>
            <p:cNvSpPr/>
            <p:nvPr/>
          </p:nvSpPr>
          <p:spPr>
            <a:xfrm>
              <a:off x="3184798" y="3878883"/>
              <a:ext cx="109550" cy="94018"/>
            </a:xfrm>
            <a:custGeom>
              <a:avLst/>
              <a:gdLst/>
              <a:ahLst/>
              <a:cxnLst/>
              <a:rect l="l" t="t" r="r" b="b"/>
              <a:pathLst>
                <a:path w="3442" h="2954" extrusionOk="0">
                  <a:moveTo>
                    <a:pt x="1465" y="1"/>
                  </a:moveTo>
                  <a:cubicBezTo>
                    <a:pt x="941" y="1"/>
                    <a:pt x="453" y="191"/>
                    <a:pt x="72" y="561"/>
                  </a:cubicBezTo>
                  <a:cubicBezTo>
                    <a:pt x="0" y="632"/>
                    <a:pt x="0" y="739"/>
                    <a:pt x="72" y="811"/>
                  </a:cubicBezTo>
                  <a:cubicBezTo>
                    <a:pt x="113" y="852"/>
                    <a:pt x="158" y="873"/>
                    <a:pt x="203" y="873"/>
                  </a:cubicBezTo>
                  <a:cubicBezTo>
                    <a:pt x="247" y="873"/>
                    <a:pt x="292" y="852"/>
                    <a:pt x="334" y="811"/>
                  </a:cubicBezTo>
                  <a:cubicBezTo>
                    <a:pt x="631" y="513"/>
                    <a:pt x="1024" y="358"/>
                    <a:pt x="1465" y="358"/>
                  </a:cubicBezTo>
                  <a:cubicBezTo>
                    <a:pt x="2358" y="358"/>
                    <a:pt x="3084" y="1084"/>
                    <a:pt x="3084" y="1977"/>
                  </a:cubicBezTo>
                  <a:cubicBezTo>
                    <a:pt x="3084" y="2227"/>
                    <a:pt x="3024" y="2477"/>
                    <a:pt x="2905" y="2716"/>
                  </a:cubicBezTo>
                  <a:cubicBezTo>
                    <a:pt x="2846" y="2799"/>
                    <a:pt x="2894" y="2894"/>
                    <a:pt x="2977" y="2942"/>
                  </a:cubicBezTo>
                  <a:cubicBezTo>
                    <a:pt x="3013" y="2954"/>
                    <a:pt x="3036" y="2954"/>
                    <a:pt x="3048" y="2954"/>
                  </a:cubicBezTo>
                  <a:cubicBezTo>
                    <a:pt x="3108" y="2954"/>
                    <a:pt x="3167" y="2930"/>
                    <a:pt x="3215" y="2870"/>
                  </a:cubicBezTo>
                  <a:cubicBezTo>
                    <a:pt x="3370" y="2585"/>
                    <a:pt x="3441" y="2287"/>
                    <a:pt x="3441" y="1977"/>
                  </a:cubicBezTo>
                  <a:cubicBezTo>
                    <a:pt x="3441" y="894"/>
                    <a:pt x="2560" y="1"/>
                    <a:pt x="14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27"/>
            <p:cNvSpPr/>
            <p:nvPr/>
          </p:nvSpPr>
          <p:spPr>
            <a:xfrm>
              <a:off x="3168120" y="3917331"/>
              <a:ext cx="102707" cy="87016"/>
            </a:xfrm>
            <a:custGeom>
              <a:avLst/>
              <a:gdLst/>
              <a:ahLst/>
              <a:cxnLst/>
              <a:rect l="l" t="t" r="r" b="b"/>
              <a:pathLst>
                <a:path w="3227" h="2734" extrusionOk="0">
                  <a:moveTo>
                    <a:pt x="277" y="0"/>
                  </a:moveTo>
                  <a:cubicBezTo>
                    <a:pt x="203" y="0"/>
                    <a:pt x="136" y="38"/>
                    <a:pt x="108" y="115"/>
                  </a:cubicBezTo>
                  <a:cubicBezTo>
                    <a:pt x="36" y="317"/>
                    <a:pt x="0" y="531"/>
                    <a:pt x="0" y="758"/>
                  </a:cubicBezTo>
                  <a:cubicBezTo>
                    <a:pt x="0" y="1841"/>
                    <a:pt x="881" y="2734"/>
                    <a:pt x="1977" y="2734"/>
                  </a:cubicBezTo>
                  <a:cubicBezTo>
                    <a:pt x="2394" y="2734"/>
                    <a:pt x="2798" y="2603"/>
                    <a:pt x="3144" y="2365"/>
                  </a:cubicBezTo>
                  <a:cubicBezTo>
                    <a:pt x="3215" y="2305"/>
                    <a:pt x="3227" y="2198"/>
                    <a:pt x="3191" y="2127"/>
                  </a:cubicBezTo>
                  <a:cubicBezTo>
                    <a:pt x="3162" y="2075"/>
                    <a:pt x="3106" y="2051"/>
                    <a:pt x="3050" y="2051"/>
                  </a:cubicBezTo>
                  <a:cubicBezTo>
                    <a:pt x="3015" y="2051"/>
                    <a:pt x="2981" y="2061"/>
                    <a:pt x="2953" y="2079"/>
                  </a:cubicBezTo>
                  <a:cubicBezTo>
                    <a:pt x="2667" y="2282"/>
                    <a:pt x="2334" y="2389"/>
                    <a:pt x="2001" y="2389"/>
                  </a:cubicBezTo>
                  <a:cubicBezTo>
                    <a:pt x="1108" y="2389"/>
                    <a:pt x="370" y="1662"/>
                    <a:pt x="370" y="769"/>
                  </a:cubicBezTo>
                  <a:cubicBezTo>
                    <a:pt x="370" y="591"/>
                    <a:pt x="405" y="412"/>
                    <a:pt x="465" y="246"/>
                  </a:cubicBezTo>
                  <a:cubicBezTo>
                    <a:pt x="465" y="138"/>
                    <a:pt x="417" y="43"/>
                    <a:pt x="334" y="7"/>
                  </a:cubicBezTo>
                  <a:cubicBezTo>
                    <a:pt x="315" y="3"/>
                    <a:pt x="296" y="0"/>
                    <a:pt x="27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27"/>
            <p:cNvSpPr/>
            <p:nvPr/>
          </p:nvSpPr>
          <p:spPr>
            <a:xfrm>
              <a:off x="3264749" y="3976275"/>
              <a:ext cx="183836" cy="183836"/>
            </a:xfrm>
            <a:custGeom>
              <a:avLst/>
              <a:gdLst/>
              <a:ahLst/>
              <a:cxnLst/>
              <a:rect l="l" t="t" r="r" b="b"/>
              <a:pathLst>
                <a:path w="5776" h="5776" extrusionOk="0">
                  <a:moveTo>
                    <a:pt x="2739" y="1"/>
                  </a:moveTo>
                  <a:cubicBezTo>
                    <a:pt x="2548" y="1"/>
                    <a:pt x="2370" y="156"/>
                    <a:pt x="2322" y="346"/>
                  </a:cubicBezTo>
                  <a:lnTo>
                    <a:pt x="2215" y="846"/>
                  </a:lnTo>
                  <a:cubicBezTo>
                    <a:pt x="2132" y="882"/>
                    <a:pt x="2036" y="930"/>
                    <a:pt x="1953" y="953"/>
                  </a:cubicBezTo>
                  <a:lnTo>
                    <a:pt x="1525" y="668"/>
                  </a:lnTo>
                  <a:cubicBezTo>
                    <a:pt x="1454" y="627"/>
                    <a:pt x="1372" y="606"/>
                    <a:pt x="1291" y="606"/>
                  </a:cubicBezTo>
                  <a:cubicBezTo>
                    <a:pt x="1181" y="606"/>
                    <a:pt x="1071" y="645"/>
                    <a:pt x="989" y="727"/>
                  </a:cubicBezTo>
                  <a:lnTo>
                    <a:pt x="751" y="965"/>
                  </a:lnTo>
                  <a:cubicBezTo>
                    <a:pt x="620" y="1108"/>
                    <a:pt x="584" y="1322"/>
                    <a:pt x="691" y="1501"/>
                  </a:cubicBezTo>
                  <a:lnTo>
                    <a:pt x="977" y="1942"/>
                  </a:lnTo>
                  <a:cubicBezTo>
                    <a:pt x="917" y="2061"/>
                    <a:pt x="870" y="2180"/>
                    <a:pt x="822" y="2311"/>
                  </a:cubicBezTo>
                  <a:cubicBezTo>
                    <a:pt x="786" y="2394"/>
                    <a:pt x="858" y="2501"/>
                    <a:pt x="941" y="2537"/>
                  </a:cubicBezTo>
                  <a:cubicBezTo>
                    <a:pt x="954" y="2541"/>
                    <a:pt x="967" y="2542"/>
                    <a:pt x="980" y="2542"/>
                  </a:cubicBezTo>
                  <a:cubicBezTo>
                    <a:pt x="1055" y="2542"/>
                    <a:pt x="1137" y="2489"/>
                    <a:pt x="1167" y="2418"/>
                  </a:cubicBezTo>
                  <a:cubicBezTo>
                    <a:pt x="1203" y="2275"/>
                    <a:pt x="1251" y="2144"/>
                    <a:pt x="1322" y="2025"/>
                  </a:cubicBezTo>
                  <a:cubicBezTo>
                    <a:pt x="1358" y="1965"/>
                    <a:pt x="1358" y="1894"/>
                    <a:pt x="1322" y="1846"/>
                  </a:cubicBezTo>
                  <a:lnTo>
                    <a:pt x="989" y="1322"/>
                  </a:lnTo>
                  <a:cubicBezTo>
                    <a:pt x="977" y="1299"/>
                    <a:pt x="977" y="1263"/>
                    <a:pt x="1001" y="1239"/>
                  </a:cubicBezTo>
                  <a:lnTo>
                    <a:pt x="1239" y="1001"/>
                  </a:lnTo>
                  <a:cubicBezTo>
                    <a:pt x="1258" y="981"/>
                    <a:pt x="1274" y="973"/>
                    <a:pt x="1291" y="973"/>
                  </a:cubicBezTo>
                  <a:cubicBezTo>
                    <a:pt x="1304" y="973"/>
                    <a:pt x="1318" y="978"/>
                    <a:pt x="1334" y="989"/>
                  </a:cubicBezTo>
                  <a:lnTo>
                    <a:pt x="1846" y="1322"/>
                  </a:lnTo>
                  <a:cubicBezTo>
                    <a:pt x="1878" y="1342"/>
                    <a:pt x="1910" y="1354"/>
                    <a:pt x="1942" y="1354"/>
                  </a:cubicBezTo>
                  <a:cubicBezTo>
                    <a:pt x="1969" y="1354"/>
                    <a:pt x="1997" y="1345"/>
                    <a:pt x="2025" y="1322"/>
                  </a:cubicBezTo>
                  <a:cubicBezTo>
                    <a:pt x="2144" y="1251"/>
                    <a:pt x="2287" y="1203"/>
                    <a:pt x="2417" y="1156"/>
                  </a:cubicBezTo>
                  <a:cubicBezTo>
                    <a:pt x="2477" y="1144"/>
                    <a:pt x="2537" y="1084"/>
                    <a:pt x="2537" y="1025"/>
                  </a:cubicBezTo>
                  <a:lnTo>
                    <a:pt x="2656" y="418"/>
                  </a:lnTo>
                  <a:cubicBezTo>
                    <a:pt x="2656" y="382"/>
                    <a:pt x="2679" y="358"/>
                    <a:pt x="2727" y="358"/>
                  </a:cubicBezTo>
                  <a:lnTo>
                    <a:pt x="3060" y="358"/>
                  </a:lnTo>
                  <a:cubicBezTo>
                    <a:pt x="3084" y="358"/>
                    <a:pt x="3120" y="394"/>
                    <a:pt x="3132" y="418"/>
                  </a:cubicBezTo>
                  <a:lnTo>
                    <a:pt x="3251" y="1025"/>
                  </a:lnTo>
                  <a:cubicBezTo>
                    <a:pt x="3263" y="1084"/>
                    <a:pt x="3310" y="1144"/>
                    <a:pt x="3370" y="1156"/>
                  </a:cubicBezTo>
                  <a:cubicBezTo>
                    <a:pt x="3501" y="1203"/>
                    <a:pt x="3632" y="1251"/>
                    <a:pt x="3751" y="1322"/>
                  </a:cubicBezTo>
                  <a:cubicBezTo>
                    <a:pt x="3781" y="1340"/>
                    <a:pt x="3816" y="1349"/>
                    <a:pt x="3849" y="1349"/>
                  </a:cubicBezTo>
                  <a:cubicBezTo>
                    <a:pt x="3882" y="1349"/>
                    <a:pt x="3912" y="1340"/>
                    <a:pt x="3930" y="1322"/>
                  </a:cubicBezTo>
                  <a:lnTo>
                    <a:pt x="4453" y="989"/>
                  </a:lnTo>
                  <a:cubicBezTo>
                    <a:pt x="4469" y="978"/>
                    <a:pt x="4483" y="973"/>
                    <a:pt x="4497" y="973"/>
                  </a:cubicBezTo>
                  <a:cubicBezTo>
                    <a:pt x="4513" y="973"/>
                    <a:pt x="4529" y="981"/>
                    <a:pt x="4549" y="1001"/>
                  </a:cubicBezTo>
                  <a:lnTo>
                    <a:pt x="4787" y="1239"/>
                  </a:lnTo>
                  <a:cubicBezTo>
                    <a:pt x="4811" y="1263"/>
                    <a:pt x="4811" y="1299"/>
                    <a:pt x="4799" y="1322"/>
                  </a:cubicBezTo>
                  <a:lnTo>
                    <a:pt x="4453" y="1846"/>
                  </a:lnTo>
                  <a:cubicBezTo>
                    <a:pt x="4430" y="1906"/>
                    <a:pt x="4406" y="1965"/>
                    <a:pt x="4453" y="2025"/>
                  </a:cubicBezTo>
                  <a:cubicBezTo>
                    <a:pt x="4525" y="2144"/>
                    <a:pt x="4573" y="2275"/>
                    <a:pt x="4620" y="2418"/>
                  </a:cubicBezTo>
                  <a:cubicBezTo>
                    <a:pt x="4632" y="2477"/>
                    <a:pt x="4692" y="2537"/>
                    <a:pt x="4751" y="2537"/>
                  </a:cubicBezTo>
                  <a:lnTo>
                    <a:pt x="5358" y="2656"/>
                  </a:lnTo>
                  <a:cubicBezTo>
                    <a:pt x="5394" y="2656"/>
                    <a:pt x="5418" y="2680"/>
                    <a:pt x="5418" y="2727"/>
                  </a:cubicBezTo>
                  <a:lnTo>
                    <a:pt x="5418" y="3049"/>
                  </a:lnTo>
                  <a:cubicBezTo>
                    <a:pt x="5418" y="3085"/>
                    <a:pt x="5394" y="3108"/>
                    <a:pt x="5358" y="3132"/>
                  </a:cubicBezTo>
                  <a:lnTo>
                    <a:pt x="4751" y="3251"/>
                  </a:lnTo>
                  <a:cubicBezTo>
                    <a:pt x="4692" y="3263"/>
                    <a:pt x="4632" y="3311"/>
                    <a:pt x="4620" y="3370"/>
                  </a:cubicBezTo>
                  <a:cubicBezTo>
                    <a:pt x="4573" y="3501"/>
                    <a:pt x="4525" y="3632"/>
                    <a:pt x="4453" y="3751"/>
                  </a:cubicBezTo>
                  <a:cubicBezTo>
                    <a:pt x="4430" y="3811"/>
                    <a:pt x="4430" y="3882"/>
                    <a:pt x="4453" y="3930"/>
                  </a:cubicBezTo>
                  <a:lnTo>
                    <a:pt x="4799" y="4454"/>
                  </a:lnTo>
                  <a:cubicBezTo>
                    <a:pt x="4811" y="4478"/>
                    <a:pt x="4811" y="4513"/>
                    <a:pt x="4787" y="4537"/>
                  </a:cubicBezTo>
                  <a:lnTo>
                    <a:pt x="4549" y="4775"/>
                  </a:lnTo>
                  <a:cubicBezTo>
                    <a:pt x="4526" y="4798"/>
                    <a:pt x="4508" y="4806"/>
                    <a:pt x="4489" y="4806"/>
                  </a:cubicBezTo>
                  <a:cubicBezTo>
                    <a:pt x="4478" y="4806"/>
                    <a:pt x="4467" y="4803"/>
                    <a:pt x="4453" y="4799"/>
                  </a:cubicBezTo>
                  <a:lnTo>
                    <a:pt x="3930" y="4454"/>
                  </a:lnTo>
                  <a:cubicBezTo>
                    <a:pt x="3898" y="4435"/>
                    <a:pt x="3866" y="4422"/>
                    <a:pt x="3834" y="4422"/>
                  </a:cubicBezTo>
                  <a:cubicBezTo>
                    <a:pt x="3806" y="4422"/>
                    <a:pt x="3779" y="4432"/>
                    <a:pt x="3751" y="4454"/>
                  </a:cubicBezTo>
                  <a:cubicBezTo>
                    <a:pt x="3632" y="4525"/>
                    <a:pt x="3501" y="4573"/>
                    <a:pt x="3370" y="4621"/>
                  </a:cubicBezTo>
                  <a:cubicBezTo>
                    <a:pt x="3310" y="4632"/>
                    <a:pt x="3251" y="4692"/>
                    <a:pt x="3251" y="4751"/>
                  </a:cubicBezTo>
                  <a:lnTo>
                    <a:pt x="3132" y="5359"/>
                  </a:lnTo>
                  <a:cubicBezTo>
                    <a:pt x="3132" y="5394"/>
                    <a:pt x="3096" y="5418"/>
                    <a:pt x="3060" y="5418"/>
                  </a:cubicBezTo>
                  <a:lnTo>
                    <a:pt x="2727" y="5418"/>
                  </a:lnTo>
                  <a:cubicBezTo>
                    <a:pt x="2703" y="5418"/>
                    <a:pt x="2668" y="5394"/>
                    <a:pt x="2656" y="5359"/>
                  </a:cubicBezTo>
                  <a:lnTo>
                    <a:pt x="2537" y="4751"/>
                  </a:lnTo>
                  <a:cubicBezTo>
                    <a:pt x="2525" y="4692"/>
                    <a:pt x="2477" y="4632"/>
                    <a:pt x="2417" y="4621"/>
                  </a:cubicBezTo>
                  <a:cubicBezTo>
                    <a:pt x="2287" y="4573"/>
                    <a:pt x="2144" y="4525"/>
                    <a:pt x="2025" y="4454"/>
                  </a:cubicBezTo>
                  <a:cubicBezTo>
                    <a:pt x="1995" y="4436"/>
                    <a:pt x="1962" y="4427"/>
                    <a:pt x="1931" y="4427"/>
                  </a:cubicBezTo>
                  <a:cubicBezTo>
                    <a:pt x="1900" y="4427"/>
                    <a:pt x="1870" y="4436"/>
                    <a:pt x="1846" y="4454"/>
                  </a:cubicBezTo>
                  <a:lnTo>
                    <a:pt x="1334" y="4799"/>
                  </a:lnTo>
                  <a:cubicBezTo>
                    <a:pt x="1321" y="4803"/>
                    <a:pt x="1309" y="4806"/>
                    <a:pt x="1298" y="4806"/>
                  </a:cubicBezTo>
                  <a:cubicBezTo>
                    <a:pt x="1279" y="4806"/>
                    <a:pt x="1261" y="4798"/>
                    <a:pt x="1239" y="4775"/>
                  </a:cubicBezTo>
                  <a:lnTo>
                    <a:pt x="1001" y="4537"/>
                  </a:lnTo>
                  <a:cubicBezTo>
                    <a:pt x="977" y="4513"/>
                    <a:pt x="977" y="4478"/>
                    <a:pt x="989" y="4454"/>
                  </a:cubicBezTo>
                  <a:lnTo>
                    <a:pt x="1322" y="3930"/>
                  </a:lnTo>
                  <a:cubicBezTo>
                    <a:pt x="1358" y="3870"/>
                    <a:pt x="1370" y="3811"/>
                    <a:pt x="1322" y="3751"/>
                  </a:cubicBezTo>
                  <a:cubicBezTo>
                    <a:pt x="1251" y="3632"/>
                    <a:pt x="1215" y="3501"/>
                    <a:pt x="1167" y="3370"/>
                  </a:cubicBezTo>
                  <a:cubicBezTo>
                    <a:pt x="1144" y="3311"/>
                    <a:pt x="1084" y="3251"/>
                    <a:pt x="1024" y="3251"/>
                  </a:cubicBezTo>
                  <a:lnTo>
                    <a:pt x="417" y="3132"/>
                  </a:lnTo>
                  <a:cubicBezTo>
                    <a:pt x="393" y="3132"/>
                    <a:pt x="358" y="3097"/>
                    <a:pt x="358" y="3049"/>
                  </a:cubicBezTo>
                  <a:lnTo>
                    <a:pt x="358" y="2727"/>
                  </a:lnTo>
                  <a:cubicBezTo>
                    <a:pt x="358" y="2692"/>
                    <a:pt x="393" y="2668"/>
                    <a:pt x="417" y="2656"/>
                  </a:cubicBezTo>
                  <a:lnTo>
                    <a:pt x="465" y="2632"/>
                  </a:lnTo>
                  <a:cubicBezTo>
                    <a:pt x="548" y="2620"/>
                    <a:pt x="632" y="2525"/>
                    <a:pt x="596" y="2430"/>
                  </a:cubicBezTo>
                  <a:cubicBezTo>
                    <a:pt x="586" y="2352"/>
                    <a:pt x="520" y="2289"/>
                    <a:pt x="444" y="2289"/>
                  </a:cubicBezTo>
                  <a:cubicBezTo>
                    <a:pt x="428" y="2289"/>
                    <a:pt x="410" y="2292"/>
                    <a:pt x="393" y="2299"/>
                  </a:cubicBezTo>
                  <a:lnTo>
                    <a:pt x="346" y="2311"/>
                  </a:lnTo>
                  <a:cubicBezTo>
                    <a:pt x="155" y="2358"/>
                    <a:pt x="1" y="2513"/>
                    <a:pt x="1" y="2727"/>
                  </a:cubicBezTo>
                  <a:lnTo>
                    <a:pt x="1" y="3049"/>
                  </a:lnTo>
                  <a:cubicBezTo>
                    <a:pt x="1" y="3251"/>
                    <a:pt x="155" y="3430"/>
                    <a:pt x="346" y="3466"/>
                  </a:cubicBezTo>
                  <a:lnTo>
                    <a:pt x="846" y="3573"/>
                  </a:lnTo>
                  <a:cubicBezTo>
                    <a:pt x="882" y="3668"/>
                    <a:pt x="929" y="3751"/>
                    <a:pt x="953" y="3847"/>
                  </a:cubicBezTo>
                  <a:lnTo>
                    <a:pt x="679" y="4275"/>
                  </a:lnTo>
                  <a:cubicBezTo>
                    <a:pt x="572" y="4442"/>
                    <a:pt x="584" y="4656"/>
                    <a:pt x="727" y="4811"/>
                  </a:cubicBezTo>
                  <a:lnTo>
                    <a:pt x="977" y="5049"/>
                  </a:lnTo>
                  <a:cubicBezTo>
                    <a:pt x="1055" y="5127"/>
                    <a:pt x="1163" y="5172"/>
                    <a:pt x="1278" y="5172"/>
                  </a:cubicBezTo>
                  <a:cubicBezTo>
                    <a:pt x="1356" y="5172"/>
                    <a:pt x="1436" y="5152"/>
                    <a:pt x="1513" y="5109"/>
                  </a:cubicBezTo>
                  <a:lnTo>
                    <a:pt x="1941" y="4823"/>
                  </a:lnTo>
                  <a:cubicBezTo>
                    <a:pt x="2025" y="4871"/>
                    <a:pt x="2120" y="4894"/>
                    <a:pt x="2203" y="4930"/>
                  </a:cubicBezTo>
                  <a:lnTo>
                    <a:pt x="2310" y="5430"/>
                  </a:lnTo>
                  <a:cubicBezTo>
                    <a:pt x="2358" y="5633"/>
                    <a:pt x="2513" y="5775"/>
                    <a:pt x="2727" y="5775"/>
                  </a:cubicBezTo>
                  <a:lnTo>
                    <a:pt x="3060" y="5775"/>
                  </a:lnTo>
                  <a:cubicBezTo>
                    <a:pt x="3251" y="5775"/>
                    <a:pt x="3430" y="5633"/>
                    <a:pt x="3465" y="5430"/>
                  </a:cubicBezTo>
                  <a:lnTo>
                    <a:pt x="3572" y="4930"/>
                  </a:lnTo>
                  <a:cubicBezTo>
                    <a:pt x="3668" y="4894"/>
                    <a:pt x="3751" y="4859"/>
                    <a:pt x="3846" y="4823"/>
                  </a:cubicBezTo>
                  <a:lnTo>
                    <a:pt x="4275" y="5109"/>
                  </a:lnTo>
                  <a:cubicBezTo>
                    <a:pt x="4344" y="5153"/>
                    <a:pt x="4422" y="5175"/>
                    <a:pt x="4500" y="5175"/>
                  </a:cubicBezTo>
                  <a:cubicBezTo>
                    <a:pt x="4610" y="5175"/>
                    <a:pt x="4720" y="5132"/>
                    <a:pt x="4811" y="5049"/>
                  </a:cubicBezTo>
                  <a:lnTo>
                    <a:pt x="5049" y="4811"/>
                  </a:lnTo>
                  <a:cubicBezTo>
                    <a:pt x="5180" y="4680"/>
                    <a:pt x="5215" y="4454"/>
                    <a:pt x="5108" y="4275"/>
                  </a:cubicBezTo>
                  <a:lnTo>
                    <a:pt x="4823" y="3847"/>
                  </a:lnTo>
                  <a:cubicBezTo>
                    <a:pt x="4870" y="3751"/>
                    <a:pt x="4894" y="3668"/>
                    <a:pt x="4930" y="3573"/>
                  </a:cubicBezTo>
                  <a:lnTo>
                    <a:pt x="5442" y="3466"/>
                  </a:lnTo>
                  <a:cubicBezTo>
                    <a:pt x="5632" y="3430"/>
                    <a:pt x="5775" y="3263"/>
                    <a:pt x="5775" y="3049"/>
                  </a:cubicBezTo>
                  <a:lnTo>
                    <a:pt x="5775" y="2727"/>
                  </a:lnTo>
                  <a:cubicBezTo>
                    <a:pt x="5775" y="2513"/>
                    <a:pt x="5644" y="2358"/>
                    <a:pt x="5454" y="2311"/>
                  </a:cubicBezTo>
                  <a:lnTo>
                    <a:pt x="4942" y="2204"/>
                  </a:lnTo>
                  <a:cubicBezTo>
                    <a:pt x="4918" y="2120"/>
                    <a:pt x="4870" y="2025"/>
                    <a:pt x="4846" y="1942"/>
                  </a:cubicBezTo>
                  <a:lnTo>
                    <a:pt x="5120" y="1501"/>
                  </a:lnTo>
                  <a:cubicBezTo>
                    <a:pt x="5227" y="1346"/>
                    <a:pt x="5215" y="1120"/>
                    <a:pt x="5061" y="965"/>
                  </a:cubicBezTo>
                  <a:lnTo>
                    <a:pt x="4823" y="727"/>
                  </a:lnTo>
                  <a:cubicBezTo>
                    <a:pt x="4745" y="650"/>
                    <a:pt x="4634" y="610"/>
                    <a:pt x="4520" y="610"/>
                  </a:cubicBezTo>
                  <a:cubicBezTo>
                    <a:pt x="4441" y="610"/>
                    <a:pt x="4360" y="629"/>
                    <a:pt x="4287" y="668"/>
                  </a:cubicBezTo>
                  <a:lnTo>
                    <a:pt x="3858" y="953"/>
                  </a:lnTo>
                  <a:cubicBezTo>
                    <a:pt x="3763" y="906"/>
                    <a:pt x="3680" y="882"/>
                    <a:pt x="3596" y="846"/>
                  </a:cubicBezTo>
                  <a:lnTo>
                    <a:pt x="3489" y="346"/>
                  </a:lnTo>
                  <a:cubicBezTo>
                    <a:pt x="3441" y="156"/>
                    <a:pt x="3275" y="1"/>
                    <a:pt x="307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27"/>
            <p:cNvSpPr/>
            <p:nvPr/>
          </p:nvSpPr>
          <p:spPr>
            <a:xfrm>
              <a:off x="3326526" y="4036907"/>
              <a:ext cx="62541" cy="62573"/>
            </a:xfrm>
            <a:custGeom>
              <a:avLst/>
              <a:gdLst/>
              <a:ahLst/>
              <a:cxnLst/>
              <a:rect l="l" t="t" r="r" b="b"/>
              <a:pathLst>
                <a:path w="1965" h="1966" extrusionOk="0">
                  <a:moveTo>
                    <a:pt x="977" y="1"/>
                  </a:moveTo>
                  <a:cubicBezTo>
                    <a:pt x="441" y="1"/>
                    <a:pt x="0" y="453"/>
                    <a:pt x="0" y="989"/>
                  </a:cubicBezTo>
                  <a:cubicBezTo>
                    <a:pt x="0" y="1525"/>
                    <a:pt x="441" y="1965"/>
                    <a:pt x="977" y="1965"/>
                  </a:cubicBezTo>
                  <a:cubicBezTo>
                    <a:pt x="1203" y="1965"/>
                    <a:pt x="1417" y="1894"/>
                    <a:pt x="1572" y="1763"/>
                  </a:cubicBezTo>
                  <a:cubicBezTo>
                    <a:pt x="1655" y="1703"/>
                    <a:pt x="1667" y="1596"/>
                    <a:pt x="1608" y="1501"/>
                  </a:cubicBezTo>
                  <a:cubicBezTo>
                    <a:pt x="1574" y="1461"/>
                    <a:pt x="1525" y="1439"/>
                    <a:pt x="1473" y="1439"/>
                  </a:cubicBezTo>
                  <a:cubicBezTo>
                    <a:pt x="1434" y="1439"/>
                    <a:pt x="1394" y="1452"/>
                    <a:pt x="1358" y="1477"/>
                  </a:cubicBezTo>
                  <a:cubicBezTo>
                    <a:pt x="1250" y="1561"/>
                    <a:pt x="1119" y="1608"/>
                    <a:pt x="965" y="1608"/>
                  </a:cubicBezTo>
                  <a:cubicBezTo>
                    <a:pt x="619" y="1608"/>
                    <a:pt x="346" y="1322"/>
                    <a:pt x="346" y="977"/>
                  </a:cubicBezTo>
                  <a:cubicBezTo>
                    <a:pt x="346" y="644"/>
                    <a:pt x="619" y="358"/>
                    <a:pt x="977" y="358"/>
                  </a:cubicBezTo>
                  <a:cubicBezTo>
                    <a:pt x="1322" y="358"/>
                    <a:pt x="1608" y="644"/>
                    <a:pt x="1608" y="989"/>
                  </a:cubicBezTo>
                  <a:cubicBezTo>
                    <a:pt x="1608" y="1084"/>
                    <a:pt x="1679" y="1168"/>
                    <a:pt x="1786" y="1168"/>
                  </a:cubicBezTo>
                  <a:cubicBezTo>
                    <a:pt x="1893" y="1168"/>
                    <a:pt x="1965" y="1084"/>
                    <a:pt x="1965" y="989"/>
                  </a:cubicBezTo>
                  <a:cubicBezTo>
                    <a:pt x="1965" y="453"/>
                    <a:pt x="1512" y="1"/>
                    <a:pt x="97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27"/>
            <p:cNvSpPr/>
            <p:nvPr/>
          </p:nvSpPr>
          <p:spPr>
            <a:xfrm>
              <a:off x="3196542" y="3907687"/>
              <a:ext cx="68238" cy="68238"/>
            </a:xfrm>
            <a:custGeom>
              <a:avLst/>
              <a:gdLst/>
              <a:ahLst/>
              <a:cxnLst/>
              <a:rect l="l" t="t" r="r" b="b"/>
              <a:pathLst>
                <a:path w="2144" h="2144" extrusionOk="0">
                  <a:moveTo>
                    <a:pt x="1072" y="358"/>
                  </a:moveTo>
                  <a:cubicBezTo>
                    <a:pt x="1477" y="358"/>
                    <a:pt x="1786" y="680"/>
                    <a:pt x="1786" y="1072"/>
                  </a:cubicBezTo>
                  <a:cubicBezTo>
                    <a:pt x="1786" y="1477"/>
                    <a:pt x="1465" y="1787"/>
                    <a:pt x="1072" y="1787"/>
                  </a:cubicBezTo>
                  <a:cubicBezTo>
                    <a:pt x="691" y="1787"/>
                    <a:pt x="358" y="1453"/>
                    <a:pt x="358" y="1072"/>
                  </a:cubicBezTo>
                  <a:cubicBezTo>
                    <a:pt x="358" y="668"/>
                    <a:pt x="691" y="358"/>
                    <a:pt x="1072" y="358"/>
                  </a:cubicBezTo>
                  <a:close/>
                  <a:moveTo>
                    <a:pt x="1072" y="1"/>
                  </a:moveTo>
                  <a:cubicBezTo>
                    <a:pt x="477" y="1"/>
                    <a:pt x="0" y="477"/>
                    <a:pt x="0" y="1072"/>
                  </a:cubicBezTo>
                  <a:cubicBezTo>
                    <a:pt x="0" y="1668"/>
                    <a:pt x="477" y="2144"/>
                    <a:pt x="1072" y="2144"/>
                  </a:cubicBezTo>
                  <a:cubicBezTo>
                    <a:pt x="1667" y="2144"/>
                    <a:pt x="2144" y="1656"/>
                    <a:pt x="2144" y="1072"/>
                  </a:cubicBezTo>
                  <a:cubicBezTo>
                    <a:pt x="2144" y="477"/>
                    <a:pt x="1667" y="1"/>
                    <a:pt x="107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8" name="Google Shape;498;p27"/>
          <p:cNvGrpSpPr/>
          <p:nvPr/>
        </p:nvGrpSpPr>
        <p:grpSpPr>
          <a:xfrm>
            <a:off x="6789168" y="1684647"/>
            <a:ext cx="583817" cy="580314"/>
            <a:chOff x="3541011" y="3367320"/>
            <a:chExt cx="348257" cy="346188"/>
          </a:xfrm>
        </p:grpSpPr>
        <p:sp>
          <p:nvSpPr>
            <p:cNvPr id="499" name="Google Shape;499;p27"/>
            <p:cNvSpPr/>
            <p:nvPr/>
          </p:nvSpPr>
          <p:spPr>
            <a:xfrm>
              <a:off x="3541011" y="3367320"/>
              <a:ext cx="347906" cy="346188"/>
            </a:xfrm>
            <a:custGeom>
              <a:avLst/>
              <a:gdLst/>
              <a:ahLst/>
              <a:cxnLst/>
              <a:rect l="l" t="t" r="r" b="b"/>
              <a:pathLst>
                <a:path w="10931" h="10877" extrusionOk="0">
                  <a:moveTo>
                    <a:pt x="4203" y="6323"/>
                  </a:moveTo>
                  <a:cubicBezTo>
                    <a:pt x="4322" y="6454"/>
                    <a:pt x="4465" y="6609"/>
                    <a:pt x="4620" y="6740"/>
                  </a:cubicBezTo>
                  <a:lnTo>
                    <a:pt x="4024" y="7335"/>
                  </a:lnTo>
                  <a:lnTo>
                    <a:pt x="3977" y="7287"/>
                  </a:lnTo>
                  <a:lnTo>
                    <a:pt x="3632" y="6942"/>
                  </a:lnTo>
                  <a:lnTo>
                    <a:pt x="3584" y="6906"/>
                  </a:lnTo>
                  <a:lnTo>
                    <a:pt x="4203" y="6323"/>
                  </a:lnTo>
                  <a:close/>
                  <a:moveTo>
                    <a:pt x="3239" y="7123"/>
                  </a:moveTo>
                  <a:cubicBezTo>
                    <a:pt x="3307" y="7123"/>
                    <a:pt x="3376" y="7150"/>
                    <a:pt x="3429" y="7204"/>
                  </a:cubicBezTo>
                  <a:lnTo>
                    <a:pt x="3763" y="7537"/>
                  </a:lnTo>
                  <a:cubicBezTo>
                    <a:pt x="3858" y="7632"/>
                    <a:pt x="3858" y="7799"/>
                    <a:pt x="3751" y="7894"/>
                  </a:cubicBezTo>
                  <a:lnTo>
                    <a:pt x="3560" y="8097"/>
                  </a:lnTo>
                  <a:lnTo>
                    <a:pt x="2858" y="7394"/>
                  </a:lnTo>
                  <a:lnTo>
                    <a:pt x="3048" y="7204"/>
                  </a:lnTo>
                  <a:cubicBezTo>
                    <a:pt x="3102" y="7150"/>
                    <a:pt x="3170" y="7123"/>
                    <a:pt x="3239" y="7123"/>
                  </a:cubicBezTo>
                  <a:close/>
                  <a:moveTo>
                    <a:pt x="2631" y="7597"/>
                  </a:moveTo>
                  <a:lnTo>
                    <a:pt x="3334" y="8299"/>
                  </a:lnTo>
                  <a:lnTo>
                    <a:pt x="1167" y="10478"/>
                  </a:lnTo>
                  <a:cubicBezTo>
                    <a:pt x="1113" y="10526"/>
                    <a:pt x="1045" y="10550"/>
                    <a:pt x="976" y="10550"/>
                  </a:cubicBezTo>
                  <a:cubicBezTo>
                    <a:pt x="908" y="10550"/>
                    <a:pt x="840" y="10526"/>
                    <a:pt x="786" y="10478"/>
                  </a:cubicBezTo>
                  <a:lnTo>
                    <a:pt x="453" y="10133"/>
                  </a:lnTo>
                  <a:cubicBezTo>
                    <a:pt x="357" y="10038"/>
                    <a:pt x="357" y="9883"/>
                    <a:pt x="465" y="9776"/>
                  </a:cubicBezTo>
                  <a:lnTo>
                    <a:pt x="2631" y="7597"/>
                  </a:lnTo>
                  <a:close/>
                  <a:moveTo>
                    <a:pt x="7120" y="1"/>
                  </a:moveTo>
                  <a:cubicBezTo>
                    <a:pt x="3989" y="1"/>
                    <a:pt x="2191" y="3537"/>
                    <a:pt x="4001" y="6073"/>
                  </a:cubicBezTo>
                  <a:lnTo>
                    <a:pt x="3274" y="6799"/>
                  </a:lnTo>
                  <a:cubicBezTo>
                    <a:pt x="3249" y="6796"/>
                    <a:pt x="3223" y="6794"/>
                    <a:pt x="3198" y="6794"/>
                  </a:cubicBezTo>
                  <a:cubicBezTo>
                    <a:pt x="3049" y="6794"/>
                    <a:pt x="2912" y="6854"/>
                    <a:pt x="2810" y="6966"/>
                  </a:cubicBezTo>
                  <a:lnTo>
                    <a:pt x="226" y="9549"/>
                  </a:lnTo>
                  <a:cubicBezTo>
                    <a:pt x="0" y="9776"/>
                    <a:pt x="0" y="10145"/>
                    <a:pt x="226" y="10371"/>
                  </a:cubicBezTo>
                  <a:lnTo>
                    <a:pt x="572" y="10716"/>
                  </a:lnTo>
                  <a:cubicBezTo>
                    <a:pt x="679" y="10823"/>
                    <a:pt x="828" y="10877"/>
                    <a:pt x="976" y="10877"/>
                  </a:cubicBezTo>
                  <a:cubicBezTo>
                    <a:pt x="1125" y="10877"/>
                    <a:pt x="1274" y="10823"/>
                    <a:pt x="1381" y="10716"/>
                  </a:cubicBezTo>
                  <a:lnTo>
                    <a:pt x="3655" y="8430"/>
                  </a:lnTo>
                  <a:lnTo>
                    <a:pt x="3977" y="8121"/>
                  </a:lnTo>
                  <a:cubicBezTo>
                    <a:pt x="4096" y="8002"/>
                    <a:pt x="4155" y="7835"/>
                    <a:pt x="4144" y="7656"/>
                  </a:cubicBezTo>
                  <a:lnTo>
                    <a:pt x="4870" y="6930"/>
                  </a:lnTo>
                  <a:cubicBezTo>
                    <a:pt x="5406" y="7323"/>
                    <a:pt x="6037" y="7573"/>
                    <a:pt x="6715" y="7632"/>
                  </a:cubicBezTo>
                  <a:lnTo>
                    <a:pt x="6727" y="7632"/>
                  </a:lnTo>
                  <a:cubicBezTo>
                    <a:pt x="6799" y="7632"/>
                    <a:pt x="6882" y="7573"/>
                    <a:pt x="6894" y="7478"/>
                  </a:cubicBezTo>
                  <a:cubicBezTo>
                    <a:pt x="6906" y="7394"/>
                    <a:pt x="6834" y="7323"/>
                    <a:pt x="6739" y="7299"/>
                  </a:cubicBezTo>
                  <a:cubicBezTo>
                    <a:pt x="6037" y="7228"/>
                    <a:pt x="5406" y="6966"/>
                    <a:pt x="4882" y="6549"/>
                  </a:cubicBezTo>
                  <a:cubicBezTo>
                    <a:pt x="2298" y="4465"/>
                    <a:pt x="3822" y="310"/>
                    <a:pt x="7096" y="310"/>
                  </a:cubicBezTo>
                  <a:cubicBezTo>
                    <a:pt x="8942" y="310"/>
                    <a:pt x="10418" y="1703"/>
                    <a:pt x="10597" y="3465"/>
                  </a:cubicBezTo>
                  <a:cubicBezTo>
                    <a:pt x="10609" y="3549"/>
                    <a:pt x="10692" y="3608"/>
                    <a:pt x="10775" y="3608"/>
                  </a:cubicBezTo>
                  <a:cubicBezTo>
                    <a:pt x="10871" y="3596"/>
                    <a:pt x="10930" y="3525"/>
                    <a:pt x="10930" y="3430"/>
                  </a:cubicBezTo>
                  <a:cubicBezTo>
                    <a:pt x="10728" y="1525"/>
                    <a:pt x="9120" y="1"/>
                    <a:pt x="712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27"/>
            <p:cNvSpPr/>
            <p:nvPr/>
          </p:nvSpPr>
          <p:spPr>
            <a:xfrm>
              <a:off x="3658105" y="3389599"/>
              <a:ext cx="208820" cy="199431"/>
            </a:xfrm>
            <a:custGeom>
              <a:avLst/>
              <a:gdLst/>
              <a:ahLst/>
              <a:cxnLst/>
              <a:rect l="l" t="t" r="r" b="b"/>
              <a:pathLst>
                <a:path w="6561" h="6266" extrusionOk="0">
                  <a:moveTo>
                    <a:pt x="3441" y="336"/>
                  </a:moveTo>
                  <a:cubicBezTo>
                    <a:pt x="4989" y="336"/>
                    <a:pt x="6251" y="1587"/>
                    <a:pt x="6251" y="3146"/>
                  </a:cubicBezTo>
                  <a:cubicBezTo>
                    <a:pt x="6251" y="4694"/>
                    <a:pt x="4989" y="5944"/>
                    <a:pt x="3441" y="5944"/>
                  </a:cubicBezTo>
                  <a:cubicBezTo>
                    <a:pt x="2727" y="5944"/>
                    <a:pt x="1989" y="5682"/>
                    <a:pt x="1441" y="5135"/>
                  </a:cubicBezTo>
                  <a:cubicBezTo>
                    <a:pt x="345" y="4027"/>
                    <a:pt x="345" y="2241"/>
                    <a:pt x="1441" y="1158"/>
                  </a:cubicBezTo>
                  <a:cubicBezTo>
                    <a:pt x="1989" y="598"/>
                    <a:pt x="2703" y="336"/>
                    <a:pt x="3441" y="336"/>
                  </a:cubicBezTo>
                  <a:close/>
                  <a:moveTo>
                    <a:pt x="3428" y="0"/>
                  </a:moveTo>
                  <a:cubicBezTo>
                    <a:pt x="2628" y="0"/>
                    <a:pt x="1828" y="307"/>
                    <a:pt x="1215" y="920"/>
                  </a:cubicBezTo>
                  <a:cubicBezTo>
                    <a:pt x="0" y="2134"/>
                    <a:pt x="0" y="4123"/>
                    <a:pt x="1215" y="5337"/>
                  </a:cubicBezTo>
                  <a:cubicBezTo>
                    <a:pt x="1822" y="5944"/>
                    <a:pt x="2631" y="6266"/>
                    <a:pt x="3429" y="6266"/>
                  </a:cubicBezTo>
                  <a:cubicBezTo>
                    <a:pt x="5144" y="6266"/>
                    <a:pt x="6561" y="4873"/>
                    <a:pt x="6561" y="3134"/>
                  </a:cubicBezTo>
                  <a:cubicBezTo>
                    <a:pt x="6561" y="2301"/>
                    <a:pt x="6227" y="1515"/>
                    <a:pt x="5632" y="920"/>
                  </a:cubicBezTo>
                  <a:cubicBezTo>
                    <a:pt x="5025" y="307"/>
                    <a:pt x="4227" y="0"/>
                    <a:pt x="342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27"/>
            <p:cNvSpPr/>
            <p:nvPr/>
          </p:nvSpPr>
          <p:spPr>
            <a:xfrm>
              <a:off x="3720614" y="3426805"/>
              <a:ext cx="95164" cy="116011"/>
            </a:xfrm>
            <a:custGeom>
              <a:avLst/>
              <a:gdLst/>
              <a:ahLst/>
              <a:cxnLst/>
              <a:rect l="l" t="t" r="r" b="b"/>
              <a:pathLst>
                <a:path w="2990" h="3645" extrusionOk="0">
                  <a:moveTo>
                    <a:pt x="1477" y="334"/>
                  </a:moveTo>
                  <a:cubicBezTo>
                    <a:pt x="1834" y="334"/>
                    <a:pt x="2132" y="632"/>
                    <a:pt x="2132" y="989"/>
                  </a:cubicBezTo>
                  <a:cubicBezTo>
                    <a:pt x="2132" y="1334"/>
                    <a:pt x="1834" y="1632"/>
                    <a:pt x="1477" y="1632"/>
                  </a:cubicBezTo>
                  <a:cubicBezTo>
                    <a:pt x="1120" y="1632"/>
                    <a:pt x="822" y="1334"/>
                    <a:pt x="822" y="989"/>
                  </a:cubicBezTo>
                  <a:cubicBezTo>
                    <a:pt x="822" y="608"/>
                    <a:pt x="1120" y="334"/>
                    <a:pt x="1477" y="334"/>
                  </a:cubicBezTo>
                  <a:close/>
                  <a:moveTo>
                    <a:pt x="1906" y="1953"/>
                  </a:moveTo>
                  <a:cubicBezTo>
                    <a:pt x="2287" y="1953"/>
                    <a:pt x="2620" y="2263"/>
                    <a:pt x="2620" y="2668"/>
                  </a:cubicBezTo>
                  <a:lnTo>
                    <a:pt x="2620" y="3335"/>
                  </a:lnTo>
                  <a:lnTo>
                    <a:pt x="2275" y="3335"/>
                  </a:lnTo>
                  <a:lnTo>
                    <a:pt x="2275" y="2632"/>
                  </a:lnTo>
                  <a:cubicBezTo>
                    <a:pt x="2275" y="2549"/>
                    <a:pt x="2203" y="2477"/>
                    <a:pt x="2108" y="2477"/>
                  </a:cubicBezTo>
                  <a:cubicBezTo>
                    <a:pt x="2025" y="2477"/>
                    <a:pt x="1953" y="2549"/>
                    <a:pt x="1953" y="2632"/>
                  </a:cubicBezTo>
                  <a:lnTo>
                    <a:pt x="1953" y="3335"/>
                  </a:lnTo>
                  <a:lnTo>
                    <a:pt x="953" y="3335"/>
                  </a:lnTo>
                  <a:lnTo>
                    <a:pt x="953" y="2632"/>
                  </a:lnTo>
                  <a:cubicBezTo>
                    <a:pt x="953" y="2549"/>
                    <a:pt x="882" y="2477"/>
                    <a:pt x="787" y="2477"/>
                  </a:cubicBezTo>
                  <a:cubicBezTo>
                    <a:pt x="691" y="2477"/>
                    <a:pt x="620" y="2549"/>
                    <a:pt x="620" y="2632"/>
                  </a:cubicBezTo>
                  <a:lnTo>
                    <a:pt x="620" y="3335"/>
                  </a:lnTo>
                  <a:lnTo>
                    <a:pt x="263" y="3335"/>
                  </a:lnTo>
                  <a:lnTo>
                    <a:pt x="263" y="2668"/>
                  </a:lnTo>
                  <a:cubicBezTo>
                    <a:pt x="263" y="2275"/>
                    <a:pt x="584" y="1953"/>
                    <a:pt x="977" y="1953"/>
                  </a:cubicBezTo>
                  <a:close/>
                  <a:moveTo>
                    <a:pt x="1477" y="1"/>
                  </a:moveTo>
                  <a:cubicBezTo>
                    <a:pt x="941" y="1"/>
                    <a:pt x="501" y="429"/>
                    <a:pt x="501" y="965"/>
                  </a:cubicBezTo>
                  <a:cubicBezTo>
                    <a:pt x="501" y="1239"/>
                    <a:pt x="608" y="1477"/>
                    <a:pt x="787" y="1656"/>
                  </a:cubicBezTo>
                  <a:cubicBezTo>
                    <a:pt x="322" y="1763"/>
                    <a:pt x="1" y="2180"/>
                    <a:pt x="1" y="2656"/>
                  </a:cubicBezTo>
                  <a:lnTo>
                    <a:pt x="1" y="3335"/>
                  </a:lnTo>
                  <a:cubicBezTo>
                    <a:pt x="1" y="3501"/>
                    <a:pt x="132" y="3644"/>
                    <a:pt x="310" y="3644"/>
                  </a:cubicBezTo>
                  <a:lnTo>
                    <a:pt x="2680" y="3644"/>
                  </a:lnTo>
                  <a:cubicBezTo>
                    <a:pt x="2846" y="3644"/>
                    <a:pt x="2989" y="3513"/>
                    <a:pt x="2989" y="3335"/>
                  </a:cubicBezTo>
                  <a:lnTo>
                    <a:pt x="2989" y="2656"/>
                  </a:lnTo>
                  <a:cubicBezTo>
                    <a:pt x="2965" y="2180"/>
                    <a:pt x="2620" y="1763"/>
                    <a:pt x="2156" y="1656"/>
                  </a:cubicBezTo>
                  <a:cubicBezTo>
                    <a:pt x="2334" y="1477"/>
                    <a:pt x="2442" y="1239"/>
                    <a:pt x="2442" y="965"/>
                  </a:cubicBezTo>
                  <a:cubicBezTo>
                    <a:pt x="2442" y="429"/>
                    <a:pt x="2013" y="1"/>
                    <a:pt x="147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27"/>
            <p:cNvSpPr/>
            <p:nvPr/>
          </p:nvSpPr>
          <p:spPr>
            <a:xfrm>
              <a:off x="3773671" y="3496030"/>
              <a:ext cx="115597" cy="114993"/>
            </a:xfrm>
            <a:custGeom>
              <a:avLst/>
              <a:gdLst/>
              <a:ahLst/>
              <a:cxnLst/>
              <a:rect l="l" t="t" r="r" b="b"/>
              <a:pathLst>
                <a:path w="3632" h="3613" extrusionOk="0">
                  <a:moveTo>
                    <a:pt x="3433" y="0"/>
                  </a:moveTo>
                  <a:cubicBezTo>
                    <a:pt x="3361" y="0"/>
                    <a:pt x="3297" y="65"/>
                    <a:pt x="3287" y="148"/>
                  </a:cubicBezTo>
                  <a:cubicBezTo>
                    <a:pt x="3120" y="1803"/>
                    <a:pt x="1810" y="3112"/>
                    <a:pt x="143" y="3291"/>
                  </a:cubicBezTo>
                  <a:cubicBezTo>
                    <a:pt x="60" y="3303"/>
                    <a:pt x="1" y="3374"/>
                    <a:pt x="1" y="3469"/>
                  </a:cubicBezTo>
                  <a:cubicBezTo>
                    <a:pt x="13" y="3553"/>
                    <a:pt x="72" y="3612"/>
                    <a:pt x="167" y="3612"/>
                  </a:cubicBezTo>
                  <a:lnTo>
                    <a:pt x="179" y="3612"/>
                  </a:lnTo>
                  <a:cubicBezTo>
                    <a:pt x="1989" y="3422"/>
                    <a:pt x="3442" y="1993"/>
                    <a:pt x="3620" y="183"/>
                  </a:cubicBezTo>
                  <a:cubicBezTo>
                    <a:pt x="3632" y="88"/>
                    <a:pt x="3561" y="17"/>
                    <a:pt x="3465" y="5"/>
                  </a:cubicBezTo>
                  <a:cubicBezTo>
                    <a:pt x="3454" y="2"/>
                    <a:pt x="3443" y="0"/>
                    <a:pt x="343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28"/>
          <p:cNvSpPr txBox="1">
            <a:spLocks noGrp="1"/>
          </p:cNvSpPr>
          <p:nvPr>
            <p:ph type="body" idx="1"/>
          </p:nvPr>
        </p:nvSpPr>
        <p:spPr>
          <a:xfrm>
            <a:off x="636029" y="1054023"/>
            <a:ext cx="3534300" cy="209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indent="-285750"/>
            <a:r>
              <a:rPr lang="en-GB" dirty="0"/>
              <a:t>RaaS, Extremely prolific</a:t>
            </a:r>
          </a:p>
          <a:p>
            <a:pPr marL="285750" indent="-285750"/>
            <a:r>
              <a:rPr lang="en-GB" dirty="0"/>
              <a:t>Large enterprises, governments, critical infrastructure</a:t>
            </a:r>
          </a:p>
          <a:p>
            <a:pPr marL="285750" indent="-285750"/>
            <a:r>
              <a:rPr lang="en-GB" dirty="0"/>
              <a:t>Russian-Speaking</a:t>
            </a:r>
          </a:p>
          <a:p>
            <a:pPr marL="285750" indent="-285750"/>
            <a:r>
              <a:rPr lang="en-GB" dirty="0"/>
              <a:t>Financial Gain, espionage, geopolitical disruption</a:t>
            </a:r>
          </a:p>
          <a:p>
            <a:pPr marL="285750" indent="-285750"/>
            <a:r>
              <a:rPr lang="en-GB" dirty="0"/>
              <a:t>Double-Extortion Model</a:t>
            </a:r>
            <a:endParaRPr dirty="0"/>
          </a:p>
        </p:txBody>
      </p:sp>
      <p:sp>
        <p:nvSpPr>
          <p:cNvPr id="508" name="Google Shape;508;p28"/>
          <p:cNvSpPr txBox="1">
            <a:spLocks noGrp="1"/>
          </p:cNvSpPr>
          <p:nvPr>
            <p:ph type="ctrTitle"/>
          </p:nvPr>
        </p:nvSpPr>
        <p:spPr>
          <a:xfrm>
            <a:off x="618825" y="411675"/>
            <a:ext cx="26865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Threat Profile</a:t>
            </a:r>
            <a:endParaRPr dirty="0"/>
          </a:p>
        </p:txBody>
      </p:sp>
      <p:grpSp>
        <p:nvGrpSpPr>
          <p:cNvPr id="529" name="Google Shape;529;p28"/>
          <p:cNvGrpSpPr/>
          <p:nvPr/>
        </p:nvGrpSpPr>
        <p:grpSpPr>
          <a:xfrm>
            <a:off x="7686104" y="-476250"/>
            <a:ext cx="2291257" cy="2922300"/>
            <a:chOff x="4882900" y="-64350"/>
            <a:chExt cx="2493750" cy="2922300"/>
          </a:xfrm>
        </p:grpSpPr>
        <p:sp>
          <p:nvSpPr>
            <p:cNvPr id="530" name="Google Shape;530;p28"/>
            <p:cNvSpPr/>
            <p:nvPr/>
          </p:nvSpPr>
          <p:spPr>
            <a:xfrm>
              <a:off x="4882900" y="2852675"/>
              <a:ext cx="2493750" cy="5275"/>
            </a:xfrm>
            <a:custGeom>
              <a:avLst/>
              <a:gdLst/>
              <a:ahLst/>
              <a:cxnLst/>
              <a:rect l="l" t="t" r="r" b="b"/>
              <a:pathLst>
                <a:path w="99750" h="211" extrusionOk="0">
                  <a:moveTo>
                    <a:pt x="1" y="1"/>
                  </a:moveTo>
                  <a:lnTo>
                    <a:pt x="1" y="210"/>
                  </a:lnTo>
                  <a:lnTo>
                    <a:pt x="99749" y="210"/>
                  </a:lnTo>
                  <a:lnTo>
                    <a:pt x="99749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28"/>
            <p:cNvSpPr/>
            <p:nvPr/>
          </p:nvSpPr>
          <p:spPr>
            <a:xfrm>
              <a:off x="4987800" y="-64350"/>
              <a:ext cx="1082975" cy="2914922"/>
            </a:xfrm>
            <a:custGeom>
              <a:avLst/>
              <a:gdLst/>
              <a:ahLst/>
              <a:cxnLst/>
              <a:rect l="l" t="t" r="r" b="b"/>
              <a:pathLst>
                <a:path w="43319" h="94995" extrusionOk="0">
                  <a:moveTo>
                    <a:pt x="0" y="1"/>
                  </a:moveTo>
                  <a:lnTo>
                    <a:pt x="0" y="30716"/>
                  </a:lnTo>
                  <a:lnTo>
                    <a:pt x="43127" y="30716"/>
                  </a:lnTo>
                  <a:lnTo>
                    <a:pt x="43127" y="94994"/>
                  </a:lnTo>
                  <a:lnTo>
                    <a:pt x="43319" y="94994"/>
                  </a:lnTo>
                  <a:lnTo>
                    <a:pt x="43319" y="30523"/>
                  </a:lnTo>
                  <a:lnTo>
                    <a:pt x="210" y="30523"/>
                  </a:lnTo>
                  <a:lnTo>
                    <a:pt x="210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28"/>
            <p:cNvSpPr/>
            <p:nvPr/>
          </p:nvSpPr>
          <p:spPr>
            <a:xfrm>
              <a:off x="6127150" y="2700150"/>
              <a:ext cx="105350" cy="107100"/>
            </a:xfrm>
            <a:custGeom>
              <a:avLst/>
              <a:gdLst/>
              <a:ahLst/>
              <a:cxnLst/>
              <a:rect l="l" t="t" r="r" b="b"/>
              <a:pathLst>
                <a:path w="4214" h="4284" extrusionOk="0">
                  <a:moveTo>
                    <a:pt x="0" y="1"/>
                  </a:moveTo>
                  <a:lnTo>
                    <a:pt x="0" y="4284"/>
                  </a:lnTo>
                  <a:lnTo>
                    <a:pt x="4213" y="4284"/>
                  </a:lnTo>
                  <a:lnTo>
                    <a:pt x="4213" y="4074"/>
                  </a:lnTo>
                  <a:lnTo>
                    <a:pt x="210" y="4074"/>
                  </a:lnTo>
                  <a:lnTo>
                    <a:pt x="210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28"/>
            <p:cNvSpPr/>
            <p:nvPr/>
          </p:nvSpPr>
          <p:spPr>
            <a:xfrm>
              <a:off x="5950575" y="939175"/>
              <a:ext cx="76075" cy="78250"/>
            </a:xfrm>
            <a:custGeom>
              <a:avLst/>
              <a:gdLst/>
              <a:ahLst/>
              <a:cxnLst/>
              <a:rect l="l" t="t" r="r" b="b"/>
              <a:pathLst>
                <a:path w="3043" h="3130" extrusionOk="0">
                  <a:moveTo>
                    <a:pt x="1" y="0"/>
                  </a:moveTo>
                  <a:lnTo>
                    <a:pt x="1" y="210"/>
                  </a:lnTo>
                  <a:lnTo>
                    <a:pt x="2833" y="210"/>
                  </a:lnTo>
                  <a:lnTo>
                    <a:pt x="2833" y="3130"/>
                  </a:lnTo>
                  <a:lnTo>
                    <a:pt x="3042" y="3130"/>
                  </a:lnTo>
                  <a:lnTo>
                    <a:pt x="3042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28"/>
            <p:cNvSpPr/>
            <p:nvPr/>
          </p:nvSpPr>
          <p:spPr>
            <a:xfrm>
              <a:off x="5032375" y="744525"/>
              <a:ext cx="77800" cy="78250"/>
            </a:xfrm>
            <a:custGeom>
              <a:avLst/>
              <a:gdLst/>
              <a:ahLst/>
              <a:cxnLst/>
              <a:rect l="l" t="t" r="r" b="b"/>
              <a:pathLst>
                <a:path w="3112" h="3130" extrusionOk="0">
                  <a:moveTo>
                    <a:pt x="0" y="1"/>
                  </a:moveTo>
                  <a:lnTo>
                    <a:pt x="0" y="3130"/>
                  </a:lnTo>
                  <a:lnTo>
                    <a:pt x="3112" y="3130"/>
                  </a:lnTo>
                  <a:lnTo>
                    <a:pt x="3112" y="2920"/>
                  </a:lnTo>
                  <a:lnTo>
                    <a:pt x="193" y="2920"/>
                  </a:lnTo>
                  <a:lnTo>
                    <a:pt x="193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Google Shape;507;p28">
            <a:extLst>
              <a:ext uri="{FF2B5EF4-FFF2-40B4-BE49-F238E27FC236}">
                <a16:creationId xmlns:a16="http://schemas.microsoft.com/office/drawing/2014/main" id="{6C9541C8-9259-2085-3C84-86FD42F188E2}"/>
              </a:ext>
            </a:extLst>
          </p:cNvPr>
          <p:cNvSpPr txBox="1">
            <a:spLocks/>
          </p:cNvSpPr>
          <p:nvPr/>
        </p:nvSpPr>
        <p:spPr>
          <a:xfrm>
            <a:off x="4360625" y="1054023"/>
            <a:ext cx="3534300" cy="209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aven Pro"/>
              <a:buChar char="●"/>
              <a:defRPr sz="1800" b="0" i="0" u="none" strike="noStrike" cap="none">
                <a:solidFill>
                  <a:schemeClr val="lt1"/>
                </a:solidFill>
                <a:latin typeface="Maven Pro"/>
                <a:ea typeface="Maven Pro"/>
                <a:cs typeface="Maven Pro"/>
                <a:sym typeface="Maven Pro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aven Pro"/>
              <a:buChar char="○"/>
              <a:defRPr sz="1400" b="0" i="0" u="none" strike="noStrike" cap="none">
                <a:solidFill>
                  <a:schemeClr val="lt1"/>
                </a:solidFill>
                <a:latin typeface="Maven Pro"/>
                <a:ea typeface="Maven Pro"/>
                <a:cs typeface="Maven Pro"/>
                <a:sym typeface="Maven Pro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aven Pro"/>
              <a:buChar char="■"/>
              <a:defRPr sz="1400" b="0" i="0" u="none" strike="noStrike" cap="none">
                <a:solidFill>
                  <a:schemeClr val="lt1"/>
                </a:solidFill>
                <a:latin typeface="Maven Pro"/>
                <a:ea typeface="Maven Pro"/>
                <a:cs typeface="Maven Pro"/>
                <a:sym typeface="Maven Pro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aven Pro"/>
              <a:buChar char="●"/>
              <a:defRPr sz="1400" b="0" i="0" u="none" strike="noStrike" cap="none">
                <a:solidFill>
                  <a:schemeClr val="lt1"/>
                </a:solidFill>
                <a:latin typeface="Maven Pro"/>
                <a:ea typeface="Maven Pro"/>
                <a:cs typeface="Maven Pro"/>
                <a:sym typeface="Maven Pro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aven Pro"/>
              <a:buChar char="○"/>
              <a:defRPr sz="1400" b="0" i="0" u="none" strike="noStrike" cap="none">
                <a:solidFill>
                  <a:schemeClr val="lt1"/>
                </a:solidFill>
                <a:latin typeface="Maven Pro"/>
                <a:ea typeface="Maven Pro"/>
                <a:cs typeface="Maven Pro"/>
                <a:sym typeface="Maven Pro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aven Pro"/>
              <a:buChar char="■"/>
              <a:defRPr sz="1400" b="0" i="0" u="none" strike="noStrike" cap="none">
                <a:solidFill>
                  <a:schemeClr val="lt1"/>
                </a:solidFill>
                <a:latin typeface="Maven Pro"/>
                <a:ea typeface="Maven Pro"/>
                <a:cs typeface="Maven Pro"/>
                <a:sym typeface="Maven Pro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aven Pro"/>
              <a:buChar char="●"/>
              <a:defRPr sz="1400" b="0" i="0" u="none" strike="noStrike" cap="none">
                <a:solidFill>
                  <a:schemeClr val="lt1"/>
                </a:solidFill>
                <a:latin typeface="Maven Pro"/>
                <a:ea typeface="Maven Pro"/>
                <a:cs typeface="Maven Pro"/>
                <a:sym typeface="Maven Pro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aven Pro"/>
              <a:buChar char="○"/>
              <a:defRPr sz="1400" b="0" i="0" u="none" strike="noStrike" cap="none">
                <a:solidFill>
                  <a:schemeClr val="lt1"/>
                </a:solidFill>
                <a:latin typeface="Maven Pro"/>
                <a:ea typeface="Maven Pro"/>
                <a:cs typeface="Maven Pro"/>
                <a:sym typeface="Maven Pro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Font typeface="Maven Pro"/>
              <a:buChar char="■"/>
              <a:defRPr sz="1400" b="0" i="0" u="none" strike="noStrike" cap="none">
                <a:solidFill>
                  <a:schemeClr val="lt1"/>
                </a:solidFill>
                <a:latin typeface="Maven Pro"/>
                <a:ea typeface="Maven Pro"/>
                <a:cs typeface="Maven Pro"/>
                <a:sym typeface="Maven Pro"/>
              </a:defRPr>
            </a:lvl9pPr>
          </a:lstStyle>
          <a:p>
            <a:pPr marL="285750" indent="-285750"/>
            <a:r>
              <a:rPr lang="en-GB" dirty="0"/>
              <a:t>Victim list released (includes Washington Post, Logitech)</a:t>
            </a:r>
          </a:p>
          <a:p>
            <a:pPr marL="285750" indent="-285750"/>
            <a:r>
              <a:rPr lang="en-GB" dirty="0"/>
              <a:t>CVE-2025-61882 RCE in Oracle, Critical</a:t>
            </a:r>
          </a:p>
          <a:p>
            <a:pPr marL="285750" indent="-285750"/>
            <a:r>
              <a:rPr lang="en-GB" dirty="0"/>
              <a:t>Network vulnerability, no user interaction required, low complexity</a:t>
            </a:r>
          </a:p>
          <a:p>
            <a:pPr marL="285750" indent="-285750"/>
            <a:r>
              <a:rPr lang="en-GB" dirty="0"/>
              <a:t>CIA all affected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6">
          <a:extLst>
            <a:ext uri="{FF2B5EF4-FFF2-40B4-BE49-F238E27FC236}">
              <a16:creationId xmlns:a16="http://schemas.microsoft.com/office/drawing/2014/main" id="{1A8A4218-9B7D-802F-8390-16EC5BEA61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28">
            <a:extLst>
              <a:ext uri="{FF2B5EF4-FFF2-40B4-BE49-F238E27FC236}">
                <a16:creationId xmlns:a16="http://schemas.microsoft.com/office/drawing/2014/main" id="{4257C5FF-DA16-6634-E8AE-53F11212DAC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36029" y="1054023"/>
            <a:ext cx="3534300" cy="209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indent="-285750"/>
            <a:r>
              <a:rPr lang="en-GB" dirty="0"/>
              <a:t>First thing would be prioritising patching the vulnerability</a:t>
            </a:r>
          </a:p>
          <a:p>
            <a:pPr marL="285750" indent="-285750"/>
            <a:r>
              <a:rPr lang="en-GB" dirty="0"/>
              <a:t>Execution: RCE</a:t>
            </a:r>
          </a:p>
          <a:p>
            <a:pPr marL="285750" indent="-285750"/>
            <a:r>
              <a:rPr lang="en-GB" dirty="0"/>
              <a:t>Persistence: Scheduled Tasks / Service Creation</a:t>
            </a:r>
          </a:p>
          <a:p>
            <a:pPr marL="285750" indent="-285750"/>
            <a:r>
              <a:rPr lang="en-GB" dirty="0"/>
              <a:t>Exfiltration: Large-Scale theft</a:t>
            </a:r>
            <a:endParaRPr dirty="0"/>
          </a:p>
        </p:txBody>
      </p:sp>
      <p:sp>
        <p:nvSpPr>
          <p:cNvPr id="508" name="Google Shape;508;p28">
            <a:extLst>
              <a:ext uri="{FF2B5EF4-FFF2-40B4-BE49-F238E27FC236}">
                <a16:creationId xmlns:a16="http://schemas.microsoft.com/office/drawing/2014/main" id="{B0086158-CCDA-E665-631B-59787DA8E31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618824" y="411675"/>
            <a:ext cx="5839126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Extrapolated Technicalities</a:t>
            </a:r>
            <a:endParaRPr dirty="0"/>
          </a:p>
        </p:txBody>
      </p:sp>
      <p:grpSp>
        <p:nvGrpSpPr>
          <p:cNvPr id="529" name="Google Shape;529;p28">
            <a:extLst>
              <a:ext uri="{FF2B5EF4-FFF2-40B4-BE49-F238E27FC236}">
                <a16:creationId xmlns:a16="http://schemas.microsoft.com/office/drawing/2014/main" id="{CC8EABC3-7BEF-E1B4-32E2-DC1A43B9B841}"/>
              </a:ext>
            </a:extLst>
          </p:cNvPr>
          <p:cNvGrpSpPr/>
          <p:nvPr/>
        </p:nvGrpSpPr>
        <p:grpSpPr>
          <a:xfrm>
            <a:off x="7686104" y="-476250"/>
            <a:ext cx="2291257" cy="2922300"/>
            <a:chOff x="4882900" y="-64350"/>
            <a:chExt cx="2493750" cy="2922300"/>
          </a:xfrm>
        </p:grpSpPr>
        <p:sp>
          <p:nvSpPr>
            <p:cNvPr id="530" name="Google Shape;530;p28">
              <a:extLst>
                <a:ext uri="{FF2B5EF4-FFF2-40B4-BE49-F238E27FC236}">
                  <a16:creationId xmlns:a16="http://schemas.microsoft.com/office/drawing/2014/main" id="{148FE4CD-2BE3-B52E-8596-2FFC8127D9D2}"/>
                </a:ext>
              </a:extLst>
            </p:cNvPr>
            <p:cNvSpPr/>
            <p:nvPr/>
          </p:nvSpPr>
          <p:spPr>
            <a:xfrm>
              <a:off x="4882900" y="2852675"/>
              <a:ext cx="2493750" cy="5275"/>
            </a:xfrm>
            <a:custGeom>
              <a:avLst/>
              <a:gdLst/>
              <a:ahLst/>
              <a:cxnLst/>
              <a:rect l="l" t="t" r="r" b="b"/>
              <a:pathLst>
                <a:path w="99750" h="211" extrusionOk="0">
                  <a:moveTo>
                    <a:pt x="1" y="1"/>
                  </a:moveTo>
                  <a:lnTo>
                    <a:pt x="1" y="210"/>
                  </a:lnTo>
                  <a:lnTo>
                    <a:pt x="99749" y="210"/>
                  </a:lnTo>
                  <a:lnTo>
                    <a:pt x="99749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28">
              <a:extLst>
                <a:ext uri="{FF2B5EF4-FFF2-40B4-BE49-F238E27FC236}">
                  <a16:creationId xmlns:a16="http://schemas.microsoft.com/office/drawing/2014/main" id="{08B98195-3663-8EEB-8655-ADA5070ED39D}"/>
                </a:ext>
              </a:extLst>
            </p:cNvPr>
            <p:cNvSpPr/>
            <p:nvPr/>
          </p:nvSpPr>
          <p:spPr>
            <a:xfrm>
              <a:off x="4987800" y="-64350"/>
              <a:ext cx="1082975" cy="2914922"/>
            </a:xfrm>
            <a:custGeom>
              <a:avLst/>
              <a:gdLst/>
              <a:ahLst/>
              <a:cxnLst/>
              <a:rect l="l" t="t" r="r" b="b"/>
              <a:pathLst>
                <a:path w="43319" h="94995" extrusionOk="0">
                  <a:moveTo>
                    <a:pt x="0" y="1"/>
                  </a:moveTo>
                  <a:lnTo>
                    <a:pt x="0" y="30716"/>
                  </a:lnTo>
                  <a:lnTo>
                    <a:pt x="43127" y="30716"/>
                  </a:lnTo>
                  <a:lnTo>
                    <a:pt x="43127" y="94994"/>
                  </a:lnTo>
                  <a:lnTo>
                    <a:pt x="43319" y="94994"/>
                  </a:lnTo>
                  <a:lnTo>
                    <a:pt x="43319" y="30523"/>
                  </a:lnTo>
                  <a:lnTo>
                    <a:pt x="210" y="30523"/>
                  </a:lnTo>
                  <a:lnTo>
                    <a:pt x="210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28">
              <a:extLst>
                <a:ext uri="{FF2B5EF4-FFF2-40B4-BE49-F238E27FC236}">
                  <a16:creationId xmlns:a16="http://schemas.microsoft.com/office/drawing/2014/main" id="{CD1080F6-0A4C-EEDC-3F75-8F5EDAAFFA56}"/>
                </a:ext>
              </a:extLst>
            </p:cNvPr>
            <p:cNvSpPr/>
            <p:nvPr/>
          </p:nvSpPr>
          <p:spPr>
            <a:xfrm>
              <a:off x="6127150" y="2700150"/>
              <a:ext cx="105350" cy="107100"/>
            </a:xfrm>
            <a:custGeom>
              <a:avLst/>
              <a:gdLst/>
              <a:ahLst/>
              <a:cxnLst/>
              <a:rect l="l" t="t" r="r" b="b"/>
              <a:pathLst>
                <a:path w="4214" h="4284" extrusionOk="0">
                  <a:moveTo>
                    <a:pt x="0" y="1"/>
                  </a:moveTo>
                  <a:lnTo>
                    <a:pt x="0" y="4284"/>
                  </a:lnTo>
                  <a:lnTo>
                    <a:pt x="4213" y="4284"/>
                  </a:lnTo>
                  <a:lnTo>
                    <a:pt x="4213" y="4074"/>
                  </a:lnTo>
                  <a:lnTo>
                    <a:pt x="210" y="4074"/>
                  </a:lnTo>
                  <a:lnTo>
                    <a:pt x="210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28">
              <a:extLst>
                <a:ext uri="{FF2B5EF4-FFF2-40B4-BE49-F238E27FC236}">
                  <a16:creationId xmlns:a16="http://schemas.microsoft.com/office/drawing/2014/main" id="{1AB8026C-0739-D421-D7D3-6B289F48F4B7}"/>
                </a:ext>
              </a:extLst>
            </p:cNvPr>
            <p:cNvSpPr/>
            <p:nvPr/>
          </p:nvSpPr>
          <p:spPr>
            <a:xfrm>
              <a:off x="5950575" y="939175"/>
              <a:ext cx="76075" cy="78250"/>
            </a:xfrm>
            <a:custGeom>
              <a:avLst/>
              <a:gdLst/>
              <a:ahLst/>
              <a:cxnLst/>
              <a:rect l="l" t="t" r="r" b="b"/>
              <a:pathLst>
                <a:path w="3043" h="3130" extrusionOk="0">
                  <a:moveTo>
                    <a:pt x="1" y="0"/>
                  </a:moveTo>
                  <a:lnTo>
                    <a:pt x="1" y="210"/>
                  </a:lnTo>
                  <a:lnTo>
                    <a:pt x="2833" y="210"/>
                  </a:lnTo>
                  <a:lnTo>
                    <a:pt x="2833" y="3130"/>
                  </a:lnTo>
                  <a:lnTo>
                    <a:pt x="3042" y="3130"/>
                  </a:lnTo>
                  <a:lnTo>
                    <a:pt x="3042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28">
              <a:extLst>
                <a:ext uri="{FF2B5EF4-FFF2-40B4-BE49-F238E27FC236}">
                  <a16:creationId xmlns:a16="http://schemas.microsoft.com/office/drawing/2014/main" id="{11A78466-B8B5-F94F-21B3-E40428914A6D}"/>
                </a:ext>
              </a:extLst>
            </p:cNvPr>
            <p:cNvSpPr/>
            <p:nvPr/>
          </p:nvSpPr>
          <p:spPr>
            <a:xfrm>
              <a:off x="5032375" y="744525"/>
              <a:ext cx="77800" cy="78250"/>
            </a:xfrm>
            <a:custGeom>
              <a:avLst/>
              <a:gdLst/>
              <a:ahLst/>
              <a:cxnLst/>
              <a:rect l="l" t="t" r="r" b="b"/>
              <a:pathLst>
                <a:path w="3112" h="3130" extrusionOk="0">
                  <a:moveTo>
                    <a:pt x="0" y="1"/>
                  </a:moveTo>
                  <a:lnTo>
                    <a:pt x="0" y="3130"/>
                  </a:lnTo>
                  <a:lnTo>
                    <a:pt x="3112" y="3130"/>
                  </a:lnTo>
                  <a:lnTo>
                    <a:pt x="3112" y="2920"/>
                  </a:lnTo>
                  <a:lnTo>
                    <a:pt x="193" y="2920"/>
                  </a:lnTo>
                  <a:lnTo>
                    <a:pt x="193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Google Shape;507;p28">
            <a:extLst>
              <a:ext uri="{FF2B5EF4-FFF2-40B4-BE49-F238E27FC236}">
                <a16:creationId xmlns:a16="http://schemas.microsoft.com/office/drawing/2014/main" id="{86118198-1BC0-A8D2-A830-9B075CEF5905}"/>
              </a:ext>
            </a:extLst>
          </p:cNvPr>
          <p:cNvSpPr txBox="1">
            <a:spLocks/>
          </p:cNvSpPr>
          <p:nvPr/>
        </p:nvSpPr>
        <p:spPr>
          <a:xfrm>
            <a:off x="4360625" y="1054023"/>
            <a:ext cx="3534300" cy="209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aven Pro"/>
              <a:buChar char="●"/>
              <a:defRPr sz="1800" b="0" i="0" u="none" strike="noStrike" cap="none">
                <a:solidFill>
                  <a:schemeClr val="lt1"/>
                </a:solidFill>
                <a:latin typeface="Maven Pro"/>
                <a:ea typeface="Maven Pro"/>
                <a:cs typeface="Maven Pro"/>
                <a:sym typeface="Maven Pro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aven Pro"/>
              <a:buChar char="○"/>
              <a:defRPr sz="1400" b="0" i="0" u="none" strike="noStrike" cap="none">
                <a:solidFill>
                  <a:schemeClr val="lt1"/>
                </a:solidFill>
                <a:latin typeface="Maven Pro"/>
                <a:ea typeface="Maven Pro"/>
                <a:cs typeface="Maven Pro"/>
                <a:sym typeface="Maven Pro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aven Pro"/>
              <a:buChar char="■"/>
              <a:defRPr sz="1400" b="0" i="0" u="none" strike="noStrike" cap="none">
                <a:solidFill>
                  <a:schemeClr val="lt1"/>
                </a:solidFill>
                <a:latin typeface="Maven Pro"/>
                <a:ea typeface="Maven Pro"/>
                <a:cs typeface="Maven Pro"/>
                <a:sym typeface="Maven Pro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aven Pro"/>
              <a:buChar char="●"/>
              <a:defRPr sz="1400" b="0" i="0" u="none" strike="noStrike" cap="none">
                <a:solidFill>
                  <a:schemeClr val="lt1"/>
                </a:solidFill>
                <a:latin typeface="Maven Pro"/>
                <a:ea typeface="Maven Pro"/>
                <a:cs typeface="Maven Pro"/>
                <a:sym typeface="Maven Pro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aven Pro"/>
              <a:buChar char="○"/>
              <a:defRPr sz="1400" b="0" i="0" u="none" strike="noStrike" cap="none">
                <a:solidFill>
                  <a:schemeClr val="lt1"/>
                </a:solidFill>
                <a:latin typeface="Maven Pro"/>
                <a:ea typeface="Maven Pro"/>
                <a:cs typeface="Maven Pro"/>
                <a:sym typeface="Maven Pro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aven Pro"/>
              <a:buChar char="■"/>
              <a:defRPr sz="1400" b="0" i="0" u="none" strike="noStrike" cap="none">
                <a:solidFill>
                  <a:schemeClr val="lt1"/>
                </a:solidFill>
                <a:latin typeface="Maven Pro"/>
                <a:ea typeface="Maven Pro"/>
                <a:cs typeface="Maven Pro"/>
                <a:sym typeface="Maven Pro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aven Pro"/>
              <a:buChar char="●"/>
              <a:defRPr sz="1400" b="0" i="0" u="none" strike="noStrike" cap="none">
                <a:solidFill>
                  <a:schemeClr val="lt1"/>
                </a:solidFill>
                <a:latin typeface="Maven Pro"/>
                <a:ea typeface="Maven Pro"/>
                <a:cs typeface="Maven Pro"/>
                <a:sym typeface="Maven Pro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aven Pro"/>
              <a:buChar char="○"/>
              <a:defRPr sz="1400" b="0" i="0" u="none" strike="noStrike" cap="none">
                <a:solidFill>
                  <a:schemeClr val="lt1"/>
                </a:solidFill>
                <a:latin typeface="Maven Pro"/>
                <a:ea typeface="Maven Pro"/>
                <a:cs typeface="Maven Pro"/>
                <a:sym typeface="Maven Pro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Font typeface="Maven Pro"/>
              <a:buChar char="■"/>
              <a:defRPr sz="1400" b="0" i="0" u="none" strike="noStrike" cap="none">
                <a:solidFill>
                  <a:schemeClr val="lt1"/>
                </a:solidFill>
                <a:latin typeface="Maven Pro"/>
                <a:ea typeface="Maven Pro"/>
                <a:cs typeface="Maven Pro"/>
                <a:sym typeface="Maven Pro"/>
              </a:defRPr>
            </a:lvl9pPr>
          </a:lstStyle>
          <a:p>
            <a:pPr marL="285750" indent="-285750"/>
            <a:r>
              <a:rPr lang="en-GB" dirty="0"/>
              <a:t>Hunts:</a:t>
            </a:r>
          </a:p>
          <a:p>
            <a:pPr marL="742950" lvl="1" indent="-285750"/>
            <a:r>
              <a:rPr lang="en-GB" dirty="0"/>
              <a:t>Unusual HTTP POST Requests to Oracle EBS endpoints</a:t>
            </a:r>
          </a:p>
          <a:p>
            <a:pPr marL="742950" lvl="1" indent="-285750"/>
            <a:r>
              <a:rPr lang="en-GB" dirty="0"/>
              <a:t>Access logs with unusual parameters or payloads</a:t>
            </a:r>
          </a:p>
          <a:p>
            <a:pPr marL="742950" lvl="1" indent="-285750"/>
            <a:r>
              <a:rPr lang="en-GB" dirty="0"/>
              <a:t>New processes by Oracle application services</a:t>
            </a:r>
          </a:p>
          <a:p>
            <a:pPr marL="742950" lvl="1" indent="-285750"/>
            <a:r>
              <a:rPr lang="en-GB" dirty="0"/>
              <a:t>Sudden spike in outbound traffic from servers</a:t>
            </a:r>
          </a:p>
        </p:txBody>
      </p:sp>
    </p:spTree>
    <p:extLst>
      <p:ext uri="{BB962C8B-B14F-4D97-AF65-F5344CB8AC3E}">
        <p14:creationId xmlns:p14="http://schemas.microsoft.com/office/powerpoint/2010/main" val="16611608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6">
          <a:extLst>
            <a:ext uri="{FF2B5EF4-FFF2-40B4-BE49-F238E27FC236}">
              <a16:creationId xmlns:a16="http://schemas.microsoft.com/office/drawing/2014/main" id="{67061BFF-6C5D-9ACC-BB66-4273AD4BE0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28">
            <a:extLst>
              <a:ext uri="{FF2B5EF4-FFF2-40B4-BE49-F238E27FC236}">
                <a16:creationId xmlns:a16="http://schemas.microsoft.com/office/drawing/2014/main" id="{9F054795-40A2-C76E-3FCB-2702B4F58C7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36029" y="1054023"/>
            <a:ext cx="3534300" cy="209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indent="-285750"/>
            <a:r>
              <a:rPr lang="en-GB" dirty="0"/>
              <a:t>IOCs become redundant</a:t>
            </a:r>
          </a:p>
          <a:p>
            <a:pPr marL="285750" indent="-285750"/>
            <a:endParaRPr lang="en-GB" dirty="0"/>
          </a:p>
          <a:p>
            <a:pPr marL="285750" indent="-285750"/>
            <a:r>
              <a:rPr lang="en-GB" dirty="0"/>
              <a:t>Long Term Detections:</a:t>
            </a:r>
          </a:p>
          <a:p>
            <a:pPr marL="742950" lvl="1" indent="-285750"/>
            <a:r>
              <a:rPr lang="en-GB" dirty="0"/>
              <a:t>Anomalous extracts of data</a:t>
            </a:r>
          </a:p>
          <a:p>
            <a:pPr marL="742950" lvl="1" indent="-285750"/>
            <a:r>
              <a:rPr lang="en-GB" dirty="0"/>
              <a:t>Generic account name creation of service accounts or scheduled tasks ‘Test’ ‘admin’</a:t>
            </a:r>
          </a:p>
          <a:p>
            <a:pPr marL="742950" lvl="1" indent="-285750"/>
            <a:r>
              <a:rPr lang="en-GB" dirty="0"/>
              <a:t>Command execution via BI Publisher</a:t>
            </a:r>
          </a:p>
          <a:p>
            <a:pPr marL="742950" lvl="1" indent="-285750"/>
            <a:r>
              <a:rPr lang="en-GB" dirty="0"/>
              <a:t>Anomalous process trees (Oracle -&gt; bash -&gt; curl)</a:t>
            </a:r>
            <a:endParaRPr dirty="0"/>
          </a:p>
        </p:txBody>
      </p:sp>
      <p:sp>
        <p:nvSpPr>
          <p:cNvPr id="508" name="Google Shape;508;p28">
            <a:extLst>
              <a:ext uri="{FF2B5EF4-FFF2-40B4-BE49-F238E27FC236}">
                <a16:creationId xmlns:a16="http://schemas.microsoft.com/office/drawing/2014/main" id="{25CCB0BE-CBDD-3AF6-40AA-87E3DC326A6B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618824" y="411675"/>
            <a:ext cx="5839126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Detection Engineering</a:t>
            </a:r>
            <a:endParaRPr dirty="0"/>
          </a:p>
        </p:txBody>
      </p:sp>
      <p:grpSp>
        <p:nvGrpSpPr>
          <p:cNvPr id="529" name="Google Shape;529;p28">
            <a:extLst>
              <a:ext uri="{FF2B5EF4-FFF2-40B4-BE49-F238E27FC236}">
                <a16:creationId xmlns:a16="http://schemas.microsoft.com/office/drawing/2014/main" id="{5524561E-BF6C-D519-D50C-EE5B46EFDC79}"/>
              </a:ext>
            </a:extLst>
          </p:cNvPr>
          <p:cNvGrpSpPr/>
          <p:nvPr/>
        </p:nvGrpSpPr>
        <p:grpSpPr>
          <a:xfrm>
            <a:off x="7686104" y="-476250"/>
            <a:ext cx="2291257" cy="2922300"/>
            <a:chOff x="4882900" y="-64350"/>
            <a:chExt cx="2493750" cy="2922300"/>
          </a:xfrm>
        </p:grpSpPr>
        <p:sp>
          <p:nvSpPr>
            <p:cNvPr id="530" name="Google Shape;530;p28">
              <a:extLst>
                <a:ext uri="{FF2B5EF4-FFF2-40B4-BE49-F238E27FC236}">
                  <a16:creationId xmlns:a16="http://schemas.microsoft.com/office/drawing/2014/main" id="{F32803FE-E62B-0393-869F-5410140F17F4}"/>
                </a:ext>
              </a:extLst>
            </p:cNvPr>
            <p:cNvSpPr/>
            <p:nvPr/>
          </p:nvSpPr>
          <p:spPr>
            <a:xfrm>
              <a:off x="4882900" y="2852675"/>
              <a:ext cx="2493750" cy="5275"/>
            </a:xfrm>
            <a:custGeom>
              <a:avLst/>
              <a:gdLst/>
              <a:ahLst/>
              <a:cxnLst/>
              <a:rect l="l" t="t" r="r" b="b"/>
              <a:pathLst>
                <a:path w="99750" h="211" extrusionOk="0">
                  <a:moveTo>
                    <a:pt x="1" y="1"/>
                  </a:moveTo>
                  <a:lnTo>
                    <a:pt x="1" y="210"/>
                  </a:lnTo>
                  <a:lnTo>
                    <a:pt x="99749" y="210"/>
                  </a:lnTo>
                  <a:lnTo>
                    <a:pt x="99749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28">
              <a:extLst>
                <a:ext uri="{FF2B5EF4-FFF2-40B4-BE49-F238E27FC236}">
                  <a16:creationId xmlns:a16="http://schemas.microsoft.com/office/drawing/2014/main" id="{3305C4DC-5D5B-B1FB-9A1E-D07980DD4BEC}"/>
                </a:ext>
              </a:extLst>
            </p:cNvPr>
            <p:cNvSpPr/>
            <p:nvPr/>
          </p:nvSpPr>
          <p:spPr>
            <a:xfrm>
              <a:off x="4987800" y="-64350"/>
              <a:ext cx="1082975" cy="2914922"/>
            </a:xfrm>
            <a:custGeom>
              <a:avLst/>
              <a:gdLst/>
              <a:ahLst/>
              <a:cxnLst/>
              <a:rect l="l" t="t" r="r" b="b"/>
              <a:pathLst>
                <a:path w="43319" h="94995" extrusionOk="0">
                  <a:moveTo>
                    <a:pt x="0" y="1"/>
                  </a:moveTo>
                  <a:lnTo>
                    <a:pt x="0" y="30716"/>
                  </a:lnTo>
                  <a:lnTo>
                    <a:pt x="43127" y="30716"/>
                  </a:lnTo>
                  <a:lnTo>
                    <a:pt x="43127" y="94994"/>
                  </a:lnTo>
                  <a:lnTo>
                    <a:pt x="43319" y="94994"/>
                  </a:lnTo>
                  <a:lnTo>
                    <a:pt x="43319" y="30523"/>
                  </a:lnTo>
                  <a:lnTo>
                    <a:pt x="210" y="30523"/>
                  </a:lnTo>
                  <a:lnTo>
                    <a:pt x="210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28">
              <a:extLst>
                <a:ext uri="{FF2B5EF4-FFF2-40B4-BE49-F238E27FC236}">
                  <a16:creationId xmlns:a16="http://schemas.microsoft.com/office/drawing/2014/main" id="{8BA29674-3F23-60FE-24E0-D9EFA764EC39}"/>
                </a:ext>
              </a:extLst>
            </p:cNvPr>
            <p:cNvSpPr/>
            <p:nvPr/>
          </p:nvSpPr>
          <p:spPr>
            <a:xfrm>
              <a:off x="6127150" y="2700150"/>
              <a:ext cx="105350" cy="107100"/>
            </a:xfrm>
            <a:custGeom>
              <a:avLst/>
              <a:gdLst/>
              <a:ahLst/>
              <a:cxnLst/>
              <a:rect l="l" t="t" r="r" b="b"/>
              <a:pathLst>
                <a:path w="4214" h="4284" extrusionOk="0">
                  <a:moveTo>
                    <a:pt x="0" y="1"/>
                  </a:moveTo>
                  <a:lnTo>
                    <a:pt x="0" y="4284"/>
                  </a:lnTo>
                  <a:lnTo>
                    <a:pt x="4213" y="4284"/>
                  </a:lnTo>
                  <a:lnTo>
                    <a:pt x="4213" y="4074"/>
                  </a:lnTo>
                  <a:lnTo>
                    <a:pt x="210" y="4074"/>
                  </a:lnTo>
                  <a:lnTo>
                    <a:pt x="210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28">
              <a:extLst>
                <a:ext uri="{FF2B5EF4-FFF2-40B4-BE49-F238E27FC236}">
                  <a16:creationId xmlns:a16="http://schemas.microsoft.com/office/drawing/2014/main" id="{C9E1FEA9-7900-47B5-E439-E4CC164D9260}"/>
                </a:ext>
              </a:extLst>
            </p:cNvPr>
            <p:cNvSpPr/>
            <p:nvPr/>
          </p:nvSpPr>
          <p:spPr>
            <a:xfrm>
              <a:off x="5950575" y="939175"/>
              <a:ext cx="76075" cy="78250"/>
            </a:xfrm>
            <a:custGeom>
              <a:avLst/>
              <a:gdLst/>
              <a:ahLst/>
              <a:cxnLst/>
              <a:rect l="l" t="t" r="r" b="b"/>
              <a:pathLst>
                <a:path w="3043" h="3130" extrusionOk="0">
                  <a:moveTo>
                    <a:pt x="1" y="0"/>
                  </a:moveTo>
                  <a:lnTo>
                    <a:pt x="1" y="210"/>
                  </a:lnTo>
                  <a:lnTo>
                    <a:pt x="2833" y="210"/>
                  </a:lnTo>
                  <a:lnTo>
                    <a:pt x="2833" y="3130"/>
                  </a:lnTo>
                  <a:lnTo>
                    <a:pt x="3042" y="3130"/>
                  </a:lnTo>
                  <a:lnTo>
                    <a:pt x="3042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28">
              <a:extLst>
                <a:ext uri="{FF2B5EF4-FFF2-40B4-BE49-F238E27FC236}">
                  <a16:creationId xmlns:a16="http://schemas.microsoft.com/office/drawing/2014/main" id="{1973505A-596E-4C04-185D-644F914045BB}"/>
                </a:ext>
              </a:extLst>
            </p:cNvPr>
            <p:cNvSpPr/>
            <p:nvPr/>
          </p:nvSpPr>
          <p:spPr>
            <a:xfrm>
              <a:off x="5032375" y="744525"/>
              <a:ext cx="77800" cy="78250"/>
            </a:xfrm>
            <a:custGeom>
              <a:avLst/>
              <a:gdLst/>
              <a:ahLst/>
              <a:cxnLst/>
              <a:rect l="l" t="t" r="r" b="b"/>
              <a:pathLst>
                <a:path w="3112" h="3130" extrusionOk="0">
                  <a:moveTo>
                    <a:pt x="0" y="1"/>
                  </a:moveTo>
                  <a:lnTo>
                    <a:pt x="0" y="3130"/>
                  </a:lnTo>
                  <a:lnTo>
                    <a:pt x="3112" y="3130"/>
                  </a:lnTo>
                  <a:lnTo>
                    <a:pt x="3112" y="2920"/>
                  </a:lnTo>
                  <a:lnTo>
                    <a:pt x="193" y="2920"/>
                  </a:lnTo>
                  <a:lnTo>
                    <a:pt x="193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4504239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4">
          <a:extLst>
            <a:ext uri="{FF2B5EF4-FFF2-40B4-BE49-F238E27FC236}">
              <a16:creationId xmlns:a16="http://schemas.microsoft.com/office/drawing/2014/main" id="{AC0B17F4-747C-8E09-8418-77CE50FAC3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25">
            <a:extLst>
              <a:ext uri="{FF2B5EF4-FFF2-40B4-BE49-F238E27FC236}">
                <a16:creationId xmlns:a16="http://schemas.microsoft.com/office/drawing/2014/main" id="{B2669CF2-B0EC-F4B9-442B-31219218BD92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61650" y="819343"/>
            <a:ext cx="60207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Questions?</a:t>
            </a:r>
            <a:endParaRPr dirty="0"/>
          </a:p>
        </p:txBody>
      </p:sp>
      <p:sp>
        <p:nvSpPr>
          <p:cNvPr id="437" name="Google Shape;437;p25">
            <a:extLst>
              <a:ext uri="{FF2B5EF4-FFF2-40B4-BE49-F238E27FC236}">
                <a16:creationId xmlns:a16="http://schemas.microsoft.com/office/drawing/2014/main" id="{AFBD2DBA-79C2-722A-7C45-78189A574483}"/>
              </a:ext>
            </a:extLst>
          </p:cNvPr>
          <p:cNvSpPr/>
          <p:nvPr/>
        </p:nvSpPr>
        <p:spPr>
          <a:xfrm>
            <a:off x="1917281" y="4715495"/>
            <a:ext cx="121434" cy="121434"/>
          </a:xfrm>
          <a:custGeom>
            <a:avLst/>
            <a:gdLst/>
            <a:ahLst/>
            <a:cxnLst/>
            <a:rect l="l" t="t" r="r" b="b"/>
            <a:pathLst>
              <a:path w="4634" h="4634" extrusionOk="0">
                <a:moveTo>
                  <a:pt x="1" y="0"/>
                </a:moveTo>
                <a:lnTo>
                  <a:pt x="1" y="4633"/>
                </a:lnTo>
                <a:lnTo>
                  <a:pt x="4634" y="4633"/>
                </a:lnTo>
                <a:lnTo>
                  <a:pt x="463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8" name="Google Shape;438;p25">
            <a:extLst>
              <a:ext uri="{FF2B5EF4-FFF2-40B4-BE49-F238E27FC236}">
                <a16:creationId xmlns:a16="http://schemas.microsoft.com/office/drawing/2014/main" id="{496E12CA-E38F-2096-D0AF-BFA926A9E3BE}"/>
              </a:ext>
            </a:extLst>
          </p:cNvPr>
          <p:cNvSpPr/>
          <p:nvPr/>
        </p:nvSpPr>
        <p:spPr>
          <a:xfrm>
            <a:off x="7047944" y="3537816"/>
            <a:ext cx="57834" cy="57834"/>
          </a:xfrm>
          <a:custGeom>
            <a:avLst/>
            <a:gdLst/>
            <a:ahLst/>
            <a:cxnLst/>
            <a:rect l="l" t="t" r="r" b="b"/>
            <a:pathLst>
              <a:path w="2207" h="2207" fill="none" extrusionOk="0">
                <a:moveTo>
                  <a:pt x="0" y="1"/>
                </a:moveTo>
                <a:lnTo>
                  <a:pt x="2206" y="1"/>
                </a:lnTo>
                <a:lnTo>
                  <a:pt x="2206" y="2207"/>
                </a:lnTo>
                <a:lnTo>
                  <a:pt x="0" y="2207"/>
                </a:lnTo>
                <a:close/>
              </a:path>
            </a:pathLst>
          </a:custGeom>
          <a:noFill/>
          <a:ln w="1375" cap="flat" cmpd="sng">
            <a:solidFill>
              <a:schemeClr val="accent1"/>
            </a:solidFill>
            <a:prstDash val="solid"/>
            <a:miter lim="9192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9" name="Google Shape;439;p25">
            <a:extLst>
              <a:ext uri="{FF2B5EF4-FFF2-40B4-BE49-F238E27FC236}">
                <a16:creationId xmlns:a16="http://schemas.microsoft.com/office/drawing/2014/main" id="{EB9A483A-9D21-1E50-0AF5-70BE5625EA67}"/>
              </a:ext>
            </a:extLst>
          </p:cNvPr>
          <p:cNvSpPr/>
          <p:nvPr/>
        </p:nvSpPr>
        <p:spPr>
          <a:xfrm>
            <a:off x="2307882" y="3002386"/>
            <a:ext cx="104086" cy="104322"/>
          </a:xfrm>
          <a:custGeom>
            <a:avLst/>
            <a:gdLst/>
            <a:ahLst/>
            <a:cxnLst/>
            <a:rect l="l" t="t" r="r" b="b"/>
            <a:pathLst>
              <a:path w="3972" h="3981" fill="none" extrusionOk="0">
                <a:moveTo>
                  <a:pt x="1" y="1"/>
                </a:moveTo>
                <a:lnTo>
                  <a:pt x="3972" y="1"/>
                </a:lnTo>
                <a:lnTo>
                  <a:pt x="3972" y="3981"/>
                </a:lnTo>
                <a:lnTo>
                  <a:pt x="1" y="3981"/>
                </a:lnTo>
                <a:close/>
              </a:path>
            </a:pathLst>
          </a:custGeom>
          <a:noFill/>
          <a:ln w="2975" cap="flat" cmpd="sng">
            <a:solidFill>
              <a:schemeClr val="accent2"/>
            </a:solidFill>
            <a:prstDash val="solid"/>
            <a:miter lim="9192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0" name="Google Shape;440;p25">
            <a:extLst>
              <a:ext uri="{FF2B5EF4-FFF2-40B4-BE49-F238E27FC236}">
                <a16:creationId xmlns:a16="http://schemas.microsoft.com/office/drawing/2014/main" id="{BBD0A8BD-ABBA-D992-1A3D-7F4A2745BEB5}"/>
              </a:ext>
            </a:extLst>
          </p:cNvPr>
          <p:cNvSpPr/>
          <p:nvPr/>
        </p:nvSpPr>
        <p:spPr>
          <a:xfrm>
            <a:off x="6293004" y="835609"/>
            <a:ext cx="80476" cy="80476"/>
          </a:xfrm>
          <a:custGeom>
            <a:avLst/>
            <a:gdLst/>
            <a:ahLst/>
            <a:cxnLst/>
            <a:rect l="l" t="t" r="r" b="b"/>
            <a:pathLst>
              <a:path w="3071" h="3071" extrusionOk="0">
                <a:moveTo>
                  <a:pt x="1" y="1"/>
                </a:moveTo>
                <a:lnTo>
                  <a:pt x="1" y="3071"/>
                </a:lnTo>
                <a:lnTo>
                  <a:pt x="3071" y="3071"/>
                </a:lnTo>
                <a:lnTo>
                  <a:pt x="3071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1" name="Google Shape;441;p25">
            <a:extLst>
              <a:ext uri="{FF2B5EF4-FFF2-40B4-BE49-F238E27FC236}">
                <a16:creationId xmlns:a16="http://schemas.microsoft.com/office/drawing/2014/main" id="{5E32604F-C985-4067-C94E-1DAFB36D2F9B}"/>
              </a:ext>
            </a:extLst>
          </p:cNvPr>
          <p:cNvSpPr/>
          <p:nvPr/>
        </p:nvSpPr>
        <p:spPr>
          <a:xfrm>
            <a:off x="5969504" y="3118803"/>
            <a:ext cx="119993" cy="119966"/>
          </a:xfrm>
          <a:custGeom>
            <a:avLst/>
            <a:gdLst/>
            <a:ahLst/>
            <a:cxnLst/>
            <a:rect l="l" t="t" r="r" b="b"/>
            <a:pathLst>
              <a:path w="4579" h="4578" extrusionOk="0">
                <a:moveTo>
                  <a:pt x="1" y="0"/>
                </a:moveTo>
                <a:lnTo>
                  <a:pt x="1" y="4578"/>
                </a:lnTo>
                <a:lnTo>
                  <a:pt x="4578" y="4578"/>
                </a:lnTo>
                <a:lnTo>
                  <a:pt x="457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2" name="Google Shape;442;p25">
            <a:extLst>
              <a:ext uri="{FF2B5EF4-FFF2-40B4-BE49-F238E27FC236}">
                <a16:creationId xmlns:a16="http://schemas.microsoft.com/office/drawing/2014/main" id="{970C0465-8D3A-B36D-EAEF-C450385C3318}"/>
              </a:ext>
            </a:extLst>
          </p:cNvPr>
          <p:cNvSpPr/>
          <p:nvPr/>
        </p:nvSpPr>
        <p:spPr>
          <a:xfrm>
            <a:off x="2924242" y="4302208"/>
            <a:ext cx="119993" cy="119993"/>
          </a:xfrm>
          <a:custGeom>
            <a:avLst/>
            <a:gdLst/>
            <a:ahLst/>
            <a:cxnLst/>
            <a:rect l="l" t="t" r="r" b="b"/>
            <a:pathLst>
              <a:path w="4579" h="4579" extrusionOk="0">
                <a:moveTo>
                  <a:pt x="0" y="1"/>
                </a:moveTo>
                <a:lnTo>
                  <a:pt x="0" y="4578"/>
                </a:lnTo>
                <a:lnTo>
                  <a:pt x="4578" y="4578"/>
                </a:lnTo>
                <a:lnTo>
                  <a:pt x="4578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43" name="Google Shape;443;p25">
            <a:extLst>
              <a:ext uri="{FF2B5EF4-FFF2-40B4-BE49-F238E27FC236}">
                <a16:creationId xmlns:a16="http://schemas.microsoft.com/office/drawing/2014/main" id="{BCAA74D6-09F3-5A4E-3ABE-7F8E128BEABC}"/>
              </a:ext>
            </a:extLst>
          </p:cNvPr>
          <p:cNvGrpSpPr/>
          <p:nvPr/>
        </p:nvGrpSpPr>
        <p:grpSpPr>
          <a:xfrm>
            <a:off x="6232314" y="3696331"/>
            <a:ext cx="121434" cy="1073147"/>
            <a:chOff x="6232314" y="3696331"/>
            <a:chExt cx="121434" cy="1073147"/>
          </a:xfrm>
        </p:grpSpPr>
        <p:sp>
          <p:nvSpPr>
            <p:cNvPr id="444" name="Google Shape;444;p25">
              <a:extLst>
                <a:ext uri="{FF2B5EF4-FFF2-40B4-BE49-F238E27FC236}">
                  <a16:creationId xmlns:a16="http://schemas.microsoft.com/office/drawing/2014/main" id="{63F6DB13-DEAD-0A25-86D7-4FDBA193F7AC}"/>
                </a:ext>
              </a:extLst>
            </p:cNvPr>
            <p:cNvSpPr/>
            <p:nvPr/>
          </p:nvSpPr>
          <p:spPr>
            <a:xfrm>
              <a:off x="6232314" y="4648280"/>
              <a:ext cx="121434" cy="121198"/>
            </a:xfrm>
            <a:custGeom>
              <a:avLst/>
              <a:gdLst/>
              <a:ahLst/>
              <a:cxnLst/>
              <a:rect l="l" t="t" r="r" b="b"/>
              <a:pathLst>
                <a:path w="4634" h="4625" extrusionOk="0">
                  <a:moveTo>
                    <a:pt x="0" y="1"/>
                  </a:moveTo>
                  <a:lnTo>
                    <a:pt x="0" y="4624"/>
                  </a:lnTo>
                  <a:lnTo>
                    <a:pt x="4633" y="4624"/>
                  </a:lnTo>
                  <a:lnTo>
                    <a:pt x="463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25">
              <a:extLst>
                <a:ext uri="{FF2B5EF4-FFF2-40B4-BE49-F238E27FC236}">
                  <a16:creationId xmlns:a16="http://schemas.microsoft.com/office/drawing/2014/main" id="{997232E7-9301-4CE6-CCC6-AD8D535202D5}"/>
                </a:ext>
              </a:extLst>
            </p:cNvPr>
            <p:cNvSpPr/>
            <p:nvPr/>
          </p:nvSpPr>
          <p:spPr>
            <a:xfrm>
              <a:off x="6288681" y="3696331"/>
              <a:ext cx="8700" cy="872731"/>
            </a:xfrm>
            <a:custGeom>
              <a:avLst/>
              <a:gdLst/>
              <a:ahLst/>
              <a:cxnLst/>
              <a:rect l="l" t="t" r="r" b="b"/>
              <a:pathLst>
                <a:path w="332" h="33304" extrusionOk="0">
                  <a:moveTo>
                    <a:pt x="166" y="0"/>
                  </a:moveTo>
                  <a:lnTo>
                    <a:pt x="0" y="33304"/>
                  </a:lnTo>
                  <a:lnTo>
                    <a:pt x="331" y="33304"/>
                  </a:lnTo>
                  <a:lnTo>
                    <a:pt x="16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6" name="Google Shape;446;p25">
            <a:extLst>
              <a:ext uri="{FF2B5EF4-FFF2-40B4-BE49-F238E27FC236}">
                <a16:creationId xmlns:a16="http://schemas.microsoft.com/office/drawing/2014/main" id="{0F6A804D-5CC3-8F19-9969-D2A5F31535BE}"/>
              </a:ext>
            </a:extLst>
          </p:cNvPr>
          <p:cNvGrpSpPr/>
          <p:nvPr/>
        </p:nvGrpSpPr>
        <p:grpSpPr>
          <a:xfrm>
            <a:off x="6780548" y="337714"/>
            <a:ext cx="133252" cy="1952377"/>
            <a:chOff x="6780548" y="337714"/>
            <a:chExt cx="133252" cy="1952377"/>
          </a:xfrm>
        </p:grpSpPr>
        <p:sp>
          <p:nvSpPr>
            <p:cNvPr id="447" name="Google Shape;447;p25">
              <a:extLst>
                <a:ext uri="{FF2B5EF4-FFF2-40B4-BE49-F238E27FC236}">
                  <a16:creationId xmlns:a16="http://schemas.microsoft.com/office/drawing/2014/main" id="{9EBD27B9-4752-95DB-6997-D29FAADA2F9A}"/>
                </a:ext>
              </a:extLst>
            </p:cNvPr>
            <p:cNvSpPr/>
            <p:nvPr/>
          </p:nvSpPr>
          <p:spPr>
            <a:xfrm>
              <a:off x="6780548" y="2156839"/>
              <a:ext cx="133252" cy="133252"/>
            </a:xfrm>
            <a:custGeom>
              <a:avLst/>
              <a:gdLst/>
              <a:ahLst/>
              <a:cxnLst/>
              <a:rect l="l" t="t" r="r" b="b"/>
              <a:pathLst>
                <a:path w="5085" h="5085" fill="none" extrusionOk="0">
                  <a:moveTo>
                    <a:pt x="1" y="1"/>
                  </a:moveTo>
                  <a:lnTo>
                    <a:pt x="5084" y="1"/>
                  </a:lnTo>
                  <a:lnTo>
                    <a:pt x="5084" y="5084"/>
                  </a:lnTo>
                  <a:lnTo>
                    <a:pt x="1" y="5084"/>
                  </a:lnTo>
                  <a:close/>
                </a:path>
              </a:pathLst>
            </a:custGeom>
            <a:noFill/>
            <a:ln w="4125" cap="flat" cmpd="sng">
              <a:solidFill>
                <a:schemeClr val="accent3"/>
              </a:solidFill>
              <a:prstDash val="solid"/>
              <a:miter lim="919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25">
              <a:extLst>
                <a:ext uri="{FF2B5EF4-FFF2-40B4-BE49-F238E27FC236}">
                  <a16:creationId xmlns:a16="http://schemas.microsoft.com/office/drawing/2014/main" id="{1565A8E1-D222-E2D3-ADF4-4F96CFE1B1D3}"/>
                </a:ext>
              </a:extLst>
            </p:cNvPr>
            <p:cNvSpPr/>
            <p:nvPr/>
          </p:nvSpPr>
          <p:spPr>
            <a:xfrm>
              <a:off x="6842943" y="337714"/>
              <a:ext cx="8464" cy="1695359"/>
            </a:xfrm>
            <a:custGeom>
              <a:avLst/>
              <a:gdLst/>
              <a:ahLst/>
              <a:cxnLst/>
              <a:rect l="l" t="t" r="r" b="b"/>
              <a:pathLst>
                <a:path w="323" h="64696" extrusionOk="0">
                  <a:moveTo>
                    <a:pt x="157" y="0"/>
                  </a:moveTo>
                  <a:lnTo>
                    <a:pt x="1" y="64695"/>
                  </a:lnTo>
                  <a:lnTo>
                    <a:pt x="322" y="64695"/>
                  </a:lnTo>
                  <a:lnTo>
                    <a:pt x="15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9" name="Google Shape;449;p25">
            <a:extLst>
              <a:ext uri="{FF2B5EF4-FFF2-40B4-BE49-F238E27FC236}">
                <a16:creationId xmlns:a16="http://schemas.microsoft.com/office/drawing/2014/main" id="{EBC4370C-F74A-7422-4493-A4BEE4D25044}"/>
              </a:ext>
            </a:extLst>
          </p:cNvPr>
          <p:cNvGrpSpPr/>
          <p:nvPr/>
        </p:nvGrpSpPr>
        <p:grpSpPr>
          <a:xfrm>
            <a:off x="1608717" y="1280046"/>
            <a:ext cx="199237" cy="2828935"/>
            <a:chOff x="1608717" y="1280046"/>
            <a:chExt cx="199237" cy="2828935"/>
          </a:xfrm>
        </p:grpSpPr>
        <p:sp>
          <p:nvSpPr>
            <p:cNvPr id="450" name="Google Shape;450;p25">
              <a:extLst>
                <a:ext uri="{FF2B5EF4-FFF2-40B4-BE49-F238E27FC236}">
                  <a16:creationId xmlns:a16="http://schemas.microsoft.com/office/drawing/2014/main" id="{38725B0E-60FB-3EA8-262B-529010BF3F37}"/>
                </a:ext>
              </a:extLst>
            </p:cNvPr>
            <p:cNvSpPr/>
            <p:nvPr/>
          </p:nvSpPr>
          <p:spPr>
            <a:xfrm>
              <a:off x="1608717" y="3909744"/>
              <a:ext cx="199237" cy="199237"/>
            </a:xfrm>
            <a:custGeom>
              <a:avLst/>
              <a:gdLst/>
              <a:ahLst/>
              <a:cxnLst/>
              <a:rect l="l" t="t" r="r" b="b"/>
              <a:pathLst>
                <a:path w="7603" h="7603" extrusionOk="0">
                  <a:moveTo>
                    <a:pt x="0" y="1"/>
                  </a:moveTo>
                  <a:lnTo>
                    <a:pt x="0" y="7602"/>
                  </a:lnTo>
                  <a:lnTo>
                    <a:pt x="7602" y="7602"/>
                  </a:lnTo>
                  <a:lnTo>
                    <a:pt x="760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25">
              <a:extLst>
                <a:ext uri="{FF2B5EF4-FFF2-40B4-BE49-F238E27FC236}">
                  <a16:creationId xmlns:a16="http://schemas.microsoft.com/office/drawing/2014/main" id="{6C9CB12B-E276-D2F7-126B-04EAF8904D56}"/>
                </a:ext>
              </a:extLst>
            </p:cNvPr>
            <p:cNvSpPr/>
            <p:nvPr/>
          </p:nvSpPr>
          <p:spPr>
            <a:xfrm>
              <a:off x="1656175" y="3269477"/>
              <a:ext cx="104086" cy="104086"/>
            </a:xfrm>
            <a:custGeom>
              <a:avLst/>
              <a:gdLst/>
              <a:ahLst/>
              <a:cxnLst/>
              <a:rect l="l" t="t" r="r" b="b"/>
              <a:pathLst>
                <a:path w="3972" h="3972" extrusionOk="0">
                  <a:moveTo>
                    <a:pt x="0" y="1"/>
                  </a:moveTo>
                  <a:lnTo>
                    <a:pt x="0" y="3972"/>
                  </a:lnTo>
                  <a:lnTo>
                    <a:pt x="3971" y="3972"/>
                  </a:lnTo>
                  <a:lnTo>
                    <a:pt x="397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25">
              <a:extLst>
                <a:ext uri="{FF2B5EF4-FFF2-40B4-BE49-F238E27FC236}">
                  <a16:creationId xmlns:a16="http://schemas.microsoft.com/office/drawing/2014/main" id="{2F754918-D55E-CDB0-CBAB-047B2A1F5875}"/>
                </a:ext>
              </a:extLst>
            </p:cNvPr>
            <p:cNvSpPr/>
            <p:nvPr/>
          </p:nvSpPr>
          <p:spPr>
            <a:xfrm>
              <a:off x="1704104" y="1280046"/>
              <a:ext cx="8464" cy="1794099"/>
            </a:xfrm>
            <a:custGeom>
              <a:avLst/>
              <a:gdLst/>
              <a:ahLst/>
              <a:cxnLst/>
              <a:rect l="l" t="t" r="r" b="b"/>
              <a:pathLst>
                <a:path w="323" h="68464" extrusionOk="0">
                  <a:moveTo>
                    <a:pt x="157" y="0"/>
                  </a:moveTo>
                  <a:lnTo>
                    <a:pt x="0" y="68464"/>
                  </a:lnTo>
                  <a:lnTo>
                    <a:pt x="322" y="68464"/>
                  </a:lnTo>
                  <a:lnTo>
                    <a:pt x="15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3" name="Google Shape;453;p25">
            <a:extLst>
              <a:ext uri="{FF2B5EF4-FFF2-40B4-BE49-F238E27FC236}">
                <a16:creationId xmlns:a16="http://schemas.microsoft.com/office/drawing/2014/main" id="{DBBDEAB0-30C1-0576-E23F-CA59A5AE684F}"/>
              </a:ext>
            </a:extLst>
          </p:cNvPr>
          <p:cNvSpPr/>
          <p:nvPr/>
        </p:nvSpPr>
        <p:spPr>
          <a:xfrm>
            <a:off x="2355692" y="3696328"/>
            <a:ext cx="8464" cy="2519663"/>
          </a:xfrm>
          <a:custGeom>
            <a:avLst/>
            <a:gdLst/>
            <a:ahLst/>
            <a:cxnLst/>
            <a:rect l="l" t="t" r="r" b="b"/>
            <a:pathLst>
              <a:path w="323" h="96152" extrusionOk="0">
                <a:moveTo>
                  <a:pt x="166" y="1"/>
                </a:moveTo>
                <a:lnTo>
                  <a:pt x="1" y="96151"/>
                </a:lnTo>
                <a:lnTo>
                  <a:pt x="322" y="96151"/>
                </a:lnTo>
                <a:lnTo>
                  <a:pt x="166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4" name="Google Shape;454;p25">
            <a:extLst>
              <a:ext uri="{FF2B5EF4-FFF2-40B4-BE49-F238E27FC236}">
                <a16:creationId xmlns:a16="http://schemas.microsoft.com/office/drawing/2014/main" id="{C4713E2A-63D1-F325-3CDA-393C7EE58D19}"/>
              </a:ext>
            </a:extLst>
          </p:cNvPr>
          <p:cNvSpPr/>
          <p:nvPr/>
        </p:nvSpPr>
        <p:spPr>
          <a:xfrm>
            <a:off x="7446601" y="3454956"/>
            <a:ext cx="8464" cy="1689096"/>
          </a:xfrm>
          <a:custGeom>
            <a:avLst/>
            <a:gdLst/>
            <a:ahLst/>
            <a:cxnLst/>
            <a:rect l="l" t="t" r="r" b="b"/>
            <a:pathLst>
              <a:path w="323" h="64457" extrusionOk="0">
                <a:moveTo>
                  <a:pt x="157" y="1"/>
                </a:moveTo>
                <a:lnTo>
                  <a:pt x="0" y="64456"/>
                </a:lnTo>
                <a:lnTo>
                  <a:pt x="322" y="64456"/>
                </a:lnTo>
                <a:lnTo>
                  <a:pt x="157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55" name="Google Shape;455;p25">
            <a:extLst>
              <a:ext uri="{FF2B5EF4-FFF2-40B4-BE49-F238E27FC236}">
                <a16:creationId xmlns:a16="http://schemas.microsoft.com/office/drawing/2014/main" id="{89F8F1E9-3513-E49E-BDDC-F91D729F9E28}"/>
              </a:ext>
            </a:extLst>
          </p:cNvPr>
          <p:cNvGrpSpPr/>
          <p:nvPr/>
        </p:nvGrpSpPr>
        <p:grpSpPr>
          <a:xfrm>
            <a:off x="8008096" y="2108910"/>
            <a:ext cx="199001" cy="2139769"/>
            <a:chOff x="8008096" y="2108910"/>
            <a:chExt cx="199001" cy="2139769"/>
          </a:xfrm>
        </p:grpSpPr>
        <p:sp>
          <p:nvSpPr>
            <p:cNvPr id="456" name="Google Shape;456;p25">
              <a:extLst>
                <a:ext uri="{FF2B5EF4-FFF2-40B4-BE49-F238E27FC236}">
                  <a16:creationId xmlns:a16="http://schemas.microsoft.com/office/drawing/2014/main" id="{0F55E857-B038-7C30-EB97-68E4178EA2E5}"/>
                </a:ext>
              </a:extLst>
            </p:cNvPr>
            <p:cNvSpPr/>
            <p:nvPr/>
          </p:nvSpPr>
          <p:spPr>
            <a:xfrm>
              <a:off x="8008096" y="4049705"/>
              <a:ext cx="199001" cy="198975"/>
            </a:xfrm>
            <a:custGeom>
              <a:avLst/>
              <a:gdLst/>
              <a:ahLst/>
              <a:cxnLst/>
              <a:rect l="l" t="t" r="r" b="b"/>
              <a:pathLst>
                <a:path w="7594" h="7593" extrusionOk="0">
                  <a:moveTo>
                    <a:pt x="1" y="0"/>
                  </a:moveTo>
                  <a:lnTo>
                    <a:pt x="1" y="7593"/>
                  </a:lnTo>
                  <a:lnTo>
                    <a:pt x="7593" y="7593"/>
                  </a:lnTo>
                  <a:lnTo>
                    <a:pt x="759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25">
              <a:extLst>
                <a:ext uri="{FF2B5EF4-FFF2-40B4-BE49-F238E27FC236}">
                  <a16:creationId xmlns:a16="http://schemas.microsoft.com/office/drawing/2014/main" id="{4C5D7C2A-1EBB-74B9-785A-934948428A17}"/>
                </a:ext>
              </a:extLst>
            </p:cNvPr>
            <p:cNvSpPr/>
            <p:nvPr/>
          </p:nvSpPr>
          <p:spPr>
            <a:xfrm>
              <a:off x="8103246" y="2108910"/>
              <a:ext cx="8464" cy="1793863"/>
            </a:xfrm>
            <a:custGeom>
              <a:avLst/>
              <a:gdLst/>
              <a:ahLst/>
              <a:cxnLst/>
              <a:rect l="l" t="t" r="r" b="b"/>
              <a:pathLst>
                <a:path w="323" h="68455" extrusionOk="0">
                  <a:moveTo>
                    <a:pt x="166" y="1"/>
                  </a:moveTo>
                  <a:lnTo>
                    <a:pt x="0" y="68455"/>
                  </a:lnTo>
                  <a:lnTo>
                    <a:pt x="322" y="68455"/>
                  </a:lnTo>
                  <a:lnTo>
                    <a:pt x="16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58" name="Google Shape;458;p25">
            <a:extLst>
              <a:ext uri="{FF2B5EF4-FFF2-40B4-BE49-F238E27FC236}">
                <a16:creationId xmlns:a16="http://schemas.microsoft.com/office/drawing/2014/main" id="{52A04B41-BFA9-B3AA-A3FD-65CF2DFEBD05}"/>
              </a:ext>
            </a:extLst>
          </p:cNvPr>
          <p:cNvGrpSpPr/>
          <p:nvPr/>
        </p:nvGrpSpPr>
        <p:grpSpPr>
          <a:xfrm>
            <a:off x="4472500" y="3928605"/>
            <a:ext cx="199001" cy="867198"/>
            <a:chOff x="4475150" y="4052605"/>
            <a:chExt cx="199001" cy="867198"/>
          </a:xfrm>
        </p:grpSpPr>
        <p:sp>
          <p:nvSpPr>
            <p:cNvPr id="459" name="Google Shape;459;p25">
              <a:extLst>
                <a:ext uri="{FF2B5EF4-FFF2-40B4-BE49-F238E27FC236}">
                  <a16:creationId xmlns:a16="http://schemas.microsoft.com/office/drawing/2014/main" id="{5DBC374B-004D-B488-6B85-D4060580F921}"/>
                </a:ext>
              </a:extLst>
            </p:cNvPr>
            <p:cNvSpPr/>
            <p:nvPr/>
          </p:nvSpPr>
          <p:spPr>
            <a:xfrm>
              <a:off x="4475150" y="4052605"/>
              <a:ext cx="199001" cy="220121"/>
            </a:xfrm>
            <a:custGeom>
              <a:avLst/>
              <a:gdLst/>
              <a:ahLst/>
              <a:cxnLst/>
              <a:rect l="l" t="t" r="r" b="b"/>
              <a:pathLst>
                <a:path w="7594" h="7593" extrusionOk="0">
                  <a:moveTo>
                    <a:pt x="1" y="0"/>
                  </a:moveTo>
                  <a:lnTo>
                    <a:pt x="1" y="7593"/>
                  </a:lnTo>
                  <a:lnTo>
                    <a:pt x="7593" y="7593"/>
                  </a:lnTo>
                  <a:lnTo>
                    <a:pt x="759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25">
              <a:extLst>
                <a:ext uri="{FF2B5EF4-FFF2-40B4-BE49-F238E27FC236}">
                  <a16:creationId xmlns:a16="http://schemas.microsoft.com/office/drawing/2014/main" id="{1052810B-8CA6-5E23-4ECF-ED906C7FB628}"/>
                </a:ext>
              </a:extLst>
            </p:cNvPr>
            <p:cNvSpPr/>
            <p:nvPr/>
          </p:nvSpPr>
          <p:spPr>
            <a:xfrm>
              <a:off x="4522600" y="4494201"/>
              <a:ext cx="104095" cy="115148"/>
            </a:xfrm>
            <a:custGeom>
              <a:avLst/>
              <a:gdLst/>
              <a:ahLst/>
              <a:cxnLst/>
              <a:rect l="l" t="t" r="r" b="b"/>
              <a:pathLst>
                <a:path w="7594" h="7593" extrusionOk="0">
                  <a:moveTo>
                    <a:pt x="1" y="0"/>
                  </a:moveTo>
                  <a:lnTo>
                    <a:pt x="1" y="7593"/>
                  </a:lnTo>
                  <a:lnTo>
                    <a:pt x="7593" y="7593"/>
                  </a:lnTo>
                  <a:lnTo>
                    <a:pt x="759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25">
              <a:extLst>
                <a:ext uri="{FF2B5EF4-FFF2-40B4-BE49-F238E27FC236}">
                  <a16:creationId xmlns:a16="http://schemas.microsoft.com/office/drawing/2014/main" id="{D76B2BAA-B48D-1905-C1DE-047127986FA1}"/>
                </a:ext>
              </a:extLst>
            </p:cNvPr>
            <p:cNvSpPr/>
            <p:nvPr/>
          </p:nvSpPr>
          <p:spPr>
            <a:xfrm>
              <a:off x="4534403" y="4830814"/>
              <a:ext cx="80477" cy="88990"/>
            </a:xfrm>
            <a:custGeom>
              <a:avLst/>
              <a:gdLst/>
              <a:ahLst/>
              <a:cxnLst/>
              <a:rect l="l" t="t" r="r" b="b"/>
              <a:pathLst>
                <a:path w="7594" h="7593" extrusionOk="0">
                  <a:moveTo>
                    <a:pt x="1" y="0"/>
                  </a:moveTo>
                  <a:lnTo>
                    <a:pt x="1" y="7593"/>
                  </a:lnTo>
                  <a:lnTo>
                    <a:pt x="7593" y="7593"/>
                  </a:lnTo>
                  <a:lnTo>
                    <a:pt x="759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772715215"/>
      </p:ext>
    </p:extLst>
  </p:cSld>
  <p:clrMapOvr>
    <a:masterClrMapping/>
  </p:clrMapOvr>
</p:sld>
</file>

<file path=ppt/theme/theme1.xml><?xml version="1.0" encoding="utf-8"?>
<a:theme xmlns:a="http://schemas.openxmlformats.org/drawingml/2006/main" name="Data Science Consulting by Slidesgo">
  <a:themeElements>
    <a:clrScheme name="Simple Light">
      <a:dk1>
        <a:srgbClr val="1A5E8F"/>
      </a:dk1>
      <a:lt1>
        <a:srgbClr val="FFFFFF"/>
      </a:lt1>
      <a:dk2>
        <a:srgbClr val="002845"/>
      </a:dk2>
      <a:lt2>
        <a:srgbClr val="FFD6E1"/>
      </a:lt2>
      <a:accent1>
        <a:srgbClr val="E898AC"/>
      </a:accent1>
      <a:accent2>
        <a:srgbClr val="00CFCC"/>
      </a:accent2>
      <a:accent3>
        <a:srgbClr val="FF9973"/>
      </a:accent3>
      <a:accent4>
        <a:srgbClr val="F64975"/>
      </a:accent4>
      <a:accent5>
        <a:srgbClr val="5EFFFD"/>
      </a:accent5>
      <a:accent6>
        <a:srgbClr val="FC723F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3943ff28-60ba-4ad9-87f1-24092981ba79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0EE2E7D4F561D409129587EC62CECEC" ma:contentTypeVersion="18" ma:contentTypeDescription="Create a new document." ma:contentTypeScope="" ma:versionID="9aa93f1c9b0c61d73c9498304884c049">
  <xsd:schema xmlns:xsd="http://www.w3.org/2001/XMLSchema" xmlns:xs="http://www.w3.org/2001/XMLSchema" xmlns:p="http://schemas.microsoft.com/office/2006/metadata/properties" xmlns:ns3="3943ff28-60ba-4ad9-87f1-24092981ba79" xmlns:ns4="d31f4119-4d62-40e4-a5d0-7da77d479117" targetNamespace="http://schemas.microsoft.com/office/2006/metadata/properties" ma:root="true" ma:fieldsID="1dc3456ee29505fd2dbbbf9c155066cc" ns3:_="" ns4:_="">
    <xsd:import namespace="3943ff28-60ba-4ad9-87f1-24092981ba79"/>
    <xsd:import namespace="d31f4119-4d62-40e4-a5d0-7da77d47911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LengthInSeconds" minOccurs="0"/>
                <xsd:element ref="ns4:SharedWithUsers" minOccurs="0"/>
                <xsd:element ref="ns4:SharedWithDetails" minOccurs="0"/>
                <xsd:element ref="ns4:SharingHintHash" minOccurs="0"/>
                <xsd:element ref="ns3:_activity" minOccurs="0"/>
                <xsd:element ref="ns3:MediaServiceObjectDetectorVersion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SystemTags" minOccurs="0"/>
                <xsd:element ref="ns3:MediaServiceLocation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43ff28-60ba-4ad9-87f1-24092981ba7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17" nillable="true" ma:displayName="_activity" ma:hidden="true" ma:internalName="_activity">
      <xsd:simpleType>
        <xsd:restriction base="dms:Note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AutoTags" ma:index="19" nillable="true" ma:displayName="Tags" ma:internalName="MediaServiceAutoTags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ystemTags" ma:index="23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1f4119-4d62-40e4-a5d0-7da77d479117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39D276C-6918-486E-8BA4-A04BAE41A1B4}">
  <ds:schemaRefs>
    <ds:schemaRef ds:uri="http://schemas.microsoft.com/office/infopath/2007/PartnerControls"/>
    <ds:schemaRef ds:uri="http://schemas.microsoft.com/office/2006/documentManagement/types"/>
    <ds:schemaRef ds:uri="3943ff28-60ba-4ad9-87f1-24092981ba79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d31f4119-4d62-40e4-a5d0-7da77d479117"/>
    <ds:schemaRef ds:uri="http://purl.org/dc/terms/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56A128A4-42C0-4B11-B119-807362A7236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F9C3138-362B-4EBB-949F-999F2D36A50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943ff28-60ba-4ad9-87f1-24092981ba79"/>
    <ds:schemaRef ds:uri="d31f4119-4d62-40e4-a5d0-7da77d47911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1354</Words>
  <Application>Microsoft Office PowerPoint</Application>
  <PresentationFormat>On-screen Show (16:9)</PresentationFormat>
  <Paragraphs>226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7" baseType="lpstr">
      <vt:lpstr>Arial</vt:lpstr>
      <vt:lpstr>Share Tech</vt:lpstr>
      <vt:lpstr>Maven Pro</vt:lpstr>
      <vt:lpstr>Fira Sans Extra Condensed Medium</vt:lpstr>
      <vt:lpstr>Advent Pro SemiBold</vt:lpstr>
      <vt:lpstr>Livvic Light</vt:lpstr>
      <vt:lpstr>Nunito Light</vt:lpstr>
      <vt:lpstr>Fira Sans Condensed Medium</vt:lpstr>
      <vt:lpstr>Aptos</vt:lpstr>
      <vt:lpstr>Data Science Consulting by Slidesgo</vt:lpstr>
      <vt:lpstr>Threat Intelligence 101:</vt:lpstr>
      <vt:lpstr>Whoami</vt:lpstr>
      <vt:lpstr>What is threat intellgience</vt:lpstr>
      <vt:lpstr>Strategic</vt:lpstr>
      <vt:lpstr>Indicators of Compromise</vt:lpstr>
      <vt:lpstr>CIA Triad</vt:lpstr>
      <vt:lpstr>MITRE ATT&amp;CK &amp; Cyber Kill Chain</vt:lpstr>
      <vt:lpstr>BIG 4, State Sponsored Activity</vt:lpstr>
      <vt:lpstr>Why we use threat intelligence</vt:lpstr>
      <vt:lpstr>Why</vt:lpstr>
      <vt:lpstr>Researching threat intelligence</vt:lpstr>
      <vt:lpstr>Research Methods</vt:lpstr>
      <vt:lpstr>Research Methods</vt:lpstr>
      <vt:lpstr>Outputs</vt:lpstr>
      <vt:lpstr>Outputs of TI</vt:lpstr>
      <vt:lpstr>Reporting </vt:lpstr>
      <vt:lpstr>Profiles</vt:lpstr>
      <vt:lpstr>Engineering &amp; Hunting</vt:lpstr>
      <vt:lpstr>Engineering &amp; Hunting</vt:lpstr>
      <vt:lpstr>How you can use threat intelligence now</vt:lpstr>
      <vt:lpstr>How to use </vt:lpstr>
      <vt:lpstr>Case Studies</vt:lpstr>
      <vt:lpstr>Detection Engineering</vt:lpstr>
      <vt:lpstr>Threat Profile</vt:lpstr>
      <vt:lpstr>Extrapolated Technicalities</vt:lpstr>
      <vt:lpstr>Detection Engineering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Allena Matheson-Dear</dc:creator>
  <cp:lastModifiedBy>Allena Matheson-Dear</cp:lastModifiedBy>
  <cp:revision>2</cp:revision>
  <dcterms:modified xsi:type="dcterms:W3CDTF">2025-11-19T19:22:36Z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bf58004-81b2-42ff-830b-a5c0f5364666_Enabled">
    <vt:lpwstr>true</vt:lpwstr>
  </property>
  <property fmtid="{D5CDD505-2E9C-101B-9397-08002B2CF9AE}" pid="3" name="MSIP_Label_4bf58004-81b2-42ff-830b-a5c0f5364666_SetDate">
    <vt:lpwstr>2025-11-18T17:10:09Z</vt:lpwstr>
  </property>
  <property fmtid="{D5CDD505-2E9C-101B-9397-08002B2CF9AE}" pid="4" name="MSIP_Label_4bf58004-81b2-42ff-830b-a5c0f5364666_Method">
    <vt:lpwstr>Privileged</vt:lpwstr>
  </property>
  <property fmtid="{D5CDD505-2E9C-101B-9397-08002B2CF9AE}" pid="5" name="MSIP_Label_4bf58004-81b2-42ff-830b-a5c0f5364666_Name">
    <vt:lpwstr>WG003-Confidential</vt:lpwstr>
  </property>
  <property fmtid="{D5CDD505-2E9C-101B-9397-08002B2CF9AE}" pid="6" name="MSIP_Label_4bf58004-81b2-42ff-830b-a5c0f5364666_SiteId">
    <vt:lpwstr>b771cb47-279a-4b84-aaeb-14a9b7a71446</vt:lpwstr>
  </property>
  <property fmtid="{D5CDD505-2E9C-101B-9397-08002B2CF9AE}" pid="7" name="MSIP_Label_4bf58004-81b2-42ff-830b-a5c0f5364666_ActionId">
    <vt:lpwstr>09af54e7-d7f7-4207-987d-b433db9092d7</vt:lpwstr>
  </property>
  <property fmtid="{D5CDD505-2E9C-101B-9397-08002B2CF9AE}" pid="8" name="MSIP_Label_4bf58004-81b2-42ff-830b-a5c0f5364666_ContentBits">
    <vt:lpwstr>2</vt:lpwstr>
  </property>
  <property fmtid="{D5CDD505-2E9C-101B-9397-08002B2CF9AE}" pid="9" name="MSIP_Label_4bf58004-81b2-42ff-830b-a5c0f5364666_Tag">
    <vt:lpwstr>10, 0, 1, 1</vt:lpwstr>
  </property>
  <property fmtid="{D5CDD505-2E9C-101B-9397-08002B2CF9AE}" pid="10" name="ClassificationContentMarkingFooterLocations">
    <vt:lpwstr>Data Science Consulting by Slidesgo:3\Slidesgo Final Pages:3</vt:lpwstr>
  </property>
  <property fmtid="{D5CDD505-2E9C-101B-9397-08002B2CF9AE}" pid="11" name="ClassificationContentMarkingFooterText">
    <vt:lpwstr>CONFIDENTIAL - Access on a need to know basis</vt:lpwstr>
  </property>
  <property fmtid="{D5CDD505-2E9C-101B-9397-08002B2CF9AE}" pid="12" name="ContentTypeId">
    <vt:lpwstr>0x01010030EE2E7D4F561D409129587EC62CECEC</vt:lpwstr>
  </property>
</Properties>
</file>