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46B02"/>
    <a:srgbClr val="655E03"/>
    <a:srgbClr val="AA7A02"/>
    <a:srgbClr val="FCECC4"/>
    <a:srgbClr val="FBE5AF"/>
    <a:srgbClr val="FDE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716C17-C440-4140-85B7-D8C3C10B3B01}" v="32" dt="2024-04-28T06:40:38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6247" autoAdjust="0"/>
  </p:normalViewPr>
  <p:slideViewPr>
    <p:cSldViewPr>
      <p:cViewPr varScale="1">
        <p:scale>
          <a:sx n="111" d="100"/>
          <a:sy n="111" d="100"/>
        </p:scale>
        <p:origin x="16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yung Jae Chang" userId="886d5175-8769-4946-920e-866bf9151013" providerId="ADAL" clId="{AA68A4BB-3FC3-4EDC-BEE8-E00A764AF221}"/>
    <pc:docChg chg="custSel delSld modSld">
      <pc:chgData name="Dr. Hyung Jae Chang" userId="886d5175-8769-4946-920e-866bf9151013" providerId="ADAL" clId="{AA68A4BB-3FC3-4EDC-BEE8-E00A764AF221}" dt="2024-02-05T10:19:54.303" v="57" actId="20577"/>
      <pc:docMkLst>
        <pc:docMk/>
      </pc:docMkLst>
      <pc:sldChg chg="modSp mod">
        <pc:chgData name="Dr. Hyung Jae Chang" userId="886d5175-8769-4946-920e-866bf9151013" providerId="ADAL" clId="{AA68A4BB-3FC3-4EDC-BEE8-E00A764AF221}" dt="2024-02-05T10:19:54.303" v="57" actId="20577"/>
        <pc:sldMkLst>
          <pc:docMk/>
          <pc:sldMk cId="0" sldId="256"/>
        </pc:sldMkLst>
        <pc:spChg chg="mod">
          <ac:chgData name="Dr. Hyung Jae Chang" userId="886d5175-8769-4946-920e-866bf9151013" providerId="ADAL" clId="{AA68A4BB-3FC3-4EDC-BEE8-E00A764AF221}" dt="2024-02-05T10:19:54.303" v="5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122278771" sldId="27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384864889" sldId="27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045643089" sldId="27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40201131" sldId="27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608784813" sldId="27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612905087" sldId="28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310994929" sldId="28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4623218" sldId="28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4228293099" sldId="28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425260228" sldId="28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448899038" sldId="285"/>
        </pc:sldMkLst>
      </pc:sldChg>
    </pc:docChg>
  </pc:docChgLst>
  <pc:docChgLst>
    <pc:chgData name="Dr. Hyung Jae Chang" userId="886d5175-8769-4946-920e-866bf9151013" providerId="ADAL" clId="{488DEA0C-724A-47AF-A1D9-BC473367C52C}"/>
    <pc:docChg chg="delSld modSld">
      <pc:chgData name="Dr. Hyung Jae Chang" userId="886d5175-8769-4946-920e-866bf9151013" providerId="ADAL" clId="{488DEA0C-724A-47AF-A1D9-BC473367C52C}" dt="2024-04-25T15:39:09.527" v="14" actId="1035"/>
      <pc:docMkLst>
        <pc:docMk/>
      </pc:docMkLst>
      <pc:sldChg chg="modSp mod">
        <pc:chgData name="Dr. Hyung Jae Chang" userId="886d5175-8769-4946-920e-866bf9151013" providerId="ADAL" clId="{488DEA0C-724A-47AF-A1D9-BC473367C52C}" dt="2024-04-24T15:08:51.965" v="3" actId="20577"/>
        <pc:sldMkLst>
          <pc:docMk/>
          <pc:sldMk cId="3215572969" sldId="263"/>
        </pc:sldMkLst>
        <pc:spChg chg="mod">
          <ac:chgData name="Dr. Hyung Jae Chang" userId="886d5175-8769-4946-920e-866bf9151013" providerId="ADAL" clId="{488DEA0C-724A-47AF-A1D9-BC473367C52C}" dt="2024-04-24T15:08:51.965" v="3" actId="20577"/>
          <ac:spMkLst>
            <pc:docMk/>
            <pc:sldMk cId="3215572969" sldId="263"/>
            <ac:spMk id="9219" creationId="{4D93E97E-A44B-0DA9-04DA-346D2A00D6F8}"/>
          </ac:spMkLst>
        </pc:spChg>
      </pc:sldChg>
      <pc:sldChg chg="modSp mod">
        <pc:chgData name="Dr. Hyung Jae Chang" userId="886d5175-8769-4946-920e-866bf9151013" providerId="ADAL" clId="{488DEA0C-724A-47AF-A1D9-BC473367C52C}" dt="2024-04-24T17:58:02.964" v="5" actId="1076"/>
        <pc:sldMkLst>
          <pc:docMk/>
          <pc:sldMk cId="1937113887" sldId="267"/>
        </pc:sldMkLst>
        <pc:spChg chg="mod">
          <ac:chgData name="Dr. Hyung Jae Chang" userId="886d5175-8769-4946-920e-866bf9151013" providerId="ADAL" clId="{488DEA0C-724A-47AF-A1D9-BC473367C52C}" dt="2024-04-24T17:57:06.152" v="4" actId="6549"/>
          <ac:spMkLst>
            <pc:docMk/>
            <pc:sldMk cId="1937113887" sldId="267"/>
            <ac:spMk id="9219" creationId="{2602628E-D1FA-246A-60F5-220B83B69BB0}"/>
          </ac:spMkLst>
        </pc:spChg>
        <pc:picChg chg="mod">
          <ac:chgData name="Dr. Hyung Jae Chang" userId="886d5175-8769-4946-920e-866bf9151013" providerId="ADAL" clId="{488DEA0C-724A-47AF-A1D9-BC473367C52C}" dt="2024-04-24T17:58:02.964" v="5" actId="1076"/>
          <ac:picMkLst>
            <pc:docMk/>
            <pc:sldMk cId="1937113887" sldId="267"/>
            <ac:picMk id="4" creationId="{6ED15352-3F8D-AE94-1E99-33074AF8C333}"/>
          </ac:picMkLst>
        </pc:picChg>
      </pc:sldChg>
      <pc:sldChg chg="modSp">
        <pc:chgData name="Dr. Hyung Jae Chang" userId="886d5175-8769-4946-920e-866bf9151013" providerId="ADAL" clId="{488DEA0C-724A-47AF-A1D9-BC473367C52C}" dt="2024-04-25T06:44:33.523" v="7" actId="20577"/>
        <pc:sldMkLst>
          <pc:docMk/>
          <pc:sldMk cId="340201131" sldId="276"/>
        </pc:sldMkLst>
        <pc:spChg chg="mod">
          <ac:chgData name="Dr. Hyung Jae Chang" userId="886d5175-8769-4946-920e-866bf9151013" providerId="ADAL" clId="{488DEA0C-724A-47AF-A1D9-BC473367C52C}" dt="2024-04-25T06:44:33.523" v="7" actId="20577"/>
          <ac:spMkLst>
            <pc:docMk/>
            <pc:sldMk cId="340201131" sldId="276"/>
            <ac:spMk id="9219" creationId="{CDC5BD81-9460-CAC6-36B0-BE6B676D5454}"/>
          </ac:spMkLst>
        </pc:spChg>
      </pc:sldChg>
      <pc:sldChg chg="del">
        <pc:chgData name="Dr. Hyung Jae Chang" userId="886d5175-8769-4946-920e-866bf9151013" providerId="ADAL" clId="{488DEA0C-724A-47AF-A1D9-BC473367C52C}" dt="2024-04-25T13:47:29.718" v="8" actId="47"/>
        <pc:sldMkLst>
          <pc:docMk/>
          <pc:sldMk cId="425260228" sldId="284"/>
        </pc:sldMkLst>
      </pc:sldChg>
      <pc:sldChg chg="modSp mod">
        <pc:chgData name="Dr. Hyung Jae Chang" userId="886d5175-8769-4946-920e-866bf9151013" providerId="ADAL" clId="{488DEA0C-724A-47AF-A1D9-BC473367C52C}" dt="2024-04-25T15:07:41.813" v="10" actId="20577"/>
        <pc:sldMkLst>
          <pc:docMk/>
          <pc:sldMk cId="660567549" sldId="292"/>
        </pc:sldMkLst>
        <pc:spChg chg="mod">
          <ac:chgData name="Dr. Hyung Jae Chang" userId="886d5175-8769-4946-920e-866bf9151013" providerId="ADAL" clId="{488DEA0C-724A-47AF-A1D9-BC473367C52C}" dt="2024-04-25T15:07:41.813" v="10" actId="20577"/>
          <ac:spMkLst>
            <pc:docMk/>
            <pc:sldMk cId="660567549" sldId="292"/>
            <ac:spMk id="9219" creationId="{DF739B37-ED25-F3BF-E4CD-F48B5FA163E8}"/>
          </ac:spMkLst>
        </pc:spChg>
        <pc:picChg chg="mod">
          <ac:chgData name="Dr. Hyung Jae Chang" userId="886d5175-8769-4946-920e-866bf9151013" providerId="ADAL" clId="{488DEA0C-724A-47AF-A1D9-BC473367C52C}" dt="2024-04-25T14:51:09.985" v="9" actId="1076"/>
          <ac:picMkLst>
            <pc:docMk/>
            <pc:sldMk cId="660567549" sldId="292"/>
            <ac:picMk id="3" creationId="{3EDBAFF4-F478-66B4-4F41-DCEB6E500879}"/>
          </ac:picMkLst>
        </pc:picChg>
      </pc:sldChg>
      <pc:sldChg chg="modSp mod">
        <pc:chgData name="Dr. Hyung Jae Chang" userId="886d5175-8769-4946-920e-866bf9151013" providerId="ADAL" clId="{488DEA0C-724A-47AF-A1D9-BC473367C52C}" dt="2024-04-25T15:39:09.527" v="14" actId="1035"/>
        <pc:sldMkLst>
          <pc:docMk/>
          <pc:sldMk cId="3800430280" sldId="296"/>
        </pc:sldMkLst>
        <pc:spChg chg="mod">
          <ac:chgData name="Dr. Hyung Jae Chang" userId="886d5175-8769-4946-920e-866bf9151013" providerId="ADAL" clId="{488DEA0C-724A-47AF-A1D9-BC473367C52C}" dt="2024-04-25T15:39:07.794" v="12" actId="1035"/>
          <ac:spMkLst>
            <pc:docMk/>
            <pc:sldMk cId="3800430280" sldId="296"/>
            <ac:spMk id="3" creationId="{99351226-B40F-10DA-96F3-56291644B550}"/>
          </ac:spMkLst>
        </pc:spChg>
        <pc:picChg chg="mod">
          <ac:chgData name="Dr. Hyung Jae Chang" userId="886d5175-8769-4946-920e-866bf9151013" providerId="ADAL" clId="{488DEA0C-724A-47AF-A1D9-BC473367C52C}" dt="2024-04-25T15:39:09.527" v="14" actId="1035"/>
          <ac:picMkLst>
            <pc:docMk/>
            <pc:sldMk cId="3800430280" sldId="296"/>
            <ac:picMk id="8" creationId="{128B4DEE-407B-452D-823E-1CD0D8BE6E6A}"/>
          </ac:picMkLst>
        </pc:picChg>
      </pc:sldChg>
    </pc:docChg>
  </pc:docChgLst>
  <pc:docChgLst>
    <pc:chgData name="Dr. Hyung Jae Chang" userId="886d5175-8769-4946-920e-866bf9151013" providerId="ADAL" clId="{B575BD71-75E4-4C0B-B4E7-BAA3FD6C77F9}"/>
    <pc:docChg chg="undo custSel addSld delSld modSld">
      <pc:chgData name="Dr. Hyung Jae Chang" userId="886d5175-8769-4946-920e-866bf9151013" providerId="ADAL" clId="{B575BD71-75E4-4C0B-B4E7-BAA3FD6C77F9}" dt="2024-02-06T15:40:58.783" v="4138" actId="1076"/>
      <pc:docMkLst>
        <pc:docMk/>
      </pc:docMkLst>
      <pc:sldChg chg="addSp delSp modSp mod">
        <pc:chgData name="Dr. Hyung Jae Chang" userId="886d5175-8769-4946-920e-866bf9151013" providerId="ADAL" clId="{B575BD71-75E4-4C0B-B4E7-BAA3FD6C77F9}" dt="2024-02-06T14:10:58.252" v="243" actId="1037"/>
        <pc:sldMkLst>
          <pc:docMk/>
          <pc:sldMk cId="0" sldId="258"/>
        </pc:sldMkLst>
        <pc:spChg chg="mod">
          <ac:chgData name="Dr. Hyung Jae Chang" userId="886d5175-8769-4946-920e-866bf9151013" providerId="ADAL" clId="{B575BD71-75E4-4C0B-B4E7-BAA3FD6C77F9}" dt="2024-02-06T14:07:48.277" v="12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575BD71-75E4-4C0B-B4E7-BAA3FD6C77F9}" dt="2024-02-06T14:10:47.198" v="233" actId="1036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B575BD71-75E4-4C0B-B4E7-BAA3FD6C77F9}" dt="2024-02-06T14:07:42.944" v="1" actId="478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B575BD71-75E4-4C0B-B4E7-BAA3FD6C77F9}" dt="2024-02-06T14:10:50.053" v="235" actId="1035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B575BD71-75E4-4C0B-B4E7-BAA3FD6C77F9}" dt="2024-02-06T14:07:43.743" v="2" actId="478"/>
          <ac:picMkLst>
            <pc:docMk/>
            <pc:sldMk cId="0" sldId="258"/>
            <ac:picMk id="6" creationId="{A638211F-6607-71D1-F888-9D2FB52C6FEA}"/>
          </ac:picMkLst>
        </pc:picChg>
        <pc:picChg chg="add mod">
          <ac:chgData name="Dr. Hyung Jae Chang" userId="886d5175-8769-4946-920e-866bf9151013" providerId="ADAL" clId="{B575BD71-75E4-4C0B-B4E7-BAA3FD6C77F9}" dt="2024-02-06T14:10:58.252" v="243" actId="1037"/>
          <ac:picMkLst>
            <pc:docMk/>
            <pc:sldMk cId="0" sldId="258"/>
            <ac:picMk id="8" creationId="{C9709416-E1AC-DC21-4CF6-D0717725A160}"/>
          </ac:picMkLst>
        </pc:picChg>
      </pc:sldChg>
    </pc:docChg>
  </pc:docChgLst>
  <pc:docChgLst>
    <pc:chgData name="Dr. Hyung Jae Chang" userId="886d5175-8769-4946-920e-866bf9151013" providerId="ADAL" clId="{B1383CB4-30B2-4019-8E71-61FCF6FD8E4A}"/>
    <pc:docChg chg="custSel modSld">
      <pc:chgData name="Dr. Hyung Jae Chang" userId="886d5175-8769-4946-920e-866bf9151013" providerId="ADAL" clId="{B1383CB4-30B2-4019-8E71-61FCF6FD8E4A}" dt="2024-03-07T11:21:05.458" v="141" actId="20577"/>
      <pc:docMkLst>
        <pc:docMk/>
      </pc:docMkLst>
      <pc:sldChg chg="modSp mod">
        <pc:chgData name="Dr. Hyung Jae Chang" userId="886d5175-8769-4946-920e-866bf9151013" providerId="ADAL" clId="{B1383CB4-30B2-4019-8E71-61FCF6FD8E4A}" dt="2024-03-06T10:27:02.832" v="23" actId="1038"/>
        <pc:sldMkLst>
          <pc:docMk/>
          <pc:sldMk cId="2486211382" sldId="265"/>
        </pc:sldMkLst>
        <pc:spChg chg="mod">
          <ac:chgData name="Dr. Hyung Jae Chang" userId="886d5175-8769-4946-920e-866bf9151013" providerId="ADAL" clId="{B1383CB4-30B2-4019-8E71-61FCF6FD8E4A}" dt="2024-03-06T10:26:25.897" v="4" actId="14100"/>
          <ac:spMkLst>
            <pc:docMk/>
            <pc:sldMk cId="2486211382" sldId="265"/>
            <ac:spMk id="9219" creationId="{70B6118B-275F-D50F-7D0F-9A25A13E4B5F}"/>
          </ac:spMkLst>
        </pc:spChg>
        <pc:picChg chg="mod">
          <ac:chgData name="Dr. Hyung Jae Chang" userId="886d5175-8769-4946-920e-866bf9151013" providerId="ADAL" clId="{B1383CB4-30B2-4019-8E71-61FCF6FD8E4A}" dt="2024-03-06T10:26:55.998" v="8" actId="1038"/>
          <ac:picMkLst>
            <pc:docMk/>
            <pc:sldMk cId="2486211382" sldId="265"/>
            <ac:picMk id="4" creationId="{9FAB3822-1BE1-BBF8-DE89-91D46D58A1CD}"/>
          </ac:picMkLst>
        </pc:picChg>
        <pc:picChg chg="mod">
          <ac:chgData name="Dr. Hyung Jae Chang" userId="886d5175-8769-4946-920e-866bf9151013" providerId="ADAL" clId="{B1383CB4-30B2-4019-8E71-61FCF6FD8E4A}" dt="2024-03-06T10:27:02.832" v="23" actId="1038"/>
          <ac:picMkLst>
            <pc:docMk/>
            <pc:sldMk cId="2486211382" sldId="265"/>
            <ac:picMk id="8" creationId="{DEA70D07-E3EA-6F1D-BB2F-B5873B60553B}"/>
          </ac:picMkLst>
        </pc:picChg>
      </pc:sldChg>
      <pc:sldChg chg="modSp mod">
        <pc:chgData name="Dr. Hyung Jae Chang" userId="886d5175-8769-4946-920e-866bf9151013" providerId="ADAL" clId="{B1383CB4-30B2-4019-8E71-61FCF6FD8E4A}" dt="2024-03-06T10:36:52.569" v="106" actId="1076"/>
        <pc:sldMkLst>
          <pc:docMk/>
          <pc:sldMk cId="2712303052" sldId="269"/>
        </pc:sldMkLst>
        <pc:spChg chg="mod">
          <ac:chgData name="Dr. Hyung Jae Chang" userId="886d5175-8769-4946-920e-866bf9151013" providerId="ADAL" clId="{B1383CB4-30B2-4019-8E71-61FCF6FD8E4A}" dt="2024-03-06T10:36:39.305" v="97" actId="20577"/>
          <ac:spMkLst>
            <pc:docMk/>
            <pc:sldMk cId="2712303052" sldId="269"/>
            <ac:spMk id="9219" creationId="{F0933657-3D7B-F9F2-1114-79BF92141AD9}"/>
          </ac:spMkLst>
        </pc:spChg>
        <pc:picChg chg="mod">
          <ac:chgData name="Dr. Hyung Jae Chang" userId="886d5175-8769-4946-920e-866bf9151013" providerId="ADAL" clId="{B1383CB4-30B2-4019-8E71-61FCF6FD8E4A}" dt="2024-03-06T10:36:44.100" v="98" actId="1076"/>
          <ac:picMkLst>
            <pc:docMk/>
            <pc:sldMk cId="2712303052" sldId="269"/>
            <ac:picMk id="3" creationId="{EDA84CD3-0C88-AA7A-68A4-0906352B50AF}"/>
          </ac:picMkLst>
        </pc:picChg>
        <pc:picChg chg="mod">
          <ac:chgData name="Dr. Hyung Jae Chang" userId="886d5175-8769-4946-920e-866bf9151013" providerId="ADAL" clId="{B1383CB4-30B2-4019-8E71-61FCF6FD8E4A}" dt="2024-03-06T10:36:52.569" v="106" actId="1076"/>
          <ac:picMkLst>
            <pc:docMk/>
            <pc:sldMk cId="2712303052" sldId="269"/>
            <ac:picMk id="7" creationId="{F65DAAFF-C477-6643-AA84-D5B75F4A3AA5}"/>
          </ac:picMkLst>
        </pc:picChg>
      </pc:sldChg>
      <pc:sldChg chg="modSp mod">
        <pc:chgData name="Dr. Hyung Jae Chang" userId="886d5175-8769-4946-920e-866bf9151013" providerId="ADAL" clId="{B1383CB4-30B2-4019-8E71-61FCF6FD8E4A}" dt="2024-03-07T10:51:45.976" v="139" actId="5793"/>
        <pc:sldMkLst>
          <pc:docMk/>
          <pc:sldMk cId="1384864889" sldId="274"/>
        </pc:sldMkLst>
        <pc:spChg chg="mod">
          <ac:chgData name="Dr. Hyung Jae Chang" userId="886d5175-8769-4946-920e-866bf9151013" providerId="ADAL" clId="{B1383CB4-30B2-4019-8E71-61FCF6FD8E4A}" dt="2024-03-07T10:51:45.976" v="139" actId="5793"/>
          <ac:spMkLst>
            <pc:docMk/>
            <pc:sldMk cId="1384864889" sldId="274"/>
            <ac:spMk id="9219" creationId="{48F269DB-B7F4-9D22-45A9-F9CAD98E8D66}"/>
          </ac:spMkLst>
        </pc:spChg>
      </pc:sldChg>
      <pc:sldChg chg="modSp">
        <pc:chgData name="Dr. Hyung Jae Chang" userId="886d5175-8769-4946-920e-866bf9151013" providerId="ADAL" clId="{B1383CB4-30B2-4019-8E71-61FCF6FD8E4A}" dt="2024-03-07T11:21:05.458" v="141" actId="20577"/>
        <pc:sldMkLst>
          <pc:docMk/>
          <pc:sldMk cId="340201131" sldId="276"/>
        </pc:sldMkLst>
        <pc:spChg chg="mod">
          <ac:chgData name="Dr. Hyung Jae Chang" userId="886d5175-8769-4946-920e-866bf9151013" providerId="ADAL" clId="{B1383CB4-30B2-4019-8E71-61FCF6FD8E4A}" dt="2024-03-07T11:21:05.458" v="141" actId="20577"/>
          <ac:spMkLst>
            <pc:docMk/>
            <pc:sldMk cId="340201131" sldId="276"/>
            <ac:spMk id="9219" creationId="{CDC5BD81-9460-CAC6-36B0-BE6B676D5454}"/>
          </ac:spMkLst>
        </pc:spChg>
      </pc:sldChg>
    </pc:docChg>
  </pc:docChgLst>
  <pc:docChgLst>
    <pc:chgData name="Dr. Hyung Jae Chang" userId="886d5175-8769-4946-920e-866bf9151013" providerId="ADAL" clId="{6F716C17-C440-4140-85B7-D8C3C10B3B01}"/>
    <pc:docChg chg="undo custSel delSld modSld">
      <pc:chgData name="Dr. Hyung Jae Chang" userId="886d5175-8769-4946-920e-866bf9151013" providerId="ADAL" clId="{6F716C17-C440-4140-85B7-D8C3C10B3B01}" dt="2024-04-28T06:40:40.119" v="44" actId="1076"/>
      <pc:docMkLst>
        <pc:docMk/>
      </pc:docMkLst>
      <pc:sldChg chg="modSp mod">
        <pc:chgData name="Dr. Hyung Jae Chang" userId="886d5175-8769-4946-920e-866bf9151013" providerId="ADAL" clId="{6F716C17-C440-4140-85B7-D8C3C10B3B01}" dt="2024-04-28T05:35:42.904" v="1" actId="1076"/>
        <pc:sldMkLst>
          <pc:docMk/>
          <pc:sldMk cId="0" sldId="258"/>
        </pc:sldMkLst>
        <pc:picChg chg="mod">
          <ac:chgData name="Dr. Hyung Jae Chang" userId="886d5175-8769-4946-920e-866bf9151013" providerId="ADAL" clId="{6F716C17-C440-4140-85B7-D8C3C10B3B01}" dt="2024-04-28T05:35:42.904" v="1" actId="1076"/>
          <ac:picMkLst>
            <pc:docMk/>
            <pc:sldMk cId="0" sldId="258"/>
            <ac:picMk id="2" creationId="{F1A68D3C-8E56-2477-1F52-C67F838E307D}"/>
          </ac:picMkLst>
        </pc:picChg>
      </pc:sldChg>
      <pc:sldChg chg="modSp mod">
        <pc:chgData name="Dr. Hyung Jae Chang" userId="886d5175-8769-4946-920e-866bf9151013" providerId="ADAL" clId="{6F716C17-C440-4140-85B7-D8C3C10B3B01}" dt="2024-04-28T05:36:24.194" v="2" actId="1076"/>
        <pc:sldMkLst>
          <pc:docMk/>
          <pc:sldMk cId="1785101457" sldId="259"/>
        </pc:sldMkLst>
        <pc:picChg chg="mod">
          <ac:chgData name="Dr. Hyung Jae Chang" userId="886d5175-8769-4946-920e-866bf9151013" providerId="ADAL" clId="{6F716C17-C440-4140-85B7-D8C3C10B3B01}" dt="2024-04-28T05:36:24.194" v="2" actId="1076"/>
          <ac:picMkLst>
            <pc:docMk/>
            <pc:sldMk cId="1785101457" sldId="259"/>
            <ac:picMk id="2" creationId="{98B5C58B-C5BC-6411-CF5B-50429A791CF4}"/>
          </ac:picMkLst>
        </pc:picChg>
      </pc:sldChg>
      <pc:sldChg chg="modSp mod">
        <pc:chgData name="Dr. Hyung Jae Chang" userId="886d5175-8769-4946-920e-866bf9151013" providerId="ADAL" clId="{6F716C17-C440-4140-85B7-D8C3C10B3B01}" dt="2024-04-28T05:38:28.578" v="3" actId="1076"/>
        <pc:sldMkLst>
          <pc:docMk/>
          <pc:sldMk cId="825604746" sldId="260"/>
        </pc:sldMkLst>
        <pc:picChg chg="mod">
          <ac:chgData name="Dr. Hyung Jae Chang" userId="886d5175-8769-4946-920e-866bf9151013" providerId="ADAL" clId="{6F716C17-C440-4140-85B7-D8C3C10B3B01}" dt="2024-04-28T05:38:28.578" v="3" actId="1076"/>
          <ac:picMkLst>
            <pc:docMk/>
            <pc:sldMk cId="825604746" sldId="260"/>
            <ac:picMk id="6" creationId="{A421A18D-4D44-0997-D68A-4EB5DFA012EE}"/>
          </ac:picMkLst>
        </pc:picChg>
      </pc:sldChg>
      <pc:sldChg chg="modSp mod">
        <pc:chgData name="Dr. Hyung Jae Chang" userId="886d5175-8769-4946-920e-866bf9151013" providerId="ADAL" clId="{6F716C17-C440-4140-85B7-D8C3C10B3B01}" dt="2024-04-28T05:39:37.402" v="4" actId="1076"/>
        <pc:sldMkLst>
          <pc:docMk/>
          <pc:sldMk cId="235567398" sldId="261"/>
        </pc:sldMkLst>
        <pc:picChg chg="mod">
          <ac:chgData name="Dr. Hyung Jae Chang" userId="886d5175-8769-4946-920e-866bf9151013" providerId="ADAL" clId="{6F716C17-C440-4140-85B7-D8C3C10B3B01}" dt="2024-04-28T05:39:37.402" v="4" actId="1076"/>
          <ac:picMkLst>
            <pc:docMk/>
            <pc:sldMk cId="235567398" sldId="261"/>
            <ac:picMk id="2" creationId="{3ABD645D-B800-A67E-96A9-41E223ABF41F}"/>
          </ac:picMkLst>
        </pc:picChg>
      </pc:sldChg>
      <pc:sldChg chg="modSp mod">
        <pc:chgData name="Dr. Hyung Jae Chang" userId="886d5175-8769-4946-920e-866bf9151013" providerId="ADAL" clId="{6F716C17-C440-4140-85B7-D8C3C10B3B01}" dt="2024-04-28T05:40:36.948" v="5" actId="1076"/>
        <pc:sldMkLst>
          <pc:docMk/>
          <pc:sldMk cId="2999215073" sldId="262"/>
        </pc:sldMkLst>
        <pc:picChg chg="mod">
          <ac:chgData name="Dr. Hyung Jae Chang" userId="886d5175-8769-4946-920e-866bf9151013" providerId="ADAL" clId="{6F716C17-C440-4140-85B7-D8C3C10B3B01}" dt="2024-04-28T05:40:36.948" v="5" actId="1076"/>
          <ac:picMkLst>
            <pc:docMk/>
            <pc:sldMk cId="2999215073" sldId="262"/>
            <ac:picMk id="2" creationId="{862ACCD1-BAA5-1D7C-76B5-39BB82BA2A47}"/>
          </ac:picMkLst>
        </pc:picChg>
      </pc:sldChg>
      <pc:sldChg chg="modSp mod">
        <pc:chgData name="Dr. Hyung Jae Chang" userId="886d5175-8769-4946-920e-866bf9151013" providerId="ADAL" clId="{6F716C17-C440-4140-85B7-D8C3C10B3B01}" dt="2024-04-28T05:46:56.729" v="6" actId="1076"/>
        <pc:sldMkLst>
          <pc:docMk/>
          <pc:sldMk cId="3215572969" sldId="263"/>
        </pc:sldMkLst>
        <pc:picChg chg="mod">
          <ac:chgData name="Dr. Hyung Jae Chang" userId="886d5175-8769-4946-920e-866bf9151013" providerId="ADAL" clId="{6F716C17-C440-4140-85B7-D8C3C10B3B01}" dt="2024-04-28T05:46:56.729" v="6" actId="1076"/>
          <ac:picMkLst>
            <pc:docMk/>
            <pc:sldMk cId="3215572969" sldId="263"/>
            <ac:picMk id="2" creationId="{5AC9761F-B557-C92B-63B1-2A72808A447E}"/>
          </ac:picMkLst>
        </pc:picChg>
      </pc:sldChg>
      <pc:sldChg chg="modSp mod">
        <pc:chgData name="Dr. Hyung Jae Chang" userId="886d5175-8769-4946-920e-866bf9151013" providerId="ADAL" clId="{6F716C17-C440-4140-85B7-D8C3C10B3B01}" dt="2024-04-28T05:54:47.142" v="7" actId="1076"/>
        <pc:sldMkLst>
          <pc:docMk/>
          <pc:sldMk cId="1258215596" sldId="264"/>
        </pc:sldMkLst>
        <pc:picChg chg="mod">
          <ac:chgData name="Dr. Hyung Jae Chang" userId="886d5175-8769-4946-920e-866bf9151013" providerId="ADAL" clId="{6F716C17-C440-4140-85B7-D8C3C10B3B01}" dt="2024-04-28T05:54:47.142" v="7" actId="1076"/>
          <ac:picMkLst>
            <pc:docMk/>
            <pc:sldMk cId="1258215596" sldId="264"/>
            <ac:picMk id="3" creationId="{D9F1C1EA-7E64-F1D5-C2B8-8287DAFB2534}"/>
          </ac:picMkLst>
        </pc:picChg>
      </pc:sldChg>
      <pc:sldChg chg="delSp modSp mod delAnim">
        <pc:chgData name="Dr. Hyung Jae Chang" userId="886d5175-8769-4946-920e-866bf9151013" providerId="ADAL" clId="{6F716C17-C440-4140-85B7-D8C3C10B3B01}" dt="2024-04-28T05:59:38.042" v="10" actId="1076"/>
        <pc:sldMkLst>
          <pc:docMk/>
          <pc:sldMk cId="2486211382" sldId="265"/>
        </pc:sldMkLst>
        <pc:picChg chg="del mod">
          <ac:chgData name="Dr. Hyung Jae Chang" userId="886d5175-8769-4946-920e-866bf9151013" providerId="ADAL" clId="{6F716C17-C440-4140-85B7-D8C3C10B3B01}" dt="2024-04-28T05:58:42.521" v="9" actId="478"/>
          <ac:picMkLst>
            <pc:docMk/>
            <pc:sldMk cId="2486211382" sldId="265"/>
            <ac:picMk id="2" creationId="{D7E7E4E8-1D44-B0E9-4F4E-530709ABFBCC}"/>
          </ac:picMkLst>
        </pc:picChg>
        <pc:picChg chg="mod">
          <ac:chgData name="Dr. Hyung Jae Chang" userId="886d5175-8769-4946-920e-866bf9151013" providerId="ADAL" clId="{6F716C17-C440-4140-85B7-D8C3C10B3B01}" dt="2024-04-28T05:59:38.042" v="10" actId="1076"/>
          <ac:picMkLst>
            <pc:docMk/>
            <pc:sldMk cId="2486211382" sldId="265"/>
            <ac:picMk id="3" creationId="{D3C6812F-0FCF-7C1A-9659-740BD2970F2F}"/>
          </ac:picMkLst>
        </pc:picChg>
      </pc:sldChg>
      <pc:sldChg chg="modSp mod">
        <pc:chgData name="Dr. Hyung Jae Chang" userId="886d5175-8769-4946-920e-866bf9151013" providerId="ADAL" clId="{6F716C17-C440-4140-85B7-D8C3C10B3B01}" dt="2024-04-28T06:00:40.586" v="11" actId="1076"/>
        <pc:sldMkLst>
          <pc:docMk/>
          <pc:sldMk cId="2652003968" sldId="266"/>
        </pc:sldMkLst>
        <pc:picChg chg="mod">
          <ac:chgData name="Dr. Hyung Jae Chang" userId="886d5175-8769-4946-920e-866bf9151013" providerId="ADAL" clId="{6F716C17-C440-4140-85B7-D8C3C10B3B01}" dt="2024-04-28T06:00:40.586" v="11" actId="1076"/>
          <ac:picMkLst>
            <pc:docMk/>
            <pc:sldMk cId="2652003968" sldId="266"/>
            <ac:picMk id="2" creationId="{321A65C9-D54C-5671-BB2C-534F3B7A65AF}"/>
          </ac:picMkLst>
        </pc:picChg>
      </pc:sldChg>
      <pc:sldChg chg="modSp mod">
        <pc:chgData name="Dr. Hyung Jae Chang" userId="886d5175-8769-4946-920e-866bf9151013" providerId="ADAL" clId="{6F716C17-C440-4140-85B7-D8C3C10B3B01}" dt="2024-04-28T06:01:28.524" v="12" actId="1076"/>
        <pc:sldMkLst>
          <pc:docMk/>
          <pc:sldMk cId="1937113887" sldId="267"/>
        </pc:sldMkLst>
        <pc:picChg chg="mod">
          <ac:chgData name="Dr. Hyung Jae Chang" userId="886d5175-8769-4946-920e-866bf9151013" providerId="ADAL" clId="{6F716C17-C440-4140-85B7-D8C3C10B3B01}" dt="2024-04-28T06:01:28.524" v="12" actId="1076"/>
          <ac:picMkLst>
            <pc:docMk/>
            <pc:sldMk cId="1937113887" sldId="267"/>
            <ac:picMk id="2" creationId="{5E6153D1-3D31-7D50-E7A9-B7567ED1F820}"/>
          </ac:picMkLst>
        </pc:picChg>
      </pc:sldChg>
      <pc:sldChg chg="delSp modSp mod delAnim">
        <pc:chgData name="Dr. Hyung Jae Chang" userId="886d5175-8769-4946-920e-866bf9151013" providerId="ADAL" clId="{6F716C17-C440-4140-85B7-D8C3C10B3B01}" dt="2024-04-28T06:16:08.462" v="33" actId="1076"/>
        <pc:sldMkLst>
          <pc:docMk/>
          <pc:sldMk cId="3403623564" sldId="268"/>
        </pc:sldMkLst>
        <pc:spChg chg="mod">
          <ac:chgData name="Dr. Hyung Jae Chang" userId="886d5175-8769-4946-920e-866bf9151013" providerId="ADAL" clId="{6F716C17-C440-4140-85B7-D8C3C10B3B01}" dt="2024-04-28T06:11:17.392" v="28" actId="20577"/>
          <ac:spMkLst>
            <pc:docMk/>
            <pc:sldMk cId="3403623564" sldId="268"/>
            <ac:spMk id="2" creationId="{FC169BE8-5B85-6C86-FF36-1DCECE791A10}"/>
          </ac:spMkLst>
        </pc:spChg>
        <pc:spChg chg="mod">
          <ac:chgData name="Dr. Hyung Jae Chang" userId="886d5175-8769-4946-920e-866bf9151013" providerId="ADAL" clId="{6F716C17-C440-4140-85B7-D8C3C10B3B01}" dt="2024-04-28T06:11:25.941" v="32" actId="20577"/>
          <ac:spMkLst>
            <pc:docMk/>
            <pc:sldMk cId="3403623564" sldId="268"/>
            <ac:spMk id="9219" creationId="{0E07A8AB-B9A4-D4F0-D8FE-10F3997DAADC}"/>
          </ac:spMkLst>
        </pc:spChg>
        <pc:picChg chg="del mod">
          <ac:chgData name="Dr. Hyung Jae Chang" userId="886d5175-8769-4946-920e-866bf9151013" providerId="ADAL" clId="{6F716C17-C440-4140-85B7-D8C3C10B3B01}" dt="2024-04-28T06:09:32.652" v="14" actId="478"/>
          <ac:picMkLst>
            <pc:docMk/>
            <pc:sldMk cId="3403623564" sldId="268"/>
            <ac:picMk id="4" creationId="{BA2679B2-C608-D8E4-B027-7BD5BE5AAAF7}"/>
          </ac:picMkLst>
        </pc:picChg>
        <pc:picChg chg="mod">
          <ac:chgData name="Dr. Hyung Jae Chang" userId="886d5175-8769-4946-920e-866bf9151013" providerId="ADAL" clId="{6F716C17-C440-4140-85B7-D8C3C10B3B01}" dt="2024-04-28T06:16:08.462" v="33" actId="1076"/>
          <ac:picMkLst>
            <pc:docMk/>
            <pc:sldMk cId="3403623564" sldId="268"/>
            <ac:picMk id="6" creationId="{A2B6C593-5100-F1F9-22DB-4D8CC576E48E}"/>
          </ac:picMkLst>
        </pc:picChg>
      </pc:sldChg>
      <pc:sldChg chg="delSp modSp mod delAnim">
        <pc:chgData name="Dr. Hyung Jae Chang" userId="886d5175-8769-4946-920e-866bf9151013" providerId="ADAL" clId="{6F716C17-C440-4140-85B7-D8C3C10B3B01}" dt="2024-04-28T06:22:33.580" v="36" actId="1076"/>
        <pc:sldMkLst>
          <pc:docMk/>
          <pc:sldMk cId="2712303052" sldId="269"/>
        </pc:sldMkLst>
        <pc:picChg chg="del mod">
          <ac:chgData name="Dr. Hyung Jae Chang" userId="886d5175-8769-4946-920e-866bf9151013" providerId="ADAL" clId="{6F716C17-C440-4140-85B7-D8C3C10B3B01}" dt="2024-04-28T06:20:12.565" v="35" actId="478"/>
          <ac:picMkLst>
            <pc:docMk/>
            <pc:sldMk cId="2712303052" sldId="269"/>
            <ac:picMk id="2" creationId="{688FD040-1D9B-C3C6-6D5E-3DAD308FE809}"/>
          </ac:picMkLst>
        </pc:picChg>
        <pc:picChg chg="mod">
          <ac:chgData name="Dr. Hyung Jae Chang" userId="886d5175-8769-4946-920e-866bf9151013" providerId="ADAL" clId="{6F716C17-C440-4140-85B7-D8C3C10B3B01}" dt="2024-04-28T06:22:33.580" v="36" actId="1076"/>
          <ac:picMkLst>
            <pc:docMk/>
            <pc:sldMk cId="2712303052" sldId="269"/>
            <ac:picMk id="4" creationId="{7B68A5F7-08CB-5C51-5DFA-2EBC1AD034C9}"/>
          </ac:picMkLst>
        </pc:picChg>
      </pc:sldChg>
      <pc:sldChg chg="modSp mod">
        <pc:chgData name="Dr. Hyung Jae Chang" userId="886d5175-8769-4946-920e-866bf9151013" providerId="ADAL" clId="{6F716C17-C440-4140-85B7-D8C3C10B3B01}" dt="2024-04-28T06:24:32.948" v="37" actId="1076"/>
        <pc:sldMkLst>
          <pc:docMk/>
          <pc:sldMk cId="2268781009" sldId="270"/>
        </pc:sldMkLst>
        <pc:picChg chg="mod">
          <ac:chgData name="Dr. Hyung Jae Chang" userId="886d5175-8769-4946-920e-866bf9151013" providerId="ADAL" clId="{6F716C17-C440-4140-85B7-D8C3C10B3B01}" dt="2024-04-28T06:24:32.948" v="37" actId="1076"/>
          <ac:picMkLst>
            <pc:docMk/>
            <pc:sldMk cId="2268781009" sldId="270"/>
            <ac:picMk id="2" creationId="{0E3F2389-D2F7-E1B2-563C-FCFA9C0EB4B6}"/>
          </ac:picMkLst>
        </pc:picChg>
      </pc:sldChg>
      <pc:sldChg chg="delSp modSp mod delAnim">
        <pc:chgData name="Dr. Hyung Jae Chang" userId="886d5175-8769-4946-920e-866bf9151013" providerId="ADAL" clId="{6F716C17-C440-4140-85B7-D8C3C10B3B01}" dt="2024-04-28T06:33:56.331" v="40" actId="1076"/>
        <pc:sldMkLst>
          <pc:docMk/>
          <pc:sldMk cId="40572939" sldId="271"/>
        </pc:sldMkLst>
        <pc:picChg chg="del mod">
          <ac:chgData name="Dr. Hyung Jae Chang" userId="886d5175-8769-4946-920e-866bf9151013" providerId="ADAL" clId="{6F716C17-C440-4140-85B7-D8C3C10B3B01}" dt="2024-04-28T06:28:50.610" v="39" actId="478"/>
          <ac:picMkLst>
            <pc:docMk/>
            <pc:sldMk cId="40572939" sldId="271"/>
            <ac:picMk id="2" creationId="{6951CB7B-D8EB-27F8-078E-B98A599B4666}"/>
          </ac:picMkLst>
        </pc:picChg>
        <pc:picChg chg="mod">
          <ac:chgData name="Dr. Hyung Jae Chang" userId="886d5175-8769-4946-920e-866bf9151013" providerId="ADAL" clId="{6F716C17-C440-4140-85B7-D8C3C10B3B01}" dt="2024-04-28T06:33:56.331" v="40" actId="1076"/>
          <ac:picMkLst>
            <pc:docMk/>
            <pc:sldMk cId="40572939" sldId="271"/>
            <ac:picMk id="4" creationId="{8B3E22F3-FE1F-4582-23E1-BB1A260E00A3}"/>
          </ac:picMkLst>
        </pc:picChg>
      </pc:sldChg>
      <pc:sldChg chg="modSp mod">
        <pc:chgData name="Dr. Hyung Jae Chang" userId="886d5175-8769-4946-920e-866bf9151013" providerId="ADAL" clId="{6F716C17-C440-4140-85B7-D8C3C10B3B01}" dt="2024-04-28T06:34:54.924" v="41" actId="1076"/>
        <pc:sldMkLst>
          <pc:docMk/>
          <pc:sldMk cId="16160223" sldId="272"/>
        </pc:sldMkLst>
        <pc:picChg chg="mod">
          <ac:chgData name="Dr. Hyung Jae Chang" userId="886d5175-8769-4946-920e-866bf9151013" providerId="ADAL" clId="{6F716C17-C440-4140-85B7-D8C3C10B3B01}" dt="2024-04-28T06:34:54.924" v="41" actId="1076"/>
          <ac:picMkLst>
            <pc:docMk/>
            <pc:sldMk cId="16160223" sldId="272"/>
            <ac:picMk id="2" creationId="{D7CB130A-0920-DB85-1F35-A6E49F22DAC2}"/>
          </ac:picMkLst>
        </pc:picChg>
      </pc:sldChg>
      <pc:sldChg chg="modSp mod">
        <pc:chgData name="Dr. Hyung Jae Chang" userId="886d5175-8769-4946-920e-866bf9151013" providerId="ADAL" clId="{6F716C17-C440-4140-85B7-D8C3C10B3B01}" dt="2024-04-28T06:37:04.177" v="42" actId="1076"/>
        <pc:sldMkLst>
          <pc:docMk/>
          <pc:sldMk cId="2122278771" sldId="273"/>
        </pc:sldMkLst>
        <pc:picChg chg="mod">
          <ac:chgData name="Dr. Hyung Jae Chang" userId="886d5175-8769-4946-920e-866bf9151013" providerId="ADAL" clId="{6F716C17-C440-4140-85B7-D8C3C10B3B01}" dt="2024-04-28T06:37:04.177" v="42" actId="1076"/>
          <ac:picMkLst>
            <pc:docMk/>
            <pc:sldMk cId="2122278771" sldId="273"/>
            <ac:picMk id="2" creationId="{119F1B10-37D5-A15F-C3A8-31406E86139F}"/>
          </ac:picMkLst>
        </pc:picChg>
      </pc:sldChg>
      <pc:sldChg chg="modSp mod">
        <pc:chgData name="Dr. Hyung Jae Chang" userId="886d5175-8769-4946-920e-866bf9151013" providerId="ADAL" clId="{6F716C17-C440-4140-85B7-D8C3C10B3B01}" dt="2024-04-28T06:40:40.119" v="44" actId="1076"/>
        <pc:sldMkLst>
          <pc:docMk/>
          <pc:sldMk cId="1384864889" sldId="274"/>
        </pc:sldMkLst>
        <pc:picChg chg="mod">
          <ac:chgData name="Dr. Hyung Jae Chang" userId="886d5175-8769-4946-920e-866bf9151013" providerId="ADAL" clId="{6F716C17-C440-4140-85B7-D8C3C10B3B01}" dt="2024-04-28T06:40:40.119" v="44" actId="1076"/>
          <ac:picMkLst>
            <pc:docMk/>
            <pc:sldMk cId="1384864889" sldId="274"/>
            <ac:picMk id="2" creationId="{BC3702FB-5C38-3B03-28C1-AB906F3645A1}"/>
          </ac:picMkLst>
        </pc:picChg>
      </pc:sldChg>
      <pc:sldChg chg="modSp mod">
        <pc:chgData name="Dr. Hyung Jae Chang" userId="886d5175-8769-4946-920e-866bf9151013" providerId="ADAL" clId="{6F716C17-C440-4140-85B7-D8C3C10B3B01}" dt="2024-04-28T06:37:37.568" v="43" actId="1076"/>
        <pc:sldMkLst>
          <pc:docMk/>
          <pc:sldMk cId="1045643089" sldId="275"/>
        </pc:sldMkLst>
        <pc:picChg chg="mod">
          <ac:chgData name="Dr. Hyung Jae Chang" userId="886d5175-8769-4946-920e-866bf9151013" providerId="ADAL" clId="{6F716C17-C440-4140-85B7-D8C3C10B3B01}" dt="2024-04-28T06:37:37.568" v="43" actId="1076"/>
          <ac:picMkLst>
            <pc:docMk/>
            <pc:sldMk cId="1045643089" sldId="275"/>
            <ac:picMk id="2" creationId="{559F233B-104D-2127-5A5B-796B6D4E3909}"/>
          </ac:picMkLst>
        </pc:picChg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340201131" sldId="276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2294162888" sldId="277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1608784813" sldId="278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1612905087" sldId="280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1310994929" sldId="281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14623218" sldId="282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4228293099" sldId="283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2448899038" sldId="285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1170540131" sldId="286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1451933789" sldId="287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241197361" sldId="288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4037613552" sldId="289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2009710786" sldId="290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709685469" sldId="291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660567549" sldId="292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2286505666" sldId="293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347248549" sldId="294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33174407" sldId="295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3800430280" sldId="296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3311871900" sldId="297"/>
        </pc:sldMkLst>
      </pc:sldChg>
      <pc:sldChg chg="del">
        <pc:chgData name="Dr. Hyung Jae Chang" userId="886d5175-8769-4946-920e-866bf9151013" providerId="ADAL" clId="{6F716C17-C440-4140-85B7-D8C3C10B3B01}" dt="2024-04-27T14:29:50.326" v="0" actId="47"/>
        <pc:sldMkLst>
          <pc:docMk/>
          <pc:sldMk cId="3723528771" sldId="298"/>
        </pc:sldMkLst>
      </pc:sldChg>
    </pc:docChg>
  </pc:docChgLst>
  <pc:docChgLst>
    <pc:chgData name="Dr. Hyung Jae Chang" userId="886d5175-8769-4946-920e-866bf9151013" providerId="ADAL" clId="{E745C9A7-A969-4B7C-B5E4-40E2D3C65896}"/>
    <pc:docChg chg="undo custSel addSld delSld modSld">
      <pc:chgData name="Dr. Hyung Jae Chang" userId="886d5175-8769-4946-920e-866bf9151013" providerId="ADAL" clId="{E745C9A7-A969-4B7C-B5E4-40E2D3C65896}" dt="2024-02-07T14:38:01.881" v="519" actId="1076"/>
      <pc:docMkLst>
        <pc:docMk/>
      </pc:docMkLst>
      <pc:sldChg chg="modSp mod">
        <pc:chgData name="Dr. Hyung Jae Chang" userId="886d5175-8769-4946-920e-866bf9151013" providerId="ADAL" clId="{E745C9A7-A969-4B7C-B5E4-40E2D3C65896}" dt="2024-02-06T15:44:13.351" v="42" actId="20577"/>
        <pc:sldMkLst>
          <pc:docMk/>
          <pc:sldMk cId="0" sldId="256"/>
        </pc:sldMkLst>
        <pc:spChg chg="mod">
          <ac:chgData name="Dr. Hyung Jae Chang" userId="886d5175-8769-4946-920e-866bf9151013" providerId="ADAL" clId="{E745C9A7-A969-4B7C-B5E4-40E2D3C65896}" dt="2024-02-06T15:44:13.351" v="42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E745C9A7-A969-4B7C-B5E4-40E2D3C65896}" dt="2024-02-07T13:51:13.470" v="409" actId="1076"/>
        <pc:sldMkLst>
          <pc:docMk/>
          <pc:sldMk cId="0" sldId="258"/>
        </pc:sldMkLst>
        <pc:spChg chg="mod">
          <ac:chgData name="Dr. Hyung Jae Chang" userId="886d5175-8769-4946-920e-866bf9151013" providerId="ADAL" clId="{E745C9A7-A969-4B7C-B5E4-40E2D3C65896}" dt="2024-02-07T13:49:06.289" v="55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745C9A7-A969-4B7C-B5E4-40E2D3C65896}" dt="2024-02-07T13:50:54.998" v="405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745C9A7-A969-4B7C-B5E4-40E2D3C65896}" dt="2024-02-07T13:51:13.470" v="409" actId="1076"/>
          <ac:picMkLst>
            <pc:docMk/>
            <pc:sldMk cId="0" sldId="258"/>
            <ac:picMk id="3" creationId="{7597F8F8-5F28-8E91-4D92-B6338CCAC7C0}"/>
          </ac:picMkLst>
        </pc:picChg>
        <pc:picChg chg="del">
          <ac:chgData name="Dr. Hyung Jae Chang" userId="886d5175-8769-4946-920e-866bf9151013" providerId="ADAL" clId="{E745C9A7-A969-4B7C-B5E4-40E2D3C65896}" dt="2024-02-07T12:56:02.011" v="45" actId="478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E745C9A7-A969-4B7C-B5E4-40E2D3C65896}" dt="2024-02-07T12:56:01.322" v="44" actId="478"/>
          <ac:picMkLst>
            <pc:docMk/>
            <pc:sldMk cId="0" sldId="258"/>
            <ac:picMk id="8" creationId="{C9709416-E1AC-DC21-4CF6-D0717725A160}"/>
          </ac:picMkLst>
        </pc:picChg>
      </pc:sldChg>
    </pc:docChg>
  </pc:docChgLst>
  <pc:docChgLst>
    <pc:chgData name="Dr. Hyung Jae Chang" userId="886d5175-8769-4946-920e-866bf9151013" providerId="ADAL" clId="{F79CBC0A-167E-422C-B82A-F90F11A129CC}"/>
    <pc:docChg chg="undo custSel addSld delSld modSld sldOrd">
      <pc:chgData name="Dr. Hyung Jae Chang" userId="886d5175-8769-4946-920e-866bf9151013" providerId="ADAL" clId="{F79CBC0A-167E-422C-B82A-F90F11A129CC}" dt="2024-02-16T13:44:34.834" v="12553" actId="2711"/>
      <pc:docMkLst>
        <pc:docMk/>
      </pc:docMkLst>
      <pc:sldChg chg="modSp mod">
        <pc:chgData name="Dr. Hyung Jae Chang" userId="886d5175-8769-4946-920e-866bf9151013" providerId="ADAL" clId="{F79CBC0A-167E-422C-B82A-F90F11A129CC}" dt="2024-02-12T10:49:18.997" v="53" actId="20577"/>
        <pc:sldMkLst>
          <pc:docMk/>
          <pc:sldMk cId="0" sldId="256"/>
        </pc:sldMkLst>
        <pc:spChg chg="mod">
          <ac:chgData name="Dr. Hyung Jae Chang" userId="886d5175-8769-4946-920e-866bf9151013" providerId="ADAL" clId="{F79CBC0A-167E-422C-B82A-F90F11A129CC}" dt="2024-02-12T10:49:18.997" v="53" actId="20577"/>
          <ac:spMkLst>
            <pc:docMk/>
            <pc:sldMk cId="0" sldId="256"/>
            <ac:spMk id="2" creationId="{00000000-0000-0000-0000-000000000000}"/>
          </ac:spMkLst>
        </pc:spChg>
      </pc:sldChg>
      <pc:sldChg chg="delSp modSp mod">
        <pc:chgData name="Dr. Hyung Jae Chang" userId="886d5175-8769-4946-920e-866bf9151013" providerId="ADAL" clId="{F79CBC0A-167E-422C-B82A-F90F11A129CC}" dt="2024-02-12T10:53:22.850" v="300" actId="5793"/>
        <pc:sldMkLst>
          <pc:docMk/>
          <pc:sldMk cId="0" sldId="258"/>
        </pc:sldMkLst>
        <pc:spChg chg="del">
          <ac:chgData name="Dr. Hyung Jae Chang" userId="886d5175-8769-4946-920e-866bf9151013" providerId="ADAL" clId="{F79CBC0A-167E-422C-B82A-F90F11A129CC}" dt="2024-02-12T10:49:26.176" v="55" actId="478"/>
          <ac:spMkLst>
            <pc:docMk/>
            <pc:sldMk cId="0" sldId="258"/>
            <ac:spMk id="8" creationId="{6FEA2B94-7288-964C-39F1-C226FB469B15}"/>
          </ac:spMkLst>
        </pc:spChg>
        <pc:spChg chg="del">
          <ac:chgData name="Dr. Hyung Jae Chang" userId="886d5175-8769-4946-920e-866bf9151013" providerId="ADAL" clId="{F79CBC0A-167E-422C-B82A-F90F11A129CC}" dt="2024-02-12T10:49:26.176" v="55" actId="478"/>
          <ac:spMkLst>
            <pc:docMk/>
            <pc:sldMk cId="0" sldId="258"/>
            <ac:spMk id="9" creationId="{5A71389B-1F38-5EC7-9038-B0F3D604994A}"/>
          </ac:spMkLst>
        </pc:spChg>
        <pc:spChg chg="del">
          <ac:chgData name="Dr. Hyung Jae Chang" userId="886d5175-8769-4946-920e-866bf9151013" providerId="ADAL" clId="{F79CBC0A-167E-422C-B82A-F90F11A129CC}" dt="2024-02-12T10:49:26.176" v="55" actId="478"/>
          <ac:spMkLst>
            <pc:docMk/>
            <pc:sldMk cId="0" sldId="258"/>
            <ac:spMk id="10" creationId="{AC753C18-349D-4868-07A6-36502824BFCE}"/>
          </ac:spMkLst>
        </pc:spChg>
        <pc:spChg chg="mod">
          <ac:chgData name="Dr. Hyung Jae Chang" userId="886d5175-8769-4946-920e-866bf9151013" providerId="ADAL" clId="{F79CBC0A-167E-422C-B82A-F90F11A129CC}" dt="2024-02-12T10:49:39.600" v="80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F79CBC0A-167E-422C-B82A-F90F11A129CC}" dt="2024-02-12T10:53:22.850" v="300" actId="5793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F79CBC0A-167E-422C-B82A-F90F11A129CC}" dt="2024-02-12T10:49:26.176" v="55" actId="478"/>
          <ac:picMkLst>
            <pc:docMk/>
            <pc:sldMk cId="0" sldId="258"/>
            <ac:picMk id="4" creationId="{D5FF85DE-81E6-EE46-14E3-89A0EB0F1F13}"/>
          </ac:picMkLst>
        </pc:picChg>
        <pc:picChg chg="del">
          <ac:chgData name="Dr. Hyung Jae Chang" userId="886d5175-8769-4946-920e-866bf9151013" providerId="ADAL" clId="{F79CBC0A-167E-422C-B82A-F90F11A129CC}" dt="2024-02-12T10:49:26.176" v="55" actId="478"/>
          <ac:picMkLst>
            <pc:docMk/>
            <pc:sldMk cId="0" sldId="258"/>
            <ac:picMk id="7" creationId="{1B0EBBCB-444F-00C2-CDA4-8C146626B7DF}"/>
          </ac:picMkLst>
        </pc:picChg>
      </pc:sldChg>
      <pc:sldChg chg="addSp modSp add mod">
        <pc:chgData name="Dr. Hyung Jae Chang" userId="886d5175-8769-4946-920e-866bf9151013" providerId="ADAL" clId="{F79CBC0A-167E-422C-B82A-F90F11A129CC}" dt="2024-02-12T10:57:33.078" v="360" actId="1076"/>
        <pc:sldMkLst>
          <pc:docMk/>
          <pc:sldMk cId="1785101457" sldId="259"/>
        </pc:sldMkLst>
        <pc:spChg chg="mod">
          <ac:chgData name="Dr. Hyung Jae Chang" userId="886d5175-8769-4946-920e-866bf9151013" providerId="ADAL" clId="{F79CBC0A-167E-422C-B82A-F90F11A129CC}" dt="2024-02-12T10:53:51.921" v="333" actId="20577"/>
          <ac:spMkLst>
            <pc:docMk/>
            <pc:sldMk cId="1785101457" sldId="259"/>
            <ac:spMk id="9218" creationId="{82FC6E9D-D9C8-45FA-D92F-F9A4AF4C6AAA}"/>
          </ac:spMkLst>
        </pc:spChg>
        <pc:spChg chg="mod">
          <ac:chgData name="Dr. Hyung Jae Chang" userId="886d5175-8769-4946-920e-866bf9151013" providerId="ADAL" clId="{F79CBC0A-167E-422C-B82A-F90F11A129CC}" dt="2024-02-12T10:56:51.803" v="355" actId="6549"/>
          <ac:spMkLst>
            <pc:docMk/>
            <pc:sldMk cId="1785101457" sldId="259"/>
            <ac:spMk id="9219" creationId="{88B80917-F684-546F-2D23-C369CE82713E}"/>
          </ac:spMkLst>
        </pc:spChg>
        <pc:picChg chg="add mod">
          <ac:chgData name="Dr. Hyung Jae Chang" userId="886d5175-8769-4946-920e-866bf9151013" providerId="ADAL" clId="{F79CBC0A-167E-422C-B82A-F90F11A129CC}" dt="2024-02-12T10:57:21.572" v="358" actId="1076"/>
          <ac:picMkLst>
            <pc:docMk/>
            <pc:sldMk cId="1785101457" sldId="259"/>
            <ac:picMk id="3" creationId="{E0B48AF3-4E98-5500-444C-71FB3F32058B}"/>
          </ac:picMkLst>
        </pc:picChg>
        <pc:picChg chg="add mod">
          <ac:chgData name="Dr. Hyung Jae Chang" userId="886d5175-8769-4946-920e-866bf9151013" providerId="ADAL" clId="{F79CBC0A-167E-422C-B82A-F90F11A129CC}" dt="2024-02-12T10:57:33.078" v="360" actId="1076"/>
          <ac:picMkLst>
            <pc:docMk/>
            <pc:sldMk cId="1785101457" sldId="259"/>
            <ac:picMk id="6" creationId="{4A7F7D4D-03EC-F91B-1279-DDF2D5478CEE}"/>
          </ac:picMkLst>
        </pc:picChg>
      </pc:sldChg>
      <pc:sldChg chg="addSp modSp add mod">
        <pc:chgData name="Dr. Hyung Jae Chang" userId="886d5175-8769-4946-920e-866bf9151013" providerId="ADAL" clId="{F79CBC0A-167E-422C-B82A-F90F11A129CC}" dt="2024-02-13T14:38:46.356" v="4814" actId="1076"/>
        <pc:sldMkLst>
          <pc:docMk/>
          <pc:sldMk cId="825604746" sldId="260"/>
        </pc:sldMkLst>
        <pc:spChg chg="add mod">
          <ac:chgData name="Dr. Hyung Jae Chang" userId="886d5175-8769-4946-920e-866bf9151013" providerId="ADAL" clId="{F79CBC0A-167E-422C-B82A-F90F11A129CC}" dt="2024-02-13T14:38:43.857" v="4813" actId="1076"/>
          <ac:spMkLst>
            <pc:docMk/>
            <pc:sldMk cId="825604746" sldId="260"/>
            <ac:spMk id="2" creationId="{FB7D121F-E1E6-F3C8-AF5E-EEFA4590DF59}"/>
          </ac:spMkLst>
        </pc:spChg>
        <pc:spChg chg="add mod">
          <ac:chgData name="Dr. Hyung Jae Chang" userId="886d5175-8769-4946-920e-866bf9151013" providerId="ADAL" clId="{F79CBC0A-167E-422C-B82A-F90F11A129CC}" dt="2024-02-13T14:38:46.356" v="4814" actId="1076"/>
          <ac:spMkLst>
            <pc:docMk/>
            <pc:sldMk cId="825604746" sldId="260"/>
            <ac:spMk id="3" creationId="{FE626BFB-8018-9A77-F2A1-70D6572C531C}"/>
          </ac:spMkLst>
        </pc:spChg>
        <pc:spChg chg="add mod">
          <ac:chgData name="Dr. Hyung Jae Chang" userId="886d5175-8769-4946-920e-866bf9151013" providerId="ADAL" clId="{F79CBC0A-167E-422C-B82A-F90F11A129CC}" dt="2024-02-13T14:38:40.164" v="4812" actId="1076"/>
          <ac:spMkLst>
            <pc:docMk/>
            <pc:sldMk cId="825604746" sldId="260"/>
            <ac:spMk id="4" creationId="{C700FF79-BA75-E872-9568-D88185598D34}"/>
          </ac:spMkLst>
        </pc:spChg>
        <pc:spChg chg="mod">
          <ac:chgData name="Dr. Hyung Jae Chang" userId="886d5175-8769-4946-920e-866bf9151013" providerId="ADAL" clId="{F79CBC0A-167E-422C-B82A-F90F11A129CC}" dt="2024-02-13T14:38:19.519" v="4801" actId="20577"/>
          <ac:spMkLst>
            <pc:docMk/>
            <pc:sldMk cId="825604746" sldId="260"/>
            <ac:spMk id="9218" creationId="{9A297031-D039-D2C6-3781-10D025D62A14}"/>
          </ac:spMkLst>
        </pc:spChg>
        <pc:spChg chg="mod">
          <ac:chgData name="Dr. Hyung Jae Chang" userId="886d5175-8769-4946-920e-866bf9151013" providerId="ADAL" clId="{F79CBC0A-167E-422C-B82A-F90F11A129CC}" dt="2024-02-13T14:38:35.686" v="4811" actId="6549"/>
          <ac:spMkLst>
            <pc:docMk/>
            <pc:sldMk cId="825604746" sldId="260"/>
            <ac:spMk id="9219" creationId="{EAADCCED-D723-C28F-006B-58BC0BA1D10B}"/>
          </ac:spMkLst>
        </pc:spChg>
      </pc:sldChg>
      <pc:sldChg chg="addSp delSp modSp add mod">
        <pc:chgData name="Dr. Hyung Jae Chang" userId="886d5175-8769-4946-920e-866bf9151013" providerId="ADAL" clId="{F79CBC0A-167E-422C-B82A-F90F11A129CC}" dt="2024-02-13T14:38:56.317" v="4829" actId="20577"/>
        <pc:sldMkLst>
          <pc:docMk/>
          <pc:sldMk cId="235567398" sldId="261"/>
        </pc:sldMkLst>
        <pc:spChg chg="del">
          <ac:chgData name="Dr. Hyung Jae Chang" userId="886d5175-8769-4946-920e-866bf9151013" providerId="ADAL" clId="{F79CBC0A-167E-422C-B82A-F90F11A129CC}" dt="2024-02-12T11:14:51.627" v="964" actId="478"/>
          <ac:spMkLst>
            <pc:docMk/>
            <pc:sldMk cId="235567398" sldId="261"/>
            <ac:spMk id="2" creationId="{9FB0BB3E-F3F9-54D1-0D13-0AD8493FB0C1}"/>
          </ac:spMkLst>
        </pc:spChg>
        <pc:spChg chg="del">
          <ac:chgData name="Dr. Hyung Jae Chang" userId="886d5175-8769-4946-920e-866bf9151013" providerId="ADAL" clId="{F79CBC0A-167E-422C-B82A-F90F11A129CC}" dt="2024-02-12T11:14:50.431" v="963" actId="478"/>
          <ac:spMkLst>
            <pc:docMk/>
            <pc:sldMk cId="235567398" sldId="261"/>
            <ac:spMk id="3" creationId="{D8FD4521-6AE3-E4A3-2025-8AE9B2228BFB}"/>
          </ac:spMkLst>
        </pc:spChg>
        <pc:spChg chg="mod">
          <ac:chgData name="Dr. Hyung Jae Chang" userId="886d5175-8769-4946-920e-866bf9151013" providerId="ADAL" clId="{F79CBC0A-167E-422C-B82A-F90F11A129CC}" dt="2024-02-13T14:38:56.317" v="4829" actId="20577"/>
          <ac:spMkLst>
            <pc:docMk/>
            <pc:sldMk cId="235567398" sldId="261"/>
            <ac:spMk id="9218" creationId="{25D550C5-C96D-E91D-FD0E-8054C6E63C68}"/>
          </ac:spMkLst>
        </pc:spChg>
        <pc:spChg chg="mod">
          <ac:chgData name="Dr. Hyung Jae Chang" userId="886d5175-8769-4946-920e-866bf9151013" providerId="ADAL" clId="{F79CBC0A-167E-422C-B82A-F90F11A129CC}" dt="2024-02-12T11:18:20.493" v="997" actId="20577"/>
          <ac:spMkLst>
            <pc:docMk/>
            <pc:sldMk cId="235567398" sldId="261"/>
            <ac:spMk id="9219" creationId="{8D5D3AE7-05C2-6B7E-613D-6CA142F03926}"/>
          </ac:spMkLst>
        </pc:spChg>
        <pc:picChg chg="add mod">
          <ac:chgData name="Dr. Hyung Jae Chang" userId="886d5175-8769-4946-920e-866bf9151013" providerId="ADAL" clId="{F79CBC0A-167E-422C-B82A-F90F11A129CC}" dt="2024-02-12T11:16:59.825" v="992" actId="1036"/>
          <ac:picMkLst>
            <pc:docMk/>
            <pc:sldMk cId="235567398" sldId="261"/>
            <ac:picMk id="6" creationId="{373C9668-9414-8601-7E4C-19C9652355AC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39:07.689" v="4830"/>
        <pc:sldMkLst>
          <pc:docMk/>
          <pc:sldMk cId="2999215073" sldId="262"/>
        </pc:sldMkLst>
        <pc:spChg chg="add mod">
          <ac:chgData name="Dr. Hyung Jae Chang" userId="886d5175-8769-4946-920e-866bf9151013" providerId="ADAL" clId="{F79CBC0A-167E-422C-B82A-F90F11A129CC}" dt="2024-02-12T11:19:34.600" v="1035" actId="1035"/>
          <ac:spMkLst>
            <pc:docMk/>
            <pc:sldMk cId="2999215073" sldId="262"/>
            <ac:spMk id="4" creationId="{FF82B6B0-6F9E-1A8B-1A28-75A6F6992DA5}"/>
          </ac:spMkLst>
        </pc:spChg>
        <pc:spChg chg="add mod">
          <ac:chgData name="Dr. Hyung Jae Chang" userId="886d5175-8769-4946-920e-866bf9151013" providerId="ADAL" clId="{F79CBC0A-167E-422C-B82A-F90F11A129CC}" dt="2024-02-12T11:19:45.871" v="1042" actId="14100"/>
          <ac:spMkLst>
            <pc:docMk/>
            <pc:sldMk cId="2999215073" sldId="262"/>
            <ac:spMk id="7" creationId="{4286B38D-F846-1A23-8C8C-04F9F8EC8D1D}"/>
          </ac:spMkLst>
        </pc:spChg>
        <pc:spChg chg="add mod">
          <ac:chgData name="Dr. Hyung Jae Chang" userId="886d5175-8769-4946-920e-866bf9151013" providerId="ADAL" clId="{F79CBC0A-167E-422C-B82A-F90F11A129CC}" dt="2024-02-12T11:20:48.356" v="1061" actId="1076"/>
          <ac:spMkLst>
            <pc:docMk/>
            <pc:sldMk cId="2999215073" sldId="262"/>
            <ac:spMk id="8" creationId="{54473BD5-4AC1-26BA-D091-E49661CC5E36}"/>
          </ac:spMkLst>
        </pc:spChg>
        <pc:spChg chg="add mod">
          <ac:chgData name="Dr. Hyung Jae Chang" userId="886d5175-8769-4946-920e-866bf9151013" providerId="ADAL" clId="{F79CBC0A-167E-422C-B82A-F90F11A129CC}" dt="2024-02-12T11:20:58.044" v="1068" actId="20577"/>
          <ac:spMkLst>
            <pc:docMk/>
            <pc:sldMk cId="2999215073" sldId="262"/>
            <ac:spMk id="9" creationId="{A72D7CEC-A58C-606D-1C3C-EDB3ED97408E}"/>
          </ac:spMkLst>
        </pc:spChg>
        <pc:spChg chg="mod">
          <ac:chgData name="Dr. Hyung Jae Chang" userId="886d5175-8769-4946-920e-866bf9151013" providerId="ADAL" clId="{F79CBC0A-167E-422C-B82A-F90F11A129CC}" dt="2024-02-13T14:39:07.689" v="4830"/>
          <ac:spMkLst>
            <pc:docMk/>
            <pc:sldMk cId="2999215073" sldId="262"/>
            <ac:spMk id="9218" creationId="{35AC4C5F-9D73-9355-6168-85DB85AF2CAF}"/>
          </ac:spMkLst>
        </pc:spChg>
        <pc:spChg chg="mod">
          <ac:chgData name="Dr. Hyung Jae Chang" userId="886d5175-8769-4946-920e-866bf9151013" providerId="ADAL" clId="{F79CBC0A-167E-422C-B82A-F90F11A129CC}" dt="2024-02-12T11:18:47.123" v="1018" actId="1035"/>
          <ac:spMkLst>
            <pc:docMk/>
            <pc:sldMk cId="2999215073" sldId="262"/>
            <ac:spMk id="9219" creationId="{DA1EE302-5EAB-798A-AF25-979CDD657167}"/>
          </ac:spMkLst>
        </pc:spChg>
        <pc:picChg chg="add mod">
          <ac:chgData name="Dr. Hyung Jae Chang" userId="886d5175-8769-4946-920e-866bf9151013" providerId="ADAL" clId="{F79CBC0A-167E-422C-B82A-F90F11A129CC}" dt="2024-02-12T11:18:51.263" v="1020" actId="14100"/>
          <ac:picMkLst>
            <pc:docMk/>
            <pc:sldMk cId="2999215073" sldId="262"/>
            <ac:picMk id="3" creationId="{7BAF7579-142F-876D-9AC6-6B5A12F0A93E}"/>
          </ac:picMkLst>
        </pc:picChg>
        <pc:picChg chg="del">
          <ac:chgData name="Dr. Hyung Jae Chang" userId="886d5175-8769-4946-920e-866bf9151013" providerId="ADAL" clId="{F79CBC0A-167E-422C-B82A-F90F11A129CC}" dt="2024-02-12T11:18:22.328" v="998" actId="478"/>
          <ac:picMkLst>
            <pc:docMk/>
            <pc:sldMk cId="2999215073" sldId="262"/>
            <ac:picMk id="6" creationId="{D4B971C6-289B-9C2C-558D-AB1330592C05}"/>
          </ac:picMkLst>
        </pc:picChg>
        <pc:cxnChg chg="add mod">
          <ac:chgData name="Dr. Hyung Jae Chang" userId="886d5175-8769-4946-920e-866bf9151013" providerId="ADAL" clId="{F79CBC0A-167E-422C-B82A-F90F11A129CC}" dt="2024-02-12T11:21:13.458" v="1071" actId="208"/>
          <ac:cxnSpMkLst>
            <pc:docMk/>
            <pc:sldMk cId="2999215073" sldId="262"/>
            <ac:cxnSpMk id="11" creationId="{BFBC979E-87B7-2783-C881-9C11C49666B7}"/>
          </ac:cxnSpMkLst>
        </pc:cxnChg>
        <pc:cxnChg chg="add mod">
          <ac:chgData name="Dr. Hyung Jae Chang" userId="886d5175-8769-4946-920e-866bf9151013" providerId="ADAL" clId="{F79CBC0A-167E-422C-B82A-F90F11A129CC}" dt="2024-02-12T11:21:19.060" v="1074" actId="14100"/>
          <ac:cxnSpMkLst>
            <pc:docMk/>
            <pc:sldMk cId="2999215073" sldId="262"/>
            <ac:cxnSpMk id="12" creationId="{AEA9C429-8C21-FDD2-AD88-83D586FF2CF6}"/>
          </ac:cxnSpMkLst>
        </pc:cxnChg>
      </pc:sldChg>
      <pc:sldChg chg="addSp delSp modSp add mod">
        <pc:chgData name="Dr. Hyung Jae Chang" userId="886d5175-8769-4946-920e-866bf9151013" providerId="ADAL" clId="{F79CBC0A-167E-422C-B82A-F90F11A129CC}" dt="2024-02-13T14:40:57.067" v="4868" actId="1035"/>
        <pc:sldMkLst>
          <pc:docMk/>
          <pc:sldMk cId="3215572969" sldId="263"/>
        </pc:sldMkLst>
        <pc:spChg chg="mod">
          <ac:chgData name="Dr. Hyung Jae Chang" userId="886d5175-8769-4946-920e-866bf9151013" providerId="ADAL" clId="{F79CBC0A-167E-422C-B82A-F90F11A129CC}" dt="2024-02-13T14:39:12.215" v="4831"/>
          <ac:spMkLst>
            <pc:docMk/>
            <pc:sldMk cId="3215572969" sldId="263"/>
            <ac:spMk id="9218" creationId="{2D30C151-AA6C-928C-5178-B47B75D7C303}"/>
          </ac:spMkLst>
        </pc:spChg>
        <pc:spChg chg="mod">
          <ac:chgData name="Dr. Hyung Jae Chang" userId="886d5175-8769-4946-920e-866bf9151013" providerId="ADAL" clId="{F79CBC0A-167E-422C-B82A-F90F11A129CC}" dt="2024-02-13T14:40:49.258" v="4862" actId="6549"/>
          <ac:spMkLst>
            <pc:docMk/>
            <pc:sldMk cId="3215572969" sldId="263"/>
            <ac:spMk id="9219" creationId="{4D93E97E-A44B-0DA9-04DA-346D2A00D6F8}"/>
          </ac:spMkLst>
        </pc:spChg>
        <pc:picChg chg="add mod">
          <ac:chgData name="Dr. Hyung Jae Chang" userId="886d5175-8769-4946-920e-866bf9151013" providerId="ADAL" clId="{F79CBC0A-167E-422C-B82A-F90F11A129CC}" dt="2024-02-13T14:40:57.067" v="4868" actId="1035"/>
          <ac:picMkLst>
            <pc:docMk/>
            <pc:sldMk cId="3215572969" sldId="263"/>
            <ac:picMk id="3" creationId="{CC879BDD-9D17-CB74-88DC-B027DDBBC864}"/>
          </ac:picMkLst>
        </pc:picChg>
        <pc:picChg chg="del">
          <ac:chgData name="Dr. Hyung Jae Chang" userId="886d5175-8769-4946-920e-866bf9151013" providerId="ADAL" clId="{F79CBC0A-167E-422C-B82A-F90F11A129CC}" dt="2024-02-12T11:29:44.003" v="1076" actId="478"/>
          <ac:picMkLst>
            <pc:docMk/>
            <pc:sldMk cId="3215572969" sldId="263"/>
            <ac:picMk id="6" creationId="{016C2763-FC97-9800-643C-0200026A9A1D}"/>
          </ac:picMkLst>
        </pc:picChg>
        <pc:picChg chg="add mod">
          <ac:chgData name="Dr. Hyung Jae Chang" userId="886d5175-8769-4946-920e-866bf9151013" providerId="ADAL" clId="{F79CBC0A-167E-422C-B82A-F90F11A129CC}" dt="2024-02-13T14:40:57.067" v="4868" actId="1035"/>
          <ac:picMkLst>
            <pc:docMk/>
            <pc:sldMk cId="3215572969" sldId="263"/>
            <ac:picMk id="7" creationId="{0127A28F-95FE-15FB-0339-E0BC40C59E68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39:17.398" v="4832"/>
        <pc:sldMkLst>
          <pc:docMk/>
          <pc:sldMk cId="1258215596" sldId="264"/>
        </pc:sldMkLst>
        <pc:spChg chg="mod">
          <ac:chgData name="Dr. Hyung Jae Chang" userId="886d5175-8769-4946-920e-866bf9151013" providerId="ADAL" clId="{F79CBC0A-167E-422C-B82A-F90F11A129CC}" dt="2024-02-13T14:39:17.398" v="4832"/>
          <ac:spMkLst>
            <pc:docMk/>
            <pc:sldMk cId="1258215596" sldId="264"/>
            <ac:spMk id="9218" creationId="{69A31853-C3DA-281E-5E52-E2AE1577A713}"/>
          </ac:spMkLst>
        </pc:spChg>
        <pc:spChg chg="mod">
          <ac:chgData name="Dr. Hyung Jae Chang" userId="886d5175-8769-4946-920e-866bf9151013" providerId="ADAL" clId="{F79CBC0A-167E-422C-B82A-F90F11A129CC}" dt="2024-02-12T15:30:19.402" v="2343" actId="20577"/>
          <ac:spMkLst>
            <pc:docMk/>
            <pc:sldMk cId="1258215596" sldId="264"/>
            <ac:spMk id="9219" creationId="{3E092E17-7DFF-762F-0F85-4B5A58D1AF65}"/>
          </ac:spMkLst>
        </pc:spChg>
        <pc:picChg chg="add mod">
          <ac:chgData name="Dr. Hyung Jae Chang" userId="886d5175-8769-4946-920e-866bf9151013" providerId="ADAL" clId="{F79CBC0A-167E-422C-B82A-F90F11A129CC}" dt="2024-02-12T15:30:26.749" v="2346" actId="14100"/>
          <ac:picMkLst>
            <pc:docMk/>
            <pc:sldMk cId="1258215596" sldId="264"/>
            <ac:picMk id="2" creationId="{69CA68A5-E17F-E4C7-641C-7E05CD778420}"/>
          </ac:picMkLst>
        </pc:picChg>
        <pc:picChg chg="del">
          <ac:chgData name="Dr. Hyung Jae Chang" userId="886d5175-8769-4946-920e-866bf9151013" providerId="ADAL" clId="{F79CBC0A-167E-422C-B82A-F90F11A129CC}" dt="2024-02-12T15:29:17.560" v="2258" actId="478"/>
          <ac:picMkLst>
            <pc:docMk/>
            <pc:sldMk cId="1258215596" sldId="264"/>
            <ac:picMk id="3" creationId="{EAD281D5-92E1-DAB4-E37A-3A4FBE2B6462}"/>
          </ac:picMkLst>
        </pc:picChg>
        <pc:picChg chg="add mod">
          <ac:chgData name="Dr. Hyung Jae Chang" userId="886d5175-8769-4946-920e-866bf9151013" providerId="ADAL" clId="{F79CBC0A-167E-422C-B82A-F90F11A129CC}" dt="2024-02-13T13:31:57.070" v="2348" actId="1076"/>
          <ac:picMkLst>
            <pc:docMk/>
            <pc:sldMk cId="1258215596" sldId="264"/>
            <ac:picMk id="4" creationId="{9F2965AC-38DA-202F-2D1C-8F5C50599509}"/>
          </ac:picMkLst>
        </pc:picChg>
        <pc:picChg chg="del">
          <ac:chgData name="Dr. Hyung Jae Chang" userId="886d5175-8769-4946-920e-866bf9151013" providerId="ADAL" clId="{F79CBC0A-167E-422C-B82A-F90F11A129CC}" dt="2024-02-12T15:29:18.595" v="2259" actId="478"/>
          <ac:picMkLst>
            <pc:docMk/>
            <pc:sldMk cId="1258215596" sldId="264"/>
            <ac:picMk id="7" creationId="{B0D8713B-9C8E-F909-9AFC-04D9605759B1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1:26.007" v="4869"/>
        <pc:sldMkLst>
          <pc:docMk/>
          <pc:sldMk cId="2486211382" sldId="265"/>
        </pc:sldMkLst>
        <pc:spChg chg="mod">
          <ac:chgData name="Dr. Hyung Jae Chang" userId="886d5175-8769-4946-920e-866bf9151013" providerId="ADAL" clId="{F79CBC0A-167E-422C-B82A-F90F11A129CC}" dt="2024-02-13T14:41:26.007" v="4869"/>
          <ac:spMkLst>
            <pc:docMk/>
            <pc:sldMk cId="2486211382" sldId="265"/>
            <ac:spMk id="9218" creationId="{935BC4EC-216A-8424-CE64-81320B259A32}"/>
          </ac:spMkLst>
        </pc:spChg>
        <pc:spChg chg="mod">
          <ac:chgData name="Dr. Hyung Jae Chang" userId="886d5175-8769-4946-920e-866bf9151013" providerId="ADAL" clId="{F79CBC0A-167E-422C-B82A-F90F11A129CC}" dt="2024-02-13T13:38:39.593" v="2675" actId="58"/>
          <ac:spMkLst>
            <pc:docMk/>
            <pc:sldMk cId="2486211382" sldId="265"/>
            <ac:spMk id="9219" creationId="{70B6118B-275F-D50F-7D0F-9A25A13E4B5F}"/>
          </ac:spMkLst>
        </pc:spChg>
        <pc:picChg chg="del">
          <ac:chgData name="Dr. Hyung Jae Chang" userId="886d5175-8769-4946-920e-866bf9151013" providerId="ADAL" clId="{F79CBC0A-167E-422C-B82A-F90F11A129CC}" dt="2024-02-13T13:34:13.644" v="2371" actId="478"/>
          <ac:picMkLst>
            <pc:docMk/>
            <pc:sldMk cId="2486211382" sldId="265"/>
            <ac:picMk id="3" creationId="{4968A321-1FE0-7E69-B04C-105AC56FE5F2}"/>
          </ac:picMkLst>
        </pc:picChg>
        <pc:picChg chg="add mod">
          <ac:chgData name="Dr. Hyung Jae Chang" userId="886d5175-8769-4946-920e-866bf9151013" providerId="ADAL" clId="{F79CBC0A-167E-422C-B82A-F90F11A129CC}" dt="2024-02-13T13:36:29.620" v="2483" actId="1076"/>
          <ac:picMkLst>
            <pc:docMk/>
            <pc:sldMk cId="2486211382" sldId="265"/>
            <ac:picMk id="4" creationId="{9FAB3822-1BE1-BBF8-DE89-91D46D58A1CD}"/>
          </ac:picMkLst>
        </pc:picChg>
        <pc:picChg chg="del">
          <ac:chgData name="Dr. Hyung Jae Chang" userId="886d5175-8769-4946-920e-866bf9151013" providerId="ADAL" clId="{F79CBC0A-167E-422C-B82A-F90F11A129CC}" dt="2024-02-13T13:34:14.410" v="2372" actId="478"/>
          <ac:picMkLst>
            <pc:docMk/>
            <pc:sldMk cId="2486211382" sldId="265"/>
            <ac:picMk id="7" creationId="{DE18ED52-003A-3596-02C9-B18BDA247DD8}"/>
          </ac:picMkLst>
        </pc:picChg>
        <pc:picChg chg="add mod">
          <ac:chgData name="Dr. Hyung Jae Chang" userId="886d5175-8769-4946-920e-866bf9151013" providerId="ADAL" clId="{F79CBC0A-167E-422C-B82A-F90F11A129CC}" dt="2024-02-13T13:38:03.479" v="2591" actId="1076"/>
          <ac:picMkLst>
            <pc:docMk/>
            <pc:sldMk cId="2486211382" sldId="265"/>
            <ac:picMk id="8" creationId="{DEA70D07-E3EA-6F1D-BB2F-B5873B60553B}"/>
          </ac:picMkLst>
        </pc:picChg>
        <pc:picChg chg="add mod">
          <ac:chgData name="Dr. Hyung Jae Chang" userId="886d5175-8769-4946-920e-866bf9151013" providerId="ADAL" clId="{F79CBC0A-167E-422C-B82A-F90F11A129CC}" dt="2024-02-13T13:39:25.521" v="2679" actId="1076"/>
          <ac:picMkLst>
            <pc:docMk/>
            <pc:sldMk cId="2486211382" sldId="265"/>
            <ac:picMk id="10" creationId="{FDE1AA6E-D2E6-F16A-5B95-63BCED76D6C5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1:29.030" v="4870"/>
        <pc:sldMkLst>
          <pc:docMk/>
          <pc:sldMk cId="2652003968" sldId="266"/>
        </pc:sldMkLst>
        <pc:spChg chg="mod">
          <ac:chgData name="Dr. Hyung Jae Chang" userId="886d5175-8769-4946-920e-866bf9151013" providerId="ADAL" clId="{F79CBC0A-167E-422C-B82A-F90F11A129CC}" dt="2024-02-13T14:41:29.030" v="4870"/>
          <ac:spMkLst>
            <pc:docMk/>
            <pc:sldMk cId="2652003968" sldId="266"/>
            <ac:spMk id="9218" creationId="{963C0E23-F070-44C3-4024-AC67652DFA48}"/>
          </ac:spMkLst>
        </pc:spChg>
        <pc:spChg chg="mod">
          <ac:chgData name="Dr. Hyung Jae Chang" userId="886d5175-8769-4946-920e-866bf9151013" providerId="ADAL" clId="{F79CBC0A-167E-422C-B82A-F90F11A129CC}" dt="2024-02-13T13:40:25.418" v="2896" actId="20577"/>
          <ac:spMkLst>
            <pc:docMk/>
            <pc:sldMk cId="2652003968" sldId="266"/>
            <ac:spMk id="9219" creationId="{737CACB1-D114-E914-1663-15F2ED42278B}"/>
          </ac:spMkLst>
        </pc:spChg>
        <pc:picChg chg="add mod">
          <ac:chgData name="Dr. Hyung Jae Chang" userId="886d5175-8769-4946-920e-866bf9151013" providerId="ADAL" clId="{F79CBC0A-167E-422C-B82A-F90F11A129CC}" dt="2024-02-13T13:40:46.435" v="2900" actId="1076"/>
          <ac:picMkLst>
            <pc:docMk/>
            <pc:sldMk cId="2652003968" sldId="266"/>
            <ac:picMk id="3" creationId="{82D202A2-F2A2-BE2A-59E6-5DC044ED5791}"/>
          </ac:picMkLst>
        </pc:picChg>
        <pc:picChg chg="del">
          <ac:chgData name="Dr. Hyung Jae Chang" userId="886d5175-8769-4946-920e-866bf9151013" providerId="ADAL" clId="{F79CBC0A-167E-422C-B82A-F90F11A129CC}" dt="2024-02-13T13:39:37.453" v="2683" actId="478"/>
          <ac:picMkLst>
            <pc:docMk/>
            <pc:sldMk cId="2652003968" sldId="266"/>
            <ac:picMk id="4" creationId="{DF4BE2C7-5006-600E-DC1A-131FA4694CDD}"/>
          </ac:picMkLst>
        </pc:picChg>
        <pc:picChg chg="del">
          <ac:chgData name="Dr. Hyung Jae Chang" userId="886d5175-8769-4946-920e-866bf9151013" providerId="ADAL" clId="{F79CBC0A-167E-422C-B82A-F90F11A129CC}" dt="2024-02-13T13:39:36.768" v="2682" actId="478"/>
          <ac:picMkLst>
            <pc:docMk/>
            <pc:sldMk cId="2652003968" sldId="266"/>
            <ac:picMk id="8" creationId="{7AB75C1E-D2E8-DA22-80A5-4F0C0F99D8F7}"/>
          </ac:picMkLst>
        </pc:picChg>
        <pc:picChg chg="del">
          <ac:chgData name="Dr. Hyung Jae Chang" userId="886d5175-8769-4946-920e-866bf9151013" providerId="ADAL" clId="{F79CBC0A-167E-422C-B82A-F90F11A129CC}" dt="2024-02-13T13:39:35.563" v="2681" actId="478"/>
          <ac:picMkLst>
            <pc:docMk/>
            <pc:sldMk cId="2652003968" sldId="266"/>
            <ac:picMk id="10" creationId="{49F45BE2-1628-938A-C5C0-D1B84854E448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1:55.113" v="4885" actId="1076"/>
        <pc:sldMkLst>
          <pc:docMk/>
          <pc:sldMk cId="1937113887" sldId="267"/>
        </pc:sldMkLst>
        <pc:spChg chg="mod">
          <ac:chgData name="Dr. Hyung Jae Chang" userId="886d5175-8769-4946-920e-866bf9151013" providerId="ADAL" clId="{F79CBC0A-167E-422C-B82A-F90F11A129CC}" dt="2024-02-13T14:41:40.299" v="4880" actId="20577"/>
          <ac:spMkLst>
            <pc:docMk/>
            <pc:sldMk cId="1937113887" sldId="267"/>
            <ac:spMk id="9218" creationId="{74AEA233-FFBE-A083-E682-31924C701F59}"/>
          </ac:spMkLst>
        </pc:spChg>
        <pc:spChg chg="mod">
          <ac:chgData name="Dr. Hyung Jae Chang" userId="886d5175-8769-4946-920e-866bf9151013" providerId="ADAL" clId="{F79CBC0A-167E-422C-B82A-F90F11A129CC}" dt="2024-02-13T14:41:52.681" v="4884" actId="255"/>
          <ac:spMkLst>
            <pc:docMk/>
            <pc:sldMk cId="1937113887" sldId="267"/>
            <ac:spMk id="9219" creationId="{2602628E-D1FA-246A-60F5-220B83B69BB0}"/>
          </ac:spMkLst>
        </pc:spChg>
        <pc:picChg chg="del">
          <ac:chgData name="Dr. Hyung Jae Chang" userId="886d5175-8769-4946-920e-866bf9151013" providerId="ADAL" clId="{F79CBC0A-167E-422C-B82A-F90F11A129CC}" dt="2024-02-13T13:40:57.257" v="2902" actId="478"/>
          <ac:picMkLst>
            <pc:docMk/>
            <pc:sldMk cId="1937113887" sldId="267"/>
            <ac:picMk id="3" creationId="{123524AE-BC0B-5E2D-031C-517CFF363F74}"/>
          </ac:picMkLst>
        </pc:picChg>
        <pc:picChg chg="add mod">
          <ac:chgData name="Dr. Hyung Jae Chang" userId="886d5175-8769-4946-920e-866bf9151013" providerId="ADAL" clId="{F79CBC0A-167E-422C-B82A-F90F11A129CC}" dt="2024-02-13T14:41:55.113" v="4885" actId="1076"/>
          <ac:picMkLst>
            <pc:docMk/>
            <pc:sldMk cId="1937113887" sldId="267"/>
            <ac:picMk id="4" creationId="{6ED15352-3F8D-AE94-1E99-33074AF8C333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2:24.912" v="4893" actId="1076"/>
        <pc:sldMkLst>
          <pc:docMk/>
          <pc:sldMk cId="3403623564" sldId="268"/>
        </pc:sldMkLst>
        <pc:spChg chg="add mod">
          <ac:chgData name="Dr. Hyung Jae Chang" userId="886d5175-8769-4946-920e-866bf9151013" providerId="ADAL" clId="{F79CBC0A-167E-422C-B82A-F90F11A129CC}" dt="2024-02-13T14:42:17.862" v="4890" actId="1076"/>
          <ac:spMkLst>
            <pc:docMk/>
            <pc:sldMk cId="3403623564" sldId="268"/>
            <ac:spMk id="2" creationId="{FC169BE8-5B85-6C86-FF36-1DCECE791A10}"/>
          </ac:spMkLst>
        </pc:spChg>
        <pc:spChg chg="mod">
          <ac:chgData name="Dr. Hyung Jae Chang" userId="886d5175-8769-4946-920e-866bf9151013" providerId="ADAL" clId="{F79CBC0A-167E-422C-B82A-F90F11A129CC}" dt="2024-02-13T14:42:09.079" v="4887" actId="20577"/>
          <ac:spMkLst>
            <pc:docMk/>
            <pc:sldMk cId="3403623564" sldId="268"/>
            <ac:spMk id="9218" creationId="{9360AE72-8566-2D8F-77B4-3AE078A9606A}"/>
          </ac:spMkLst>
        </pc:spChg>
        <pc:spChg chg="mod">
          <ac:chgData name="Dr. Hyung Jae Chang" userId="886d5175-8769-4946-920e-866bf9151013" providerId="ADAL" clId="{F79CBC0A-167E-422C-B82A-F90F11A129CC}" dt="2024-02-13T14:42:13.183" v="4889" actId="20577"/>
          <ac:spMkLst>
            <pc:docMk/>
            <pc:sldMk cId="3403623564" sldId="268"/>
            <ac:spMk id="9219" creationId="{0E07A8AB-B9A4-D4F0-D8FE-10F3997DAADC}"/>
          </ac:spMkLst>
        </pc:spChg>
        <pc:picChg chg="add mod">
          <ac:chgData name="Dr. Hyung Jae Chang" userId="886d5175-8769-4946-920e-866bf9151013" providerId="ADAL" clId="{F79CBC0A-167E-422C-B82A-F90F11A129CC}" dt="2024-02-13T14:42:24.912" v="4893" actId="1076"/>
          <ac:picMkLst>
            <pc:docMk/>
            <pc:sldMk cId="3403623564" sldId="268"/>
            <ac:picMk id="3" creationId="{31444C73-4983-E8A8-616A-3AC919FB3276}"/>
          </ac:picMkLst>
        </pc:picChg>
        <pc:picChg chg="del">
          <ac:chgData name="Dr. Hyung Jae Chang" userId="886d5175-8769-4946-920e-866bf9151013" providerId="ADAL" clId="{F79CBC0A-167E-422C-B82A-F90F11A129CC}" dt="2024-02-13T13:54:02.053" v="3292" actId="478"/>
          <ac:picMkLst>
            <pc:docMk/>
            <pc:sldMk cId="3403623564" sldId="268"/>
            <ac:picMk id="4" creationId="{E2A9C2A8-6126-A392-716C-95F2CDD8E1FA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3:10.764" v="4922" actId="14100"/>
        <pc:sldMkLst>
          <pc:docMk/>
          <pc:sldMk cId="2712303052" sldId="269"/>
        </pc:sldMkLst>
        <pc:spChg chg="mod">
          <ac:chgData name="Dr. Hyung Jae Chang" userId="886d5175-8769-4946-920e-866bf9151013" providerId="ADAL" clId="{F79CBC0A-167E-422C-B82A-F90F11A129CC}" dt="2024-02-13T14:42:37.939" v="4906" actId="20577"/>
          <ac:spMkLst>
            <pc:docMk/>
            <pc:sldMk cId="2712303052" sldId="269"/>
            <ac:spMk id="9218" creationId="{5E99967B-BD69-060C-A046-FB0F9E8AC4B7}"/>
          </ac:spMkLst>
        </pc:spChg>
        <pc:spChg chg="mod">
          <ac:chgData name="Dr. Hyung Jae Chang" userId="886d5175-8769-4946-920e-866bf9151013" providerId="ADAL" clId="{F79CBC0A-167E-422C-B82A-F90F11A129CC}" dt="2024-02-13T14:42:58.128" v="4917" actId="255"/>
          <ac:spMkLst>
            <pc:docMk/>
            <pc:sldMk cId="2712303052" sldId="269"/>
            <ac:spMk id="9219" creationId="{F0933657-3D7B-F9F2-1114-79BF92141AD9}"/>
          </ac:spMkLst>
        </pc:spChg>
        <pc:picChg chg="add mod">
          <ac:chgData name="Dr. Hyung Jae Chang" userId="886d5175-8769-4946-920e-866bf9151013" providerId="ADAL" clId="{F79CBC0A-167E-422C-B82A-F90F11A129CC}" dt="2024-02-13T14:43:08.240" v="4921" actId="14100"/>
          <ac:picMkLst>
            <pc:docMk/>
            <pc:sldMk cId="2712303052" sldId="269"/>
            <ac:picMk id="3" creationId="{EDA84CD3-0C88-AA7A-68A4-0906352B50AF}"/>
          </ac:picMkLst>
        </pc:picChg>
        <pc:picChg chg="del">
          <ac:chgData name="Dr. Hyung Jae Chang" userId="886d5175-8769-4946-920e-866bf9151013" providerId="ADAL" clId="{F79CBC0A-167E-422C-B82A-F90F11A129CC}" dt="2024-02-13T13:58:36.268" v="3493" actId="478"/>
          <ac:picMkLst>
            <pc:docMk/>
            <pc:sldMk cId="2712303052" sldId="269"/>
            <ac:picMk id="4" creationId="{313DFA01-9165-29BE-7EB4-8F5E47EFA78E}"/>
          </ac:picMkLst>
        </pc:picChg>
        <pc:picChg chg="add mod">
          <ac:chgData name="Dr. Hyung Jae Chang" userId="886d5175-8769-4946-920e-866bf9151013" providerId="ADAL" clId="{F79CBC0A-167E-422C-B82A-F90F11A129CC}" dt="2024-02-13T14:43:10.764" v="4922" actId="14100"/>
          <ac:picMkLst>
            <pc:docMk/>
            <pc:sldMk cId="2712303052" sldId="269"/>
            <ac:picMk id="7" creationId="{F65DAAFF-C477-6643-AA84-D5B75F4A3AA5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6T13:44:34.834" v="12553" actId="2711"/>
        <pc:sldMkLst>
          <pc:docMk/>
          <pc:sldMk cId="2268781009" sldId="270"/>
        </pc:sldMkLst>
        <pc:spChg chg="mod">
          <ac:chgData name="Dr. Hyung Jae Chang" userId="886d5175-8769-4946-920e-866bf9151013" providerId="ADAL" clId="{F79CBC0A-167E-422C-B82A-F90F11A129CC}" dt="2024-02-13T14:43:25.093" v="4937" actId="20577"/>
          <ac:spMkLst>
            <pc:docMk/>
            <pc:sldMk cId="2268781009" sldId="270"/>
            <ac:spMk id="9218" creationId="{43A052B8-BDE5-734C-31D1-AC036BBEB57A}"/>
          </ac:spMkLst>
        </pc:spChg>
        <pc:spChg chg="mod">
          <ac:chgData name="Dr. Hyung Jae Chang" userId="886d5175-8769-4946-920e-866bf9151013" providerId="ADAL" clId="{F79CBC0A-167E-422C-B82A-F90F11A129CC}" dt="2024-02-16T13:44:34.834" v="12553" actId="2711"/>
          <ac:spMkLst>
            <pc:docMk/>
            <pc:sldMk cId="2268781009" sldId="270"/>
            <ac:spMk id="9219" creationId="{37058972-D954-9E02-E583-2AF1A5266238}"/>
          </ac:spMkLst>
        </pc:spChg>
        <pc:picChg chg="del">
          <ac:chgData name="Dr. Hyung Jae Chang" userId="886d5175-8769-4946-920e-866bf9151013" providerId="ADAL" clId="{F79CBC0A-167E-422C-B82A-F90F11A129CC}" dt="2024-02-13T14:11:43.809" v="3804" actId="478"/>
          <ac:picMkLst>
            <pc:docMk/>
            <pc:sldMk cId="2268781009" sldId="270"/>
            <ac:picMk id="3" creationId="{54405F6D-F22D-3904-79C8-40F007DBE7BF}"/>
          </ac:picMkLst>
        </pc:picChg>
        <pc:picChg chg="add mod">
          <ac:chgData name="Dr. Hyung Jae Chang" userId="886d5175-8769-4946-920e-866bf9151013" providerId="ADAL" clId="{F79CBC0A-167E-422C-B82A-F90F11A129CC}" dt="2024-02-13T14:14:16.085" v="4057" actId="1076"/>
          <ac:picMkLst>
            <pc:docMk/>
            <pc:sldMk cId="2268781009" sldId="270"/>
            <ac:picMk id="4" creationId="{02AF70F9-22A2-3F5D-BFE4-E60917D9FCAB}"/>
          </ac:picMkLst>
        </pc:picChg>
        <pc:picChg chg="del">
          <ac:chgData name="Dr. Hyung Jae Chang" userId="886d5175-8769-4946-920e-866bf9151013" providerId="ADAL" clId="{F79CBC0A-167E-422C-B82A-F90F11A129CC}" dt="2024-02-13T14:11:43.324" v="3803" actId="478"/>
          <ac:picMkLst>
            <pc:docMk/>
            <pc:sldMk cId="2268781009" sldId="270"/>
            <ac:picMk id="7" creationId="{355DB349-25DF-0AF3-3999-E214BD0C2DFF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4:06.839" v="4966" actId="14100"/>
        <pc:sldMkLst>
          <pc:docMk/>
          <pc:sldMk cId="40572939" sldId="271"/>
        </pc:sldMkLst>
        <pc:spChg chg="mod">
          <ac:chgData name="Dr. Hyung Jae Chang" userId="886d5175-8769-4946-920e-866bf9151013" providerId="ADAL" clId="{F79CBC0A-167E-422C-B82A-F90F11A129CC}" dt="2024-02-13T14:43:47.662" v="4955" actId="20577"/>
          <ac:spMkLst>
            <pc:docMk/>
            <pc:sldMk cId="40572939" sldId="271"/>
            <ac:spMk id="9218" creationId="{0A210606-C200-18E6-A5C7-D18CC7F6288F}"/>
          </ac:spMkLst>
        </pc:spChg>
        <pc:spChg chg="mod">
          <ac:chgData name="Dr. Hyung Jae Chang" userId="886d5175-8769-4946-920e-866bf9151013" providerId="ADAL" clId="{F79CBC0A-167E-422C-B82A-F90F11A129CC}" dt="2024-02-13T14:44:03.845" v="4964" actId="6549"/>
          <ac:spMkLst>
            <pc:docMk/>
            <pc:sldMk cId="40572939" sldId="271"/>
            <ac:spMk id="9219" creationId="{B7137F90-6721-3BC2-D85F-5CEBA75EFF30}"/>
          </ac:spMkLst>
        </pc:spChg>
        <pc:picChg chg="add mod">
          <ac:chgData name="Dr. Hyung Jae Chang" userId="886d5175-8769-4946-920e-866bf9151013" providerId="ADAL" clId="{F79CBC0A-167E-422C-B82A-F90F11A129CC}" dt="2024-02-13T14:44:06.839" v="4966" actId="14100"/>
          <ac:picMkLst>
            <pc:docMk/>
            <pc:sldMk cId="40572939" sldId="271"/>
            <ac:picMk id="3" creationId="{B51DDE50-6127-AFFC-2DD4-3F804265FC4A}"/>
          </ac:picMkLst>
        </pc:picChg>
        <pc:picChg chg="del">
          <ac:chgData name="Dr. Hyung Jae Chang" userId="886d5175-8769-4946-920e-866bf9151013" providerId="ADAL" clId="{F79CBC0A-167E-422C-B82A-F90F11A129CC}" dt="2024-02-13T14:14:36.094" v="4059" actId="478"/>
          <ac:picMkLst>
            <pc:docMk/>
            <pc:sldMk cId="40572939" sldId="271"/>
            <ac:picMk id="4" creationId="{2AA41A37-8AF6-322B-4D71-1F07D598E202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4:52.262" v="4976" actId="1035"/>
        <pc:sldMkLst>
          <pc:docMk/>
          <pc:sldMk cId="16160223" sldId="272"/>
        </pc:sldMkLst>
        <pc:spChg chg="mod">
          <ac:chgData name="Dr. Hyung Jae Chang" userId="886d5175-8769-4946-920e-866bf9151013" providerId="ADAL" clId="{F79CBC0A-167E-422C-B82A-F90F11A129CC}" dt="2024-02-13T14:44:42.014" v="4969" actId="1076"/>
          <ac:spMkLst>
            <pc:docMk/>
            <pc:sldMk cId="16160223" sldId="272"/>
            <ac:spMk id="9218" creationId="{11CC44DD-92F9-DBD5-4F82-C70708740FAC}"/>
          </ac:spMkLst>
        </pc:spChg>
        <pc:spChg chg="mod">
          <ac:chgData name="Dr. Hyung Jae Chang" userId="886d5175-8769-4946-920e-866bf9151013" providerId="ADAL" clId="{F79CBC0A-167E-422C-B82A-F90F11A129CC}" dt="2024-02-13T14:44:52.262" v="4976" actId="1035"/>
          <ac:spMkLst>
            <pc:docMk/>
            <pc:sldMk cId="16160223" sldId="272"/>
            <ac:spMk id="9219" creationId="{C5EFA496-869B-CB09-192A-6C8415C8D87E}"/>
          </ac:spMkLst>
        </pc:spChg>
        <pc:picChg chg="del">
          <ac:chgData name="Dr. Hyung Jae Chang" userId="886d5175-8769-4946-920e-866bf9151013" providerId="ADAL" clId="{F79CBC0A-167E-422C-B82A-F90F11A129CC}" dt="2024-02-13T14:29:25.588" v="4538" actId="478"/>
          <ac:picMkLst>
            <pc:docMk/>
            <pc:sldMk cId="16160223" sldId="272"/>
            <ac:picMk id="3" creationId="{DF80FB6D-C237-78D4-065D-31E62920AD1C}"/>
          </ac:picMkLst>
        </pc:picChg>
        <pc:picChg chg="add mod">
          <ac:chgData name="Dr. Hyung Jae Chang" userId="886d5175-8769-4946-920e-866bf9151013" providerId="ADAL" clId="{F79CBC0A-167E-422C-B82A-F90F11A129CC}" dt="2024-02-13T14:32:24.767" v="4792" actId="14100"/>
          <ac:picMkLst>
            <pc:docMk/>
            <pc:sldMk cId="16160223" sldId="272"/>
            <ac:picMk id="4" creationId="{B2839591-B590-0D89-B4D7-04D1010D5762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59:24.275" v="5766" actId="22"/>
        <pc:sldMkLst>
          <pc:docMk/>
          <pc:sldMk cId="2122278771" sldId="273"/>
        </pc:sldMkLst>
        <pc:spChg chg="mod">
          <ac:chgData name="Dr. Hyung Jae Chang" userId="886d5175-8769-4946-920e-866bf9151013" providerId="ADAL" clId="{F79CBC0A-167E-422C-B82A-F90F11A129CC}" dt="2024-02-13T14:49:16.812" v="5001" actId="20577"/>
          <ac:spMkLst>
            <pc:docMk/>
            <pc:sldMk cId="2122278771" sldId="273"/>
            <ac:spMk id="9218" creationId="{AE43F6B4-3AE8-BA74-61EE-E7001C1F06BE}"/>
          </ac:spMkLst>
        </pc:spChg>
        <pc:spChg chg="mod">
          <ac:chgData name="Dr. Hyung Jae Chang" userId="886d5175-8769-4946-920e-866bf9151013" providerId="ADAL" clId="{F79CBC0A-167E-422C-B82A-F90F11A129CC}" dt="2024-02-13T14:57:38.497" v="5764" actId="313"/>
          <ac:spMkLst>
            <pc:docMk/>
            <pc:sldMk cId="2122278771" sldId="273"/>
            <ac:spMk id="9219" creationId="{C1A2414A-391E-A458-F749-D1585BB3EE2D}"/>
          </ac:spMkLst>
        </pc:spChg>
        <pc:picChg chg="add mod">
          <ac:chgData name="Dr. Hyung Jae Chang" userId="886d5175-8769-4946-920e-866bf9151013" providerId="ADAL" clId="{F79CBC0A-167E-422C-B82A-F90F11A129CC}" dt="2024-02-13T14:57:06.372" v="5686" actId="1038"/>
          <ac:picMkLst>
            <pc:docMk/>
            <pc:sldMk cId="2122278771" sldId="273"/>
            <ac:picMk id="3" creationId="{41CBB3FE-7F4E-4D88-9C1E-D41C05A47066}"/>
          </ac:picMkLst>
        </pc:picChg>
        <pc:picChg chg="del">
          <ac:chgData name="Dr. Hyung Jae Chang" userId="886d5175-8769-4946-920e-866bf9151013" providerId="ADAL" clId="{F79CBC0A-167E-422C-B82A-F90F11A129CC}" dt="2024-02-13T14:37:57.986" v="4794" actId="478"/>
          <ac:picMkLst>
            <pc:docMk/>
            <pc:sldMk cId="2122278771" sldId="273"/>
            <ac:picMk id="4" creationId="{BDD97E53-019C-19FA-C9E3-D867F39868CC}"/>
          </ac:picMkLst>
        </pc:picChg>
        <pc:picChg chg="add del">
          <ac:chgData name="Dr. Hyung Jae Chang" userId="886d5175-8769-4946-920e-866bf9151013" providerId="ADAL" clId="{F79CBC0A-167E-422C-B82A-F90F11A129CC}" dt="2024-02-13T14:59:24.275" v="5766" actId="22"/>
          <ac:picMkLst>
            <pc:docMk/>
            <pc:sldMk cId="2122278771" sldId="273"/>
            <ac:picMk id="7" creationId="{D03ECF0E-C5BC-64BF-74E5-A8C1BDEEBE81}"/>
          </ac:picMkLst>
        </pc:picChg>
      </pc:sldChg>
      <pc:sldChg chg="delSp modSp add mod">
        <pc:chgData name="Dr. Hyung Jae Chang" userId="886d5175-8769-4946-920e-866bf9151013" providerId="ADAL" clId="{F79CBC0A-167E-422C-B82A-F90F11A129CC}" dt="2024-02-13T15:09:43.612" v="6413" actId="20577"/>
        <pc:sldMkLst>
          <pc:docMk/>
          <pc:sldMk cId="1384864889" sldId="274"/>
        </pc:sldMkLst>
        <pc:spChg chg="mod">
          <ac:chgData name="Dr. Hyung Jae Chang" userId="886d5175-8769-4946-920e-866bf9151013" providerId="ADAL" clId="{F79CBC0A-167E-422C-B82A-F90F11A129CC}" dt="2024-02-13T14:59:38.643" v="5777" actId="20577"/>
          <ac:spMkLst>
            <pc:docMk/>
            <pc:sldMk cId="1384864889" sldId="274"/>
            <ac:spMk id="9218" creationId="{59D42A31-44A3-CFEC-BF48-DEEA925D458C}"/>
          </ac:spMkLst>
        </pc:spChg>
        <pc:spChg chg="mod">
          <ac:chgData name="Dr. Hyung Jae Chang" userId="886d5175-8769-4946-920e-866bf9151013" providerId="ADAL" clId="{F79CBC0A-167E-422C-B82A-F90F11A129CC}" dt="2024-02-13T15:09:43.612" v="6413" actId="20577"/>
          <ac:spMkLst>
            <pc:docMk/>
            <pc:sldMk cId="1384864889" sldId="274"/>
            <ac:spMk id="9219" creationId="{48F269DB-B7F4-9D22-45A9-F9CAD98E8D66}"/>
          </ac:spMkLst>
        </pc:spChg>
        <pc:picChg chg="del">
          <ac:chgData name="Dr. Hyung Jae Chang" userId="886d5175-8769-4946-920e-866bf9151013" providerId="ADAL" clId="{F79CBC0A-167E-422C-B82A-F90F11A129CC}" dt="2024-02-13T14:59:28.432" v="5768" actId="478"/>
          <ac:picMkLst>
            <pc:docMk/>
            <pc:sldMk cId="1384864889" sldId="274"/>
            <ac:picMk id="3" creationId="{3F098AF5-3DB6-EEC1-3566-C9E2131B3957}"/>
          </ac:picMkLst>
        </pc:picChg>
      </pc:sldChg>
      <pc:sldChg chg="addSp modSp add mod">
        <pc:chgData name="Dr. Hyung Jae Chang" userId="886d5175-8769-4946-920e-866bf9151013" providerId="ADAL" clId="{F79CBC0A-167E-422C-B82A-F90F11A129CC}" dt="2024-02-13T15:07:15.590" v="6196" actId="1035"/>
        <pc:sldMkLst>
          <pc:docMk/>
          <pc:sldMk cId="1045643089" sldId="275"/>
        </pc:sldMkLst>
        <pc:spChg chg="mod">
          <ac:chgData name="Dr. Hyung Jae Chang" userId="886d5175-8769-4946-920e-866bf9151013" providerId="ADAL" clId="{F79CBC0A-167E-422C-B82A-F90F11A129CC}" dt="2024-02-13T15:07:15.590" v="6196" actId="1035"/>
          <ac:spMkLst>
            <pc:docMk/>
            <pc:sldMk cId="1045643089" sldId="275"/>
            <ac:spMk id="9218" creationId="{D1B16936-E70F-83D5-25F4-5F8716E2AD93}"/>
          </ac:spMkLst>
        </pc:spChg>
        <pc:spChg chg="mod">
          <ac:chgData name="Dr. Hyung Jae Chang" userId="886d5175-8769-4946-920e-866bf9151013" providerId="ADAL" clId="{F79CBC0A-167E-422C-B82A-F90F11A129CC}" dt="2024-02-13T15:06:55.391" v="6191" actId="6549"/>
          <ac:spMkLst>
            <pc:docMk/>
            <pc:sldMk cId="1045643089" sldId="275"/>
            <ac:spMk id="9219" creationId="{2BFFF58F-B609-DB8E-E0A5-C17A1C5E4C60}"/>
          </ac:spMkLst>
        </pc:spChg>
        <pc:picChg chg="add mod">
          <ac:chgData name="Dr. Hyung Jae Chang" userId="886d5175-8769-4946-920e-866bf9151013" providerId="ADAL" clId="{F79CBC0A-167E-422C-B82A-F90F11A129CC}" dt="2024-02-13T15:07:13.190" v="6194" actId="1076"/>
          <ac:picMkLst>
            <pc:docMk/>
            <pc:sldMk cId="1045643089" sldId="275"/>
            <ac:picMk id="3" creationId="{31CF8257-8ABE-9986-08A9-B91D52A62F1A}"/>
          </ac:picMkLst>
        </pc:picChg>
      </pc:sldChg>
      <pc:sldChg chg="modSp mod">
        <pc:chgData name="Dr. Hyung Jae Chang" userId="886d5175-8769-4946-920e-866bf9151013" providerId="ADAL" clId="{F79CBC0A-167E-422C-B82A-F90F11A129CC}" dt="2024-02-14T12:27:10.464" v="7284" actId="20577"/>
        <pc:sldMkLst>
          <pc:docMk/>
          <pc:sldMk cId="340201131" sldId="276"/>
        </pc:sldMkLst>
        <pc:spChg chg="mod">
          <ac:chgData name="Dr. Hyung Jae Chang" userId="886d5175-8769-4946-920e-866bf9151013" providerId="ADAL" clId="{F79CBC0A-167E-422C-B82A-F90F11A129CC}" dt="2024-02-14T12:26:32.267" v="7241" actId="1035"/>
          <ac:spMkLst>
            <pc:docMk/>
            <pc:sldMk cId="340201131" sldId="276"/>
            <ac:spMk id="9218" creationId="{C9CACB40-4DA6-2430-B7EC-99CEAFBD4638}"/>
          </ac:spMkLst>
        </pc:spChg>
        <pc:spChg chg="mod">
          <ac:chgData name="Dr. Hyung Jae Chang" userId="886d5175-8769-4946-920e-866bf9151013" providerId="ADAL" clId="{F79CBC0A-167E-422C-B82A-F90F11A129CC}" dt="2024-02-14T12:27:10.464" v="7284" actId="20577"/>
          <ac:spMkLst>
            <pc:docMk/>
            <pc:sldMk cId="340201131" sldId="276"/>
            <ac:spMk id="9219" creationId="{CDC5BD81-9460-CAC6-36B0-BE6B676D5454}"/>
          </ac:spMkLst>
        </pc:spChg>
      </pc:sldChg>
      <pc:sldChg chg="addSp delSp modSp add mod">
        <pc:chgData name="Dr. Hyung Jae Chang" userId="886d5175-8769-4946-920e-866bf9151013" providerId="ADAL" clId="{F79CBC0A-167E-422C-B82A-F90F11A129CC}" dt="2024-02-14T12:32:55.693" v="7359" actId="14100"/>
        <pc:sldMkLst>
          <pc:docMk/>
          <pc:sldMk cId="2294162888" sldId="277"/>
        </pc:sldMkLst>
        <pc:spChg chg="mod">
          <ac:chgData name="Dr. Hyung Jae Chang" userId="886d5175-8769-4946-920e-866bf9151013" providerId="ADAL" clId="{F79CBC0A-167E-422C-B82A-F90F11A129CC}" dt="2024-02-14T12:27:30.116" v="7312" actId="20577"/>
          <ac:spMkLst>
            <pc:docMk/>
            <pc:sldMk cId="2294162888" sldId="277"/>
            <ac:spMk id="9218" creationId="{CD931ECA-3D7C-DE6C-30E8-620143406694}"/>
          </ac:spMkLst>
        </pc:spChg>
        <pc:spChg chg="mod">
          <ac:chgData name="Dr. Hyung Jae Chang" userId="886d5175-8769-4946-920e-866bf9151013" providerId="ADAL" clId="{F79CBC0A-167E-422C-B82A-F90F11A129CC}" dt="2024-02-14T12:28:53.677" v="7348" actId="20577"/>
          <ac:spMkLst>
            <pc:docMk/>
            <pc:sldMk cId="2294162888" sldId="277"/>
            <ac:spMk id="9219" creationId="{14E88ADD-25CE-1714-A068-E0B4B236C408}"/>
          </ac:spMkLst>
        </pc:spChg>
        <pc:picChg chg="add del mod">
          <ac:chgData name="Dr. Hyung Jae Chang" userId="886d5175-8769-4946-920e-866bf9151013" providerId="ADAL" clId="{F79CBC0A-167E-422C-B82A-F90F11A129CC}" dt="2024-02-14T12:28:10.456" v="7331" actId="22"/>
          <ac:picMkLst>
            <pc:docMk/>
            <pc:sldMk cId="2294162888" sldId="277"/>
            <ac:picMk id="3" creationId="{036790CB-802F-3C1F-509A-FCDAF2621091}"/>
          </ac:picMkLst>
        </pc:picChg>
        <pc:picChg chg="add mod">
          <ac:chgData name="Dr. Hyung Jae Chang" userId="886d5175-8769-4946-920e-866bf9151013" providerId="ADAL" clId="{F79CBC0A-167E-422C-B82A-F90F11A129CC}" dt="2024-02-14T12:28:21.317" v="7334" actId="14100"/>
          <ac:picMkLst>
            <pc:docMk/>
            <pc:sldMk cId="2294162888" sldId="277"/>
            <ac:picMk id="6" creationId="{8D2FD7FD-8AEF-20CB-6C82-72345FFB9C26}"/>
          </ac:picMkLst>
        </pc:picChg>
        <pc:picChg chg="add mod">
          <ac:chgData name="Dr. Hyung Jae Chang" userId="886d5175-8769-4946-920e-866bf9151013" providerId="ADAL" clId="{F79CBC0A-167E-422C-B82A-F90F11A129CC}" dt="2024-02-14T12:32:45.255" v="7356" actId="1076"/>
          <ac:picMkLst>
            <pc:docMk/>
            <pc:sldMk cId="2294162888" sldId="277"/>
            <ac:picMk id="8" creationId="{166B324B-3228-4897-42B7-5257130F88AD}"/>
          </ac:picMkLst>
        </pc:picChg>
        <pc:picChg chg="add mod">
          <ac:chgData name="Dr. Hyung Jae Chang" userId="886d5175-8769-4946-920e-866bf9151013" providerId="ADAL" clId="{F79CBC0A-167E-422C-B82A-F90F11A129CC}" dt="2024-02-14T12:32:41.439" v="7354" actId="1076"/>
          <ac:picMkLst>
            <pc:docMk/>
            <pc:sldMk cId="2294162888" sldId="277"/>
            <ac:picMk id="10" creationId="{2A4D0BD2-FB8C-9CE2-33B6-304D74F2FC35}"/>
          </ac:picMkLst>
        </pc:picChg>
        <pc:picChg chg="add mod">
          <ac:chgData name="Dr. Hyung Jae Chang" userId="886d5175-8769-4946-920e-866bf9151013" providerId="ADAL" clId="{F79CBC0A-167E-422C-B82A-F90F11A129CC}" dt="2024-02-14T12:32:55.693" v="7359" actId="14100"/>
          <ac:picMkLst>
            <pc:docMk/>
            <pc:sldMk cId="2294162888" sldId="277"/>
            <ac:picMk id="12" creationId="{89D505E7-39FF-1F71-5561-5771511EDAD3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2:37:51.051" v="7674" actId="20577"/>
        <pc:sldMkLst>
          <pc:docMk/>
          <pc:sldMk cId="1608784813" sldId="278"/>
        </pc:sldMkLst>
        <pc:spChg chg="add mod">
          <ac:chgData name="Dr. Hyung Jae Chang" userId="886d5175-8769-4946-920e-866bf9151013" providerId="ADAL" clId="{F79CBC0A-167E-422C-B82A-F90F11A129CC}" dt="2024-02-14T12:35:11.823" v="7562" actId="1076"/>
          <ac:spMkLst>
            <pc:docMk/>
            <pc:sldMk cId="1608784813" sldId="278"/>
            <ac:spMk id="4" creationId="{B39B8E19-F119-DB52-1B05-60DABF4FE47D}"/>
          </ac:spMkLst>
        </pc:spChg>
        <pc:spChg chg="add mod">
          <ac:chgData name="Dr. Hyung Jae Chang" userId="886d5175-8769-4946-920e-866bf9151013" providerId="ADAL" clId="{F79CBC0A-167E-422C-B82A-F90F11A129CC}" dt="2024-02-14T12:37:51.051" v="7674" actId="20577"/>
          <ac:spMkLst>
            <pc:docMk/>
            <pc:sldMk cId="1608784813" sldId="278"/>
            <ac:spMk id="11" creationId="{2DAE6271-762B-A765-1086-416434BC7AE9}"/>
          </ac:spMkLst>
        </pc:spChg>
        <pc:spChg chg="mod">
          <ac:chgData name="Dr. Hyung Jae Chang" userId="886d5175-8769-4946-920e-866bf9151013" providerId="ADAL" clId="{F79CBC0A-167E-422C-B82A-F90F11A129CC}" dt="2024-02-14T12:33:11.761" v="7370" actId="20577"/>
          <ac:spMkLst>
            <pc:docMk/>
            <pc:sldMk cId="1608784813" sldId="278"/>
            <ac:spMk id="9218" creationId="{9387D630-34FA-62C0-C04D-23F84C9B8C1E}"/>
          </ac:spMkLst>
        </pc:spChg>
        <pc:spChg chg="mod">
          <ac:chgData name="Dr. Hyung Jae Chang" userId="886d5175-8769-4946-920e-866bf9151013" providerId="ADAL" clId="{F79CBC0A-167E-422C-B82A-F90F11A129CC}" dt="2024-02-14T12:35:03.978" v="7560" actId="20577"/>
          <ac:spMkLst>
            <pc:docMk/>
            <pc:sldMk cId="1608784813" sldId="278"/>
            <ac:spMk id="9219" creationId="{1F3661B7-8BBD-523A-07C3-AA067C9AAC19}"/>
          </ac:spMkLst>
        </pc:spChg>
        <pc:picChg chg="add mod">
          <ac:chgData name="Dr. Hyung Jae Chang" userId="886d5175-8769-4946-920e-866bf9151013" providerId="ADAL" clId="{F79CBC0A-167E-422C-B82A-F90F11A129CC}" dt="2024-02-14T12:34:07.502" v="7450" actId="1076"/>
          <ac:picMkLst>
            <pc:docMk/>
            <pc:sldMk cId="1608784813" sldId="278"/>
            <ac:picMk id="3" creationId="{7CF8126A-4ECD-E25A-1BDD-A7AF36F5432E}"/>
          </ac:picMkLst>
        </pc:picChg>
        <pc:picChg chg="del">
          <ac:chgData name="Dr. Hyung Jae Chang" userId="886d5175-8769-4946-920e-866bf9151013" providerId="ADAL" clId="{F79CBC0A-167E-422C-B82A-F90F11A129CC}" dt="2024-02-14T12:33:13.997" v="7371" actId="478"/>
          <ac:picMkLst>
            <pc:docMk/>
            <pc:sldMk cId="1608784813" sldId="278"/>
            <ac:picMk id="6" creationId="{2E711B18-0F44-D7F8-6B43-82F5263DE324}"/>
          </ac:picMkLst>
        </pc:picChg>
        <pc:picChg chg="del">
          <ac:chgData name="Dr. Hyung Jae Chang" userId="886d5175-8769-4946-920e-866bf9151013" providerId="ADAL" clId="{F79CBC0A-167E-422C-B82A-F90F11A129CC}" dt="2024-02-14T12:33:14.609" v="7372" actId="478"/>
          <ac:picMkLst>
            <pc:docMk/>
            <pc:sldMk cId="1608784813" sldId="278"/>
            <ac:picMk id="8" creationId="{6AEC7859-33EA-6000-5DF9-6EC220F14BA2}"/>
          </ac:picMkLst>
        </pc:picChg>
        <pc:picChg chg="add mod">
          <ac:chgData name="Dr. Hyung Jae Chang" userId="886d5175-8769-4946-920e-866bf9151013" providerId="ADAL" clId="{F79CBC0A-167E-422C-B82A-F90F11A129CC}" dt="2024-02-14T12:36:28.039" v="7567" actId="1076"/>
          <ac:picMkLst>
            <pc:docMk/>
            <pc:sldMk cId="1608784813" sldId="278"/>
            <ac:picMk id="9" creationId="{F1E81803-A139-CD74-AD99-C40AD51DDF09}"/>
          </ac:picMkLst>
        </pc:picChg>
        <pc:picChg chg="del">
          <ac:chgData name="Dr. Hyung Jae Chang" userId="886d5175-8769-4946-920e-866bf9151013" providerId="ADAL" clId="{F79CBC0A-167E-422C-B82A-F90F11A129CC}" dt="2024-02-14T12:33:14.992" v="7373" actId="478"/>
          <ac:picMkLst>
            <pc:docMk/>
            <pc:sldMk cId="1608784813" sldId="278"/>
            <ac:picMk id="10" creationId="{E89531B9-C47B-A5C6-22C1-4A62446FEA76}"/>
          </ac:picMkLst>
        </pc:picChg>
        <pc:picChg chg="del">
          <ac:chgData name="Dr. Hyung Jae Chang" userId="886d5175-8769-4946-920e-866bf9151013" providerId="ADAL" clId="{F79CBC0A-167E-422C-B82A-F90F11A129CC}" dt="2024-02-14T12:33:16.193" v="7374" actId="478"/>
          <ac:picMkLst>
            <pc:docMk/>
            <pc:sldMk cId="1608784813" sldId="278"/>
            <ac:picMk id="12" creationId="{A0A553E9-A015-0A5D-96ED-4805BF0207F4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2:38:44.414" v="7708" actId="1076"/>
        <pc:sldMkLst>
          <pc:docMk/>
          <pc:sldMk cId="1612905087" sldId="280"/>
        </pc:sldMkLst>
        <pc:spChg chg="del">
          <ac:chgData name="Dr. Hyung Jae Chang" userId="886d5175-8769-4946-920e-866bf9151013" providerId="ADAL" clId="{F79CBC0A-167E-422C-B82A-F90F11A129CC}" dt="2024-02-14T12:38:24.158" v="7694" actId="478"/>
          <ac:spMkLst>
            <pc:docMk/>
            <pc:sldMk cId="1612905087" sldId="280"/>
            <ac:spMk id="4" creationId="{719ECF74-8417-E029-5380-D30FF4A9A831}"/>
          </ac:spMkLst>
        </pc:spChg>
        <pc:spChg chg="del">
          <ac:chgData name="Dr. Hyung Jae Chang" userId="886d5175-8769-4946-920e-866bf9151013" providerId="ADAL" clId="{F79CBC0A-167E-422C-B82A-F90F11A129CC}" dt="2024-02-14T12:38:25.174" v="7695" actId="478"/>
          <ac:spMkLst>
            <pc:docMk/>
            <pc:sldMk cId="1612905087" sldId="280"/>
            <ac:spMk id="11" creationId="{73364577-B2CD-3F75-5915-EB283EAACEE1}"/>
          </ac:spMkLst>
        </pc:spChg>
        <pc:spChg chg="mod">
          <ac:chgData name="Dr. Hyung Jae Chang" userId="886d5175-8769-4946-920e-866bf9151013" providerId="ADAL" clId="{F79CBC0A-167E-422C-B82A-F90F11A129CC}" dt="2024-02-14T12:38:30.021" v="7704" actId="20577"/>
          <ac:spMkLst>
            <pc:docMk/>
            <pc:sldMk cId="1612905087" sldId="280"/>
            <ac:spMk id="9219" creationId="{B278E078-A5B5-8015-4251-2E01D1DF5755}"/>
          </ac:spMkLst>
        </pc:spChg>
        <pc:picChg chg="del">
          <ac:chgData name="Dr. Hyung Jae Chang" userId="886d5175-8769-4946-920e-866bf9151013" providerId="ADAL" clId="{F79CBC0A-167E-422C-B82A-F90F11A129CC}" dt="2024-02-14T12:38:22.255" v="7692" actId="478"/>
          <ac:picMkLst>
            <pc:docMk/>
            <pc:sldMk cId="1612905087" sldId="280"/>
            <ac:picMk id="3" creationId="{995B4ED1-8E4D-970E-F5BD-9AEB0FE35772}"/>
          </ac:picMkLst>
        </pc:picChg>
        <pc:picChg chg="add mod">
          <ac:chgData name="Dr. Hyung Jae Chang" userId="886d5175-8769-4946-920e-866bf9151013" providerId="ADAL" clId="{F79CBC0A-167E-422C-B82A-F90F11A129CC}" dt="2024-02-14T12:38:44.414" v="7708" actId="1076"/>
          <ac:picMkLst>
            <pc:docMk/>
            <pc:sldMk cId="1612905087" sldId="280"/>
            <ac:picMk id="6" creationId="{384BE7AA-DBC1-27FA-5B99-5281DABED0B2}"/>
          </ac:picMkLst>
        </pc:picChg>
        <pc:picChg chg="del">
          <ac:chgData name="Dr. Hyung Jae Chang" userId="886d5175-8769-4946-920e-866bf9151013" providerId="ADAL" clId="{F79CBC0A-167E-422C-B82A-F90F11A129CC}" dt="2024-02-14T12:38:22.908" v="7693" actId="478"/>
          <ac:picMkLst>
            <pc:docMk/>
            <pc:sldMk cId="1612905087" sldId="280"/>
            <ac:picMk id="9" creationId="{68BD7FF0-5873-7F05-3C11-B060113FD435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2:48:56.536" v="7937" actId="6549"/>
        <pc:sldMkLst>
          <pc:docMk/>
          <pc:sldMk cId="1310994929" sldId="281"/>
        </pc:sldMkLst>
        <pc:spChg chg="mod">
          <ac:chgData name="Dr. Hyung Jae Chang" userId="886d5175-8769-4946-920e-866bf9151013" providerId="ADAL" clId="{F79CBC0A-167E-422C-B82A-F90F11A129CC}" dt="2024-02-14T12:39:00.025" v="7753" actId="20577"/>
          <ac:spMkLst>
            <pc:docMk/>
            <pc:sldMk cId="1310994929" sldId="281"/>
            <ac:spMk id="9218" creationId="{7793E3B6-E457-74EF-FC22-36FEB27A809E}"/>
          </ac:spMkLst>
        </pc:spChg>
        <pc:spChg chg="mod">
          <ac:chgData name="Dr. Hyung Jae Chang" userId="886d5175-8769-4946-920e-866bf9151013" providerId="ADAL" clId="{F79CBC0A-167E-422C-B82A-F90F11A129CC}" dt="2024-02-14T12:48:56.536" v="7937" actId="6549"/>
          <ac:spMkLst>
            <pc:docMk/>
            <pc:sldMk cId="1310994929" sldId="281"/>
            <ac:spMk id="9219" creationId="{00ACEA33-9D4F-C926-E9BD-D80B55394709}"/>
          </ac:spMkLst>
        </pc:spChg>
        <pc:picChg chg="add mod">
          <ac:chgData name="Dr. Hyung Jae Chang" userId="886d5175-8769-4946-920e-866bf9151013" providerId="ADAL" clId="{F79CBC0A-167E-422C-B82A-F90F11A129CC}" dt="2024-02-14T12:48:53.232" v="7936" actId="1076"/>
          <ac:picMkLst>
            <pc:docMk/>
            <pc:sldMk cId="1310994929" sldId="281"/>
            <ac:picMk id="2" creationId="{4CC55BB6-9E0B-3BA4-7666-0942F3B4D722}"/>
          </ac:picMkLst>
        </pc:picChg>
        <pc:picChg chg="del">
          <ac:chgData name="Dr. Hyung Jae Chang" userId="886d5175-8769-4946-920e-866bf9151013" providerId="ADAL" clId="{F79CBC0A-167E-422C-B82A-F90F11A129CC}" dt="2024-02-14T12:39:01.454" v="7754" actId="478"/>
          <ac:picMkLst>
            <pc:docMk/>
            <pc:sldMk cId="1310994929" sldId="281"/>
            <ac:picMk id="6" creationId="{F54B4AED-2971-9926-EFF7-680135BC64D4}"/>
          </ac:picMkLst>
        </pc:picChg>
      </pc:sldChg>
      <pc:sldChg chg="modSp add mod">
        <pc:chgData name="Dr. Hyung Jae Chang" userId="886d5175-8769-4946-920e-866bf9151013" providerId="ADAL" clId="{F79CBC0A-167E-422C-B82A-F90F11A129CC}" dt="2024-02-14T12:53:50.789" v="8485" actId="207"/>
        <pc:sldMkLst>
          <pc:docMk/>
          <pc:sldMk cId="14623218" sldId="282"/>
        </pc:sldMkLst>
        <pc:spChg chg="mod">
          <ac:chgData name="Dr. Hyung Jae Chang" userId="886d5175-8769-4946-920e-866bf9151013" providerId="ADAL" clId="{F79CBC0A-167E-422C-B82A-F90F11A129CC}" dt="2024-02-14T12:48:37.409" v="7928" actId="20577"/>
          <ac:spMkLst>
            <pc:docMk/>
            <pc:sldMk cId="14623218" sldId="282"/>
            <ac:spMk id="9218" creationId="{A0ADF0A1-F01F-B2F6-44D4-09B5902EB4FD}"/>
          </ac:spMkLst>
        </pc:spChg>
        <pc:spChg chg="mod">
          <ac:chgData name="Dr. Hyung Jae Chang" userId="886d5175-8769-4946-920e-866bf9151013" providerId="ADAL" clId="{F79CBC0A-167E-422C-B82A-F90F11A129CC}" dt="2024-02-14T12:53:50.789" v="8485" actId="207"/>
          <ac:spMkLst>
            <pc:docMk/>
            <pc:sldMk cId="14623218" sldId="282"/>
            <ac:spMk id="9219" creationId="{D3C5E6F9-5F4A-EC54-E1F9-E4C27727A31D}"/>
          </ac:spMkLst>
        </pc:spChg>
      </pc:sldChg>
      <pc:sldChg chg="modSp add mod">
        <pc:chgData name="Dr. Hyung Jae Chang" userId="886d5175-8769-4946-920e-866bf9151013" providerId="ADAL" clId="{F79CBC0A-167E-422C-B82A-F90F11A129CC}" dt="2024-02-14T12:57:23.428" v="8737" actId="20577"/>
        <pc:sldMkLst>
          <pc:docMk/>
          <pc:sldMk cId="4228293099" sldId="283"/>
        </pc:sldMkLst>
        <pc:spChg chg="mod">
          <ac:chgData name="Dr. Hyung Jae Chang" userId="886d5175-8769-4946-920e-866bf9151013" providerId="ADAL" clId="{F79CBC0A-167E-422C-B82A-F90F11A129CC}" dt="2024-02-14T12:57:23.428" v="8737" actId="20577"/>
          <ac:spMkLst>
            <pc:docMk/>
            <pc:sldMk cId="4228293099" sldId="283"/>
            <ac:spMk id="9218" creationId="{4A91EB62-179E-4AC0-7F79-E8EBBBA97BA8}"/>
          </ac:spMkLst>
        </pc:spChg>
        <pc:spChg chg="mod">
          <ac:chgData name="Dr. Hyung Jae Chang" userId="886d5175-8769-4946-920e-866bf9151013" providerId="ADAL" clId="{F79CBC0A-167E-422C-B82A-F90F11A129CC}" dt="2024-02-14T12:57:20.344" v="8732" actId="6549"/>
          <ac:spMkLst>
            <pc:docMk/>
            <pc:sldMk cId="4228293099" sldId="283"/>
            <ac:spMk id="9219" creationId="{617BA22C-E116-ED71-631D-1B328BAF7337}"/>
          </ac:spMkLst>
        </pc:spChg>
      </pc:sldChg>
      <pc:sldChg chg="addSp modSp add mod">
        <pc:chgData name="Dr. Hyung Jae Chang" userId="886d5175-8769-4946-920e-866bf9151013" providerId="ADAL" clId="{F79CBC0A-167E-422C-B82A-F90F11A129CC}" dt="2024-02-14T12:58:10.933" v="8834" actId="1076"/>
        <pc:sldMkLst>
          <pc:docMk/>
          <pc:sldMk cId="425260228" sldId="284"/>
        </pc:sldMkLst>
        <pc:spChg chg="mod">
          <ac:chgData name="Dr. Hyung Jae Chang" userId="886d5175-8769-4946-920e-866bf9151013" providerId="ADAL" clId="{F79CBC0A-167E-422C-B82A-F90F11A129CC}" dt="2024-02-14T12:57:31.084" v="8757" actId="20577"/>
          <ac:spMkLst>
            <pc:docMk/>
            <pc:sldMk cId="425260228" sldId="284"/>
            <ac:spMk id="9218" creationId="{00933D34-1D43-E17D-A34A-437231DC7020}"/>
          </ac:spMkLst>
        </pc:spChg>
        <pc:spChg chg="mod">
          <ac:chgData name="Dr. Hyung Jae Chang" userId="886d5175-8769-4946-920e-866bf9151013" providerId="ADAL" clId="{F79CBC0A-167E-422C-B82A-F90F11A129CC}" dt="2024-02-14T12:58:06.062" v="8831" actId="20577"/>
          <ac:spMkLst>
            <pc:docMk/>
            <pc:sldMk cId="425260228" sldId="284"/>
            <ac:spMk id="9219" creationId="{A5E61883-DB40-5EFD-A616-9A46EB54ABF0}"/>
          </ac:spMkLst>
        </pc:spChg>
        <pc:picChg chg="add mod">
          <ac:chgData name="Dr. Hyung Jae Chang" userId="886d5175-8769-4946-920e-866bf9151013" providerId="ADAL" clId="{F79CBC0A-167E-422C-B82A-F90F11A129CC}" dt="2024-02-14T12:58:10.933" v="8834" actId="1076"/>
          <ac:picMkLst>
            <pc:docMk/>
            <pc:sldMk cId="425260228" sldId="284"/>
            <ac:picMk id="3" creationId="{C2CAE870-396E-7FD3-98D6-1F8B749EAFC4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3:06:15.415" v="9604" actId="113"/>
        <pc:sldMkLst>
          <pc:docMk/>
          <pc:sldMk cId="2448899038" sldId="285"/>
        </pc:sldMkLst>
        <pc:spChg chg="add del">
          <ac:chgData name="Dr. Hyung Jae Chang" userId="886d5175-8769-4946-920e-866bf9151013" providerId="ADAL" clId="{F79CBC0A-167E-422C-B82A-F90F11A129CC}" dt="2024-02-14T13:00:12.029" v="9027" actId="11529"/>
          <ac:spMkLst>
            <pc:docMk/>
            <pc:sldMk cId="2448899038" sldId="285"/>
            <ac:spMk id="8" creationId="{B8FD365B-32EF-7AF1-7DC7-6A71A75C5323}"/>
          </ac:spMkLst>
        </pc:spChg>
        <pc:spChg chg="add del mod">
          <ac:chgData name="Dr. Hyung Jae Chang" userId="886d5175-8769-4946-920e-866bf9151013" providerId="ADAL" clId="{F79CBC0A-167E-422C-B82A-F90F11A129CC}" dt="2024-02-14T13:00:25.410" v="9031" actId="11529"/>
          <ac:spMkLst>
            <pc:docMk/>
            <pc:sldMk cId="2448899038" sldId="285"/>
            <ac:spMk id="9" creationId="{C2C78885-7E76-010E-1560-B2927CB7723C}"/>
          </ac:spMkLst>
        </pc:spChg>
        <pc:spChg chg="add mod">
          <ac:chgData name="Dr. Hyung Jae Chang" userId="886d5175-8769-4946-920e-866bf9151013" providerId="ADAL" clId="{F79CBC0A-167E-422C-B82A-F90F11A129CC}" dt="2024-02-14T13:06:03.634" v="9599" actId="1035"/>
          <ac:spMkLst>
            <pc:docMk/>
            <pc:sldMk cId="2448899038" sldId="285"/>
            <ac:spMk id="10" creationId="{3F4162B9-329A-559F-20E9-88D1F985B402}"/>
          </ac:spMkLst>
        </pc:spChg>
        <pc:spChg chg="mod">
          <ac:chgData name="Dr. Hyung Jae Chang" userId="886d5175-8769-4946-920e-866bf9151013" providerId="ADAL" clId="{F79CBC0A-167E-422C-B82A-F90F11A129CC}" dt="2024-02-14T13:06:08.116" v="9602" actId="1035"/>
          <ac:spMkLst>
            <pc:docMk/>
            <pc:sldMk cId="2448899038" sldId="285"/>
            <ac:spMk id="9218" creationId="{9DE9C252-B5B4-CE58-0754-64AFA7FF5622}"/>
          </ac:spMkLst>
        </pc:spChg>
        <pc:spChg chg="mod">
          <ac:chgData name="Dr. Hyung Jae Chang" userId="886d5175-8769-4946-920e-866bf9151013" providerId="ADAL" clId="{F79CBC0A-167E-422C-B82A-F90F11A129CC}" dt="2024-02-14T13:06:15.415" v="9604" actId="113"/>
          <ac:spMkLst>
            <pc:docMk/>
            <pc:sldMk cId="2448899038" sldId="285"/>
            <ac:spMk id="9219" creationId="{FA7A0940-C4D3-994D-4E67-33D55E3FAEA6}"/>
          </ac:spMkLst>
        </pc:spChg>
        <pc:picChg chg="del">
          <ac:chgData name="Dr. Hyung Jae Chang" userId="886d5175-8769-4946-920e-866bf9151013" providerId="ADAL" clId="{F79CBC0A-167E-422C-B82A-F90F11A129CC}" dt="2024-02-14T12:58:24.703" v="8860" actId="478"/>
          <ac:picMkLst>
            <pc:docMk/>
            <pc:sldMk cId="2448899038" sldId="285"/>
            <ac:picMk id="3" creationId="{DE589816-1EFF-6753-5691-A9A1A17FF28A}"/>
          </ac:picMkLst>
        </pc:picChg>
        <pc:picChg chg="add mod">
          <ac:chgData name="Dr. Hyung Jae Chang" userId="886d5175-8769-4946-920e-866bf9151013" providerId="ADAL" clId="{F79CBC0A-167E-422C-B82A-F90F11A129CC}" dt="2024-02-14T13:06:03.634" v="9599" actId="1035"/>
          <ac:picMkLst>
            <pc:docMk/>
            <pc:sldMk cId="2448899038" sldId="285"/>
            <ac:picMk id="4" creationId="{B8538342-40B2-83D8-2FDF-489CB2AB707C}"/>
          </ac:picMkLst>
        </pc:picChg>
        <pc:picChg chg="add mod">
          <ac:chgData name="Dr. Hyung Jae Chang" userId="886d5175-8769-4946-920e-866bf9151013" providerId="ADAL" clId="{F79CBC0A-167E-422C-B82A-F90F11A129CC}" dt="2024-02-14T13:06:03.634" v="9599" actId="1035"/>
          <ac:picMkLst>
            <pc:docMk/>
            <pc:sldMk cId="2448899038" sldId="285"/>
            <ac:picMk id="7" creationId="{BE1FB723-F3B8-A89B-A178-1FD0F1DA0D29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3:15:31.322" v="9697" actId="20577"/>
        <pc:sldMkLst>
          <pc:docMk/>
          <pc:sldMk cId="1170540131" sldId="286"/>
        </pc:sldMkLst>
        <pc:spChg chg="del">
          <ac:chgData name="Dr. Hyung Jae Chang" userId="886d5175-8769-4946-920e-866bf9151013" providerId="ADAL" clId="{F79CBC0A-167E-422C-B82A-F90F11A129CC}" dt="2024-02-14T13:06:45.601" v="9607" actId="478"/>
          <ac:spMkLst>
            <pc:docMk/>
            <pc:sldMk cId="1170540131" sldId="286"/>
            <ac:spMk id="10" creationId="{01A9CADD-35B9-32D2-E5F0-90B10FD3F392}"/>
          </ac:spMkLst>
        </pc:spChg>
        <pc:spChg chg="mod">
          <ac:chgData name="Dr. Hyung Jae Chang" userId="886d5175-8769-4946-920e-866bf9151013" providerId="ADAL" clId="{F79CBC0A-167E-422C-B82A-F90F11A129CC}" dt="2024-02-14T13:15:31.322" v="9697" actId="20577"/>
          <ac:spMkLst>
            <pc:docMk/>
            <pc:sldMk cId="1170540131" sldId="286"/>
            <ac:spMk id="9218" creationId="{B2F1FB46-AC24-C46A-AEC0-27B575ED17B0}"/>
          </ac:spMkLst>
        </pc:spChg>
        <pc:spChg chg="add del mod">
          <ac:chgData name="Dr. Hyung Jae Chang" userId="886d5175-8769-4946-920e-866bf9151013" providerId="ADAL" clId="{F79CBC0A-167E-422C-B82A-F90F11A129CC}" dt="2024-02-14T13:07:49.611" v="9679" actId="113"/>
          <ac:spMkLst>
            <pc:docMk/>
            <pc:sldMk cId="1170540131" sldId="286"/>
            <ac:spMk id="9219" creationId="{93404E81-75EB-94DE-70E7-A4B2ADA7978D}"/>
          </ac:spMkLst>
        </pc:spChg>
        <pc:picChg chg="add del mod ord">
          <ac:chgData name="Dr. Hyung Jae Chang" userId="886d5175-8769-4946-920e-866bf9151013" providerId="ADAL" clId="{F79CBC0A-167E-422C-B82A-F90F11A129CC}" dt="2024-02-14T13:07:16.711" v="9618" actId="22"/>
          <ac:picMkLst>
            <pc:docMk/>
            <pc:sldMk cId="1170540131" sldId="286"/>
            <ac:picMk id="3" creationId="{BE028857-DCE6-CCB9-1649-DBFC61037871}"/>
          </ac:picMkLst>
        </pc:picChg>
        <pc:picChg chg="del">
          <ac:chgData name="Dr. Hyung Jae Chang" userId="886d5175-8769-4946-920e-866bf9151013" providerId="ADAL" clId="{F79CBC0A-167E-422C-B82A-F90F11A129CC}" dt="2024-02-14T13:06:44.971" v="9606" actId="478"/>
          <ac:picMkLst>
            <pc:docMk/>
            <pc:sldMk cId="1170540131" sldId="286"/>
            <ac:picMk id="4" creationId="{9E087887-20F3-05DE-6E93-2AD7FC1B4D9C}"/>
          </ac:picMkLst>
        </pc:picChg>
        <pc:picChg chg="del">
          <ac:chgData name="Dr. Hyung Jae Chang" userId="886d5175-8769-4946-920e-866bf9151013" providerId="ADAL" clId="{F79CBC0A-167E-422C-B82A-F90F11A129CC}" dt="2024-02-14T13:06:46.036" v="9608" actId="478"/>
          <ac:picMkLst>
            <pc:docMk/>
            <pc:sldMk cId="1170540131" sldId="286"/>
            <ac:picMk id="7" creationId="{7C36969A-565D-5D07-C90C-4DC641A15602}"/>
          </ac:picMkLst>
        </pc:picChg>
        <pc:picChg chg="add mod">
          <ac:chgData name="Dr. Hyung Jae Chang" userId="886d5175-8769-4946-920e-866bf9151013" providerId="ADAL" clId="{F79CBC0A-167E-422C-B82A-F90F11A129CC}" dt="2024-02-14T13:15:22.572" v="9688" actId="1076"/>
          <ac:picMkLst>
            <pc:docMk/>
            <pc:sldMk cId="1170540131" sldId="286"/>
            <ac:picMk id="8" creationId="{939D7CD4-FCF1-6BB8-4391-08881D821701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3:16:56.120" v="9824" actId="1076"/>
        <pc:sldMkLst>
          <pc:docMk/>
          <pc:sldMk cId="1451933789" sldId="287"/>
        </pc:sldMkLst>
        <pc:spChg chg="add mod">
          <ac:chgData name="Dr. Hyung Jae Chang" userId="886d5175-8769-4946-920e-866bf9151013" providerId="ADAL" clId="{F79CBC0A-167E-422C-B82A-F90F11A129CC}" dt="2024-02-14T13:16:56.120" v="9824" actId="1076"/>
          <ac:spMkLst>
            <pc:docMk/>
            <pc:sldMk cId="1451933789" sldId="287"/>
            <ac:spMk id="7" creationId="{69A9ED05-0CB5-7022-09D0-5F21E6FE3DD5}"/>
          </ac:spMkLst>
        </pc:spChg>
        <pc:spChg chg="mod">
          <ac:chgData name="Dr. Hyung Jae Chang" userId="886d5175-8769-4946-920e-866bf9151013" providerId="ADAL" clId="{F79CBC0A-167E-422C-B82A-F90F11A129CC}" dt="2024-02-14T13:15:40.908" v="9704" actId="20577"/>
          <ac:spMkLst>
            <pc:docMk/>
            <pc:sldMk cId="1451933789" sldId="287"/>
            <ac:spMk id="9218" creationId="{D558BF9A-73E7-6719-5F42-042739365D13}"/>
          </ac:spMkLst>
        </pc:spChg>
        <pc:spChg chg="mod">
          <ac:chgData name="Dr. Hyung Jae Chang" userId="886d5175-8769-4946-920e-866bf9151013" providerId="ADAL" clId="{F79CBC0A-167E-422C-B82A-F90F11A129CC}" dt="2024-02-14T13:16:18.500" v="9814" actId="20577"/>
          <ac:spMkLst>
            <pc:docMk/>
            <pc:sldMk cId="1451933789" sldId="287"/>
            <ac:spMk id="9219" creationId="{6C6476A3-DC01-3C20-0BF3-ABE1A987F894}"/>
          </ac:spMkLst>
        </pc:spChg>
        <pc:picChg chg="add mod">
          <ac:chgData name="Dr. Hyung Jae Chang" userId="886d5175-8769-4946-920e-866bf9151013" providerId="ADAL" clId="{F79CBC0A-167E-422C-B82A-F90F11A129CC}" dt="2024-02-14T13:16:40.395" v="9818" actId="1076"/>
          <ac:picMkLst>
            <pc:docMk/>
            <pc:sldMk cId="1451933789" sldId="287"/>
            <ac:picMk id="3" creationId="{3C985ED1-537B-373C-B761-BC7FC08898AD}"/>
          </ac:picMkLst>
        </pc:picChg>
        <pc:picChg chg="add mod">
          <ac:chgData name="Dr. Hyung Jae Chang" userId="886d5175-8769-4946-920e-866bf9151013" providerId="ADAL" clId="{F79CBC0A-167E-422C-B82A-F90F11A129CC}" dt="2024-02-14T13:16:50.548" v="9822" actId="1076"/>
          <ac:picMkLst>
            <pc:docMk/>
            <pc:sldMk cId="1451933789" sldId="287"/>
            <ac:picMk id="6" creationId="{C53C7D81-CCFF-393D-9CDF-EBFE80D8AE64}"/>
          </ac:picMkLst>
        </pc:picChg>
        <pc:picChg chg="del">
          <ac:chgData name="Dr. Hyung Jae Chang" userId="886d5175-8769-4946-920e-866bf9151013" providerId="ADAL" clId="{F79CBC0A-167E-422C-B82A-F90F11A129CC}" dt="2024-02-14T13:16:07.927" v="9797" actId="478"/>
          <ac:picMkLst>
            <pc:docMk/>
            <pc:sldMk cId="1451933789" sldId="287"/>
            <ac:picMk id="8" creationId="{786CF084-57AA-76C9-9D3C-2FE2F85E5833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3:17:51.469" v="9910" actId="20577"/>
        <pc:sldMkLst>
          <pc:docMk/>
          <pc:sldMk cId="241197361" sldId="288"/>
        </pc:sldMkLst>
        <pc:spChg chg="del">
          <ac:chgData name="Dr. Hyung Jae Chang" userId="886d5175-8769-4946-920e-866bf9151013" providerId="ADAL" clId="{F79CBC0A-167E-422C-B82A-F90F11A129CC}" dt="2024-02-14T13:17:19.406" v="9837" actId="478"/>
          <ac:spMkLst>
            <pc:docMk/>
            <pc:sldMk cId="241197361" sldId="288"/>
            <ac:spMk id="7" creationId="{0478876F-A4B7-4308-747E-BFF2EBF40EBA}"/>
          </ac:spMkLst>
        </pc:spChg>
        <pc:spChg chg="mod">
          <ac:chgData name="Dr. Hyung Jae Chang" userId="886d5175-8769-4946-920e-866bf9151013" providerId="ADAL" clId="{F79CBC0A-167E-422C-B82A-F90F11A129CC}" dt="2024-02-14T13:17:15.215" v="9835" actId="20577"/>
          <ac:spMkLst>
            <pc:docMk/>
            <pc:sldMk cId="241197361" sldId="288"/>
            <ac:spMk id="9218" creationId="{B122425F-BC50-4070-E88E-9F660D131666}"/>
          </ac:spMkLst>
        </pc:spChg>
        <pc:spChg chg="mod">
          <ac:chgData name="Dr. Hyung Jae Chang" userId="886d5175-8769-4946-920e-866bf9151013" providerId="ADAL" clId="{F79CBC0A-167E-422C-B82A-F90F11A129CC}" dt="2024-02-14T13:17:51.469" v="9910" actId="20577"/>
          <ac:spMkLst>
            <pc:docMk/>
            <pc:sldMk cId="241197361" sldId="288"/>
            <ac:spMk id="9219" creationId="{00D8048A-0443-5FAE-28BF-08EF4D83720E}"/>
          </ac:spMkLst>
        </pc:spChg>
        <pc:picChg chg="del">
          <ac:chgData name="Dr. Hyung Jae Chang" userId="886d5175-8769-4946-920e-866bf9151013" providerId="ADAL" clId="{F79CBC0A-167E-422C-B82A-F90F11A129CC}" dt="2024-02-14T13:17:18.371" v="9836" actId="478"/>
          <ac:picMkLst>
            <pc:docMk/>
            <pc:sldMk cId="241197361" sldId="288"/>
            <ac:picMk id="3" creationId="{178F851E-6285-0C77-648A-95B11B4B7A2A}"/>
          </ac:picMkLst>
        </pc:picChg>
        <pc:picChg chg="add mod">
          <ac:chgData name="Dr. Hyung Jae Chang" userId="886d5175-8769-4946-920e-866bf9151013" providerId="ADAL" clId="{F79CBC0A-167E-422C-B82A-F90F11A129CC}" dt="2024-02-14T13:17:49.229" v="9908" actId="1076"/>
          <ac:picMkLst>
            <pc:docMk/>
            <pc:sldMk cId="241197361" sldId="288"/>
            <ac:picMk id="4" creationId="{1AD9D42B-F37C-172D-D235-882425F3E84C}"/>
          </ac:picMkLst>
        </pc:picChg>
        <pc:picChg chg="del">
          <ac:chgData name="Dr. Hyung Jae Chang" userId="886d5175-8769-4946-920e-866bf9151013" providerId="ADAL" clId="{F79CBC0A-167E-422C-B82A-F90F11A129CC}" dt="2024-02-14T13:17:19.844" v="9838" actId="478"/>
          <ac:picMkLst>
            <pc:docMk/>
            <pc:sldMk cId="241197361" sldId="288"/>
            <ac:picMk id="6" creationId="{3628F445-6760-97B9-C636-F23D5AACFC0B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1:28:33.680" v="10018" actId="6549"/>
        <pc:sldMkLst>
          <pc:docMk/>
          <pc:sldMk cId="4037613552" sldId="289"/>
        </pc:sldMkLst>
        <pc:spChg chg="del">
          <ac:chgData name="Dr. Hyung Jae Chang" userId="886d5175-8769-4946-920e-866bf9151013" providerId="ADAL" clId="{F79CBC0A-167E-422C-B82A-F90F11A129CC}" dt="2024-02-14T13:18:34.107" v="9913" actId="478"/>
          <ac:spMkLst>
            <pc:docMk/>
            <pc:sldMk cId="4037613552" sldId="289"/>
            <ac:spMk id="7" creationId="{787BE812-B5A4-93BD-57C6-7C775113E124}"/>
          </ac:spMkLst>
        </pc:spChg>
        <pc:spChg chg="mod">
          <ac:chgData name="Dr. Hyung Jae Chang" userId="886d5175-8769-4946-920e-866bf9151013" providerId="ADAL" clId="{F79CBC0A-167E-422C-B82A-F90F11A129CC}" dt="2024-02-14T13:18:41.051" v="9937" actId="20577"/>
          <ac:spMkLst>
            <pc:docMk/>
            <pc:sldMk cId="4037613552" sldId="289"/>
            <ac:spMk id="9218" creationId="{783AFCA7-165C-ED68-CD23-22819F48DA94}"/>
          </ac:spMkLst>
        </pc:spChg>
        <pc:spChg chg="mod">
          <ac:chgData name="Dr. Hyung Jae Chang" userId="886d5175-8769-4946-920e-866bf9151013" providerId="ADAL" clId="{F79CBC0A-167E-422C-B82A-F90F11A129CC}" dt="2024-02-15T11:28:33.680" v="10018" actId="6549"/>
          <ac:spMkLst>
            <pc:docMk/>
            <pc:sldMk cId="4037613552" sldId="289"/>
            <ac:spMk id="9219" creationId="{EFEF25CB-A77E-9DAA-62B8-475966CD7241}"/>
          </ac:spMkLst>
        </pc:spChg>
        <pc:picChg chg="add del mod">
          <ac:chgData name="Dr. Hyung Jae Chang" userId="886d5175-8769-4946-920e-866bf9151013" providerId="ADAL" clId="{F79CBC0A-167E-422C-B82A-F90F11A129CC}" dt="2024-02-15T11:28:32.356" v="10017" actId="478"/>
          <ac:picMkLst>
            <pc:docMk/>
            <pc:sldMk cId="4037613552" sldId="289"/>
            <ac:picMk id="3" creationId="{34FAA0B9-885E-7BA9-C118-63FAE6708892}"/>
          </ac:picMkLst>
        </pc:picChg>
        <pc:picChg chg="del">
          <ac:chgData name="Dr. Hyung Jae Chang" userId="886d5175-8769-4946-920e-866bf9151013" providerId="ADAL" clId="{F79CBC0A-167E-422C-B82A-F90F11A129CC}" dt="2024-02-14T13:18:33.329" v="9912" actId="478"/>
          <ac:picMkLst>
            <pc:docMk/>
            <pc:sldMk cId="4037613552" sldId="289"/>
            <ac:picMk id="3" creationId="{8AFD591A-60E3-38E0-1FD4-5020E2183BE9}"/>
          </ac:picMkLst>
        </pc:picChg>
        <pc:picChg chg="del">
          <ac:chgData name="Dr. Hyung Jae Chang" userId="886d5175-8769-4946-920e-866bf9151013" providerId="ADAL" clId="{F79CBC0A-167E-422C-B82A-F90F11A129CC}" dt="2024-02-14T13:18:34.535" v="9914" actId="478"/>
          <ac:picMkLst>
            <pc:docMk/>
            <pc:sldMk cId="4037613552" sldId="289"/>
            <ac:picMk id="6" creationId="{702C877D-7ABF-FEA0-3CA7-1A5C5FEDF774}"/>
          </ac:picMkLst>
        </pc:picChg>
      </pc:sldChg>
      <pc:sldChg chg="addSp modSp add mod">
        <pc:chgData name="Dr. Hyung Jae Chang" userId="886d5175-8769-4946-920e-866bf9151013" providerId="ADAL" clId="{F79CBC0A-167E-422C-B82A-F90F11A129CC}" dt="2024-02-15T12:14:35.884" v="10190" actId="14100"/>
        <pc:sldMkLst>
          <pc:docMk/>
          <pc:sldMk cId="2009710786" sldId="290"/>
        </pc:sldMkLst>
        <pc:spChg chg="mod">
          <ac:chgData name="Dr. Hyung Jae Chang" userId="886d5175-8769-4946-920e-866bf9151013" providerId="ADAL" clId="{F79CBC0A-167E-422C-B82A-F90F11A129CC}" dt="2024-02-15T11:28:23.753" v="10014" actId="20577"/>
          <ac:spMkLst>
            <pc:docMk/>
            <pc:sldMk cId="2009710786" sldId="290"/>
            <ac:spMk id="9218" creationId="{57B0EF35-EFA9-2454-1D65-73A226CBFB54}"/>
          </ac:spMkLst>
        </pc:spChg>
        <pc:spChg chg="mod">
          <ac:chgData name="Dr. Hyung Jae Chang" userId="886d5175-8769-4946-920e-866bf9151013" providerId="ADAL" clId="{F79CBC0A-167E-422C-B82A-F90F11A129CC}" dt="2024-02-15T12:14:27.106" v="10187" actId="20577"/>
          <ac:spMkLst>
            <pc:docMk/>
            <pc:sldMk cId="2009710786" sldId="290"/>
            <ac:spMk id="9219" creationId="{7D2C045D-D66D-93D2-1BCC-1E3360A7E9A0}"/>
          </ac:spMkLst>
        </pc:spChg>
        <pc:picChg chg="mod">
          <ac:chgData name="Dr. Hyung Jae Chang" userId="886d5175-8769-4946-920e-866bf9151013" providerId="ADAL" clId="{F79CBC0A-167E-422C-B82A-F90F11A129CC}" dt="2024-02-15T11:28:30.929" v="10016" actId="1076"/>
          <ac:picMkLst>
            <pc:docMk/>
            <pc:sldMk cId="2009710786" sldId="290"/>
            <ac:picMk id="3" creationId="{C181D6C4-BB09-54E9-D8A8-F9B762287BB1}"/>
          </ac:picMkLst>
        </pc:picChg>
        <pc:picChg chg="add mod">
          <ac:chgData name="Dr. Hyung Jae Chang" userId="886d5175-8769-4946-920e-866bf9151013" providerId="ADAL" clId="{F79CBC0A-167E-422C-B82A-F90F11A129CC}" dt="2024-02-15T11:29:16.052" v="10078" actId="1076"/>
          <ac:picMkLst>
            <pc:docMk/>
            <pc:sldMk cId="2009710786" sldId="290"/>
            <ac:picMk id="4" creationId="{4039A9D2-D164-9B63-63D5-0E050E80BA2C}"/>
          </ac:picMkLst>
        </pc:picChg>
        <pc:picChg chg="add mod">
          <ac:chgData name="Dr. Hyung Jae Chang" userId="886d5175-8769-4946-920e-866bf9151013" providerId="ADAL" clId="{F79CBC0A-167E-422C-B82A-F90F11A129CC}" dt="2024-02-15T12:14:35.884" v="10190" actId="14100"/>
          <ac:picMkLst>
            <pc:docMk/>
            <pc:sldMk cId="2009710786" sldId="290"/>
            <ac:picMk id="6" creationId="{14814870-0227-EC52-DF63-850501F867BB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2:18:30.967" v="10421" actId="20577"/>
        <pc:sldMkLst>
          <pc:docMk/>
          <pc:sldMk cId="709685469" sldId="291"/>
        </pc:sldMkLst>
        <pc:spChg chg="mod">
          <ac:chgData name="Dr. Hyung Jae Chang" userId="886d5175-8769-4946-920e-866bf9151013" providerId="ADAL" clId="{F79CBC0A-167E-422C-B82A-F90F11A129CC}" dt="2024-02-15T12:18:30.967" v="10421" actId="20577"/>
          <ac:spMkLst>
            <pc:docMk/>
            <pc:sldMk cId="709685469" sldId="291"/>
            <ac:spMk id="9218" creationId="{552C336C-7520-F963-6D0B-BDF879DBC880}"/>
          </ac:spMkLst>
        </pc:spChg>
        <pc:spChg chg="mod">
          <ac:chgData name="Dr. Hyung Jae Chang" userId="886d5175-8769-4946-920e-866bf9151013" providerId="ADAL" clId="{F79CBC0A-167E-422C-B82A-F90F11A129CC}" dt="2024-02-15T12:17:45.532" v="10360" actId="5793"/>
          <ac:spMkLst>
            <pc:docMk/>
            <pc:sldMk cId="709685469" sldId="291"/>
            <ac:spMk id="9219" creationId="{26E431B7-3BE8-C0C9-0BCE-CA4933D313C0}"/>
          </ac:spMkLst>
        </pc:spChg>
        <pc:picChg chg="add mod">
          <ac:chgData name="Dr. Hyung Jae Chang" userId="886d5175-8769-4946-920e-866bf9151013" providerId="ADAL" clId="{F79CBC0A-167E-422C-B82A-F90F11A129CC}" dt="2024-02-15T12:16:44.344" v="10298" actId="1076"/>
          <ac:picMkLst>
            <pc:docMk/>
            <pc:sldMk cId="709685469" sldId="291"/>
            <ac:picMk id="2" creationId="{B7C444C5-DFCD-8668-70A3-344A2C36F47B}"/>
          </ac:picMkLst>
        </pc:picChg>
        <pc:picChg chg="del">
          <ac:chgData name="Dr. Hyung Jae Chang" userId="886d5175-8769-4946-920e-866bf9151013" providerId="ADAL" clId="{F79CBC0A-167E-422C-B82A-F90F11A129CC}" dt="2024-02-15T12:12:27.276" v="10081" actId="478"/>
          <ac:picMkLst>
            <pc:docMk/>
            <pc:sldMk cId="709685469" sldId="291"/>
            <ac:picMk id="3" creationId="{4B63720C-8A5D-1378-76B8-F1E914C31A50}"/>
          </ac:picMkLst>
        </pc:picChg>
        <pc:picChg chg="del">
          <ac:chgData name="Dr. Hyung Jae Chang" userId="886d5175-8769-4946-920e-866bf9151013" providerId="ADAL" clId="{F79CBC0A-167E-422C-B82A-F90F11A129CC}" dt="2024-02-15T12:12:26.564" v="10080" actId="478"/>
          <ac:picMkLst>
            <pc:docMk/>
            <pc:sldMk cId="709685469" sldId="291"/>
            <ac:picMk id="4" creationId="{FBEFAF7D-9871-E280-5BAC-622A2727158F}"/>
          </ac:picMkLst>
        </pc:picChg>
        <pc:picChg chg="add mod">
          <ac:chgData name="Dr. Hyung Jae Chang" userId="886d5175-8769-4946-920e-866bf9151013" providerId="ADAL" clId="{F79CBC0A-167E-422C-B82A-F90F11A129CC}" dt="2024-02-15T12:17:50.617" v="10364" actId="1076"/>
          <ac:picMkLst>
            <pc:docMk/>
            <pc:sldMk cId="709685469" sldId="291"/>
            <ac:picMk id="6" creationId="{AC7BA981-A846-F0C7-1AD1-F1BE01A92D82}"/>
          </ac:picMkLst>
        </pc:picChg>
        <pc:picChg chg="add del mod">
          <ac:chgData name="Dr. Hyung Jae Chang" userId="886d5175-8769-4946-920e-866bf9151013" providerId="ADAL" clId="{F79CBC0A-167E-422C-B82A-F90F11A129CC}" dt="2024-02-15T12:18:27.906" v="10414" actId="478"/>
          <ac:picMkLst>
            <pc:docMk/>
            <pc:sldMk cId="709685469" sldId="291"/>
            <ac:picMk id="7" creationId="{6795EDE5-787E-9465-761C-A6958F338AF9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2:39:29.712" v="11121" actId="1035"/>
        <pc:sldMkLst>
          <pc:docMk/>
          <pc:sldMk cId="660567549" sldId="292"/>
        </pc:sldMkLst>
        <pc:spChg chg="mod">
          <ac:chgData name="Dr. Hyung Jae Chang" userId="886d5175-8769-4946-920e-866bf9151013" providerId="ADAL" clId="{F79CBC0A-167E-422C-B82A-F90F11A129CC}" dt="2024-02-15T12:39:29.712" v="11121" actId="1035"/>
          <ac:spMkLst>
            <pc:docMk/>
            <pc:sldMk cId="660567549" sldId="292"/>
            <ac:spMk id="9218" creationId="{D23DBC80-EB5B-6339-E614-726552B04152}"/>
          </ac:spMkLst>
        </pc:spChg>
        <pc:spChg chg="mod">
          <ac:chgData name="Dr. Hyung Jae Chang" userId="886d5175-8769-4946-920e-866bf9151013" providerId="ADAL" clId="{F79CBC0A-167E-422C-B82A-F90F11A129CC}" dt="2024-02-15T12:39:24.279" v="11118" actId="20577"/>
          <ac:spMkLst>
            <pc:docMk/>
            <pc:sldMk cId="660567549" sldId="292"/>
            <ac:spMk id="9219" creationId="{DF739B37-ED25-F3BF-E4CD-F48B5FA163E8}"/>
          </ac:spMkLst>
        </pc:spChg>
        <pc:picChg chg="del">
          <ac:chgData name="Dr. Hyung Jae Chang" userId="886d5175-8769-4946-920e-866bf9151013" providerId="ADAL" clId="{F79CBC0A-167E-422C-B82A-F90F11A129CC}" dt="2024-02-15T12:18:38.272" v="10424" actId="478"/>
          <ac:picMkLst>
            <pc:docMk/>
            <pc:sldMk cId="660567549" sldId="292"/>
            <ac:picMk id="2" creationId="{A5534371-0BB0-5AE0-AAA0-E303C6EB2964}"/>
          </ac:picMkLst>
        </pc:picChg>
        <pc:picChg chg="add mod">
          <ac:chgData name="Dr. Hyung Jae Chang" userId="886d5175-8769-4946-920e-866bf9151013" providerId="ADAL" clId="{F79CBC0A-167E-422C-B82A-F90F11A129CC}" dt="2024-02-15T12:39:14.517" v="11065" actId="1076"/>
          <ac:picMkLst>
            <pc:docMk/>
            <pc:sldMk cId="660567549" sldId="292"/>
            <ac:picMk id="3" creationId="{3EDBAFF4-F478-66B4-4F41-DCEB6E500879}"/>
          </ac:picMkLst>
        </pc:picChg>
        <pc:picChg chg="del">
          <ac:chgData name="Dr. Hyung Jae Chang" userId="886d5175-8769-4946-920e-866bf9151013" providerId="ADAL" clId="{F79CBC0A-167E-422C-B82A-F90F11A129CC}" dt="2024-02-15T12:18:37.635" v="10423" actId="478"/>
          <ac:picMkLst>
            <pc:docMk/>
            <pc:sldMk cId="660567549" sldId="292"/>
            <ac:picMk id="6" creationId="{5E9293A1-6AFB-8F64-1877-DE989E29095B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2:42:27.636" v="11355" actId="1037"/>
        <pc:sldMkLst>
          <pc:docMk/>
          <pc:sldMk cId="2286505666" sldId="293"/>
        </pc:sldMkLst>
        <pc:spChg chg="mod">
          <ac:chgData name="Dr. Hyung Jae Chang" userId="886d5175-8769-4946-920e-866bf9151013" providerId="ADAL" clId="{F79CBC0A-167E-422C-B82A-F90F11A129CC}" dt="2024-02-15T12:39:51.356" v="11147" actId="20577"/>
          <ac:spMkLst>
            <pc:docMk/>
            <pc:sldMk cId="2286505666" sldId="293"/>
            <ac:spMk id="9218" creationId="{2BD18CBA-F95B-F962-005D-E023AAE16C19}"/>
          </ac:spMkLst>
        </pc:spChg>
        <pc:spChg chg="mod">
          <ac:chgData name="Dr. Hyung Jae Chang" userId="886d5175-8769-4946-920e-866bf9151013" providerId="ADAL" clId="{F79CBC0A-167E-422C-B82A-F90F11A129CC}" dt="2024-02-15T12:42:17.756" v="11348" actId="1035"/>
          <ac:spMkLst>
            <pc:docMk/>
            <pc:sldMk cId="2286505666" sldId="293"/>
            <ac:spMk id="9219" creationId="{31B434FD-3E61-B8CB-4253-B601A4BE41B2}"/>
          </ac:spMkLst>
        </pc:spChg>
        <pc:picChg chg="add mod">
          <ac:chgData name="Dr. Hyung Jae Chang" userId="886d5175-8769-4946-920e-866bf9151013" providerId="ADAL" clId="{F79CBC0A-167E-422C-B82A-F90F11A129CC}" dt="2024-02-15T12:42:27.636" v="11355" actId="1037"/>
          <ac:picMkLst>
            <pc:docMk/>
            <pc:sldMk cId="2286505666" sldId="293"/>
            <ac:picMk id="2" creationId="{16049E17-8D85-5F46-5320-B26C7A2DA184}"/>
          </ac:picMkLst>
        </pc:picChg>
        <pc:picChg chg="del">
          <ac:chgData name="Dr. Hyung Jae Chang" userId="886d5175-8769-4946-920e-866bf9151013" providerId="ADAL" clId="{F79CBC0A-167E-422C-B82A-F90F11A129CC}" dt="2024-02-15T12:39:40.135" v="11127" actId="478"/>
          <ac:picMkLst>
            <pc:docMk/>
            <pc:sldMk cId="2286505666" sldId="293"/>
            <ac:picMk id="3" creationId="{D1B8364E-A1A9-2327-873A-55DEFB9393D5}"/>
          </ac:picMkLst>
        </pc:picChg>
        <pc:picChg chg="add mod">
          <ac:chgData name="Dr. Hyung Jae Chang" userId="886d5175-8769-4946-920e-866bf9151013" providerId="ADAL" clId="{F79CBC0A-167E-422C-B82A-F90F11A129CC}" dt="2024-02-15T12:42:27.636" v="11355" actId="1037"/>
          <ac:picMkLst>
            <pc:docMk/>
            <pc:sldMk cId="2286505666" sldId="293"/>
            <ac:picMk id="4" creationId="{99B67C43-C03E-2954-E4B7-2946EFCC1D06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2:44:01.616" v="11423" actId="14100"/>
        <pc:sldMkLst>
          <pc:docMk/>
          <pc:sldMk cId="347248549" sldId="294"/>
        </pc:sldMkLst>
        <pc:spChg chg="add del mod">
          <ac:chgData name="Dr. Hyung Jae Chang" userId="886d5175-8769-4946-920e-866bf9151013" providerId="ADAL" clId="{F79CBC0A-167E-422C-B82A-F90F11A129CC}" dt="2024-02-15T12:43:24.582" v="11414" actId="22"/>
          <ac:spMkLst>
            <pc:docMk/>
            <pc:sldMk cId="347248549" sldId="294"/>
            <ac:spMk id="6" creationId="{2BC1FA55-623F-FDA9-9EDD-090A48B6B284}"/>
          </ac:spMkLst>
        </pc:spChg>
        <pc:spChg chg="mod">
          <ac:chgData name="Dr. Hyung Jae Chang" userId="886d5175-8769-4946-920e-866bf9151013" providerId="ADAL" clId="{F79CBC0A-167E-422C-B82A-F90F11A129CC}" dt="2024-02-15T12:42:51.422" v="11410" actId="20577"/>
          <ac:spMkLst>
            <pc:docMk/>
            <pc:sldMk cId="347248549" sldId="294"/>
            <ac:spMk id="9218" creationId="{A12A2565-89AE-8967-1E1E-70F3A6495E1F}"/>
          </ac:spMkLst>
        </pc:spChg>
        <pc:spChg chg="del mod">
          <ac:chgData name="Dr. Hyung Jae Chang" userId="886d5175-8769-4946-920e-866bf9151013" providerId="ADAL" clId="{F79CBC0A-167E-422C-B82A-F90F11A129CC}" dt="2024-02-15T12:43:20.955" v="11411" actId="478"/>
          <ac:spMkLst>
            <pc:docMk/>
            <pc:sldMk cId="347248549" sldId="294"/>
            <ac:spMk id="9219" creationId="{E643B5A3-D913-7F1F-2F6D-71B3FCF88BCE}"/>
          </ac:spMkLst>
        </pc:spChg>
        <pc:picChg chg="del">
          <ac:chgData name="Dr. Hyung Jae Chang" userId="886d5175-8769-4946-920e-866bf9151013" providerId="ADAL" clId="{F79CBC0A-167E-422C-B82A-F90F11A129CC}" dt="2024-02-15T12:42:41.268" v="11359" actId="478"/>
          <ac:picMkLst>
            <pc:docMk/>
            <pc:sldMk cId="347248549" sldId="294"/>
            <ac:picMk id="2" creationId="{9ADD3079-C98D-912C-BC7B-162537C15124}"/>
          </ac:picMkLst>
        </pc:picChg>
        <pc:picChg chg="del">
          <ac:chgData name="Dr. Hyung Jae Chang" userId="886d5175-8769-4946-920e-866bf9151013" providerId="ADAL" clId="{F79CBC0A-167E-422C-B82A-F90F11A129CC}" dt="2024-02-15T12:42:41.649" v="11360" actId="478"/>
          <ac:picMkLst>
            <pc:docMk/>
            <pc:sldMk cId="347248549" sldId="294"/>
            <ac:picMk id="4" creationId="{793F7AAA-A949-7E81-8C78-AE07289769F4}"/>
          </ac:picMkLst>
        </pc:picChg>
        <pc:picChg chg="add del">
          <ac:chgData name="Dr. Hyung Jae Chang" userId="886d5175-8769-4946-920e-866bf9151013" providerId="ADAL" clId="{F79CBC0A-167E-422C-B82A-F90F11A129CC}" dt="2024-02-15T12:43:23.615" v="11413" actId="22"/>
          <ac:picMkLst>
            <pc:docMk/>
            <pc:sldMk cId="347248549" sldId="294"/>
            <ac:picMk id="8" creationId="{89A56C75-7AB1-E380-285A-0807DD1159E8}"/>
          </ac:picMkLst>
        </pc:picChg>
        <pc:picChg chg="add mod ord">
          <ac:chgData name="Dr. Hyung Jae Chang" userId="886d5175-8769-4946-920e-866bf9151013" providerId="ADAL" clId="{F79CBC0A-167E-422C-B82A-F90F11A129CC}" dt="2024-02-15T12:44:01.616" v="11423" actId="14100"/>
          <ac:picMkLst>
            <pc:docMk/>
            <pc:sldMk cId="347248549" sldId="294"/>
            <ac:picMk id="10" creationId="{76024EA9-FEDB-77E2-E606-B853EA31EAA9}"/>
          </ac:picMkLst>
        </pc:picChg>
        <pc:picChg chg="add mod">
          <ac:chgData name="Dr. Hyung Jae Chang" userId="886d5175-8769-4946-920e-866bf9151013" providerId="ADAL" clId="{F79CBC0A-167E-422C-B82A-F90F11A129CC}" dt="2024-02-15T12:43:57.765" v="11422" actId="1076"/>
          <ac:picMkLst>
            <pc:docMk/>
            <pc:sldMk cId="347248549" sldId="294"/>
            <ac:picMk id="12" creationId="{C0A085F2-8E75-CD4D-35D1-A7D60094E5A2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2:44:39.232" v="11444" actId="1076"/>
        <pc:sldMkLst>
          <pc:docMk/>
          <pc:sldMk cId="33174407" sldId="295"/>
        </pc:sldMkLst>
        <pc:spChg chg="add del mod">
          <ac:chgData name="Dr. Hyung Jae Chang" userId="886d5175-8769-4946-920e-866bf9151013" providerId="ADAL" clId="{F79CBC0A-167E-422C-B82A-F90F11A129CC}" dt="2024-02-15T12:44:25.588" v="11436"/>
          <ac:spMkLst>
            <pc:docMk/>
            <pc:sldMk cId="33174407" sldId="295"/>
            <ac:spMk id="3" creationId="{DD477317-3639-E835-E609-209F85CDDCE5}"/>
          </ac:spMkLst>
        </pc:spChg>
        <pc:spChg chg="mod">
          <ac:chgData name="Dr. Hyung Jae Chang" userId="886d5175-8769-4946-920e-866bf9151013" providerId="ADAL" clId="{F79CBC0A-167E-422C-B82A-F90F11A129CC}" dt="2024-02-15T12:44:22.079" v="11435" actId="1076"/>
          <ac:spMkLst>
            <pc:docMk/>
            <pc:sldMk cId="33174407" sldId="295"/>
            <ac:spMk id="9218" creationId="{018632DB-C8B7-A869-6A19-BAD779F86790}"/>
          </ac:spMkLst>
        </pc:spChg>
        <pc:picChg chg="add mod">
          <ac:chgData name="Dr. Hyung Jae Chang" userId="886d5175-8769-4946-920e-866bf9151013" providerId="ADAL" clId="{F79CBC0A-167E-422C-B82A-F90F11A129CC}" dt="2024-02-15T12:44:39.232" v="11444" actId="1076"/>
          <ac:picMkLst>
            <pc:docMk/>
            <pc:sldMk cId="33174407" sldId="295"/>
            <ac:picMk id="4" creationId="{4D82FEC9-C397-5641-A5E7-685A4A90D199}"/>
          </ac:picMkLst>
        </pc:picChg>
        <pc:picChg chg="add mod">
          <ac:chgData name="Dr. Hyung Jae Chang" userId="886d5175-8769-4946-920e-866bf9151013" providerId="ADAL" clId="{F79CBC0A-167E-422C-B82A-F90F11A129CC}" dt="2024-02-15T12:44:37.388" v="11443" actId="1076"/>
          <ac:picMkLst>
            <pc:docMk/>
            <pc:sldMk cId="33174407" sldId="295"/>
            <ac:picMk id="6" creationId="{78C11CFB-67CC-4C50-00E3-9D762FEC99CD}"/>
          </ac:picMkLst>
        </pc:picChg>
        <pc:picChg chg="del">
          <ac:chgData name="Dr. Hyung Jae Chang" userId="886d5175-8769-4946-920e-866bf9151013" providerId="ADAL" clId="{F79CBC0A-167E-422C-B82A-F90F11A129CC}" dt="2024-02-15T12:44:14.383" v="11425" actId="478"/>
          <ac:picMkLst>
            <pc:docMk/>
            <pc:sldMk cId="33174407" sldId="295"/>
            <ac:picMk id="10" creationId="{7B410DF5-D59F-FA9C-823F-CDABD446600C}"/>
          </ac:picMkLst>
        </pc:picChg>
        <pc:picChg chg="del">
          <ac:chgData name="Dr. Hyung Jae Chang" userId="886d5175-8769-4946-920e-866bf9151013" providerId="ADAL" clId="{F79CBC0A-167E-422C-B82A-F90F11A129CC}" dt="2024-02-15T12:44:16.140" v="11426" actId="478"/>
          <ac:picMkLst>
            <pc:docMk/>
            <pc:sldMk cId="33174407" sldId="295"/>
            <ac:picMk id="12" creationId="{FCAC1B22-24A9-65D1-A038-C343A0CE3694}"/>
          </ac:picMkLst>
        </pc:picChg>
      </pc:sldChg>
      <pc:sldChg chg="addSp delSp modSp add mod ord">
        <pc:chgData name="Dr. Hyung Jae Chang" userId="886d5175-8769-4946-920e-866bf9151013" providerId="ADAL" clId="{F79CBC0A-167E-422C-B82A-F90F11A129CC}" dt="2024-02-15T14:03:18.457" v="11889" actId="1076"/>
        <pc:sldMkLst>
          <pc:docMk/>
          <pc:sldMk cId="3800430280" sldId="296"/>
        </pc:sldMkLst>
        <pc:spChg chg="add mod">
          <ac:chgData name="Dr. Hyung Jae Chang" userId="886d5175-8769-4946-920e-866bf9151013" providerId="ADAL" clId="{F79CBC0A-167E-422C-B82A-F90F11A129CC}" dt="2024-02-15T14:03:16.155" v="11886" actId="1035"/>
          <ac:spMkLst>
            <pc:docMk/>
            <pc:sldMk cId="3800430280" sldId="296"/>
            <ac:spMk id="3" creationId="{99351226-B40F-10DA-96F3-56291644B550}"/>
          </ac:spMkLst>
        </pc:spChg>
        <pc:picChg chg="del">
          <ac:chgData name="Dr. Hyung Jae Chang" userId="886d5175-8769-4946-920e-866bf9151013" providerId="ADAL" clId="{F79CBC0A-167E-422C-B82A-F90F11A129CC}" dt="2024-02-15T12:44:52.409" v="11446" actId="478"/>
          <ac:picMkLst>
            <pc:docMk/>
            <pc:sldMk cId="3800430280" sldId="296"/>
            <ac:picMk id="4" creationId="{68282869-4E73-247D-8060-5B6CD55E36AD}"/>
          </ac:picMkLst>
        </pc:picChg>
        <pc:picChg chg="del">
          <ac:chgData name="Dr. Hyung Jae Chang" userId="886d5175-8769-4946-920e-866bf9151013" providerId="ADAL" clId="{F79CBC0A-167E-422C-B82A-F90F11A129CC}" dt="2024-02-15T12:44:54.705" v="11447" actId="478"/>
          <ac:picMkLst>
            <pc:docMk/>
            <pc:sldMk cId="3800430280" sldId="296"/>
            <ac:picMk id="6" creationId="{4CF361C1-F85D-FB75-6296-4F24CAFA90DA}"/>
          </ac:picMkLst>
        </pc:picChg>
        <pc:picChg chg="add mod">
          <ac:chgData name="Dr. Hyung Jae Chang" userId="886d5175-8769-4946-920e-866bf9151013" providerId="ADAL" clId="{F79CBC0A-167E-422C-B82A-F90F11A129CC}" dt="2024-02-15T14:03:18.457" v="11889" actId="1076"/>
          <ac:picMkLst>
            <pc:docMk/>
            <pc:sldMk cId="3800430280" sldId="296"/>
            <ac:picMk id="8" creationId="{128B4DEE-407B-452D-823E-1CD0D8BE6E6A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4:16:25.176" v="12204" actId="1076"/>
        <pc:sldMkLst>
          <pc:docMk/>
          <pc:sldMk cId="3311871900" sldId="297"/>
        </pc:sldMkLst>
        <pc:spChg chg="add mod">
          <ac:chgData name="Dr. Hyung Jae Chang" userId="886d5175-8769-4946-920e-866bf9151013" providerId="ADAL" clId="{F79CBC0A-167E-422C-B82A-F90F11A129CC}" dt="2024-02-15T14:15:13.347" v="12095" actId="6549"/>
          <ac:spMkLst>
            <pc:docMk/>
            <pc:sldMk cId="3311871900" sldId="297"/>
            <ac:spMk id="22" creationId="{1A94DCE0-8F0C-1228-65DC-18730EEDD645}"/>
          </ac:spMkLst>
        </pc:spChg>
        <pc:spChg chg="add del mod">
          <ac:chgData name="Dr. Hyung Jae Chang" userId="886d5175-8769-4946-920e-866bf9151013" providerId="ADAL" clId="{F79CBC0A-167E-422C-B82A-F90F11A129CC}" dt="2024-02-15T14:16:07.429" v="12197" actId="478"/>
          <ac:spMkLst>
            <pc:docMk/>
            <pc:sldMk cId="3311871900" sldId="297"/>
            <ac:spMk id="24" creationId="{9CE697AB-EC78-F9E9-FB39-BA5BC65ED4B9}"/>
          </ac:spMkLst>
        </pc:spChg>
        <pc:spChg chg="add mod">
          <ac:chgData name="Dr. Hyung Jae Chang" userId="886d5175-8769-4946-920e-866bf9151013" providerId="ADAL" clId="{F79CBC0A-167E-422C-B82A-F90F11A129CC}" dt="2024-02-15T14:16:25.176" v="12204" actId="1076"/>
          <ac:spMkLst>
            <pc:docMk/>
            <pc:sldMk cId="3311871900" sldId="297"/>
            <ac:spMk id="25" creationId="{96C066AB-A5FC-EEB5-0689-4FAA6036C286}"/>
          </ac:spMkLst>
        </pc:spChg>
        <pc:spChg chg="mod">
          <ac:chgData name="Dr. Hyung Jae Chang" userId="886d5175-8769-4946-920e-866bf9151013" providerId="ADAL" clId="{F79CBC0A-167E-422C-B82A-F90F11A129CC}" dt="2024-02-15T14:11:17.467" v="11906" actId="20577"/>
          <ac:spMkLst>
            <pc:docMk/>
            <pc:sldMk cId="3311871900" sldId="297"/>
            <ac:spMk id="9218" creationId="{A9DEB459-72D6-FFA4-B9B2-110BC121C39A}"/>
          </ac:spMkLst>
        </pc:spChg>
        <pc:spChg chg="mod">
          <ac:chgData name="Dr. Hyung Jae Chang" userId="886d5175-8769-4946-920e-866bf9151013" providerId="ADAL" clId="{F79CBC0A-167E-422C-B82A-F90F11A129CC}" dt="2024-02-15T14:14:52.041" v="12078" actId="57"/>
          <ac:spMkLst>
            <pc:docMk/>
            <pc:sldMk cId="3311871900" sldId="297"/>
            <ac:spMk id="9219" creationId="{F53D38B2-640E-0586-C93F-471B5C26A791}"/>
          </ac:spMkLst>
        </pc:spChg>
        <pc:picChg chg="del">
          <ac:chgData name="Dr. Hyung Jae Chang" userId="886d5175-8769-4946-920e-866bf9151013" providerId="ADAL" clId="{F79CBC0A-167E-422C-B82A-F90F11A129CC}" dt="2024-02-15T14:11:19.270" v="11907" actId="478"/>
          <ac:picMkLst>
            <pc:docMk/>
            <pc:sldMk cId="3311871900" sldId="297"/>
            <ac:picMk id="2" creationId="{0DE9229C-6030-8B68-4510-A07E1F7BB957}"/>
          </ac:picMkLst>
        </pc:picChg>
        <pc:picChg chg="del">
          <ac:chgData name="Dr. Hyung Jae Chang" userId="886d5175-8769-4946-920e-866bf9151013" providerId="ADAL" clId="{F79CBC0A-167E-422C-B82A-F90F11A129CC}" dt="2024-02-15T14:11:19.738" v="11908" actId="478"/>
          <ac:picMkLst>
            <pc:docMk/>
            <pc:sldMk cId="3311871900" sldId="297"/>
            <ac:picMk id="4" creationId="{2C1BDB6D-C64B-D6DE-51D7-0B10266566F2}"/>
          </ac:picMkLst>
        </pc:picChg>
        <pc:picChg chg="add mod">
          <ac:chgData name="Dr. Hyung Jae Chang" userId="886d5175-8769-4946-920e-866bf9151013" providerId="ADAL" clId="{F79CBC0A-167E-422C-B82A-F90F11A129CC}" dt="2024-02-15T14:13:38.580" v="12025" actId="1076"/>
          <ac:picMkLst>
            <pc:docMk/>
            <pc:sldMk cId="3311871900" sldId="297"/>
            <ac:picMk id="6" creationId="{68080B95-07F4-D940-60A0-F57AF1813B70}"/>
          </ac:picMkLst>
        </pc:picChg>
        <pc:picChg chg="add mod">
          <ac:chgData name="Dr. Hyung Jae Chang" userId="886d5175-8769-4946-920e-866bf9151013" providerId="ADAL" clId="{F79CBC0A-167E-422C-B82A-F90F11A129CC}" dt="2024-02-15T14:13:40.268" v="12026" actId="1076"/>
          <ac:picMkLst>
            <pc:docMk/>
            <pc:sldMk cId="3311871900" sldId="297"/>
            <ac:picMk id="8" creationId="{6826F502-72A1-2678-EE6B-E8DF2F311B2C}"/>
          </ac:picMkLst>
        </pc:picChg>
        <pc:picChg chg="add mod">
          <ac:chgData name="Dr. Hyung Jae Chang" userId="886d5175-8769-4946-920e-866bf9151013" providerId="ADAL" clId="{F79CBC0A-167E-422C-B82A-F90F11A129CC}" dt="2024-02-15T14:13:41.835" v="12027" actId="1076"/>
          <ac:picMkLst>
            <pc:docMk/>
            <pc:sldMk cId="3311871900" sldId="297"/>
            <ac:picMk id="10" creationId="{2EC2B2A3-227A-F6F9-AFE0-4D877A64706F}"/>
          </ac:picMkLst>
        </pc:picChg>
        <pc:picChg chg="add del mod">
          <ac:chgData name="Dr. Hyung Jae Chang" userId="886d5175-8769-4946-920e-866bf9151013" providerId="ADAL" clId="{F79CBC0A-167E-422C-B82A-F90F11A129CC}" dt="2024-02-15T14:16:05.347" v="12196" actId="478"/>
          <ac:picMkLst>
            <pc:docMk/>
            <pc:sldMk cId="3311871900" sldId="297"/>
            <ac:picMk id="12" creationId="{BF7B0FEB-89E9-E2FE-8E7A-B21760B1F77B}"/>
          </ac:picMkLst>
        </pc:picChg>
        <pc:cxnChg chg="add mod">
          <ac:chgData name="Dr. Hyung Jae Chang" userId="886d5175-8769-4946-920e-866bf9151013" providerId="ADAL" clId="{F79CBC0A-167E-422C-B82A-F90F11A129CC}" dt="2024-02-15T14:14:26.699" v="12038" actId="208"/>
          <ac:cxnSpMkLst>
            <pc:docMk/>
            <pc:sldMk cId="3311871900" sldId="297"/>
            <ac:cxnSpMk id="14" creationId="{4724F650-771D-FE3D-E42C-A40B3366B62B}"/>
          </ac:cxnSpMkLst>
        </pc:cxnChg>
        <pc:cxnChg chg="add mod">
          <ac:chgData name="Dr. Hyung Jae Chang" userId="886d5175-8769-4946-920e-866bf9151013" providerId="ADAL" clId="{F79CBC0A-167E-422C-B82A-F90F11A129CC}" dt="2024-02-15T14:14:26.699" v="12038" actId="208"/>
          <ac:cxnSpMkLst>
            <pc:docMk/>
            <pc:sldMk cId="3311871900" sldId="297"/>
            <ac:cxnSpMk id="15" creationId="{CC1C60DC-AA49-7CF1-F2BA-24A8B0B575CF}"/>
          </ac:cxnSpMkLst>
        </pc:cxnChg>
        <pc:cxnChg chg="add mod">
          <ac:chgData name="Dr. Hyung Jae Chang" userId="886d5175-8769-4946-920e-866bf9151013" providerId="ADAL" clId="{F79CBC0A-167E-422C-B82A-F90F11A129CC}" dt="2024-02-15T14:16:05.347" v="12196" actId="478"/>
          <ac:cxnSpMkLst>
            <pc:docMk/>
            <pc:sldMk cId="3311871900" sldId="297"/>
            <ac:cxnSpMk id="18" creationId="{3245CAD7-F49A-D103-1397-CC9BD6B1FB42}"/>
          </ac:cxnSpMkLst>
        </pc:cxnChg>
        <pc:cxnChg chg="add mod">
          <ac:chgData name="Dr. Hyung Jae Chang" userId="886d5175-8769-4946-920e-866bf9151013" providerId="ADAL" clId="{F79CBC0A-167E-422C-B82A-F90F11A129CC}" dt="2024-02-15T14:15:16.695" v="12096"/>
          <ac:cxnSpMkLst>
            <pc:docMk/>
            <pc:sldMk cId="3311871900" sldId="297"/>
            <ac:cxnSpMk id="23" creationId="{44E5D67A-1E2C-13E6-2342-BE2C8FAA51D9}"/>
          </ac:cxnSpMkLst>
        </pc:cxnChg>
      </pc:sldChg>
      <pc:sldChg chg="addSp delSp modSp add mod">
        <pc:chgData name="Dr. Hyung Jae Chang" userId="886d5175-8769-4946-920e-866bf9151013" providerId="ADAL" clId="{F79CBC0A-167E-422C-B82A-F90F11A129CC}" dt="2024-02-15T14:20:03.952" v="12552" actId="1036"/>
        <pc:sldMkLst>
          <pc:docMk/>
          <pc:sldMk cId="3723528771" sldId="298"/>
        </pc:sldMkLst>
        <pc:spChg chg="del">
          <ac:chgData name="Dr. Hyung Jae Chang" userId="886d5175-8769-4946-920e-866bf9151013" providerId="ADAL" clId="{F79CBC0A-167E-422C-B82A-F90F11A129CC}" dt="2024-02-15T14:17:04.393" v="12324" actId="478"/>
          <ac:spMkLst>
            <pc:docMk/>
            <pc:sldMk cId="3723528771" sldId="298"/>
            <ac:spMk id="22" creationId="{DAFF3F3E-C59A-C53F-B2F7-A73DD8278573}"/>
          </ac:spMkLst>
        </pc:spChg>
        <pc:spChg chg="del">
          <ac:chgData name="Dr. Hyung Jae Chang" userId="886d5175-8769-4946-920e-866bf9151013" providerId="ADAL" clId="{F79CBC0A-167E-422C-B82A-F90F11A129CC}" dt="2024-02-15T14:17:05.517" v="12325" actId="478"/>
          <ac:spMkLst>
            <pc:docMk/>
            <pc:sldMk cId="3723528771" sldId="298"/>
            <ac:spMk id="25" creationId="{2090E1B2-5AA6-E87B-4BD8-452CF5C86270}"/>
          </ac:spMkLst>
        </pc:spChg>
        <pc:spChg chg="mod">
          <ac:chgData name="Dr. Hyung Jae Chang" userId="886d5175-8769-4946-920e-866bf9151013" providerId="ADAL" clId="{F79CBC0A-167E-422C-B82A-F90F11A129CC}" dt="2024-02-15T14:16:32.337" v="12213" actId="20577"/>
          <ac:spMkLst>
            <pc:docMk/>
            <pc:sldMk cId="3723528771" sldId="298"/>
            <ac:spMk id="9218" creationId="{A73B69FD-BAB4-C4AE-4F51-0745298A4F5B}"/>
          </ac:spMkLst>
        </pc:spChg>
        <pc:spChg chg="mod">
          <ac:chgData name="Dr. Hyung Jae Chang" userId="886d5175-8769-4946-920e-866bf9151013" providerId="ADAL" clId="{F79CBC0A-167E-422C-B82A-F90F11A129CC}" dt="2024-02-15T14:19:59.294" v="12549" actId="6549"/>
          <ac:spMkLst>
            <pc:docMk/>
            <pc:sldMk cId="3723528771" sldId="298"/>
            <ac:spMk id="9219" creationId="{E43DDD59-DA2C-6145-844E-FAEB43E370B6}"/>
          </ac:spMkLst>
        </pc:spChg>
        <pc:picChg chg="add mod">
          <ac:chgData name="Dr. Hyung Jae Chang" userId="886d5175-8769-4946-920e-866bf9151013" providerId="ADAL" clId="{F79CBC0A-167E-422C-B82A-F90F11A129CC}" dt="2024-02-15T14:20:03.952" v="12552" actId="1036"/>
          <ac:picMkLst>
            <pc:docMk/>
            <pc:sldMk cId="3723528771" sldId="298"/>
            <ac:picMk id="3" creationId="{E50208C5-C9D4-AFE8-88E0-75184BF02402}"/>
          </ac:picMkLst>
        </pc:picChg>
        <pc:picChg chg="del">
          <ac:chgData name="Dr. Hyung Jae Chang" userId="886d5175-8769-4946-920e-866bf9151013" providerId="ADAL" clId="{F79CBC0A-167E-422C-B82A-F90F11A129CC}" dt="2024-02-15T14:17:08.575" v="12330" actId="478"/>
          <ac:picMkLst>
            <pc:docMk/>
            <pc:sldMk cId="3723528771" sldId="298"/>
            <ac:picMk id="6" creationId="{B24D891B-329F-14D6-ED50-E26A1260D7DB}"/>
          </ac:picMkLst>
        </pc:picChg>
        <pc:picChg chg="add mod">
          <ac:chgData name="Dr. Hyung Jae Chang" userId="886d5175-8769-4946-920e-866bf9151013" providerId="ADAL" clId="{F79CBC0A-167E-422C-B82A-F90F11A129CC}" dt="2024-02-15T14:20:03.952" v="12552" actId="1036"/>
          <ac:picMkLst>
            <pc:docMk/>
            <pc:sldMk cId="3723528771" sldId="298"/>
            <ac:picMk id="7" creationId="{80E8231B-86A6-EEAB-3109-0638C540AC52}"/>
          </ac:picMkLst>
        </pc:picChg>
        <pc:picChg chg="del">
          <ac:chgData name="Dr. Hyung Jae Chang" userId="886d5175-8769-4946-920e-866bf9151013" providerId="ADAL" clId="{F79CBC0A-167E-422C-B82A-F90F11A129CC}" dt="2024-02-15T14:17:08.968" v="12331" actId="478"/>
          <ac:picMkLst>
            <pc:docMk/>
            <pc:sldMk cId="3723528771" sldId="298"/>
            <ac:picMk id="8" creationId="{D9F71853-D5DA-8B30-5C4E-85DA4557FB63}"/>
          </ac:picMkLst>
        </pc:picChg>
        <pc:picChg chg="del">
          <ac:chgData name="Dr. Hyung Jae Chang" userId="886d5175-8769-4946-920e-866bf9151013" providerId="ADAL" clId="{F79CBC0A-167E-422C-B82A-F90F11A129CC}" dt="2024-02-15T14:17:06.672" v="12327" actId="478"/>
          <ac:picMkLst>
            <pc:docMk/>
            <pc:sldMk cId="3723528771" sldId="298"/>
            <ac:picMk id="10" creationId="{D2C06827-1E18-6F92-D745-88EFB2F99380}"/>
          </ac:picMkLst>
        </pc:picChg>
        <pc:picChg chg="add mod">
          <ac:chgData name="Dr. Hyung Jae Chang" userId="886d5175-8769-4946-920e-866bf9151013" providerId="ADAL" clId="{F79CBC0A-167E-422C-B82A-F90F11A129CC}" dt="2024-02-15T14:20:03.952" v="12552" actId="1036"/>
          <ac:picMkLst>
            <pc:docMk/>
            <pc:sldMk cId="3723528771" sldId="298"/>
            <ac:picMk id="11" creationId="{CEDE5E65-B713-A57F-F45F-CF9089914F42}"/>
          </ac:picMkLst>
        </pc:picChg>
        <pc:picChg chg="add mod">
          <ac:chgData name="Dr. Hyung Jae Chang" userId="886d5175-8769-4946-920e-866bf9151013" providerId="ADAL" clId="{F79CBC0A-167E-422C-B82A-F90F11A129CC}" dt="2024-02-15T14:20:03.952" v="12552" actId="1036"/>
          <ac:picMkLst>
            <pc:docMk/>
            <pc:sldMk cId="3723528771" sldId="298"/>
            <ac:picMk id="13" creationId="{487B3D89-4DC0-6A1C-9E70-8FB631E0108D}"/>
          </ac:picMkLst>
        </pc:picChg>
        <pc:cxnChg chg="del mod">
          <ac:chgData name="Dr. Hyung Jae Chang" userId="886d5175-8769-4946-920e-866bf9151013" providerId="ADAL" clId="{F79CBC0A-167E-422C-B82A-F90F11A129CC}" dt="2024-02-15T14:17:08.168" v="12329" actId="478"/>
          <ac:cxnSpMkLst>
            <pc:docMk/>
            <pc:sldMk cId="3723528771" sldId="298"/>
            <ac:cxnSpMk id="14" creationId="{FF638090-9625-A667-4DC0-26869F8E3448}"/>
          </ac:cxnSpMkLst>
        </pc:cxnChg>
        <pc:cxnChg chg="del mod">
          <ac:chgData name="Dr. Hyung Jae Chang" userId="886d5175-8769-4946-920e-866bf9151013" providerId="ADAL" clId="{F79CBC0A-167E-422C-B82A-F90F11A129CC}" dt="2024-02-15T14:17:07.439" v="12328" actId="478"/>
          <ac:cxnSpMkLst>
            <pc:docMk/>
            <pc:sldMk cId="3723528771" sldId="298"/>
            <ac:cxnSpMk id="15" creationId="{80675BB4-77BE-A5A5-E1B1-597904665C42}"/>
          </ac:cxnSpMkLst>
        </pc:cxnChg>
        <pc:cxnChg chg="del mod">
          <ac:chgData name="Dr. Hyung Jae Chang" userId="886d5175-8769-4946-920e-866bf9151013" providerId="ADAL" clId="{F79CBC0A-167E-422C-B82A-F90F11A129CC}" dt="2024-02-15T14:17:06.271" v="12326" actId="478"/>
          <ac:cxnSpMkLst>
            <pc:docMk/>
            <pc:sldMk cId="3723528771" sldId="298"/>
            <ac:cxnSpMk id="18" creationId="{138E0160-162C-432D-67F5-3CBB87FB5F8E}"/>
          </ac:cxnSpMkLst>
        </pc:cxnChg>
      </pc:sldChg>
    </pc:docChg>
  </pc:docChgLst>
  <pc:docChgLst>
    <pc:chgData name="Dr. Hyung Jae Chang" userId="886d5175-8769-4946-920e-866bf9151013" providerId="ADAL" clId="{E7F8E332-0426-40A0-AEFF-B2B675F405CF}"/>
    <pc:docChg chg="undo custSel modSld">
      <pc:chgData name="Dr. Hyung Jae Chang" userId="886d5175-8769-4946-920e-866bf9151013" providerId="ADAL" clId="{E7F8E332-0426-40A0-AEFF-B2B675F405CF}" dt="2024-03-08T02:18:31.873" v="546" actId="20577"/>
      <pc:docMkLst>
        <pc:docMk/>
      </pc:docMkLst>
      <pc:sldChg chg="modSp">
        <pc:chgData name="Dr. Hyung Jae Chang" userId="886d5175-8769-4946-920e-866bf9151013" providerId="ADAL" clId="{E7F8E332-0426-40A0-AEFF-B2B675F405CF}" dt="2024-02-28T12:54:32.551" v="512" actId="1036"/>
        <pc:sldMkLst>
          <pc:docMk/>
          <pc:sldMk cId="825604746" sldId="260"/>
        </pc:sldMkLst>
        <pc:spChg chg="mod">
          <ac:chgData name="Dr. Hyung Jae Chang" userId="886d5175-8769-4946-920e-866bf9151013" providerId="ADAL" clId="{E7F8E332-0426-40A0-AEFF-B2B675F405CF}" dt="2024-02-28T12:54:27.676" v="504" actId="1036"/>
          <ac:spMkLst>
            <pc:docMk/>
            <pc:sldMk cId="825604746" sldId="260"/>
            <ac:spMk id="2" creationId="{FB7D121F-E1E6-F3C8-AF5E-EEFA4590DF59}"/>
          </ac:spMkLst>
        </pc:spChg>
        <pc:spChg chg="mod">
          <ac:chgData name="Dr. Hyung Jae Chang" userId="886d5175-8769-4946-920e-866bf9151013" providerId="ADAL" clId="{E7F8E332-0426-40A0-AEFF-B2B675F405CF}" dt="2024-02-28T12:54:22.171" v="497" actId="1038"/>
          <ac:spMkLst>
            <pc:docMk/>
            <pc:sldMk cId="825604746" sldId="260"/>
            <ac:spMk id="3" creationId="{FE626BFB-8018-9A77-F2A1-70D6572C531C}"/>
          </ac:spMkLst>
        </pc:spChg>
        <pc:spChg chg="mod">
          <ac:chgData name="Dr. Hyung Jae Chang" userId="886d5175-8769-4946-920e-866bf9151013" providerId="ADAL" clId="{E7F8E332-0426-40A0-AEFF-B2B675F405CF}" dt="2024-02-28T12:54:32.551" v="512" actId="1036"/>
          <ac:spMkLst>
            <pc:docMk/>
            <pc:sldMk cId="825604746" sldId="260"/>
            <ac:spMk id="4" creationId="{C700FF79-BA75-E872-9568-D88185598D34}"/>
          </ac:spMkLst>
        </pc:spChg>
        <pc:spChg chg="mod">
          <ac:chgData name="Dr. Hyung Jae Chang" userId="886d5175-8769-4946-920e-866bf9151013" providerId="ADAL" clId="{E7F8E332-0426-40A0-AEFF-B2B675F405CF}" dt="2024-02-28T12:54:03.295" v="479" actId="6549"/>
          <ac:spMkLst>
            <pc:docMk/>
            <pc:sldMk cId="825604746" sldId="260"/>
            <ac:spMk id="9219" creationId="{EAADCCED-D723-C28F-006B-58BC0BA1D10B}"/>
          </ac:spMkLst>
        </pc:spChg>
      </pc:sldChg>
      <pc:sldChg chg="modSp">
        <pc:chgData name="Dr. Hyung Jae Chang" userId="886d5175-8769-4946-920e-866bf9151013" providerId="ADAL" clId="{E7F8E332-0426-40A0-AEFF-B2B675F405CF}" dt="2024-02-28T13:26:09.216" v="532" actId="20577"/>
        <pc:sldMkLst>
          <pc:docMk/>
          <pc:sldMk cId="1937113887" sldId="267"/>
        </pc:sldMkLst>
        <pc:spChg chg="mod">
          <ac:chgData name="Dr. Hyung Jae Chang" userId="886d5175-8769-4946-920e-866bf9151013" providerId="ADAL" clId="{E7F8E332-0426-40A0-AEFF-B2B675F405CF}" dt="2024-02-28T13:26:09.216" v="532" actId="20577"/>
          <ac:spMkLst>
            <pc:docMk/>
            <pc:sldMk cId="1937113887" sldId="267"/>
            <ac:spMk id="9219" creationId="{2602628E-D1FA-246A-60F5-220B83B69BB0}"/>
          </ac:spMkLst>
        </pc:spChg>
      </pc:sldChg>
      <pc:sldChg chg="modSp">
        <pc:chgData name="Dr. Hyung Jae Chang" userId="886d5175-8769-4946-920e-866bf9151013" providerId="ADAL" clId="{E7F8E332-0426-40A0-AEFF-B2B675F405CF}" dt="2024-02-28T13:26:51.591" v="535" actId="20577"/>
        <pc:sldMkLst>
          <pc:docMk/>
          <pc:sldMk cId="3403623564" sldId="268"/>
        </pc:sldMkLst>
        <pc:spChg chg="mod">
          <ac:chgData name="Dr. Hyung Jae Chang" userId="886d5175-8769-4946-920e-866bf9151013" providerId="ADAL" clId="{E7F8E332-0426-40A0-AEFF-B2B675F405CF}" dt="2024-02-28T13:26:51.591" v="535" actId="20577"/>
          <ac:spMkLst>
            <pc:docMk/>
            <pc:sldMk cId="3403623564" sldId="268"/>
            <ac:spMk id="9219" creationId="{0E07A8AB-B9A4-D4F0-D8FE-10F3997DAADC}"/>
          </ac:spMkLst>
        </pc:spChg>
      </pc:sldChg>
      <pc:sldChg chg="modSp">
        <pc:chgData name="Dr. Hyung Jae Chang" userId="886d5175-8769-4946-920e-866bf9151013" providerId="ADAL" clId="{E7F8E332-0426-40A0-AEFF-B2B675F405CF}" dt="2024-02-28T13:48:58.540" v="539" actId="313"/>
        <pc:sldMkLst>
          <pc:docMk/>
          <pc:sldMk cId="2712303052" sldId="269"/>
        </pc:sldMkLst>
        <pc:spChg chg="mod">
          <ac:chgData name="Dr. Hyung Jae Chang" userId="886d5175-8769-4946-920e-866bf9151013" providerId="ADAL" clId="{E7F8E332-0426-40A0-AEFF-B2B675F405CF}" dt="2024-02-28T13:48:58.540" v="539" actId="313"/>
          <ac:spMkLst>
            <pc:docMk/>
            <pc:sldMk cId="2712303052" sldId="269"/>
            <ac:spMk id="9219" creationId="{F0933657-3D7B-F9F2-1114-79BF92141AD9}"/>
          </ac:spMkLst>
        </pc:spChg>
      </pc:sldChg>
      <pc:sldChg chg="modSp">
        <pc:chgData name="Dr. Hyung Jae Chang" userId="886d5175-8769-4946-920e-866bf9151013" providerId="ADAL" clId="{E7F8E332-0426-40A0-AEFF-B2B675F405CF}" dt="2024-02-28T13:52:33.931" v="540" actId="2711"/>
        <pc:sldMkLst>
          <pc:docMk/>
          <pc:sldMk cId="2268781009" sldId="270"/>
        </pc:sldMkLst>
        <pc:spChg chg="mod">
          <ac:chgData name="Dr. Hyung Jae Chang" userId="886d5175-8769-4946-920e-866bf9151013" providerId="ADAL" clId="{E7F8E332-0426-40A0-AEFF-B2B675F405CF}" dt="2024-02-28T13:52:33.931" v="540" actId="2711"/>
          <ac:spMkLst>
            <pc:docMk/>
            <pc:sldMk cId="2268781009" sldId="270"/>
            <ac:spMk id="9219" creationId="{37058972-D954-9E02-E583-2AF1A5266238}"/>
          </ac:spMkLst>
        </pc:spChg>
      </pc:sldChg>
      <pc:sldChg chg="modSp">
        <pc:chgData name="Dr. Hyung Jae Chang" userId="886d5175-8769-4946-920e-866bf9151013" providerId="ADAL" clId="{E7F8E332-0426-40A0-AEFF-B2B675F405CF}" dt="2024-02-28T13:53:23.841" v="541" actId="2711"/>
        <pc:sldMkLst>
          <pc:docMk/>
          <pc:sldMk cId="40572939" sldId="271"/>
        </pc:sldMkLst>
        <pc:spChg chg="mod">
          <ac:chgData name="Dr. Hyung Jae Chang" userId="886d5175-8769-4946-920e-866bf9151013" providerId="ADAL" clId="{E7F8E332-0426-40A0-AEFF-B2B675F405CF}" dt="2024-02-28T13:53:23.841" v="541" actId="2711"/>
          <ac:spMkLst>
            <pc:docMk/>
            <pc:sldMk cId="40572939" sldId="271"/>
            <ac:spMk id="9219" creationId="{B7137F90-6721-3BC2-D85F-5CEBA75EFF30}"/>
          </ac:spMkLst>
        </pc:spChg>
      </pc:sldChg>
      <pc:sldChg chg="modSp">
        <pc:chgData name="Dr. Hyung Jae Chang" userId="886d5175-8769-4946-920e-866bf9151013" providerId="ADAL" clId="{E7F8E332-0426-40A0-AEFF-B2B675F405CF}" dt="2024-03-08T02:18:31.873" v="546" actId="20577"/>
        <pc:sldMkLst>
          <pc:docMk/>
          <pc:sldMk cId="14623218" sldId="282"/>
        </pc:sldMkLst>
        <pc:spChg chg="mod">
          <ac:chgData name="Dr. Hyung Jae Chang" userId="886d5175-8769-4946-920e-866bf9151013" providerId="ADAL" clId="{E7F8E332-0426-40A0-AEFF-B2B675F405CF}" dt="2024-03-08T02:18:31.873" v="546" actId="20577"/>
          <ac:spMkLst>
            <pc:docMk/>
            <pc:sldMk cId="14623218" sldId="282"/>
            <ac:spMk id="9219" creationId="{D3C5E6F9-5F4A-EC54-E1F9-E4C27727A31D}"/>
          </ac:spMkLst>
        </pc:spChg>
      </pc:sldChg>
      <pc:sldChg chg="modSp">
        <pc:chgData name="Dr. Hyung Jae Chang" userId="886d5175-8769-4946-920e-866bf9151013" providerId="ADAL" clId="{E7F8E332-0426-40A0-AEFF-B2B675F405CF}" dt="2024-02-15T05:06:50.444" v="445" actId="20577"/>
        <pc:sldMkLst>
          <pc:docMk/>
          <pc:sldMk cId="4037613552" sldId="289"/>
        </pc:sldMkLst>
        <pc:spChg chg="mod">
          <ac:chgData name="Dr. Hyung Jae Chang" userId="886d5175-8769-4946-920e-866bf9151013" providerId="ADAL" clId="{E7F8E332-0426-40A0-AEFF-B2B675F405CF}" dt="2024-02-15T05:06:50.444" v="445" actId="20577"/>
          <ac:spMkLst>
            <pc:docMk/>
            <pc:sldMk cId="4037613552" sldId="289"/>
            <ac:spMk id="9219" creationId="{EFEF25CB-A77E-9DAA-62B8-475966CD7241}"/>
          </ac:spMkLst>
        </pc:spChg>
      </pc:sldChg>
    </pc:docChg>
  </pc:docChgLst>
  <pc:docChgLst>
    <pc:chgData name="Dr. Hyung Jae Chang" userId="886d5175-8769-4946-920e-866bf9151013" providerId="ADAL" clId="{A98C62CF-658F-43F9-A920-56D4271C7693}"/>
    <pc:docChg chg="undo custSel addSld delSld modSld">
      <pc:chgData name="Dr. Hyung Jae Chang" userId="886d5175-8769-4946-920e-866bf9151013" providerId="ADAL" clId="{A98C62CF-658F-43F9-A920-56D4271C7693}" dt="2024-02-12T06:57:25.254" v="2523" actId="1037"/>
      <pc:docMkLst>
        <pc:docMk/>
      </pc:docMkLst>
      <pc:sldChg chg="modSp mod">
        <pc:chgData name="Dr. Hyung Jae Chang" userId="886d5175-8769-4946-920e-866bf9151013" providerId="ADAL" clId="{A98C62CF-658F-43F9-A920-56D4271C7693}" dt="2024-02-08T16:25:07.210" v="49" actId="20577"/>
        <pc:sldMkLst>
          <pc:docMk/>
          <pc:sldMk cId="0" sldId="256"/>
        </pc:sldMkLst>
        <pc:spChg chg="mod">
          <ac:chgData name="Dr. Hyung Jae Chang" userId="886d5175-8769-4946-920e-866bf9151013" providerId="ADAL" clId="{A98C62CF-658F-43F9-A920-56D4271C7693}" dt="2024-02-08T16:25:07.210" v="49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A98C62CF-658F-43F9-A920-56D4271C7693}" dt="2024-02-12T05:55:48.600" v="359" actId="2711"/>
        <pc:sldMkLst>
          <pc:docMk/>
          <pc:sldMk cId="0" sldId="258"/>
        </pc:sldMkLst>
        <pc:spChg chg="mod">
          <ac:chgData name="Dr. Hyung Jae Chang" userId="886d5175-8769-4946-920e-866bf9151013" providerId="ADAL" clId="{A98C62CF-658F-43F9-A920-56D4271C7693}" dt="2024-02-12T05:52:10.804" v="62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A98C62CF-658F-43F9-A920-56D4271C7693}" dt="2024-02-12T05:55:48.600" v="359" actId="2711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A98C62CF-658F-43F9-A920-56D4271C7693}" dt="2024-02-12T05:54:13.803" v="295" actId="1076"/>
          <ac:picMkLst>
            <pc:docMk/>
            <pc:sldMk cId="0" sldId="258"/>
            <ac:picMk id="3" creationId="{AA34660C-4CC5-AB69-EF23-61EFA02EC08D}"/>
          </ac:picMkLst>
        </pc:picChg>
      </pc:sldChg>
    </pc:docChg>
  </pc:docChgLst>
  <pc:docChgLst>
    <pc:chgData name="Dr. Hyung Jae Chang" userId="886d5175-8769-4946-920e-866bf9151013" providerId="ADAL" clId="{590BAB7B-B848-4A8A-AD51-CEC1C288BA7F}"/>
    <pc:docChg chg="undo custSel addSld delSld modSld">
      <pc:chgData name="Dr. Hyung Jae Chang" userId="886d5175-8769-4946-920e-866bf9151013" providerId="ADAL" clId="{590BAB7B-B848-4A8A-AD51-CEC1C288BA7F}" dt="2024-02-12T08:36:37.289" v="871" actId="47"/>
      <pc:docMkLst>
        <pc:docMk/>
      </pc:docMkLst>
      <pc:sldChg chg="modSp mod">
        <pc:chgData name="Dr. Hyung Jae Chang" userId="886d5175-8769-4946-920e-866bf9151013" providerId="ADAL" clId="{590BAB7B-B848-4A8A-AD51-CEC1C288BA7F}" dt="2024-02-12T07:22:03.638" v="51" actId="20577"/>
        <pc:sldMkLst>
          <pc:docMk/>
          <pc:sldMk cId="0" sldId="256"/>
        </pc:sldMkLst>
        <pc:spChg chg="mod">
          <ac:chgData name="Dr. Hyung Jae Chang" userId="886d5175-8769-4946-920e-866bf9151013" providerId="ADAL" clId="{590BAB7B-B848-4A8A-AD51-CEC1C288BA7F}" dt="2024-02-12T07:22:03.638" v="51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590BAB7B-B848-4A8A-AD51-CEC1C288BA7F}" dt="2024-02-12T08:05:21.147" v="224" actId="22"/>
        <pc:sldMkLst>
          <pc:docMk/>
          <pc:sldMk cId="0" sldId="258"/>
        </pc:sldMkLst>
        <pc:spChg chg="add mod">
          <ac:chgData name="Dr. Hyung Jae Chang" userId="886d5175-8769-4946-920e-866bf9151013" providerId="ADAL" clId="{590BAB7B-B848-4A8A-AD51-CEC1C288BA7F}" dt="2024-02-12T08:01:42.019" v="213" actId="1076"/>
          <ac:spMkLst>
            <pc:docMk/>
            <pc:sldMk cId="0" sldId="258"/>
            <ac:spMk id="8" creationId="{6FEA2B94-7288-964C-39F1-C226FB469B15}"/>
          </ac:spMkLst>
        </pc:spChg>
        <pc:spChg chg="add mod">
          <ac:chgData name="Dr. Hyung Jae Chang" userId="886d5175-8769-4946-920e-866bf9151013" providerId="ADAL" clId="{590BAB7B-B848-4A8A-AD51-CEC1C288BA7F}" dt="2024-02-12T08:02:17.249" v="219" actId="1076"/>
          <ac:spMkLst>
            <pc:docMk/>
            <pc:sldMk cId="0" sldId="258"/>
            <ac:spMk id="9" creationId="{5A71389B-1F38-5EC7-9038-B0F3D604994A}"/>
          </ac:spMkLst>
        </pc:spChg>
        <pc:spChg chg="add mod">
          <ac:chgData name="Dr. Hyung Jae Chang" userId="886d5175-8769-4946-920e-866bf9151013" providerId="ADAL" clId="{590BAB7B-B848-4A8A-AD51-CEC1C288BA7F}" dt="2024-02-12T08:02:33.054" v="222" actId="208"/>
          <ac:spMkLst>
            <pc:docMk/>
            <pc:sldMk cId="0" sldId="258"/>
            <ac:spMk id="10" creationId="{AC753C18-349D-4868-07A6-36502824BFCE}"/>
          </ac:spMkLst>
        </pc:spChg>
        <pc:spChg chg="mod">
          <ac:chgData name="Dr. Hyung Jae Chang" userId="886d5175-8769-4946-920e-866bf9151013" providerId="ADAL" clId="{590BAB7B-B848-4A8A-AD51-CEC1C288BA7F}" dt="2024-02-12T07:30:41.091" v="65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590BAB7B-B848-4A8A-AD51-CEC1C288BA7F}" dt="2024-02-12T07:43:24.768" v="126" actId="20577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590BAB7B-B848-4A8A-AD51-CEC1C288BA7F}" dt="2024-02-12T07:25:24.487" v="53" actId="478"/>
          <ac:picMkLst>
            <pc:docMk/>
            <pc:sldMk cId="0" sldId="258"/>
            <ac:picMk id="3" creationId="{AA34660C-4CC5-AB69-EF23-61EFA02EC08D}"/>
          </ac:picMkLst>
        </pc:picChg>
        <pc:picChg chg="add mod">
          <ac:chgData name="Dr. Hyung Jae Chang" userId="886d5175-8769-4946-920e-866bf9151013" providerId="ADAL" clId="{590BAB7B-B848-4A8A-AD51-CEC1C288BA7F}" dt="2024-02-12T08:00:53.436" v="132" actId="1076"/>
          <ac:picMkLst>
            <pc:docMk/>
            <pc:sldMk cId="0" sldId="258"/>
            <ac:picMk id="4" creationId="{D5FF85DE-81E6-EE46-14E3-89A0EB0F1F13}"/>
          </ac:picMkLst>
        </pc:picChg>
        <pc:picChg chg="add mod">
          <ac:chgData name="Dr. Hyung Jae Chang" userId="886d5175-8769-4946-920e-866bf9151013" providerId="ADAL" clId="{590BAB7B-B848-4A8A-AD51-CEC1C288BA7F}" dt="2024-02-12T08:00:52.090" v="131" actId="1076"/>
          <ac:picMkLst>
            <pc:docMk/>
            <pc:sldMk cId="0" sldId="258"/>
            <ac:picMk id="7" creationId="{1B0EBBCB-444F-00C2-CDA4-8C146626B7DF}"/>
          </ac:picMkLst>
        </pc:picChg>
        <pc:picChg chg="add del">
          <ac:chgData name="Dr. Hyung Jae Chang" userId="886d5175-8769-4946-920e-866bf9151013" providerId="ADAL" clId="{590BAB7B-B848-4A8A-AD51-CEC1C288BA7F}" dt="2024-02-12T08:05:21.147" v="224" actId="22"/>
          <ac:picMkLst>
            <pc:docMk/>
            <pc:sldMk cId="0" sldId="258"/>
            <ac:picMk id="12" creationId="{711FB650-820C-400A-9B58-11ABCD4B30FC}"/>
          </ac:picMkLst>
        </pc:picChg>
      </pc:sldChg>
    </pc:docChg>
  </pc:docChgLst>
  <pc:docChgLst>
    <pc:chgData name="Dr. Hyung Jae Chang" userId="886d5175-8769-4946-920e-866bf9151013" providerId="ADAL" clId="{B754B2D1-71FE-4E5B-BEC0-52DC8B3BE9AE}"/>
    <pc:docChg chg="undo custSel addSld delSld modSld">
      <pc:chgData name="Dr. Hyung Jae Chang" userId="886d5175-8769-4946-920e-866bf9151013" providerId="ADAL" clId="{B754B2D1-71FE-4E5B-BEC0-52DC8B3BE9AE}" dt="2024-02-08T16:22:35.820" v="3158" actId="313"/>
      <pc:docMkLst>
        <pc:docMk/>
      </pc:docMkLst>
      <pc:sldChg chg="modSp mod">
        <pc:chgData name="Dr. Hyung Jae Chang" userId="886d5175-8769-4946-920e-866bf9151013" providerId="ADAL" clId="{B754B2D1-71FE-4E5B-BEC0-52DC8B3BE9AE}" dt="2024-02-07T16:50:51.776" v="26" actId="20577"/>
        <pc:sldMkLst>
          <pc:docMk/>
          <pc:sldMk cId="0" sldId="256"/>
        </pc:sldMkLst>
        <pc:spChg chg="mod">
          <ac:chgData name="Dr. Hyung Jae Chang" userId="886d5175-8769-4946-920e-866bf9151013" providerId="ADAL" clId="{B754B2D1-71FE-4E5B-BEC0-52DC8B3BE9AE}" dt="2024-02-07T16:50:51.776" v="26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B754B2D1-71FE-4E5B-BEC0-52DC8B3BE9AE}" dt="2024-02-07T16:58:37.115" v="537" actId="20577"/>
        <pc:sldMkLst>
          <pc:docMk/>
          <pc:sldMk cId="0" sldId="258"/>
        </pc:sldMkLst>
        <pc:spChg chg="mod">
          <ac:chgData name="Dr. Hyung Jae Chang" userId="886d5175-8769-4946-920e-866bf9151013" providerId="ADAL" clId="{B754B2D1-71FE-4E5B-BEC0-52DC8B3BE9AE}" dt="2024-02-07T16:51:08.911" v="4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754B2D1-71FE-4E5B-BEC0-52DC8B3BE9AE}" dt="2024-02-07T16:58:37.115" v="537" actId="20577"/>
          <ac:spMkLst>
            <pc:docMk/>
            <pc:sldMk cId="0" sldId="258"/>
            <ac:spMk id="9219" creationId="{00000000-0000-0000-0000-000000000000}"/>
          </ac:spMkLst>
        </pc:spChg>
        <pc:graphicFrameChg chg="add del mod">
          <ac:chgData name="Dr. Hyung Jae Chang" userId="886d5175-8769-4946-920e-866bf9151013" providerId="ADAL" clId="{B754B2D1-71FE-4E5B-BEC0-52DC8B3BE9AE}" dt="2024-02-07T16:54:37.258" v="385" actId="478"/>
          <ac:graphicFrameMkLst>
            <pc:docMk/>
            <pc:sldMk cId="0" sldId="258"/>
            <ac:graphicFrameMk id="2" creationId="{8A688731-4D1E-BC76-38C3-0ABF75D7E9FE}"/>
          </ac:graphicFrameMkLst>
        </pc:graphicFrameChg>
      </pc:sldChg>
    </pc:docChg>
  </pc:docChgLst>
  <pc:docChgLst>
    <pc:chgData name="Dr. Hyung Jae Chang" userId="886d5175-8769-4946-920e-866bf9151013" providerId="ADAL" clId="{ECED2D9B-CCF5-46CD-A4C0-F4A0DB25D351}"/>
    <pc:docChg chg="custSel addSld modSld">
      <pc:chgData name="Dr. Hyung Jae Chang" userId="886d5175-8769-4946-920e-866bf9151013" providerId="ADAL" clId="{ECED2D9B-CCF5-46CD-A4C0-F4A0DB25D351}" dt="2024-02-06T13:23:34.097" v="693" actId="1076"/>
      <pc:docMkLst>
        <pc:docMk/>
      </pc:docMkLst>
      <pc:sldChg chg="modSp mod">
        <pc:chgData name="Dr. Hyung Jae Chang" userId="886d5175-8769-4946-920e-866bf9151013" providerId="ADAL" clId="{ECED2D9B-CCF5-46CD-A4C0-F4A0DB25D351}" dt="2024-02-06T11:55:08.529" v="70" actId="20577"/>
        <pc:sldMkLst>
          <pc:docMk/>
          <pc:sldMk cId="0" sldId="256"/>
        </pc:sldMkLst>
        <pc:spChg chg="mod">
          <ac:chgData name="Dr. Hyung Jae Chang" userId="886d5175-8769-4946-920e-866bf9151013" providerId="ADAL" clId="{ECED2D9B-CCF5-46CD-A4C0-F4A0DB25D351}" dt="2024-02-06T11:55:08.529" v="70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ECED2D9B-CCF5-46CD-A4C0-F4A0DB25D351}" dt="2024-02-06T12:01:38.193" v="333" actId="20577"/>
        <pc:sldMkLst>
          <pc:docMk/>
          <pc:sldMk cId="0" sldId="258"/>
        </pc:sldMkLst>
        <pc:spChg chg="mod">
          <ac:chgData name="Dr. Hyung Jae Chang" userId="886d5175-8769-4946-920e-866bf9151013" providerId="ADAL" clId="{ECED2D9B-CCF5-46CD-A4C0-F4A0DB25D351}" dt="2024-02-06T11:58:57.793" v="8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ED2D9B-CCF5-46CD-A4C0-F4A0DB25D351}" dt="2024-02-06T12:01:38.193" v="333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CED2D9B-CCF5-46CD-A4C0-F4A0DB25D351}" dt="2024-02-06T12:01:35.388" v="331" actId="1076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ECED2D9B-CCF5-46CD-A4C0-F4A0DB25D351}" dt="2024-02-06T12:01:36.390" v="332" actId="1076"/>
          <ac:picMkLst>
            <pc:docMk/>
            <pc:sldMk cId="0" sldId="258"/>
            <ac:picMk id="6" creationId="{A638211F-6607-71D1-F888-9D2FB52C6FEA}"/>
          </ac:picMkLst>
        </pc:picChg>
      </pc:sldChg>
    </pc:docChg>
  </pc:docChgLst>
  <pc:docChgLst>
    <pc:chgData name="Dr. Hyung Jae Chang" userId="886d5175-8769-4946-920e-866bf9151013" providerId="ADAL" clId="{EC892114-CD13-448F-9768-CD95DACC5ED2}"/>
    <pc:docChg chg="undo custSel addSld delSld modSld">
      <pc:chgData name="Dr. Hyung Jae Chang" userId="886d5175-8769-4946-920e-866bf9151013" providerId="ADAL" clId="{EC892114-CD13-448F-9768-CD95DACC5ED2}" dt="2024-02-07T16:48:18.140" v="3882" actId="20577"/>
      <pc:docMkLst>
        <pc:docMk/>
      </pc:docMkLst>
      <pc:sldChg chg="modSp mod">
        <pc:chgData name="Dr. Hyung Jae Chang" userId="886d5175-8769-4946-920e-866bf9151013" providerId="ADAL" clId="{EC892114-CD13-448F-9768-CD95DACC5ED2}" dt="2024-02-07T14:40:35.232" v="37" actId="20577"/>
        <pc:sldMkLst>
          <pc:docMk/>
          <pc:sldMk cId="0" sldId="256"/>
        </pc:sldMkLst>
        <pc:spChg chg="mod">
          <ac:chgData name="Dr. Hyung Jae Chang" userId="886d5175-8769-4946-920e-866bf9151013" providerId="ADAL" clId="{EC892114-CD13-448F-9768-CD95DACC5ED2}" dt="2024-02-07T14:40:35.232" v="3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Sp modSp mod">
        <pc:chgData name="Dr. Hyung Jae Chang" userId="886d5175-8769-4946-920e-866bf9151013" providerId="ADAL" clId="{EC892114-CD13-448F-9768-CD95DACC5ED2}" dt="2024-02-07T15:45:33.377" v="683" actId="255"/>
        <pc:sldMkLst>
          <pc:docMk/>
          <pc:sldMk cId="0" sldId="258"/>
        </pc:sldMkLst>
        <pc:spChg chg="mod">
          <ac:chgData name="Dr. Hyung Jae Chang" userId="886d5175-8769-4946-920e-866bf9151013" providerId="ADAL" clId="{EC892114-CD13-448F-9768-CD95DACC5ED2}" dt="2024-02-07T15:36:29.407" v="74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892114-CD13-448F-9768-CD95DACC5ED2}" dt="2024-02-07T15:45:33.377" v="683" actId="255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EC892114-CD13-448F-9768-CD95DACC5ED2}" dt="2024-02-07T14:40:43.778" v="39" actId="478"/>
          <ac:picMkLst>
            <pc:docMk/>
            <pc:sldMk cId="0" sldId="258"/>
            <ac:picMk id="3" creationId="{7597F8F8-5F28-8E91-4D92-B6338CCAC7C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3802-D764-48C6-A964-44EC94AEC4F8}" type="datetimeFigureOut">
              <a:rPr lang="en-US" smtClean="0"/>
              <a:pPr/>
              <a:t>12/05/2025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5AF5-ED7A-41CD-B93A-85E4C0E626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56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175E-137A-4E0F-A62B-BCEB3DF1A74D}" type="datetimeFigureOut">
              <a:rPr lang="en-US" smtClean="0"/>
              <a:pPr/>
              <a:t>12/05/2025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80A-5750-47B7-8B69-F694610A2D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3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B905C-D607-BD12-3AD4-05533A2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96338-0964-C618-18D5-790C2F93FE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C277A1-DEF6-A4F1-C8FD-DE3FF0986B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ACB23-0724-6E3A-96D1-BE31C1A33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4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B0924-95CF-4345-2839-761A57443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42069-B866-5E54-F242-6F85348B1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35B6C-E743-C8C3-602B-FAD0CD38E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F91AE-8351-816C-A8D5-C01D9C0C2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93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F76B0-E092-78B6-FD8C-207BA8F97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94A035-EBF1-3E5E-1C26-E0A141D97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3A6AE8-32B9-FFE7-310A-4238CEBE1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600CF-6E3A-770C-40BC-B316D7E39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60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AFA4B-D3B9-B5C2-1B96-FEA0CF2C0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0A4BB1-4C6A-7082-9FE3-44F5E6E31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F270C-13BF-07AA-21C0-B011BE8F3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708B6-E217-6200-053E-129D07B9C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13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0ADD3-7884-0121-7714-90E99B35F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B105D5-85DD-CAF4-8277-E728254A0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ED1CF2-344C-1ADE-E2A5-159E7E878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6BF9B-F9D9-E807-5558-91AAEFC8D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72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52A49-F34A-F704-472C-4D173E619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D67157-6E07-1C58-0260-D92888E57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46D72-25F5-C97B-3CA8-065E32623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AEA8F-64C2-BD82-9012-C0D876E00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23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B9EF1-975A-C009-C6D4-7D06B7AC9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234B7-DA69-76DB-BA0F-964497194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ACE476-0136-B4FC-32E8-C7EB2705C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AEDAD-ABC4-DEA4-8006-EF9B996A3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6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E10C-CD87-322C-E3C8-A66B3D4A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32329-00B0-79B0-2E2A-CC58CCF5B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4BE6E-2769-E2B4-0826-7819ACBE5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FC2B2-D8BD-090B-1C85-74D97C97A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61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2D5D9-ADA6-DEDE-62D4-BC9AE834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F82A1-42D8-6A6E-59A3-826D6FDE8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98F48-FDE7-48BC-8C4E-50B95DB09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0F8A5-7F9D-8E15-2060-FF76F055A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55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1426-29C5-FC05-41D4-F589F0AAE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C44728-7FBE-9F77-2BEB-BD69281B8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E0F866-4D80-3226-1C6F-232ACE584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4BCD-63EE-2D16-3A25-33AA92414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5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40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FB775-A2B4-33D6-F737-18724B834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DB8E8-23F5-5A48-A090-796538BBF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1AADBC-33C5-4E96-BBA1-0240122A6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B0427-321F-1CD4-47E4-FF2A7D972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40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F41F2-AC75-043F-84E7-4F593A8EF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6B806-DD92-8D3A-638C-04FC3F343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3A2CE-B8B0-9180-12DB-D4BF8FD91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D271B-E301-53A6-850C-E72427048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8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DD674-FA9F-9E36-557A-C7B2DE273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92A78-6D0C-C345-1CBD-2F3231574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B48F1-8C95-2345-19D8-7DC1B51E3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853A7-7D26-B149-BB62-EECCDC872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59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6390D-BB0E-E694-EFC3-D63A438C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B8BA0-F078-1499-9F0F-1B073A18C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E1717-1507-D2B6-A244-26DC054D4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B06E1-614E-2462-527E-4EBB67136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1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AEA5E-D752-2324-165D-F0CC3FADF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71107-86DE-4E9A-2BEE-3601DB52C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0D8AD3-88AD-40A5-94BA-FE3A8B073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D82C-923B-1093-86C0-685879A08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6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A1C0-9FFB-8437-67E2-07880DA38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CE188-F315-98E1-79CF-ECC8617BF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6DC804-6006-B967-5253-57C1E9794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40C10-9114-1041-E950-AEBA74E58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75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9A038-5974-FB3E-27FA-C70E38C25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8548C-6CFB-671B-5887-41B260C98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74ECB9-D9B8-441A-34BC-1C1170107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3F9E7-C53D-4F8A-E500-848E50A06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9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7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0">
              <a:schemeClr val="bg1"/>
            </a:gs>
            <a:gs pos="94000">
              <a:srgbClr val="862633"/>
            </a:gs>
            <a:gs pos="9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0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00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9000">
              <a:srgbClr val="862633"/>
            </a:gs>
            <a:gs pos="18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963" cy="6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14</a:t>
            </a:r>
            <a:br>
              <a:rPr lang="en-US" dirty="0"/>
            </a:br>
            <a:r>
              <a:rPr lang="en-US" dirty="0"/>
              <a:t>Linear Algebra and </a:t>
            </a:r>
            <a:br>
              <a:rPr lang="en-US" dirty="0"/>
            </a:br>
            <a:r>
              <a:rPr lang="en-US" dirty="0"/>
              <a:t>Systems of Linear Equations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 </a:t>
            </a:r>
          </a:p>
          <a:p>
            <a:endParaRPr lang="en-US" altLang="zh-CN" sz="2400" b="1" dirty="0"/>
          </a:p>
          <a:p>
            <a:r>
              <a:rPr lang="en-US" altLang="zh-CN" sz="4000" b="1" dirty="0"/>
              <a:t>Hyung Jae (Chris) Chang</a:t>
            </a:r>
          </a:p>
          <a:p>
            <a:endParaRPr lang="en-US" altLang="zh-CN" dirty="0"/>
          </a:p>
          <a:p>
            <a:r>
              <a:rPr lang="en-US" altLang="zh-CN" sz="3000" dirty="0"/>
              <a:t>Troy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86AB8-41DB-DECA-6CBE-306947F7F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963C0E23-F070-44C3-4024-AC67652DF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Vectors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37CACB1-D114-E914-1663-15F2ED4227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 set is called linearly independent if no object in the set can be written as a linear combination of the other objects in the set. A set of vectors which is not linearly independent is linearly dependent.</a:t>
            </a:r>
          </a:p>
          <a:p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1D5C4-C164-71E5-BAFA-3B8B4CCA9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202A2-F2A2-BE2A-59E6-5DC044ED5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76600"/>
            <a:ext cx="8246143" cy="1524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1A65C9-D54C-5671-BB2C-534F3B7A6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3"/>
    </mc:Choice>
    <mc:Fallback xmlns="">
      <p:transition spd="slow" advTm="51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91986-155B-7316-A8CC-CC73136F1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74AEA233-FFBE-A083-E682-31924C701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Matrices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602628E-D1FA-246A-60F5-220B83B69B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m x n matrix: a rectangular table of numbers consisting of m rows and n columns.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p-norm</a:t>
            </a: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where m x n elements of M are treated as the elements of an </a:t>
            </a:r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-dimensional vector</a:t>
            </a:r>
          </a:p>
          <a:p>
            <a:pPr marL="342900" lvl="1" indent="0">
              <a:buNone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m x n matrix addition: same as vectors</a:t>
            </a:r>
          </a:p>
          <a:p>
            <a:pPr marL="342900" lvl="1" indent="0">
              <a:buNone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31FC3-DCB0-D6F0-81F5-AC13A740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15352-3F8D-AE94-1E99-33074AF8C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590800"/>
            <a:ext cx="2368061" cy="9144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6153D1-3D31-7D50-E7A9-B7567ED1F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6"/>
    </mc:Choice>
    <mc:Fallback xmlns="">
      <p:transition spd="slow" advTm="38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D1C65-8B05-EC23-5EAA-DEF3AF64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9360AE72-8566-2D8F-77B4-3AE078A96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Matrices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E07A8AB-B9A4-D4F0-D8FE-10F3997DAA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m x n matrix multiplication of two matrices P and Q where P is a m x u matrix and Q is a u x n matrix. Then the result of M = PQ is a matrix M that is m x n.: </a:t>
            </a:r>
          </a:p>
          <a:p>
            <a:pPr marL="342900" lvl="1" indent="0">
              <a:buNone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9E1F-2364-EF2C-A43E-0171A0F4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169BE8-5B85-6C86-FF36-1DCECE791A10}"/>
                  </a:ext>
                </a:extLst>
              </p:cNvPr>
              <p:cNvSpPr txBox="1"/>
              <p:nvPr/>
            </p:nvSpPr>
            <p:spPr>
              <a:xfrm>
                <a:off x="762000" y="2209800"/>
                <a:ext cx="3017984" cy="756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𝑃𝑄</m:t>
                      </m:r>
                      <m:r>
                        <a:rPr lang="en-US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169BE8-5B85-6C86-FF36-1DCECE791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209800"/>
                <a:ext cx="3017984" cy="7561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1444C73-4983-E8A8-616A-3AC919FB32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0" t="18000" r="33333" b="10497"/>
          <a:stretch/>
        </p:blipFill>
        <p:spPr>
          <a:xfrm>
            <a:off x="4648200" y="1588740"/>
            <a:ext cx="4267200" cy="526926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B6C593-5100-F1F9-22DB-4D8CC576E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67"/>
    </mc:Choice>
    <mc:Fallback xmlns="">
      <p:transition spd="slow" advTm="113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5B2DD-F458-A4DC-0F33-074347EA2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E99967B-BD69-060C-A046-FB0F9E8AC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Square Matrix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0933657-3D7B-F9F2-1114-79BF92141A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Square matrix: n x n matrix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Determinant: a special number that can be calculated directly from a square matrix. (for inverse calculation or the solution for systems of linear equations)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To use determinant in Python 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“from </a:t>
            </a:r>
            <a:r>
              <a:rPr lang="en-US" altLang="ko-KR" sz="2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numpy.linalg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import det”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44140-5AD7-F818-EBD3-FF6ABBA3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84CD3-0C88-AA7A-68A4-0906352B5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352800"/>
            <a:ext cx="5129890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DAAFF-C477-6643-AA84-D5B75F4A3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476" y="4419600"/>
            <a:ext cx="6814456" cy="2438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68A5F7-08CB-5C51-5DFA-2EBC1AD03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0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7"/>
    </mc:Choice>
    <mc:Fallback xmlns="">
      <p:transition spd="slow" advTm="3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07077-EFB1-550B-0358-64E2F0A90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43A052B8-BDE5-734C-31D1-AC036BBEB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Identity Matrix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7058972-D954-9E02-E583-2AF1A52662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771" y="1219200"/>
            <a:ext cx="2873829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Identity matrix: a square matrix with 1s on the diagonal and 0s elsewhere. 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Identity matrix is usually denoted by </a:t>
            </a:r>
            <a:r>
              <a:rPr lang="en-US" altLang="ko-K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 and is analogous to the real number identity, 1. 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Multiplying any matrix by </a:t>
            </a:r>
            <a:r>
              <a:rPr lang="en-US" altLang="ko-KR" sz="2200" i="1" dirty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 will produce the same matrix.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F8E9A-D0F7-4F4D-AF17-500995A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F70F9-22A2-3F5D-BFE4-E60917D9F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200" y="772300"/>
            <a:ext cx="6129800" cy="60857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3F2389-D2F7-E1B2-563C-FCFA9C0EB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34"/>
    </mc:Choice>
    <mc:Fallback xmlns="">
      <p:transition spd="slow" advTm="4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B4CF1-9325-CBF3-0F8C-4A6886D54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0A210606-C200-18E6-A5C7-D18CC7F62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Inverse Matrix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7137F90-6721-3BC2-D85F-5CEBA75EFF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Inverse of a square matrix M: a matrix of the same size, N, such that M∙N = </a:t>
            </a:r>
            <a:r>
              <a:rPr lang="en-US" altLang="ko-KR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sz="25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The inverse of a matrix is analogous to the inverse of a real number (3 x 1/3 = 1)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A matrix is said to be invertible if it has an inverse.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There exists only one inverse matrix.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Square matrix M 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its inverse M</a:t>
            </a:r>
            <a:r>
              <a:rPr lang="en-US" altLang="ko-KR" sz="2200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-1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Can be computed using a function “inv” from NumPy’s </a:t>
            </a:r>
            <a:r>
              <a:rPr lang="en-US" altLang="ko-K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linalg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 package in Python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Example (2 x 2 matrix)</a:t>
            </a: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DC53F-1C13-5B97-AB95-05D6AC51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DDE50-6127-AFFC-2DD4-3F804265F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5105400"/>
            <a:ext cx="3798942" cy="8382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3E22F3-FE1F-4582-23E1-BB1A260E0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18"/>
    </mc:Choice>
    <mc:Fallback xmlns="">
      <p:transition spd="slow" advTm="10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21C9-228E-3E82-E582-3FDDB6F89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11CC44DD-92F9-DBD5-4F82-C70708740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Inverse Matrix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5EFA496-869B-CB09-192A-6C8415C8D8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Real numbers: 0 has no inverse for multiplication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Singular: matrices that do not have inverses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Nonsingular: matrices that do have an inverse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If the determinant is 0, then the matrix is singular, if no, the matrix is non-singular.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In Python: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A44B8-E60D-842D-8674-5A14C4A3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39591-B590-0D89-B4D7-04D1010D5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2999390"/>
            <a:ext cx="6781800" cy="385861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CB130A-0920-DB85-1F35-A6E49F22D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8382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7E414-B841-FCD5-999F-E35D637957B5}"/>
              </a:ext>
            </a:extLst>
          </p:cNvPr>
          <p:cNvSpPr txBox="1"/>
          <p:nvPr/>
        </p:nvSpPr>
        <p:spPr>
          <a:xfrm>
            <a:off x="3416060" y="2522804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ighlight>
                  <a:srgbClr val="FF00FF"/>
                </a:highlight>
              </a:rPr>
              <a:t>Det = 0 =&gt; </a:t>
            </a:r>
            <a:r>
              <a:rPr lang="en-US" dirty="0" err="1">
                <a:solidFill>
                  <a:srgbClr val="FFFFFF"/>
                </a:solidFill>
                <a:highlight>
                  <a:srgbClr val="FF00FF"/>
                </a:highlight>
              </a:rPr>
              <a:t>suy</a:t>
            </a:r>
            <a:r>
              <a:rPr lang="en-US" dirty="0">
                <a:solidFill>
                  <a:srgbClr val="FFFFFF"/>
                </a:solidFill>
                <a:highlight>
                  <a:srgbClr val="FF00FF"/>
                </a:highlight>
              </a:rPr>
              <a:t> </a:t>
            </a:r>
            <a:r>
              <a:rPr lang="en-US" dirty="0" err="1">
                <a:solidFill>
                  <a:srgbClr val="FFFFFF"/>
                </a:solidFill>
                <a:highlight>
                  <a:srgbClr val="FF00FF"/>
                </a:highlight>
              </a:rPr>
              <a:t>biến</a:t>
            </a:r>
            <a:r>
              <a:rPr lang="en-US" dirty="0">
                <a:solidFill>
                  <a:srgbClr val="FFFFFF"/>
                </a:solidFill>
                <a:highlight>
                  <a:srgbClr val="FF00FF"/>
                </a:highlight>
              </a:rPr>
              <a:t>, else : ko </a:t>
            </a:r>
            <a:r>
              <a:rPr lang="en-US" dirty="0" err="1">
                <a:solidFill>
                  <a:srgbClr val="FFFFFF"/>
                </a:solidFill>
                <a:highlight>
                  <a:srgbClr val="FF00FF"/>
                </a:highlight>
              </a:rPr>
              <a:t>suy</a:t>
            </a:r>
            <a:r>
              <a:rPr lang="en-US" dirty="0">
                <a:solidFill>
                  <a:srgbClr val="FFFFFF"/>
                </a:solidFill>
                <a:highlight>
                  <a:srgbClr val="FF00FF"/>
                </a:highlight>
              </a:rPr>
              <a:t> </a:t>
            </a:r>
            <a:r>
              <a:rPr lang="en-US" dirty="0" err="1">
                <a:solidFill>
                  <a:srgbClr val="FFFFFF"/>
                </a:solidFill>
                <a:highlight>
                  <a:srgbClr val="FF00FF"/>
                </a:highlight>
              </a:rPr>
              <a:t>biến</a:t>
            </a:r>
            <a:endParaRPr lang="en-US" dirty="0">
              <a:solidFill>
                <a:srgbClr val="FFFFFF"/>
              </a:solidFill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4"/>
    </mc:Choice>
    <mc:Fallback xmlns="">
      <p:transition spd="slow" advTm="4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ADC59-E65F-2CFF-AEEE-F0C86BBDA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E43F6B4-3AE8-BA74-61EE-E7001C1F0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ill-Conditioned Matrix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1A2414A-391E-A458-F749-D1585BB3EE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 matrix that is close to being singular (i.e., the determinant is close to zero) is called </a:t>
            </a:r>
            <a:r>
              <a:rPr lang="en-US" altLang="ko-KR" sz="2500" b="1" dirty="0">
                <a:latin typeface="Calibri" panose="020F0502020204030204" pitchFamily="34" charset="0"/>
                <a:cs typeface="Calibri" panose="020F0502020204030204" pitchFamily="34" charset="0"/>
              </a:rPr>
              <a:t>ill-conditioned ( </a:t>
            </a:r>
            <a:r>
              <a:rPr lang="en-US" altLang="ko-KR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altLang="ko-KR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altLang="ko-KR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altLang="ko-KR" sz="2500" b="1" dirty="0"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Such matrices are problematic numerically (like dividing a number by a very, very small number)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May cause overflow, underflow or numbers small enough to result in significant round-off errors.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ko-KR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condition number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 is a measure of how ill-conditioned a matrix is 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it is defined as the norm of the matrix times the norm of the inverse of the matrix, that is,                      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 can use NumPy’s function “</a:t>
            </a:r>
            <a:r>
              <a:rPr lang="en-US" altLang="ko-KR" sz="2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cond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” from “</a:t>
            </a:r>
            <a:r>
              <a:rPr lang="en-US" altLang="ko-KR" sz="2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linalg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”. 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267A7-9318-CA5E-10FE-F6F52683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BB3FE-7F4E-4D88-9C1E-D41C05A47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790" y="4114800"/>
            <a:ext cx="1246911" cy="3048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9F1B10-37D5-A15F-C3A8-31406E861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7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73"/>
    </mc:Choice>
    <mc:Fallback xmlns="">
      <p:transition spd="slow" advTm="9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C5AF0-FE7B-6328-A10C-0F3A440CA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9D42A31-44A3-CFEC-BF48-DEEA925D4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Rank of a Matrix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8F269DB-B7F4-9D22-45A9-F9CAD98E8D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ko-KR" sz="2500" b="1" dirty="0">
                <a:latin typeface="Calibri" panose="020F0502020204030204" pitchFamily="34" charset="0"/>
                <a:cs typeface="Calibri" panose="020F0502020204030204" pitchFamily="34" charset="0"/>
              </a:rPr>
              <a:t>rank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 of an m x n matrix A 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The number of linearly independent columns or rows of A and is denoted by rank(A).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The number of linearly independent rows = The number of linearly independent columns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A matrix has </a:t>
            </a:r>
            <a:r>
              <a:rPr lang="en-US" altLang="ko-KR" sz="2200" b="1" dirty="0">
                <a:latin typeface="Calibri" panose="020F0502020204030204" pitchFamily="34" charset="0"/>
                <a:cs typeface="Calibri" panose="020F0502020204030204" pitchFamily="34" charset="0"/>
              </a:rPr>
              <a:t>full rank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 if rank(A) = min(m, n) or if all of its columns are linearly independent.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altLang="ko-KR" sz="2200" b="1" dirty="0">
                <a:latin typeface="Calibri" panose="020F0502020204030204" pitchFamily="34" charset="0"/>
                <a:cs typeface="Calibri" panose="020F0502020204030204" pitchFamily="34" charset="0"/>
              </a:rPr>
              <a:t>augmented matrix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: a matrix A concatenated with vector y and is written [A, y] (A augmented with y).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rank([A, y]) = rank(A) + 1 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the vector y is “new” information.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Rank  important because it is related to the solutions of linear equations.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D6452-1CB8-797C-1DF5-545775B7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3702FB-5C38-3B03-28C1-AB906F364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58"/>
    </mc:Choice>
    <mc:Fallback xmlns="">
      <p:transition spd="slow" advTm="9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1AC21-7E1C-CD77-1A8C-0C59B5AA4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1B16936-E70F-83D5-25F4-5F8716E2A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Rank of a Matrix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BFFF58F-B609-DB8E-E0A5-C17A1C5E4C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4D76F-1140-939B-3123-ADCD8C40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F8257-8ABE-9986-08A9-B91D52A62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143000"/>
            <a:ext cx="7664176" cy="533400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9F233B-104D-2127-5A5B-796B6D4E3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4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6"/>
    </mc:Choice>
    <mc:Fallback xmlns="">
      <p:transition spd="slow" advTm="1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Basic of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600200"/>
                <a:ext cx="8610600" cy="4876800"/>
              </a:xfrm>
            </p:spPr>
            <p:txBody>
              <a:bodyPr>
                <a:noAutofit/>
              </a:bodyPr>
              <a:lstStyle/>
              <a:p>
                <a:r>
                  <a:rPr lang="en-US" altLang="ko-KR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Sets</a:t>
                </a:r>
              </a:p>
              <a:p>
                <a:pPr lvl="1"/>
                <a:r>
                  <a:rPr lang="en-US" altLang="ko-K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Mathematics view of the set data structure: a collection of objects</a:t>
                </a:r>
              </a:p>
              <a:p>
                <a:pPr lvl="1"/>
                <a:r>
                  <a:rPr lang="en-US" altLang="ko-K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Denoted by a pair of braces: { }</a:t>
                </a:r>
              </a:p>
              <a:p>
                <a:pPr lvl="1"/>
                <a:r>
                  <a:rPr lang="en-US" altLang="ko-K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Example: S = {orange, apple, banana} meaning that the set S contains orange, apple and banana.</a:t>
                </a:r>
              </a:p>
              <a:p>
                <a:pPr marL="342900" lvl="1" indent="0">
                  <a:buNone/>
                </a:pPr>
                <a:endParaRPr lang="en-US" altLang="ko-KR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1" hangingPunct="1">
                  <a:spcBef>
                    <a:spcPct val="0"/>
                  </a:spcBef>
                </a:pPr>
                <a:r>
                  <a:rPr lang="en-US" altLang="ko-KR" sz="2200" dirty="0"/>
                  <a:t>Union: </a:t>
                </a:r>
                <a14:m>
                  <m:oMath xmlns:m="http://schemas.openxmlformats.org/officeDocument/2006/math"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US" altLang="ko-KR" sz="2200" dirty="0"/>
              </a:p>
              <a:p>
                <a:pPr lvl="1" eaLnBrk="1" hangingPunct="1">
                  <a:spcBef>
                    <a:spcPct val="0"/>
                  </a:spcBef>
                </a:pPr>
                <a:r>
                  <a:rPr lang="en-US" altLang="ko-KR" sz="2200" dirty="0"/>
                  <a:t>Intersection: </a:t>
                </a:r>
                <a14:m>
                  <m:oMath xmlns:m="http://schemas.openxmlformats.org/officeDocument/2006/math"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US" altLang="ko-KR" sz="2200" dirty="0"/>
              </a:p>
              <a:p>
                <a:pPr lvl="1" eaLnBrk="1" hangingPunct="1">
                  <a:spcBef>
                    <a:spcPct val="0"/>
                  </a:spcBef>
                </a:pPr>
                <a:r>
                  <a:rPr lang="en-US" altLang="ko-KR" sz="2200" dirty="0"/>
                  <a:t>Empty set</a:t>
                </a:r>
                <a14:m>
                  <m:oMath xmlns:m="http://schemas.openxmlformats.org/officeDocument/2006/math">
                    <m:r>
                      <a:rPr lang="en-US" altLang="ko-K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altLang="ko-K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US" altLang="ko-KR" sz="2200" dirty="0"/>
              </a:p>
              <a:p>
                <a:pPr lvl="1" eaLnBrk="1" hangingPunct="1">
                  <a:spcBef>
                    <a:spcPct val="0"/>
                  </a:spcBef>
                </a:pPr>
                <a:r>
                  <a:rPr lang="en-US" altLang="ko-KR" sz="2200" dirty="0"/>
                  <a:t>Contain: </a:t>
                </a:r>
                <a14:m>
                  <m:oMath xmlns:m="http://schemas.openxmlformats.org/officeDocument/2006/math"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en-US" altLang="ko-KR" sz="2200" dirty="0"/>
              </a:p>
              <a:p>
                <a:pPr lvl="1" eaLnBrk="1" hangingPunct="1">
                  <a:spcBef>
                    <a:spcPct val="0"/>
                  </a:spcBef>
                </a:pPr>
                <a:r>
                  <a:rPr lang="en-US" altLang="ko-KR" sz="2200" dirty="0"/>
                  <a:t>Set minus: </a:t>
                </a:r>
                <a14:m>
                  <m:oMath xmlns:m="http://schemas.openxmlformats.org/officeDocument/2006/math"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\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ko-KR" sz="2200" dirty="0"/>
                  <a:t> </a:t>
                </a:r>
                <a:r>
                  <a:rPr lang="en-US" altLang="ko-KR" sz="2200" dirty="0">
                    <a:sym typeface="Wingdings" panose="05000000000000000000" pitchFamily="2" charset="2"/>
                  </a:rPr>
                  <a:t> A minus the element </a:t>
                </a:r>
                <a14:m>
                  <m:oMath xmlns:m="http://schemas.openxmlformats.org/officeDocument/2006/math">
                    <m:r>
                      <a:rPr lang="en-US" altLang="ko-K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en-US" altLang="ko-KR" sz="2200" dirty="0">
                  <a:cs typeface="Calibri" panose="020F0502020204030204" pitchFamily="34" charset="0"/>
                </a:endParaRPr>
              </a:p>
              <a:p>
                <a:endParaRPr lang="en-US" altLang="ko-KR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ko-KR" sz="2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altLang="ko-KR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600200"/>
                <a:ext cx="8610600" cy="4876800"/>
              </a:xfrm>
              <a:blipFill>
                <a:blip r:embed="rId5"/>
                <a:stretch>
                  <a:fillRect l="-991" t="-1750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A68D3C-8E56-2477-1F52-C67F838E3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68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49"/>
    </mc:Choice>
    <mc:Fallback xmlns="">
      <p:transition spd="slow" advTm="7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916C3-C539-2CC1-DFBF-3306ACAAF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82FC6E9D-D9C8-45FA-D92F-F9A4AF4C6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Standard Set related to Numbers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8B80917-F684-546F-2D23-C369CE8271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10600" cy="4876800"/>
          </a:xfrm>
        </p:spPr>
        <p:txBody>
          <a:bodyPr>
            <a:noAutofit/>
          </a:bodyPr>
          <a:lstStyle/>
          <a:p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B3CB3-7834-577D-D994-80477B23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48AF3-4E98-5500-444C-71FB3F320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371600"/>
            <a:ext cx="8635596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7F7D4D-03EC-F91B-1279-DDF2D5478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953000"/>
            <a:ext cx="8468907" cy="58110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B5C58B-C5BC-6411-CF5B-50429A791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2"/>
    </mc:Choice>
    <mc:Fallback xmlns="">
      <p:transition spd="slow" advTm="29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5A60-EABE-BB7D-62E5-F7DEDE988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9A297031-D039-D2C6-3781-10D025D62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EAADCCED-D723-C28F-006B-58BC0BA1D10B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990600"/>
                <a:ext cx="8610600" cy="4876800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ko-KR" sz="2500" dirty="0"/>
                  <a:t>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5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5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ko-KR" sz="25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ko-KR" sz="2500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altLang="ko-KR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5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25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sz="25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2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sz="25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5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altLang="ko-KR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25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ko-KR" sz="25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altLang="ko-KR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sz="25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sz="2500" i="1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altLang="ko-KR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25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R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ko-KR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ko-KR" sz="25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ko-KR" sz="2500" dirty="0"/>
                  <a:t> </a:t>
                </a:r>
                <a:r>
                  <a:rPr lang="en-US" altLang="ko-KR" sz="2500" dirty="0">
                    <a:sym typeface="Wingdings" panose="05000000000000000000" pitchFamily="2" charset="2"/>
                  </a:rPr>
                  <a:t> </a:t>
                </a:r>
                <a:r>
                  <a:rPr lang="en-US" altLang="ko-KR" sz="2500" dirty="0"/>
                  <a:t>set of all n-tuples of real number </a:t>
                </a:r>
                <a:r>
                  <a:rPr lang="en-US" altLang="ko-KR" sz="25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5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ko-KR" sz="25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ko-KR" sz="2500" dirty="0"/>
                  <a:t> represents the set of real triples (x, y, z) coordinates in 3D space.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ko-KR" sz="2500" dirty="0"/>
                  <a:t>Row vector: vectors written horizontally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ko-KR" sz="2500" dirty="0"/>
                  <a:t>Column vector: vectors written vertically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ko-KR" sz="2500" dirty="0"/>
                  <a:t>Zero vector: vector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5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5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ko-KR" sz="25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ko-KR" sz="2500" dirty="0"/>
                  <a:t> containing all 0s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ko-KR" sz="2500" dirty="0"/>
                  <a:t>Norm: a measure of the vector’s length</a:t>
                </a:r>
                <a:endParaRPr lang="en-US" altLang="ko-KR" sz="2200" dirty="0"/>
              </a:p>
              <a:p>
                <a:pPr>
                  <a:spcBef>
                    <a:spcPct val="0"/>
                  </a:spcBef>
                </a:pPr>
                <a:r>
                  <a:rPr lang="en-US" altLang="ko-KR" sz="2500" dirty="0"/>
                  <a:t>L1 norm (Manhattan distance):                                                  </a:t>
                </a:r>
              </a:p>
              <a:p>
                <a:pPr lvl="1">
                  <a:spcBef>
                    <a:spcPct val="0"/>
                  </a:spcBef>
                </a:pPr>
                <a:endParaRPr lang="en-US" altLang="ko-KR" sz="2200" dirty="0"/>
              </a:p>
              <a:p>
                <a:pPr>
                  <a:spcBef>
                    <a:spcPct val="0"/>
                  </a:spcBef>
                </a:pPr>
                <a:r>
                  <a:rPr lang="en-US" altLang="ko-KR" sz="2500" dirty="0"/>
                  <a:t>L2 norm (Euclidean distance):</a:t>
                </a:r>
              </a:p>
              <a:p>
                <a:pPr marL="342900" lvl="1" indent="0">
                  <a:spcBef>
                    <a:spcPct val="0"/>
                  </a:spcBef>
                  <a:buNone/>
                </a:pPr>
                <a:endParaRPr lang="en-US" altLang="ko-KR" sz="2200" dirty="0"/>
              </a:p>
              <a:p>
                <a:pPr>
                  <a:spcBef>
                    <a:spcPct val="0"/>
                  </a:spcBef>
                </a:pPr>
                <a:r>
                  <a:rPr lang="en-US" altLang="ko-KR" sz="2500" dirty="0"/>
                  <a:t>p-norm (</a:t>
                </a:r>
                <a:r>
                  <a:rPr lang="en-US" altLang="ko-KR" sz="2500" dirty="0" err="1"/>
                  <a:t>L</a:t>
                </a:r>
                <a:r>
                  <a:rPr lang="en-US" altLang="ko-KR" sz="2500" baseline="-25000" dirty="0" err="1"/>
                  <a:t>p</a:t>
                </a:r>
                <a:r>
                  <a:rPr lang="en-US" altLang="ko-KR" sz="2500" dirty="0"/>
                  <a:t>):</a:t>
                </a:r>
              </a:p>
              <a:p>
                <a:pPr lvl="1">
                  <a:spcBef>
                    <a:spcPct val="0"/>
                  </a:spcBef>
                </a:pPr>
                <a:endParaRPr lang="en-US" altLang="ko-KR" sz="2200" dirty="0"/>
              </a:p>
              <a:p>
                <a:pPr>
                  <a:spcBef>
                    <a:spcPct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7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sz="2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ko-KR" sz="2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500" dirty="0"/>
                  <a:t>norm:  p-norm where p =</a:t>
                </a:r>
                <a:r>
                  <a:rPr lang="en-US" altLang="ko-KR" sz="23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ko-KR" sz="2500" dirty="0"/>
                  <a:t> (maximum absolute value in v).</a:t>
                </a:r>
              </a:p>
              <a:p>
                <a:endParaRPr lang="en-US" altLang="ko-KR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ko-KR" sz="2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altLang="ko-KR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EAADCCED-D723-C28F-006B-58BC0BA1D1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90600"/>
                <a:ext cx="8610600" cy="4876800"/>
              </a:xfrm>
              <a:blipFill>
                <a:blip r:embed="rId5"/>
                <a:stretch>
                  <a:fillRect l="-991" t="-2000" r="-495" b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47924-9ED0-5930-F05E-66FABC0F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D121F-E1E6-F3C8-AF5E-EEFA4590DF59}"/>
                  </a:ext>
                </a:extLst>
              </p:cNvPr>
              <p:cNvSpPr txBox="1"/>
              <p:nvPr/>
            </p:nvSpPr>
            <p:spPr>
              <a:xfrm>
                <a:off x="4394730" y="3922862"/>
                <a:ext cx="1642181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ra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D121F-E1E6-F3C8-AF5E-EEFA4590D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730" y="3922862"/>
                <a:ext cx="1642181" cy="818366"/>
              </a:xfrm>
              <a:prstGeom prst="rect">
                <a:avLst/>
              </a:prstGeom>
              <a:blipFill>
                <a:blip r:embed="rId6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626BFB-8018-9A77-F2A1-70D6572C531C}"/>
                  </a:ext>
                </a:extLst>
              </p:cNvPr>
              <p:cNvSpPr txBox="1"/>
              <p:nvPr/>
            </p:nvSpPr>
            <p:spPr>
              <a:xfrm>
                <a:off x="2162175" y="4495800"/>
                <a:ext cx="1642181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bSup>
                            </m:e>
                          </m:nary>
                        </m:e>
                      </m:ra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626BFB-8018-9A77-F2A1-70D6572C5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175" y="4495800"/>
                <a:ext cx="1642181" cy="818366"/>
              </a:xfrm>
              <a:prstGeom prst="rect">
                <a:avLst/>
              </a:prstGeom>
              <a:blipFill>
                <a:blip r:embed="rId7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00FF79-BA75-E872-9568-D88185598D34}"/>
                  </a:ext>
                </a:extLst>
              </p:cNvPr>
              <p:cNvSpPr txBox="1"/>
              <p:nvPr/>
            </p:nvSpPr>
            <p:spPr>
              <a:xfrm>
                <a:off x="4572000" y="3420259"/>
                <a:ext cx="1642181" cy="5121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00FF79-BA75-E872-9568-D88185598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420259"/>
                <a:ext cx="1642181" cy="5121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21A18D-4D44-0997-D68A-4EB5DFA01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0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06"/>
    </mc:Choice>
    <mc:Fallback xmlns="">
      <p:transition spd="slow" advTm="11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CFEA8-3642-B318-01B0-BEF636B0D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5D550C5-C96D-E91D-FD0E-8054C6E63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Vectors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D5D3AE7-05C2-6B7E-613D-6CA142F039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Vector example 1 in Python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FD330-6C2A-F956-24C8-ECD398EB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C9668-9414-8601-7E4C-19C96523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46" y="2362200"/>
            <a:ext cx="7265908" cy="2895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BD645D-B800-A67E-96A9-41E223ABF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7"/>
    </mc:Choice>
    <mc:Fallback xmlns="">
      <p:transition spd="slow" advTm="4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36625-0DF7-F24C-B44D-EF355F34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5AC4C5F-9D73-9355-6168-85DB85AF2C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Vectors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A1EE302-5EAB-798A-AF25-979CDD6571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Vector example 2 in Python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A59F5-E99B-F640-0D1C-C4B7C2EC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F7579-142F-876D-9AC6-6B5A12F0A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371599"/>
            <a:ext cx="8001000" cy="53011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82B6B0-6F9E-1A8B-1A28-75A6F6992DA5}"/>
              </a:ext>
            </a:extLst>
          </p:cNvPr>
          <p:cNvSpPr/>
          <p:nvPr/>
        </p:nvSpPr>
        <p:spPr>
          <a:xfrm>
            <a:off x="1295400" y="3058886"/>
            <a:ext cx="2895600" cy="4789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86B38D-F846-1A23-8C8C-04F9F8EC8D1D}"/>
              </a:ext>
            </a:extLst>
          </p:cNvPr>
          <p:cNvSpPr/>
          <p:nvPr/>
        </p:nvSpPr>
        <p:spPr>
          <a:xfrm>
            <a:off x="1295400" y="3537858"/>
            <a:ext cx="3581400" cy="2721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73BD5-4AC1-26BA-D091-E49661CC5E36}"/>
              </a:ext>
            </a:extLst>
          </p:cNvPr>
          <p:cNvSpPr txBox="1"/>
          <p:nvPr/>
        </p:nvSpPr>
        <p:spPr>
          <a:xfrm>
            <a:off x="5029200" y="2819400"/>
            <a:ext cx="692818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D7CEC-A58C-606D-1C3C-EDB3ED97408E}"/>
              </a:ext>
            </a:extLst>
          </p:cNvPr>
          <p:cNvSpPr txBox="1"/>
          <p:nvPr/>
        </p:nvSpPr>
        <p:spPr>
          <a:xfrm>
            <a:off x="5334000" y="3505200"/>
            <a:ext cx="885179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p-norm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BC979E-87B7-2783-C881-9C11C49666B7}"/>
              </a:ext>
            </a:extLst>
          </p:cNvPr>
          <p:cNvCxnSpPr>
            <a:stCxn id="8" idx="1"/>
          </p:cNvCxnSpPr>
          <p:nvPr/>
        </p:nvCxnSpPr>
        <p:spPr>
          <a:xfrm flipH="1">
            <a:off x="4191000" y="3004066"/>
            <a:ext cx="838200" cy="27253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A9C429-8C21-FDD2-AD88-83D586FF2CF6}"/>
              </a:ext>
            </a:extLst>
          </p:cNvPr>
          <p:cNvCxnSpPr>
            <a:cxnSpLocks/>
            <a:stCxn id="9" idx="1"/>
            <a:endCxn id="7" idx="3"/>
          </p:cNvCxnSpPr>
          <p:nvPr/>
        </p:nvCxnSpPr>
        <p:spPr>
          <a:xfrm flipH="1" flipV="1">
            <a:off x="4876800" y="3673929"/>
            <a:ext cx="457200" cy="1593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2ACCD1-BAA5-1D7C-76B5-39BB82BA2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6096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4AD1DF-461E-1D37-80AC-470A99950E7C}"/>
              </a:ext>
            </a:extLst>
          </p:cNvPr>
          <p:cNvSpPr txBox="1"/>
          <p:nvPr/>
        </p:nvSpPr>
        <p:spPr>
          <a:xfrm>
            <a:off x="2347652" y="589258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inf-norm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element </a:t>
            </a:r>
            <a:r>
              <a:rPr lang="en-US" dirty="0" err="1"/>
              <a:t>nên</a:t>
            </a:r>
            <a:r>
              <a:rPr lang="en-US" dirty="0"/>
              <a:t> ở </a:t>
            </a:r>
            <a:r>
              <a:rPr lang="en-US" dirty="0" err="1"/>
              <a:t>đây</a:t>
            </a:r>
            <a:r>
              <a:rPr lang="en-US" dirty="0"/>
              <a:t> max </a:t>
            </a:r>
            <a:r>
              <a:rPr lang="en-US" dirty="0" err="1"/>
              <a:t>là</a:t>
            </a:r>
            <a:r>
              <a:rPr lang="en-US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992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70"/>
    </mc:Choice>
    <mc:Fallback xmlns="">
      <p:transition spd="slow" advTm="5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79A65-4F62-B367-792F-28995B837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D30C151-AA6C-928C-5178-B47B75D7C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Vectors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D93E97E-A44B-0DA9-04DA-346D2A00D6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Vector addition: pairwise addition of the elements of the added vectors.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Vector multiplication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Scalar multiplication: the product of a vector and a scalar 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the product of each element of the vector by the scalar. (u=</a:t>
            </a:r>
            <a:r>
              <a:rPr lang="el-GR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 (</a:t>
            </a:r>
            <a:r>
              <a:rPr lang="en-US" altLang="ko-KR" sz="2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</a:t>
            </a:r>
            <a:r>
              <a:rPr lang="en-US" altLang="ko-KR" sz="22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= </a:t>
            </a:r>
            <a:r>
              <a:rPr lang="el-GR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</a:t>
            </a:r>
            <a:r>
              <a:rPr lang="en-US" altLang="ko-KR" sz="2200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 where </a:t>
            </a:r>
            <a:r>
              <a:rPr lang="el-GR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is a scalar and v is a vector)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Dot-product of two vectors: the sum of the products of the respective elements and is denoted by “∙” (i.e. </a:t>
            </a:r>
            <a:r>
              <a:rPr lang="en-US" altLang="ko-KR" sz="2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v∙w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where v and w are vectors.)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Angle between two vectors, θ, is defined by the formula,</a:t>
            </a:r>
          </a:p>
          <a:p>
            <a:pPr marL="342900" lvl="1" indent="0">
              <a:buNone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Cross-product between two vectors (v and w: </a:t>
            </a:r>
            <a:r>
              <a:rPr lang="en-US" altLang="ko-K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v×w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) is defined by the formula                                          where 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θ is </a:t>
            </a:r>
            <a:r>
              <a:rPr lang="en-US" altLang="ko-KR" sz="22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angle 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between the v and w and n is a vector perpendicular to both v and w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E8041-2BEE-1F1D-A88E-D4FF6EAE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79BDD-9D17-CB74-88DC-B027DDBBC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648200"/>
            <a:ext cx="2133898" cy="247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27A28F-95FE-15FB-0339-E0BC40C59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5334000"/>
            <a:ext cx="2457793" cy="22863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C9761F-B557-C92B-63B1-2A72808A4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49"/>
    </mc:Choice>
    <mc:Fallback xmlns="">
      <p:transition spd="slow" advTm="10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F3724-0E1E-B97D-8A5F-FF8E02581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69A31853-C3DA-281E-5E52-E2AE1577A7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Vectors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E092E17-7DFF-762F-0F85-4B5A58D1AF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Python code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Angle</a:t>
            </a: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Cross-product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8E7E4-24B9-425A-1E29-05F02BD6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CA68A5-E17F-E4C7-641C-7E05CD778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67" t="72857" r="40000" b="11905"/>
          <a:stretch/>
        </p:blipFill>
        <p:spPr>
          <a:xfrm>
            <a:off x="1066800" y="2133600"/>
            <a:ext cx="5547360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2965AC-38DA-202F-2D1C-8F5C505995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67" t="42381" r="48333" b="44667"/>
          <a:stretch/>
        </p:blipFill>
        <p:spPr>
          <a:xfrm>
            <a:off x="1905000" y="4572000"/>
            <a:ext cx="3581400" cy="169121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F1C1EA-7E64-F1D5-C2B8-8287DAFB2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8382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2B5E7-44EB-57ED-0A2F-ACC840556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1905000"/>
            <a:ext cx="5699760" cy="22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16"/>
    </mc:Choice>
    <mc:Fallback xmlns="">
      <p:transition spd="slow" advTm="100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FE48F-F849-029C-D985-7190B7C86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935BC4EC-216A-8424-CE64-81320B259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Vectors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0B6118B-275F-D50F-7D0F-9A25A13E4B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9154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Linear combination:             where </a:t>
            </a:r>
            <a:r>
              <a:rPr lang="el-GR" altLang="ko-KR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</a:t>
            </a:r>
            <a:r>
              <a:rPr lang="en-US" altLang="ko-KR" sz="2500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is any real number and </a:t>
            </a:r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</a:t>
            </a:r>
            <a:r>
              <a:rPr lang="en-US" altLang="ko-KR" sz="25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is the </a:t>
            </a:r>
            <a:r>
              <a:rPr lang="en-US" altLang="ko-KR" sz="25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object in set S. Sometimes, </a:t>
            </a:r>
            <a:r>
              <a:rPr lang="el-GR" altLang="ko-KR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</a:t>
            </a:r>
            <a:r>
              <a:rPr lang="en-US" altLang="ko-KR" sz="2500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is called the coefficients of </a:t>
            </a:r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</a:t>
            </a:r>
            <a:r>
              <a:rPr lang="en-US" altLang="ko-KR" sz="25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Linear combination example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grocery bill can be written as                where c</a:t>
            </a:r>
            <a:r>
              <a:rPr lang="en-US" altLang="ko-KR" sz="2200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is the cost of item i and </a:t>
            </a:r>
            <a:r>
              <a:rPr lang="en-US" altLang="ko-KR" sz="2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</a:t>
            </a:r>
            <a:r>
              <a:rPr lang="en-US" altLang="ko-KR" sz="22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is the number items i purchased.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584A6-B764-ED81-4A8C-4E9B5BE5D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B3822-1BE1-BBF8-DE89-91D46D58A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516" y="1371600"/>
            <a:ext cx="762000" cy="445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A70D07-E3EA-6F1D-BB2F-B5873B605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46" y="2590800"/>
            <a:ext cx="807720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E1AA6E-D2E6-F16A-5B95-63BCED76D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3429000"/>
            <a:ext cx="7362457" cy="2209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C6812F-0FCF-7C1A-9659-740BD2970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4"/>
    </mc:Choice>
    <mc:Fallback xmlns="">
      <p:transition spd="slow" advTm="50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8AA4816-C9F1-4CD4-AA5D-927D45E3FD17}" vid="{5A78AEAD-ADAE-4A25-B980-59F8B3450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5759</TotalTime>
  <Words>1173</Words>
  <Application>Microsoft Office PowerPoint</Application>
  <PresentationFormat>On-screen Show (4:3)</PresentationFormat>
  <Paragraphs>168</Paragraphs>
  <Slides>19</Slides>
  <Notes>19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</vt:lpstr>
      <vt:lpstr>Times New Roman</vt:lpstr>
      <vt:lpstr>Wingdings</vt:lpstr>
      <vt:lpstr>Theme1</vt:lpstr>
      <vt:lpstr>Chapter 14 Linear Algebra and  Systems of Linear Equations</vt:lpstr>
      <vt:lpstr>Basic of Linear Algebra</vt:lpstr>
      <vt:lpstr>Standard Set related to Numbers</vt:lpstr>
      <vt:lpstr>Vectors</vt:lpstr>
      <vt:lpstr>Vectors (cont.)</vt:lpstr>
      <vt:lpstr>Vectors (cont.)</vt:lpstr>
      <vt:lpstr>Vectors (cont.)</vt:lpstr>
      <vt:lpstr>Vectors (cont.)</vt:lpstr>
      <vt:lpstr>Vectors (cont.)</vt:lpstr>
      <vt:lpstr>Vectors (cont.)</vt:lpstr>
      <vt:lpstr>Matrices</vt:lpstr>
      <vt:lpstr>Matrices (cont.)</vt:lpstr>
      <vt:lpstr>Square Matrix</vt:lpstr>
      <vt:lpstr>Identity Matrix</vt:lpstr>
      <vt:lpstr>Inverse Matrix</vt:lpstr>
      <vt:lpstr>Inverse Matrix (cont.)</vt:lpstr>
      <vt:lpstr>ill-Conditioned Matrix</vt:lpstr>
      <vt:lpstr>Rank of a Matrix</vt:lpstr>
      <vt:lpstr>Rank of a Matrix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Dương Tùng</cp:lastModifiedBy>
  <cp:revision>287</cp:revision>
  <dcterms:created xsi:type="dcterms:W3CDTF">2012-05-05T14:18:17Z</dcterms:created>
  <dcterms:modified xsi:type="dcterms:W3CDTF">2025-05-12T14:53:00Z</dcterms:modified>
</cp:coreProperties>
</file>