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4"/>
  </p:notesMasterIdLst>
  <p:handoutMasterIdLst>
    <p:handoutMasterId r:id="rId25"/>
  </p:handoutMasterIdLst>
  <p:sldIdLst>
    <p:sldId id="256" r:id="rId2"/>
    <p:sldId id="276" r:id="rId3"/>
    <p:sldId id="277" r:id="rId4"/>
    <p:sldId id="278" r:id="rId5"/>
    <p:sldId id="280" r:id="rId6"/>
    <p:sldId id="281" r:id="rId7"/>
    <p:sldId id="282" r:id="rId8"/>
    <p:sldId id="283"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46B02"/>
    <a:srgbClr val="655E03"/>
    <a:srgbClr val="AA7A02"/>
    <a:srgbClr val="FCECC4"/>
    <a:srgbClr val="FBE5AF"/>
    <a:srgbClr val="FDEC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11F10-966F-460D-B698-D9BEECDEA943}" v="4" dt="2024-05-29T16:44:36.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6247" autoAdjust="0"/>
  </p:normalViewPr>
  <p:slideViewPr>
    <p:cSldViewPr>
      <p:cViewPr>
        <p:scale>
          <a:sx n="100" d="100"/>
          <a:sy n="100" d="100"/>
        </p:scale>
        <p:origin x="1932" y="3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Hyung Jae Chang" userId="886d5175-8769-4946-920e-866bf9151013" providerId="ADAL" clId="{AA68A4BB-3FC3-4EDC-BEE8-E00A764AF221}"/>
    <pc:docChg chg="custSel delSld modSld">
      <pc:chgData name="Dr. Hyung Jae Chang" userId="886d5175-8769-4946-920e-866bf9151013" providerId="ADAL" clId="{AA68A4BB-3FC3-4EDC-BEE8-E00A764AF221}" dt="2024-02-05T10:19:54.303" v="57" actId="20577"/>
      <pc:docMkLst>
        <pc:docMk/>
      </pc:docMkLst>
      <pc:sldChg chg="modSp mod">
        <pc:chgData name="Dr. Hyung Jae Chang" userId="886d5175-8769-4946-920e-866bf9151013" providerId="ADAL" clId="{AA68A4BB-3FC3-4EDC-BEE8-E00A764AF221}" dt="2024-02-05T10:19:54.303" v="57" actId="20577"/>
        <pc:sldMkLst>
          <pc:docMk/>
          <pc:sldMk cId="0" sldId="256"/>
        </pc:sldMkLst>
        <pc:spChg chg="mod">
          <ac:chgData name="Dr. Hyung Jae Chang" userId="886d5175-8769-4946-920e-866bf9151013" providerId="ADAL" clId="{AA68A4BB-3FC3-4EDC-BEE8-E00A764AF221}" dt="2024-02-05T10:19:54.303" v="57" actId="20577"/>
          <ac:spMkLst>
            <pc:docMk/>
            <pc:sldMk cId="0" sldId="256"/>
            <ac:spMk id="2" creationId="{00000000-0000-0000-0000-000000000000}"/>
          </ac:spMkLst>
        </pc:spChg>
      </pc:sldChg>
      <pc:sldChg chg="del">
        <pc:chgData name="Dr. Hyung Jae Chang" userId="886d5175-8769-4946-920e-866bf9151013" providerId="ADAL" clId="{AA68A4BB-3FC3-4EDC-BEE8-E00A764AF221}" dt="2024-02-05T10:19:36.317" v="0" actId="47"/>
        <pc:sldMkLst>
          <pc:docMk/>
          <pc:sldMk cId="2122278771" sldId="273"/>
        </pc:sldMkLst>
      </pc:sldChg>
      <pc:sldChg chg="del">
        <pc:chgData name="Dr. Hyung Jae Chang" userId="886d5175-8769-4946-920e-866bf9151013" providerId="ADAL" clId="{AA68A4BB-3FC3-4EDC-BEE8-E00A764AF221}" dt="2024-02-05T10:19:36.317" v="0" actId="47"/>
        <pc:sldMkLst>
          <pc:docMk/>
          <pc:sldMk cId="1384864889" sldId="274"/>
        </pc:sldMkLst>
      </pc:sldChg>
      <pc:sldChg chg="del">
        <pc:chgData name="Dr. Hyung Jae Chang" userId="886d5175-8769-4946-920e-866bf9151013" providerId="ADAL" clId="{AA68A4BB-3FC3-4EDC-BEE8-E00A764AF221}" dt="2024-02-05T10:19:36.317" v="0" actId="47"/>
        <pc:sldMkLst>
          <pc:docMk/>
          <pc:sldMk cId="1045643089" sldId="275"/>
        </pc:sldMkLst>
      </pc:sldChg>
      <pc:sldChg chg="del">
        <pc:chgData name="Dr. Hyung Jae Chang" userId="886d5175-8769-4946-920e-866bf9151013" providerId="ADAL" clId="{AA68A4BB-3FC3-4EDC-BEE8-E00A764AF221}" dt="2024-02-05T10:19:36.317" v="0" actId="47"/>
        <pc:sldMkLst>
          <pc:docMk/>
          <pc:sldMk cId="340201131" sldId="276"/>
        </pc:sldMkLst>
      </pc:sldChg>
      <pc:sldChg chg="del">
        <pc:chgData name="Dr. Hyung Jae Chang" userId="886d5175-8769-4946-920e-866bf9151013" providerId="ADAL" clId="{AA68A4BB-3FC3-4EDC-BEE8-E00A764AF221}" dt="2024-02-05T10:19:36.317" v="0" actId="47"/>
        <pc:sldMkLst>
          <pc:docMk/>
          <pc:sldMk cId="1608784813" sldId="278"/>
        </pc:sldMkLst>
      </pc:sldChg>
      <pc:sldChg chg="del">
        <pc:chgData name="Dr. Hyung Jae Chang" userId="886d5175-8769-4946-920e-866bf9151013" providerId="ADAL" clId="{AA68A4BB-3FC3-4EDC-BEE8-E00A764AF221}" dt="2024-02-05T10:19:36.317" v="0" actId="47"/>
        <pc:sldMkLst>
          <pc:docMk/>
          <pc:sldMk cId="1612905087" sldId="280"/>
        </pc:sldMkLst>
      </pc:sldChg>
      <pc:sldChg chg="del">
        <pc:chgData name="Dr. Hyung Jae Chang" userId="886d5175-8769-4946-920e-866bf9151013" providerId="ADAL" clId="{AA68A4BB-3FC3-4EDC-BEE8-E00A764AF221}" dt="2024-02-05T10:19:36.317" v="0" actId="47"/>
        <pc:sldMkLst>
          <pc:docMk/>
          <pc:sldMk cId="1310994929" sldId="281"/>
        </pc:sldMkLst>
      </pc:sldChg>
      <pc:sldChg chg="del">
        <pc:chgData name="Dr. Hyung Jae Chang" userId="886d5175-8769-4946-920e-866bf9151013" providerId="ADAL" clId="{AA68A4BB-3FC3-4EDC-BEE8-E00A764AF221}" dt="2024-02-05T10:19:36.317" v="0" actId="47"/>
        <pc:sldMkLst>
          <pc:docMk/>
          <pc:sldMk cId="14623218" sldId="282"/>
        </pc:sldMkLst>
      </pc:sldChg>
      <pc:sldChg chg="del">
        <pc:chgData name="Dr. Hyung Jae Chang" userId="886d5175-8769-4946-920e-866bf9151013" providerId="ADAL" clId="{AA68A4BB-3FC3-4EDC-BEE8-E00A764AF221}" dt="2024-02-05T10:19:36.317" v="0" actId="47"/>
        <pc:sldMkLst>
          <pc:docMk/>
          <pc:sldMk cId="4228293099" sldId="283"/>
        </pc:sldMkLst>
      </pc:sldChg>
      <pc:sldChg chg="del">
        <pc:chgData name="Dr. Hyung Jae Chang" userId="886d5175-8769-4946-920e-866bf9151013" providerId="ADAL" clId="{AA68A4BB-3FC3-4EDC-BEE8-E00A764AF221}" dt="2024-02-05T10:19:36.317" v="0" actId="47"/>
        <pc:sldMkLst>
          <pc:docMk/>
          <pc:sldMk cId="425260228" sldId="284"/>
        </pc:sldMkLst>
      </pc:sldChg>
      <pc:sldChg chg="del">
        <pc:chgData name="Dr. Hyung Jae Chang" userId="886d5175-8769-4946-920e-866bf9151013" providerId="ADAL" clId="{AA68A4BB-3FC3-4EDC-BEE8-E00A764AF221}" dt="2024-02-05T10:19:36.317" v="0" actId="47"/>
        <pc:sldMkLst>
          <pc:docMk/>
          <pc:sldMk cId="2448899038" sldId="285"/>
        </pc:sldMkLst>
      </pc:sldChg>
    </pc:docChg>
  </pc:docChgLst>
  <pc:docChgLst>
    <pc:chgData name="Dr. Hyung Jae Chang" userId="886d5175-8769-4946-920e-866bf9151013" providerId="ADAL" clId="{88811F10-966F-460D-B698-D9BEECDEA943}"/>
    <pc:docChg chg="undo custSel modSld">
      <pc:chgData name="Dr. Hyung Jae Chang" userId="886d5175-8769-4946-920e-866bf9151013" providerId="ADAL" clId="{88811F10-966F-460D-B698-D9BEECDEA943}" dt="2024-05-29T16:46:27.558" v="261" actId="122"/>
      <pc:docMkLst>
        <pc:docMk/>
      </pc:docMkLst>
      <pc:sldChg chg="modSp mod">
        <pc:chgData name="Dr. Hyung Jae Chang" userId="886d5175-8769-4946-920e-866bf9151013" providerId="ADAL" clId="{88811F10-966F-460D-B698-D9BEECDEA943}" dt="2024-05-29T01:39:10.611" v="109" actId="20577"/>
        <pc:sldMkLst>
          <pc:docMk/>
          <pc:sldMk cId="340201131" sldId="276"/>
        </pc:sldMkLst>
        <pc:spChg chg="mod">
          <ac:chgData name="Dr. Hyung Jae Chang" userId="886d5175-8769-4946-920e-866bf9151013" providerId="ADAL" clId="{88811F10-966F-460D-B698-D9BEECDEA943}" dt="2024-05-29T01:39:10.611" v="109" actId="20577"/>
          <ac:spMkLst>
            <pc:docMk/>
            <pc:sldMk cId="340201131" sldId="276"/>
            <ac:spMk id="9219" creationId="{CDC5BD81-9460-CAC6-36B0-BE6B676D5454}"/>
          </ac:spMkLst>
        </pc:spChg>
      </pc:sldChg>
      <pc:sldChg chg="modSp mod">
        <pc:chgData name="Dr. Hyung Jae Chang" userId="886d5175-8769-4946-920e-866bf9151013" providerId="ADAL" clId="{88811F10-966F-460D-B698-D9BEECDEA943}" dt="2024-05-26T05:56:06.176" v="87" actId="20577"/>
        <pc:sldMkLst>
          <pc:docMk/>
          <pc:sldMk cId="1310994929" sldId="281"/>
        </pc:sldMkLst>
        <pc:spChg chg="mod">
          <ac:chgData name="Dr. Hyung Jae Chang" userId="886d5175-8769-4946-920e-866bf9151013" providerId="ADAL" clId="{88811F10-966F-460D-B698-D9BEECDEA943}" dt="2024-05-26T05:56:06.176" v="87" actId="20577"/>
          <ac:spMkLst>
            <pc:docMk/>
            <pc:sldMk cId="1310994929" sldId="281"/>
            <ac:spMk id="9219" creationId="{00ACEA33-9D4F-C926-E9BD-D80B55394709}"/>
          </ac:spMkLst>
        </pc:spChg>
      </pc:sldChg>
      <pc:sldChg chg="modSp mod">
        <pc:chgData name="Dr. Hyung Jae Chang" userId="886d5175-8769-4946-920e-866bf9151013" providerId="ADAL" clId="{88811F10-966F-460D-B698-D9BEECDEA943}" dt="2024-05-26T06:05:53.817" v="90" actId="20577"/>
        <pc:sldMkLst>
          <pc:docMk/>
          <pc:sldMk cId="14623218" sldId="282"/>
        </pc:sldMkLst>
        <pc:spChg chg="mod">
          <ac:chgData name="Dr. Hyung Jae Chang" userId="886d5175-8769-4946-920e-866bf9151013" providerId="ADAL" clId="{88811F10-966F-460D-B698-D9BEECDEA943}" dt="2024-05-26T06:05:53.817" v="90" actId="20577"/>
          <ac:spMkLst>
            <pc:docMk/>
            <pc:sldMk cId="14623218" sldId="282"/>
            <ac:spMk id="9219" creationId="{D3C5E6F9-5F4A-EC54-E1F9-E4C27727A31D}"/>
          </ac:spMkLst>
        </pc:spChg>
      </pc:sldChg>
      <pc:sldChg chg="modSp mod">
        <pc:chgData name="Dr. Hyung Jae Chang" userId="886d5175-8769-4946-920e-866bf9151013" providerId="ADAL" clId="{88811F10-966F-460D-B698-D9BEECDEA943}" dt="2024-05-26T09:08:53.180" v="92" actId="20577"/>
        <pc:sldMkLst>
          <pc:docMk/>
          <pc:sldMk cId="660567549" sldId="292"/>
        </pc:sldMkLst>
        <pc:spChg chg="mod">
          <ac:chgData name="Dr. Hyung Jae Chang" userId="886d5175-8769-4946-920e-866bf9151013" providerId="ADAL" clId="{88811F10-966F-460D-B698-D9BEECDEA943}" dt="2024-05-26T09:08:53.180" v="92" actId="20577"/>
          <ac:spMkLst>
            <pc:docMk/>
            <pc:sldMk cId="660567549" sldId="292"/>
            <ac:spMk id="9219" creationId="{DF739B37-ED25-F3BF-E4CD-F48B5FA163E8}"/>
          </ac:spMkLst>
        </pc:spChg>
      </pc:sldChg>
      <pc:sldChg chg="modSp mod">
        <pc:chgData name="Dr. Hyung Jae Chang" userId="886d5175-8769-4946-920e-866bf9151013" providerId="ADAL" clId="{88811F10-966F-460D-B698-D9BEECDEA943}" dt="2024-05-29T04:53:08.392" v="110" actId="1035"/>
        <pc:sldMkLst>
          <pc:docMk/>
          <pc:sldMk cId="2286505666" sldId="293"/>
        </pc:sldMkLst>
        <pc:spChg chg="mod">
          <ac:chgData name="Dr. Hyung Jae Chang" userId="886d5175-8769-4946-920e-866bf9151013" providerId="ADAL" clId="{88811F10-966F-460D-B698-D9BEECDEA943}" dt="2024-05-29T04:53:08.392" v="110" actId="1035"/>
          <ac:spMkLst>
            <pc:docMk/>
            <pc:sldMk cId="2286505666" sldId="293"/>
            <ac:spMk id="9219" creationId="{31B434FD-3E61-B8CB-4253-B601A4BE41B2}"/>
          </ac:spMkLst>
        </pc:spChg>
        <pc:picChg chg="mod">
          <ac:chgData name="Dr. Hyung Jae Chang" userId="886d5175-8769-4946-920e-866bf9151013" providerId="ADAL" clId="{88811F10-966F-460D-B698-D9BEECDEA943}" dt="2024-05-26T09:22:56.835" v="100" actId="14100"/>
          <ac:picMkLst>
            <pc:docMk/>
            <pc:sldMk cId="2286505666" sldId="293"/>
            <ac:picMk id="2" creationId="{16049E17-8D85-5F46-5320-B26C7A2DA184}"/>
          </ac:picMkLst>
        </pc:picChg>
        <pc:picChg chg="mod">
          <ac:chgData name="Dr. Hyung Jae Chang" userId="886d5175-8769-4946-920e-866bf9151013" providerId="ADAL" clId="{88811F10-966F-460D-B698-D9BEECDEA943}" dt="2024-05-26T09:23:00.413" v="101" actId="14100"/>
          <ac:picMkLst>
            <pc:docMk/>
            <pc:sldMk cId="2286505666" sldId="293"/>
            <ac:picMk id="4" creationId="{99B67C43-C03E-2954-E4B7-2946EFCC1D06}"/>
          </ac:picMkLst>
        </pc:picChg>
      </pc:sldChg>
      <pc:sldChg chg="addSp modSp mod">
        <pc:chgData name="Dr. Hyung Jae Chang" userId="886d5175-8769-4946-920e-866bf9151013" providerId="ADAL" clId="{88811F10-966F-460D-B698-D9BEECDEA943}" dt="2024-05-29T16:46:27.558" v="261" actId="122"/>
        <pc:sldMkLst>
          <pc:docMk/>
          <pc:sldMk cId="3311871900" sldId="297"/>
        </pc:sldMkLst>
        <pc:spChg chg="add mod">
          <ac:chgData name="Dr. Hyung Jae Chang" userId="886d5175-8769-4946-920e-866bf9151013" providerId="ADAL" clId="{88811F10-966F-460D-B698-D9BEECDEA943}" dt="2024-05-29T16:46:27.558" v="261" actId="122"/>
          <ac:spMkLst>
            <pc:docMk/>
            <pc:sldMk cId="3311871900" sldId="297"/>
            <ac:spMk id="3" creationId="{433DECA6-4BBF-979D-4B06-84F9152B50A8}"/>
          </ac:spMkLst>
        </pc:spChg>
      </pc:sldChg>
    </pc:docChg>
  </pc:docChgLst>
  <pc:docChgLst>
    <pc:chgData name="Dr. Hyung Jae Chang" userId="886d5175-8769-4946-920e-866bf9151013" providerId="ADAL" clId="{488DEA0C-724A-47AF-A1D9-BC473367C52C}"/>
    <pc:docChg chg="undo custSel delSld modSld">
      <pc:chgData name="Dr. Hyung Jae Chang" userId="886d5175-8769-4946-920e-866bf9151013" providerId="ADAL" clId="{488DEA0C-724A-47AF-A1D9-BC473367C52C}" dt="2024-04-28T08:03:07.580" v="36" actId="1076"/>
      <pc:docMkLst>
        <pc:docMk/>
      </pc:docMkLst>
      <pc:sldChg chg="del">
        <pc:chgData name="Dr. Hyung Jae Chang" userId="886d5175-8769-4946-920e-866bf9151013" providerId="ADAL" clId="{488DEA0C-724A-47AF-A1D9-BC473367C52C}" dt="2024-04-27T14:30:07.644" v="15" actId="47"/>
        <pc:sldMkLst>
          <pc:docMk/>
          <pc:sldMk cId="0" sldId="258"/>
        </pc:sldMkLst>
      </pc:sldChg>
      <pc:sldChg chg="del">
        <pc:chgData name="Dr. Hyung Jae Chang" userId="886d5175-8769-4946-920e-866bf9151013" providerId="ADAL" clId="{488DEA0C-724A-47AF-A1D9-BC473367C52C}" dt="2024-04-27T14:30:07.644" v="15" actId="47"/>
        <pc:sldMkLst>
          <pc:docMk/>
          <pc:sldMk cId="1785101457" sldId="259"/>
        </pc:sldMkLst>
      </pc:sldChg>
      <pc:sldChg chg="del">
        <pc:chgData name="Dr. Hyung Jae Chang" userId="886d5175-8769-4946-920e-866bf9151013" providerId="ADAL" clId="{488DEA0C-724A-47AF-A1D9-BC473367C52C}" dt="2024-04-27T14:30:07.644" v="15" actId="47"/>
        <pc:sldMkLst>
          <pc:docMk/>
          <pc:sldMk cId="825604746" sldId="260"/>
        </pc:sldMkLst>
      </pc:sldChg>
      <pc:sldChg chg="del">
        <pc:chgData name="Dr. Hyung Jae Chang" userId="886d5175-8769-4946-920e-866bf9151013" providerId="ADAL" clId="{488DEA0C-724A-47AF-A1D9-BC473367C52C}" dt="2024-04-27T14:30:07.644" v="15" actId="47"/>
        <pc:sldMkLst>
          <pc:docMk/>
          <pc:sldMk cId="235567398" sldId="261"/>
        </pc:sldMkLst>
      </pc:sldChg>
      <pc:sldChg chg="del">
        <pc:chgData name="Dr. Hyung Jae Chang" userId="886d5175-8769-4946-920e-866bf9151013" providerId="ADAL" clId="{488DEA0C-724A-47AF-A1D9-BC473367C52C}" dt="2024-04-27T14:30:07.644" v="15" actId="47"/>
        <pc:sldMkLst>
          <pc:docMk/>
          <pc:sldMk cId="2999215073" sldId="262"/>
        </pc:sldMkLst>
      </pc:sldChg>
      <pc:sldChg chg="modSp del mod">
        <pc:chgData name="Dr. Hyung Jae Chang" userId="886d5175-8769-4946-920e-866bf9151013" providerId="ADAL" clId="{488DEA0C-724A-47AF-A1D9-BC473367C52C}" dt="2024-04-27T14:30:07.644" v="15" actId="47"/>
        <pc:sldMkLst>
          <pc:docMk/>
          <pc:sldMk cId="3215572969" sldId="263"/>
        </pc:sldMkLst>
        <pc:spChg chg="mod">
          <ac:chgData name="Dr. Hyung Jae Chang" userId="886d5175-8769-4946-920e-866bf9151013" providerId="ADAL" clId="{488DEA0C-724A-47AF-A1D9-BC473367C52C}" dt="2024-04-24T15:08:51.965" v="3" actId="20577"/>
          <ac:spMkLst>
            <pc:docMk/>
            <pc:sldMk cId="3215572969" sldId="263"/>
            <ac:spMk id="9219" creationId="{4D93E97E-A44B-0DA9-04DA-346D2A00D6F8}"/>
          </ac:spMkLst>
        </pc:spChg>
      </pc:sldChg>
      <pc:sldChg chg="del">
        <pc:chgData name="Dr. Hyung Jae Chang" userId="886d5175-8769-4946-920e-866bf9151013" providerId="ADAL" clId="{488DEA0C-724A-47AF-A1D9-BC473367C52C}" dt="2024-04-27T14:30:07.644" v="15" actId="47"/>
        <pc:sldMkLst>
          <pc:docMk/>
          <pc:sldMk cId="1258215596" sldId="264"/>
        </pc:sldMkLst>
      </pc:sldChg>
      <pc:sldChg chg="del">
        <pc:chgData name="Dr. Hyung Jae Chang" userId="886d5175-8769-4946-920e-866bf9151013" providerId="ADAL" clId="{488DEA0C-724A-47AF-A1D9-BC473367C52C}" dt="2024-04-27T14:30:07.644" v="15" actId="47"/>
        <pc:sldMkLst>
          <pc:docMk/>
          <pc:sldMk cId="2486211382" sldId="265"/>
        </pc:sldMkLst>
      </pc:sldChg>
      <pc:sldChg chg="del">
        <pc:chgData name="Dr. Hyung Jae Chang" userId="886d5175-8769-4946-920e-866bf9151013" providerId="ADAL" clId="{488DEA0C-724A-47AF-A1D9-BC473367C52C}" dt="2024-04-27T14:30:07.644" v="15" actId="47"/>
        <pc:sldMkLst>
          <pc:docMk/>
          <pc:sldMk cId="2652003968" sldId="266"/>
        </pc:sldMkLst>
      </pc:sldChg>
      <pc:sldChg chg="modSp del mod">
        <pc:chgData name="Dr. Hyung Jae Chang" userId="886d5175-8769-4946-920e-866bf9151013" providerId="ADAL" clId="{488DEA0C-724A-47AF-A1D9-BC473367C52C}" dt="2024-04-27T14:30:07.644" v="15" actId="47"/>
        <pc:sldMkLst>
          <pc:docMk/>
          <pc:sldMk cId="1937113887" sldId="267"/>
        </pc:sldMkLst>
        <pc:spChg chg="mod">
          <ac:chgData name="Dr. Hyung Jae Chang" userId="886d5175-8769-4946-920e-866bf9151013" providerId="ADAL" clId="{488DEA0C-724A-47AF-A1D9-BC473367C52C}" dt="2024-04-24T17:57:06.152" v="4" actId="6549"/>
          <ac:spMkLst>
            <pc:docMk/>
            <pc:sldMk cId="1937113887" sldId="267"/>
            <ac:spMk id="9219" creationId="{2602628E-D1FA-246A-60F5-220B83B69BB0}"/>
          </ac:spMkLst>
        </pc:spChg>
        <pc:picChg chg="mod">
          <ac:chgData name="Dr. Hyung Jae Chang" userId="886d5175-8769-4946-920e-866bf9151013" providerId="ADAL" clId="{488DEA0C-724A-47AF-A1D9-BC473367C52C}" dt="2024-04-24T17:58:02.964" v="5" actId="1076"/>
          <ac:picMkLst>
            <pc:docMk/>
            <pc:sldMk cId="1937113887" sldId="267"/>
            <ac:picMk id="4" creationId="{6ED15352-3F8D-AE94-1E99-33074AF8C333}"/>
          </ac:picMkLst>
        </pc:picChg>
      </pc:sldChg>
      <pc:sldChg chg="del">
        <pc:chgData name="Dr. Hyung Jae Chang" userId="886d5175-8769-4946-920e-866bf9151013" providerId="ADAL" clId="{488DEA0C-724A-47AF-A1D9-BC473367C52C}" dt="2024-04-27T14:30:07.644" v="15" actId="47"/>
        <pc:sldMkLst>
          <pc:docMk/>
          <pc:sldMk cId="3403623564" sldId="268"/>
        </pc:sldMkLst>
      </pc:sldChg>
      <pc:sldChg chg="del">
        <pc:chgData name="Dr. Hyung Jae Chang" userId="886d5175-8769-4946-920e-866bf9151013" providerId="ADAL" clId="{488DEA0C-724A-47AF-A1D9-BC473367C52C}" dt="2024-04-27T14:30:07.644" v="15" actId="47"/>
        <pc:sldMkLst>
          <pc:docMk/>
          <pc:sldMk cId="2712303052" sldId="269"/>
        </pc:sldMkLst>
      </pc:sldChg>
      <pc:sldChg chg="del">
        <pc:chgData name="Dr. Hyung Jae Chang" userId="886d5175-8769-4946-920e-866bf9151013" providerId="ADAL" clId="{488DEA0C-724A-47AF-A1D9-BC473367C52C}" dt="2024-04-27T14:30:07.644" v="15" actId="47"/>
        <pc:sldMkLst>
          <pc:docMk/>
          <pc:sldMk cId="2268781009" sldId="270"/>
        </pc:sldMkLst>
      </pc:sldChg>
      <pc:sldChg chg="del">
        <pc:chgData name="Dr. Hyung Jae Chang" userId="886d5175-8769-4946-920e-866bf9151013" providerId="ADAL" clId="{488DEA0C-724A-47AF-A1D9-BC473367C52C}" dt="2024-04-27T14:30:07.644" v="15" actId="47"/>
        <pc:sldMkLst>
          <pc:docMk/>
          <pc:sldMk cId="40572939" sldId="271"/>
        </pc:sldMkLst>
      </pc:sldChg>
      <pc:sldChg chg="del">
        <pc:chgData name="Dr. Hyung Jae Chang" userId="886d5175-8769-4946-920e-866bf9151013" providerId="ADAL" clId="{488DEA0C-724A-47AF-A1D9-BC473367C52C}" dt="2024-04-27T14:30:07.644" v="15" actId="47"/>
        <pc:sldMkLst>
          <pc:docMk/>
          <pc:sldMk cId="16160223" sldId="272"/>
        </pc:sldMkLst>
      </pc:sldChg>
      <pc:sldChg chg="del">
        <pc:chgData name="Dr. Hyung Jae Chang" userId="886d5175-8769-4946-920e-866bf9151013" providerId="ADAL" clId="{488DEA0C-724A-47AF-A1D9-BC473367C52C}" dt="2024-04-27T14:30:07.644" v="15" actId="47"/>
        <pc:sldMkLst>
          <pc:docMk/>
          <pc:sldMk cId="2122278771" sldId="273"/>
        </pc:sldMkLst>
      </pc:sldChg>
      <pc:sldChg chg="del">
        <pc:chgData name="Dr. Hyung Jae Chang" userId="886d5175-8769-4946-920e-866bf9151013" providerId="ADAL" clId="{488DEA0C-724A-47AF-A1D9-BC473367C52C}" dt="2024-04-27T14:30:07.644" v="15" actId="47"/>
        <pc:sldMkLst>
          <pc:docMk/>
          <pc:sldMk cId="1384864889" sldId="274"/>
        </pc:sldMkLst>
      </pc:sldChg>
      <pc:sldChg chg="del">
        <pc:chgData name="Dr. Hyung Jae Chang" userId="886d5175-8769-4946-920e-866bf9151013" providerId="ADAL" clId="{488DEA0C-724A-47AF-A1D9-BC473367C52C}" dt="2024-04-27T14:30:07.644" v="15" actId="47"/>
        <pc:sldMkLst>
          <pc:docMk/>
          <pc:sldMk cId="1045643089" sldId="275"/>
        </pc:sldMkLst>
      </pc:sldChg>
      <pc:sldChg chg="modSp mod">
        <pc:chgData name="Dr. Hyung Jae Chang" userId="886d5175-8769-4946-920e-866bf9151013" providerId="ADAL" clId="{488DEA0C-724A-47AF-A1D9-BC473367C52C}" dt="2024-04-28T07:23:27.313" v="16" actId="1076"/>
        <pc:sldMkLst>
          <pc:docMk/>
          <pc:sldMk cId="340201131" sldId="276"/>
        </pc:sldMkLst>
        <pc:spChg chg="mod">
          <ac:chgData name="Dr. Hyung Jae Chang" userId="886d5175-8769-4946-920e-866bf9151013" providerId="ADAL" clId="{488DEA0C-724A-47AF-A1D9-BC473367C52C}" dt="2024-04-25T06:44:33.523" v="7" actId="20577"/>
          <ac:spMkLst>
            <pc:docMk/>
            <pc:sldMk cId="340201131" sldId="276"/>
            <ac:spMk id="9219" creationId="{CDC5BD81-9460-CAC6-36B0-BE6B676D5454}"/>
          </ac:spMkLst>
        </pc:spChg>
        <pc:picChg chg="mod">
          <ac:chgData name="Dr. Hyung Jae Chang" userId="886d5175-8769-4946-920e-866bf9151013" providerId="ADAL" clId="{488DEA0C-724A-47AF-A1D9-BC473367C52C}" dt="2024-04-28T07:23:27.313" v="16" actId="1076"/>
          <ac:picMkLst>
            <pc:docMk/>
            <pc:sldMk cId="340201131" sldId="276"/>
            <ac:picMk id="2" creationId="{2ABF257E-DAFF-1286-E7C4-E39826755BD6}"/>
          </ac:picMkLst>
        </pc:picChg>
      </pc:sldChg>
      <pc:sldChg chg="modSp mod">
        <pc:chgData name="Dr. Hyung Jae Chang" userId="886d5175-8769-4946-920e-866bf9151013" providerId="ADAL" clId="{488DEA0C-724A-47AF-A1D9-BC473367C52C}" dt="2024-04-28T07:28:05.659" v="17" actId="1076"/>
        <pc:sldMkLst>
          <pc:docMk/>
          <pc:sldMk cId="2294162888" sldId="277"/>
        </pc:sldMkLst>
        <pc:picChg chg="mod">
          <ac:chgData name="Dr. Hyung Jae Chang" userId="886d5175-8769-4946-920e-866bf9151013" providerId="ADAL" clId="{488DEA0C-724A-47AF-A1D9-BC473367C52C}" dt="2024-04-28T07:28:05.659" v="17" actId="1076"/>
          <ac:picMkLst>
            <pc:docMk/>
            <pc:sldMk cId="2294162888" sldId="277"/>
            <ac:picMk id="2" creationId="{C0CB8AF1-2990-DA72-FABF-D9B92242F64C}"/>
          </ac:picMkLst>
        </pc:picChg>
      </pc:sldChg>
      <pc:sldChg chg="modSp mod">
        <pc:chgData name="Dr. Hyung Jae Chang" userId="886d5175-8769-4946-920e-866bf9151013" providerId="ADAL" clId="{488DEA0C-724A-47AF-A1D9-BC473367C52C}" dt="2024-04-28T07:28:55.880" v="18" actId="1076"/>
        <pc:sldMkLst>
          <pc:docMk/>
          <pc:sldMk cId="1608784813" sldId="278"/>
        </pc:sldMkLst>
        <pc:picChg chg="mod">
          <ac:chgData name="Dr. Hyung Jae Chang" userId="886d5175-8769-4946-920e-866bf9151013" providerId="ADAL" clId="{488DEA0C-724A-47AF-A1D9-BC473367C52C}" dt="2024-04-28T07:28:55.880" v="18" actId="1076"/>
          <ac:picMkLst>
            <pc:docMk/>
            <pc:sldMk cId="1608784813" sldId="278"/>
            <ac:picMk id="2" creationId="{506084A1-BEB5-3A28-B429-71D8F87620E5}"/>
          </ac:picMkLst>
        </pc:picChg>
      </pc:sldChg>
      <pc:sldChg chg="modSp mod">
        <pc:chgData name="Dr. Hyung Jae Chang" userId="886d5175-8769-4946-920e-866bf9151013" providerId="ADAL" clId="{488DEA0C-724A-47AF-A1D9-BC473367C52C}" dt="2024-04-28T07:29:46.931" v="19" actId="1076"/>
        <pc:sldMkLst>
          <pc:docMk/>
          <pc:sldMk cId="1612905087" sldId="280"/>
        </pc:sldMkLst>
        <pc:picChg chg="mod">
          <ac:chgData name="Dr. Hyung Jae Chang" userId="886d5175-8769-4946-920e-866bf9151013" providerId="ADAL" clId="{488DEA0C-724A-47AF-A1D9-BC473367C52C}" dt="2024-04-28T07:29:46.931" v="19" actId="1076"/>
          <ac:picMkLst>
            <pc:docMk/>
            <pc:sldMk cId="1612905087" sldId="280"/>
            <ac:picMk id="2" creationId="{557FE328-67F5-35E8-54A8-A869A11443B7}"/>
          </ac:picMkLst>
        </pc:picChg>
      </pc:sldChg>
      <pc:sldChg chg="modSp mod">
        <pc:chgData name="Dr. Hyung Jae Chang" userId="886d5175-8769-4946-920e-866bf9151013" providerId="ADAL" clId="{488DEA0C-724A-47AF-A1D9-BC473367C52C}" dt="2024-04-28T07:30:13.383" v="20" actId="1076"/>
        <pc:sldMkLst>
          <pc:docMk/>
          <pc:sldMk cId="1310994929" sldId="281"/>
        </pc:sldMkLst>
        <pc:picChg chg="mod">
          <ac:chgData name="Dr. Hyung Jae Chang" userId="886d5175-8769-4946-920e-866bf9151013" providerId="ADAL" clId="{488DEA0C-724A-47AF-A1D9-BC473367C52C}" dt="2024-04-28T07:30:13.383" v="20" actId="1076"/>
          <ac:picMkLst>
            <pc:docMk/>
            <pc:sldMk cId="1310994929" sldId="281"/>
            <ac:picMk id="3" creationId="{67C17CDD-0C87-5E78-C272-69DE0CE162EA}"/>
          </ac:picMkLst>
        </pc:picChg>
      </pc:sldChg>
      <pc:sldChg chg="modSp mod">
        <pc:chgData name="Dr. Hyung Jae Chang" userId="886d5175-8769-4946-920e-866bf9151013" providerId="ADAL" clId="{488DEA0C-724A-47AF-A1D9-BC473367C52C}" dt="2024-04-28T07:32:21.834" v="21" actId="1076"/>
        <pc:sldMkLst>
          <pc:docMk/>
          <pc:sldMk cId="14623218" sldId="282"/>
        </pc:sldMkLst>
        <pc:picChg chg="mod">
          <ac:chgData name="Dr. Hyung Jae Chang" userId="886d5175-8769-4946-920e-866bf9151013" providerId="ADAL" clId="{488DEA0C-724A-47AF-A1D9-BC473367C52C}" dt="2024-04-28T07:32:21.834" v="21" actId="1076"/>
          <ac:picMkLst>
            <pc:docMk/>
            <pc:sldMk cId="14623218" sldId="282"/>
            <ac:picMk id="2" creationId="{9CD7E3AE-A5C4-AE07-AA0B-EFE47004FA5D}"/>
          </ac:picMkLst>
        </pc:picChg>
      </pc:sldChg>
      <pc:sldChg chg="modSp mod">
        <pc:chgData name="Dr. Hyung Jae Chang" userId="886d5175-8769-4946-920e-866bf9151013" providerId="ADAL" clId="{488DEA0C-724A-47AF-A1D9-BC473367C52C}" dt="2024-04-28T07:35:55.559" v="22" actId="1076"/>
        <pc:sldMkLst>
          <pc:docMk/>
          <pc:sldMk cId="4228293099" sldId="283"/>
        </pc:sldMkLst>
        <pc:picChg chg="mod">
          <ac:chgData name="Dr. Hyung Jae Chang" userId="886d5175-8769-4946-920e-866bf9151013" providerId="ADAL" clId="{488DEA0C-724A-47AF-A1D9-BC473367C52C}" dt="2024-04-28T07:35:55.559" v="22" actId="1076"/>
          <ac:picMkLst>
            <pc:docMk/>
            <pc:sldMk cId="4228293099" sldId="283"/>
            <ac:picMk id="2" creationId="{51D48D57-635C-9ADA-1E74-FEB614F7E4F2}"/>
          </ac:picMkLst>
        </pc:picChg>
      </pc:sldChg>
      <pc:sldChg chg="del">
        <pc:chgData name="Dr. Hyung Jae Chang" userId="886d5175-8769-4946-920e-866bf9151013" providerId="ADAL" clId="{488DEA0C-724A-47AF-A1D9-BC473367C52C}" dt="2024-04-25T13:47:29.718" v="8" actId="47"/>
        <pc:sldMkLst>
          <pc:docMk/>
          <pc:sldMk cId="425260228" sldId="284"/>
        </pc:sldMkLst>
      </pc:sldChg>
      <pc:sldChg chg="modSp mod">
        <pc:chgData name="Dr. Hyung Jae Chang" userId="886d5175-8769-4946-920e-866bf9151013" providerId="ADAL" clId="{488DEA0C-724A-47AF-A1D9-BC473367C52C}" dt="2024-04-28T07:41:27.655" v="23" actId="1076"/>
        <pc:sldMkLst>
          <pc:docMk/>
          <pc:sldMk cId="2448899038" sldId="285"/>
        </pc:sldMkLst>
        <pc:picChg chg="mod">
          <ac:chgData name="Dr. Hyung Jae Chang" userId="886d5175-8769-4946-920e-866bf9151013" providerId="ADAL" clId="{488DEA0C-724A-47AF-A1D9-BC473367C52C}" dt="2024-04-28T07:41:27.655" v="23" actId="1076"/>
          <ac:picMkLst>
            <pc:docMk/>
            <pc:sldMk cId="2448899038" sldId="285"/>
            <ac:picMk id="2" creationId="{ECE76E87-6398-9D59-9A07-37B0B0D10B0E}"/>
          </ac:picMkLst>
        </pc:picChg>
      </pc:sldChg>
      <pc:sldChg chg="modSp mod">
        <pc:chgData name="Dr. Hyung Jae Chang" userId="886d5175-8769-4946-920e-866bf9151013" providerId="ADAL" clId="{488DEA0C-724A-47AF-A1D9-BC473367C52C}" dt="2024-04-28T07:43:31.545" v="24" actId="1076"/>
        <pc:sldMkLst>
          <pc:docMk/>
          <pc:sldMk cId="1451933789" sldId="287"/>
        </pc:sldMkLst>
        <pc:picChg chg="mod">
          <ac:chgData name="Dr. Hyung Jae Chang" userId="886d5175-8769-4946-920e-866bf9151013" providerId="ADAL" clId="{488DEA0C-724A-47AF-A1D9-BC473367C52C}" dt="2024-04-28T07:43:31.545" v="24" actId="1076"/>
          <ac:picMkLst>
            <pc:docMk/>
            <pc:sldMk cId="1451933789" sldId="287"/>
            <ac:picMk id="2" creationId="{A99869D0-FAF5-1A19-1172-EC071049C7DE}"/>
          </ac:picMkLst>
        </pc:picChg>
      </pc:sldChg>
      <pc:sldChg chg="modSp mod">
        <pc:chgData name="Dr. Hyung Jae Chang" userId="886d5175-8769-4946-920e-866bf9151013" providerId="ADAL" clId="{488DEA0C-724A-47AF-A1D9-BC473367C52C}" dt="2024-04-28T07:44:54.350" v="25" actId="1076"/>
        <pc:sldMkLst>
          <pc:docMk/>
          <pc:sldMk cId="4037613552" sldId="289"/>
        </pc:sldMkLst>
        <pc:picChg chg="mod">
          <ac:chgData name="Dr. Hyung Jae Chang" userId="886d5175-8769-4946-920e-866bf9151013" providerId="ADAL" clId="{488DEA0C-724A-47AF-A1D9-BC473367C52C}" dt="2024-04-28T07:44:54.350" v="25" actId="1076"/>
          <ac:picMkLst>
            <pc:docMk/>
            <pc:sldMk cId="4037613552" sldId="289"/>
            <ac:picMk id="2" creationId="{B8A1218B-0DAE-F48E-B6B5-AEF78B559A3C}"/>
          </ac:picMkLst>
        </pc:picChg>
      </pc:sldChg>
      <pc:sldChg chg="modSp mod">
        <pc:chgData name="Dr. Hyung Jae Chang" userId="886d5175-8769-4946-920e-866bf9151013" providerId="ADAL" clId="{488DEA0C-724A-47AF-A1D9-BC473367C52C}" dt="2024-04-28T07:45:46.978" v="26" actId="1076"/>
        <pc:sldMkLst>
          <pc:docMk/>
          <pc:sldMk cId="2009710786" sldId="290"/>
        </pc:sldMkLst>
        <pc:picChg chg="mod">
          <ac:chgData name="Dr. Hyung Jae Chang" userId="886d5175-8769-4946-920e-866bf9151013" providerId="ADAL" clId="{488DEA0C-724A-47AF-A1D9-BC473367C52C}" dt="2024-04-28T07:45:46.978" v="26" actId="1076"/>
          <ac:picMkLst>
            <pc:docMk/>
            <pc:sldMk cId="2009710786" sldId="290"/>
            <ac:picMk id="2" creationId="{83A880B9-F944-3025-1E87-B628DD3E9721}"/>
          </ac:picMkLst>
        </pc:picChg>
      </pc:sldChg>
      <pc:sldChg chg="modSp mod">
        <pc:chgData name="Dr. Hyung Jae Chang" userId="886d5175-8769-4946-920e-866bf9151013" providerId="ADAL" clId="{488DEA0C-724A-47AF-A1D9-BC473367C52C}" dt="2024-04-28T07:47:18.029" v="27" actId="1076"/>
        <pc:sldMkLst>
          <pc:docMk/>
          <pc:sldMk cId="709685469" sldId="291"/>
        </pc:sldMkLst>
        <pc:picChg chg="mod">
          <ac:chgData name="Dr. Hyung Jae Chang" userId="886d5175-8769-4946-920e-866bf9151013" providerId="ADAL" clId="{488DEA0C-724A-47AF-A1D9-BC473367C52C}" dt="2024-04-28T07:47:18.029" v="27" actId="1076"/>
          <ac:picMkLst>
            <pc:docMk/>
            <pc:sldMk cId="709685469" sldId="291"/>
            <ac:picMk id="3" creationId="{B1D1C073-D318-967E-B86A-4111B8FD4E5E}"/>
          </ac:picMkLst>
        </pc:picChg>
      </pc:sldChg>
      <pc:sldChg chg="modSp mod">
        <pc:chgData name="Dr. Hyung Jae Chang" userId="886d5175-8769-4946-920e-866bf9151013" providerId="ADAL" clId="{488DEA0C-724A-47AF-A1D9-BC473367C52C}" dt="2024-04-28T07:54:42.283" v="28" actId="1076"/>
        <pc:sldMkLst>
          <pc:docMk/>
          <pc:sldMk cId="660567549" sldId="292"/>
        </pc:sldMkLst>
        <pc:spChg chg="mod">
          <ac:chgData name="Dr. Hyung Jae Chang" userId="886d5175-8769-4946-920e-866bf9151013" providerId="ADAL" clId="{488DEA0C-724A-47AF-A1D9-BC473367C52C}" dt="2024-04-25T15:07:41.813" v="10" actId="20577"/>
          <ac:spMkLst>
            <pc:docMk/>
            <pc:sldMk cId="660567549" sldId="292"/>
            <ac:spMk id="9219" creationId="{DF739B37-ED25-F3BF-E4CD-F48B5FA163E8}"/>
          </ac:spMkLst>
        </pc:spChg>
        <pc:picChg chg="mod">
          <ac:chgData name="Dr. Hyung Jae Chang" userId="886d5175-8769-4946-920e-866bf9151013" providerId="ADAL" clId="{488DEA0C-724A-47AF-A1D9-BC473367C52C}" dt="2024-04-28T07:54:42.283" v="28" actId="1076"/>
          <ac:picMkLst>
            <pc:docMk/>
            <pc:sldMk cId="660567549" sldId="292"/>
            <ac:picMk id="2" creationId="{CCE992A0-1C11-8379-09C9-2C9C14C75111}"/>
          </ac:picMkLst>
        </pc:picChg>
        <pc:picChg chg="mod">
          <ac:chgData name="Dr. Hyung Jae Chang" userId="886d5175-8769-4946-920e-866bf9151013" providerId="ADAL" clId="{488DEA0C-724A-47AF-A1D9-BC473367C52C}" dt="2024-04-25T14:51:09.985" v="9" actId="1076"/>
          <ac:picMkLst>
            <pc:docMk/>
            <pc:sldMk cId="660567549" sldId="292"/>
            <ac:picMk id="3" creationId="{3EDBAFF4-F478-66B4-4F41-DCEB6E500879}"/>
          </ac:picMkLst>
        </pc:picChg>
      </pc:sldChg>
      <pc:sldChg chg="modSp mod">
        <pc:chgData name="Dr. Hyung Jae Chang" userId="886d5175-8769-4946-920e-866bf9151013" providerId="ADAL" clId="{488DEA0C-724A-47AF-A1D9-BC473367C52C}" dt="2024-04-28T07:58:40.832" v="29" actId="1076"/>
        <pc:sldMkLst>
          <pc:docMk/>
          <pc:sldMk cId="2286505666" sldId="293"/>
        </pc:sldMkLst>
        <pc:picChg chg="mod">
          <ac:chgData name="Dr. Hyung Jae Chang" userId="886d5175-8769-4946-920e-866bf9151013" providerId="ADAL" clId="{488DEA0C-724A-47AF-A1D9-BC473367C52C}" dt="2024-04-28T07:58:40.832" v="29" actId="1076"/>
          <ac:picMkLst>
            <pc:docMk/>
            <pc:sldMk cId="2286505666" sldId="293"/>
            <ac:picMk id="3" creationId="{F377D1B4-7BBC-AF1E-94ED-57CFAE16DB7B}"/>
          </ac:picMkLst>
        </pc:picChg>
      </pc:sldChg>
      <pc:sldChg chg="modSp mod">
        <pc:chgData name="Dr. Hyung Jae Chang" userId="886d5175-8769-4946-920e-866bf9151013" providerId="ADAL" clId="{488DEA0C-724A-47AF-A1D9-BC473367C52C}" dt="2024-04-28T07:59:33.312" v="30" actId="1076"/>
        <pc:sldMkLst>
          <pc:docMk/>
          <pc:sldMk cId="347248549" sldId="294"/>
        </pc:sldMkLst>
        <pc:picChg chg="mod">
          <ac:chgData name="Dr. Hyung Jae Chang" userId="886d5175-8769-4946-920e-866bf9151013" providerId="ADAL" clId="{488DEA0C-724A-47AF-A1D9-BC473367C52C}" dt="2024-04-28T07:59:33.312" v="30" actId="1076"/>
          <ac:picMkLst>
            <pc:docMk/>
            <pc:sldMk cId="347248549" sldId="294"/>
            <ac:picMk id="2" creationId="{E30B6240-1267-5E02-BB0D-4FB84CBBA6BD}"/>
          </ac:picMkLst>
        </pc:picChg>
      </pc:sldChg>
      <pc:sldChg chg="modSp mod">
        <pc:chgData name="Dr. Hyung Jae Chang" userId="886d5175-8769-4946-920e-866bf9151013" providerId="ADAL" clId="{488DEA0C-724A-47AF-A1D9-BC473367C52C}" dt="2024-04-28T08:00:05.360" v="31" actId="1076"/>
        <pc:sldMkLst>
          <pc:docMk/>
          <pc:sldMk cId="33174407" sldId="295"/>
        </pc:sldMkLst>
        <pc:picChg chg="mod">
          <ac:chgData name="Dr. Hyung Jae Chang" userId="886d5175-8769-4946-920e-866bf9151013" providerId="ADAL" clId="{488DEA0C-724A-47AF-A1D9-BC473367C52C}" dt="2024-04-28T08:00:05.360" v="31" actId="1076"/>
          <ac:picMkLst>
            <pc:docMk/>
            <pc:sldMk cId="33174407" sldId="295"/>
            <ac:picMk id="2" creationId="{BDCC516B-5C8D-503A-1807-E98F3705DA7B}"/>
          </ac:picMkLst>
        </pc:picChg>
      </pc:sldChg>
      <pc:sldChg chg="modSp mod">
        <pc:chgData name="Dr. Hyung Jae Chang" userId="886d5175-8769-4946-920e-866bf9151013" providerId="ADAL" clId="{488DEA0C-724A-47AF-A1D9-BC473367C52C}" dt="2024-04-28T08:00:48.834" v="32" actId="1076"/>
        <pc:sldMkLst>
          <pc:docMk/>
          <pc:sldMk cId="3800430280" sldId="296"/>
        </pc:sldMkLst>
        <pc:spChg chg="mod">
          <ac:chgData name="Dr. Hyung Jae Chang" userId="886d5175-8769-4946-920e-866bf9151013" providerId="ADAL" clId="{488DEA0C-724A-47AF-A1D9-BC473367C52C}" dt="2024-04-25T15:39:07.794" v="12" actId="1035"/>
          <ac:spMkLst>
            <pc:docMk/>
            <pc:sldMk cId="3800430280" sldId="296"/>
            <ac:spMk id="3" creationId="{99351226-B40F-10DA-96F3-56291644B550}"/>
          </ac:spMkLst>
        </pc:spChg>
        <pc:picChg chg="mod">
          <ac:chgData name="Dr. Hyung Jae Chang" userId="886d5175-8769-4946-920e-866bf9151013" providerId="ADAL" clId="{488DEA0C-724A-47AF-A1D9-BC473367C52C}" dt="2024-04-28T08:00:48.834" v="32" actId="1076"/>
          <ac:picMkLst>
            <pc:docMk/>
            <pc:sldMk cId="3800430280" sldId="296"/>
            <ac:picMk id="2" creationId="{A725187D-4337-BB3D-F431-207FFF5D1EF4}"/>
          </ac:picMkLst>
        </pc:picChg>
        <pc:picChg chg="mod">
          <ac:chgData name="Dr. Hyung Jae Chang" userId="886d5175-8769-4946-920e-866bf9151013" providerId="ADAL" clId="{488DEA0C-724A-47AF-A1D9-BC473367C52C}" dt="2024-04-25T15:39:09.527" v="14" actId="1035"/>
          <ac:picMkLst>
            <pc:docMk/>
            <pc:sldMk cId="3800430280" sldId="296"/>
            <ac:picMk id="8" creationId="{128B4DEE-407B-452D-823E-1CD0D8BE6E6A}"/>
          </ac:picMkLst>
        </pc:picChg>
      </pc:sldChg>
      <pc:sldChg chg="modSp mod">
        <pc:chgData name="Dr. Hyung Jae Chang" userId="886d5175-8769-4946-920e-866bf9151013" providerId="ADAL" clId="{488DEA0C-724A-47AF-A1D9-BC473367C52C}" dt="2024-04-28T08:02:12.159" v="33" actId="1076"/>
        <pc:sldMkLst>
          <pc:docMk/>
          <pc:sldMk cId="3311871900" sldId="297"/>
        </pc:sldMkLst>
        <pc:picChg chg="mod">
          <ac:chgData name="Dr. Hyung Jae Chang" userId="886d5175-8769-4946-920e-866bf9151013" providerId="ADAL" clId="{488DEA0C-724A-47AF-A1D9-BC473367C52C}" dt="2024-04-28T08:02:12.159" v="33" actId="1076"/>
          <ac:picMkLst>
            <pc:docMk/>
            <pc:sldMk cId="3311871900" sldId="297"/>
            <ac:picMk id="2" creationId="{2C491013-5CAE-A921-72D8-D0E9D1713A45}"/>
          </ac:picMkLst>
        </pc:picChg>
      </pc:sldChg>
      <pc:sldChg chg="modSp mod">
        <pc:chgData name="Dr. Hyung Jae Chang" userId="886d5175-8769-4946-920e-866bf9151013" providerId="ADAL" clId="{488DEA0C-724A-47AF-A1D9-BC473367C52C}" dt="2024-04-28T08:03:07.580" v="36" actId="1076"/>
        <pc:sldMkLst>
          <pc:docMk/>
          <pc:sldMk cId="3723528771" sldId="298"/>
        </pc:sldMkLst>
        <pc:picChg chg="mod">
          <ac:chgData name="Dr. Hyung Jae Chang" userId="886d5175-8769-4946-920e-866bf9151013" providerId="ADAL" clId="{488DEA0C-724A-47AF-A1D9-BC473367C52C}" dt="2024-04-28T08:03:07.580" v="36" actId="1076"/>
          <ac:picMkLst>
            <pc:docMk/>
            <pc:sldMk cId="3723528771" sldId="298"/>
            <ac:picMk id="2" creationId="{2BD13A1A-FDE2-7C6F-FC64-420247BB20AC}"/>
          </ac:picMkLst>
        </pc:picChg>
        <pc:picChg chg="mod">
          <ac:chgData name="Dr. Hyung Jae Chang" userId="886d5175-8769-4946-920e-866bf9151013" providerId="ADAL" clId="{488DEA0C-724A-47AF-A1D9-BC473367C52C}" dt="2024-04-28T08:03:05.973" v="35" actId="1076"/>
          <ac:picMkLst>
            <pc:docMk/>
            <pc:sldMk cId="3723528771" sldId="298"/>
            <ac:picMk id="11" creationId="{CEDE5E65-B713-A57F-F45F-CF9089914F42}"/>
          </ac:picMkLst>
        </pc:picChg>
      </pc:sldChg>
    </pc:docChg>
  </pc:docChgLst>
  <pc:docChgLst>
    <pc:chgData name="Dr. Hyung Jae Chang" userId="886d5175-8769-4946-920e-866bf9151013" providerId="ADAL" clId="{B575BD71-75E4-4C0B-B4E7-BAA3FD6C77F9}"/>
    <pc:docChg chg="undo custSel addSld delSld modSld">
      <pc:chgData name="Dr. Hyung Jae Chang" userId="886d5175-8769-4946-920e-866bf9151013" providerId="ADAL" clId="{B575BD71-75E4-4C0B-B4E7-BAA3FD6C77F9}" dt="2024-02-06T15:40:58.783" v="4138" actId="1076"/>
      <pc:docMkLst>
        <pc:docMk/>
      </pc:docMkLst>
      <pc:sldChg chg="addSp delSp modSp mod">
        <pc:chgData name="Dr. Hyung Jae Chang" userId="886d5175-8769-4946-920e-866bf9151013" providerId="ADAL" clId="{B575BD71-75E4-4C0B-B4E7-BAA3FD6C77F9}" dt="2024-02-06T14:10:58.252" v="243" actId="1037"/>
        <pc:sldMkLst>
          <pc:docMk/>
          <pc:sldMk cId="0" sldId="258"/>
        </pc:sldMkLst>
        <pc:spChg chg="mod">
          <ac:chgData name="Dr. Hyung Jae Chang" userId="886d5175-8769-4946-920e-866bf9151013" providerId="ADAL" clId="{B575BD71-75E4-4C0B-B4E7-BAA3FD6C77F9}" dt="2024-02-06T14:07:48.277" v="12" actId="20577"/>
          <ac:spMkLst>
            <pc:docMk/>
            <pc:sldMk cId="0" sldId="258"/>
            <ac:spMk id="9218" creationId="{00000000-0000-0000-0000-000000000000}"/>
          </ac:spMkLst>
        </pc:spChg>
        <pc:spChg chg="mod">
          <ac:chgData name="Dr. Hyung Jae Chang" userId="886d5175-8769-4946-920e-866bf9151013" providerId="ADAL" clId="{B575BD71-75E4-4C0B-B4E7-BAA3FD6C77F9}" dt="2024-02-06T14:10:47.198" v="233" actId="1036"/>
          <ac:spMkLst>
            <pc:docMk/>
            <pc:sldMk cId="0" sldId="258"/>
            <ac:spMk id="9219" creationId="{00000000-0000-0000-0000-000000000000}"/>
          </ac:spMkLst>
        </pc:spChg>
        <pc:picChg chg="del">
          <ac:chgData name="Dr. Hyung Jae Chang" userId="886d5175-8769-4946-920e-866bf9151013" providerId="ADAL" clId="{B575BD71-75E4-4C0B-B4E7-BAA3FD6C77F9}" dt="2024-02-06T14:07:42.944" v="1" actId="478"/>
          <ac:picMkLst>
            <pc:docMk/>
            <pc:sldMk cId="0" sldId="258"/>
            <ac:picMk id="3" creationId="{0F111095-D307-3B85-D3B0-6993DD45E5CD}"/>
          </ac:picMkLst>
        </pc:picChg>
        <pc:picChg chg="add mod">
          <ac:chgData name="Dr. Hyung Jae Chang" userId="886d5175-8769-4946-920e-866bf9151013" providerId="ADAL" clId="{B575BD71-75E4-4C0B-B4E7-BAA3FD6C77F9}" dt="2024-02-06T14:10:50.053" v="235" actId="1035"/>
          <ac:picMkLst>
            <pc:docMk/>
            <pc:sldMk cId="0" sldId="258"/>
            <ac:picMk id="4" creationId="{F9B09265-853C-6DDC-A3C0-1164171B6699}"/>
          </ac:picMkLst>
        </pc:picChg>
        <pc:picChg chg="del">
          <ac:chgData name="Dr. Hyung Jae Chang" userId="886d5175-8769-4946-920e-866bf9151013" providerId="ADAL" clId="{B575BD71-75E4-4C0B-B4E7-BAA3FD6C77F9}" dt="2024-02-06T14:07:43.743" v="2" actId="478"/>
          <ac:picMkLst>
            <pc:docMk/>
            <pc:sldMk cId="0" sldId="258"/>
            <ac:picMk id="6" creationId="{A638211F-6607-71D1-F888-9D2FB52C6FEA}"/>
          </ac:picMkLst>
        </pc:picChg>
        <pc:picChg chg="add mod">
          <ac:chgData name="Dr. Hyung Jae Chang" userId="886d5175-8769-4946-920e-866bf9151013" providerId="ADAL" clId="{B575BD71-75E4-4C0B-B4E7-BAA3FD6C77F9}" dt="2024-02-06T14:10:58.252" v="243" actId="1037"/>
          <ac:picMkLst>
            <pc:docMk/>
            <pc:sldMk cId="0" sldId="258"/>
            <ac:picMk id="8" creationId="{C9709416-E1AC-DC21-4CF6-D0717725A160}"/>
          </ac:picMkLst>
        </pc:picChg>
      </pc:sldChg>
    </pc:docChg>
  </pc:docChgLst>
  <pc:docChgLst>
    <pc:chgData name="Dr. Hyung Jae Chang" userId="886d5175-8769-4946-920e-866bf9151013" providerId="ADAL" clId="{B1383CB4-30B2-4019-8E71-61FCF6FD8E4A}"/>
    <pc:docChg chg="custSel modSld">
      <pc:chgData name="Dr. Hyung Jae Chang" userId="886d5175-8769-4946-920e-866bf9151013" providerId="ADAL" clId="{B1383CB4-30B2-4019-8E71-61FCF6FD8E4A}" dt="2024-03-07T11:21:05.458" v="141" actId="20577"/>
      <pc:docMkLst>
        <pc:docMk/>
      </pc:docMkLst>
      <pc:sldChg chg="modSp mod">
        <pc:chgData name="Dr. Hyung Jae Chang" userId="886d5175-8769-4946-920e-866bf9151013" providerId="ADAL" clId="{B1383CB4-30B2-4019-8E71-61FCF6FD8E4A}" dt="2024-03-06T10:27:02.832" v="23" actId="1038"/>
        <pc:sldMkLst>
          <pc:docMk/>
          <pc:sldMk cId="2486211382" sldId="265"/>
        </pc:sldMkLst>
        <pc:spChg chg="mod">
          <ac:chgData name="Dr. Hyung Jae Chang" userId="886d5175-8769-4946-920e-866bf9151013" providerId="ADAL" clId="{B1383CB4-30B2-4019-8E71-61FCF6FD8E4A}" dt="2024-03-06T10:26:25.897" v="4" actId="14100"/>
          <ac:spMkLst>
            <pc:docMk/>
            <pc:sldMk cId="2486211382" sldId="265"/>
            <ac:spMk id="9219" creationId="{70B6118B-275F-D50F-7D0F-9A25A13E4B5F}"/>
          </ac:spMkLst>
        </pc:spChg>
        <pc:picChg chg="mod">
          <ac:chgData name="Dr. Hyung Jae Chang" userId="886d5175-8769-4946-920e-866bf9151013" providerId="ADAL" clId="{B1383CB4-30B2-4019-8E71-61FCF6FD8E4A}" dt="2024-03-06T10:26:55.998" v="8" actId="1038"/>
          <ac:picMkLst>
            <pc:docMk/>
            <pc:sldMk cId="2486211382" sldId="265"/>
            <ac:picMk id="4" creationId="{9FAB3822-1BE1-BBF8-DE89-91D46D58A1CD}"/>
          </ac:picMkLst>
        </pc:picChg>
        <pc:picChg chg="mod">
          <ac:chgData name="Dr. Hyung Jae Chang" userId="886d5175-8769-4946-920e-866bf9151013" providerId="ADAL" clId="{B1383CB4-30B2-4019-8E71-61FCF6FD8E4A}" dt="2024-03-06T10:27:02.832" v="23" actId="1038"/>
          <ac:picMkLst>
            <pc:docMk/>
            <pc:sldMk cId="2486211382" sldId="265"/>
            <ac:picMk id="8" creationId="{DEA70D07-E3EA-6F1D-BB2F-B5873B60553B}"/>
          </ac:picMkLst>
        </pc:picChg>
      </pc:sldChg>
      <pc:sldChg chg="modSp mod">
        <pc:chgData name="Dr. Hyung Jae Chang" userId="886d5175-8769-4946-920e-866bf9151013" providerId="ADAL" clId="{B1383CB4-30B2-4019-8E71-61FCF6FD8E4A}" dt="2024-03-06T10:36:52.569" v="106" actId="1076"/>
        <pc:sldMkLst>
          <pc:docMk/>
          <pc:sldMk cId="2712303052" sldId="269"/>
        </pc:sldMkLst>
        <pc:spChg chg="mod">
          <ac:chgData name="Dr. Hyung Jae Chang" userId="886d5175-8769-4946-920e-866bf9151013" providerId="ADAL" clId="{B1383CB4-30B2-4019-8E71-61FCF6FD8E4A}" dt="2024-03-06T10:36:39.305" v="97" actId="20577"/>
          <ac:spMkLst>
            <pc:docMk/>
            <pc:sldMk cId="2712303052" sldId="269"/>
            <ac:spMk id="9219" creationId="{F0933657-3D7B-F9F2-1114-79BF92141AD9}"/>
          </ac:spMkLst>
        </pc:spChg>
        <pc:picChg chg="mod">
          <ac:chgData name="Dr. Hyung Jae Chang" userId="886d5175-8769-4946-920e-866bf9151013" providerId="ADAL" clId="{B1383CB4-30B2-4019-8E71-61FCF6FD8E4A}" dt="2024-03-06T10:36:44.100" v="98" actId="1076"/>
          <ac:picMkLst>
            <pc:docMk/>
            <pc:sldMk cId="2712303052" sldId="269"/>
            <ac:picMk id="3" creationId="{EDA84CD3-0C88-AA7A-68A4-0906352B50AF}"/>
          </ac:picMkLst>
        </pc:picChg>
        <pc:picChg chg="mod">
          <ac:chgData name="Dr. Hyung Jae Chang" userId="886d5175-8769-4946-920e-866bf9151013" providerId="ADAL" clId="{B1383CB4-30B2-4019-8E71-61FCF6FD8E4A}" dt="2024-03-06T10:36:52.569" v="106" actId="1076"/>
          <ac:picMkLst>
            <pc:docMk/>
            <pc:sldMk cId="2712303052" sldId="269"/>
            <ac:picMk id="7" creationId="{F65DAAFF-C477-6643-AA84-D5B75F4A3AA5}"/>
          </ac:picMkLst>
        </pc:picChg>
      </pc:sldChg>
      <pc:sldChg chg="modSp mod">
        <pc:chgData name="Dr. Hyung Jae Chang" userId="886d5175-8769-4946-920e-866bf9151013" providerId="ADAL" clId="{B1383CB4-30B2-4019-8E71-61FCF6FD8E4A}" dt="2024-03-07T10:51:45.976" v="139" actId="5793"/>
        <pc:sldMkLst>
          <pc:docMk/>
          <pc:sldMk cId="1384864889" sldId="274"/>
        </pc:sldMkLst>
        <pc:spChg chg="mod">
          <ac:chgData name="Dr. Hyung Jae Chang" userId="886d5175-8769-4946-920e-866bf9151013" providerId="ADAL" clId="{B1383CB4-30B2-4019-8E71-61FCF6FD8E4A}" dt="2024-03-07T10:51:45.976" v="139" actId="5793"/>
          <ac:spMkLst>
            <pc:docMk/>
            <pc:sldMk cId="1384864889" sldId="274"/>
            <ac:spMk id="9219" creationId="{48F269DB-B7F4-9D22-45A9-F9CAD98E8D66}"/>
          </ac:spMkLst>
        </pc:spChg>
      </pc:sldChg>
      <pc:sldChg chg="modSp">
        <pc:chgData name="Dr. Hyung Jae Chang" userId="886d5175-8769-4946-920e-866bf9151013" providerId="ADAL" clId="{B1383CB4-30B2-4019-8E71-61FCF6FD8E4A}" dt="2024-03-07T11:21:05.458" v="141" actId="20577"/>
        <pc:sldMkLst>
          <pc:docMk/>
          <pc:sldMk cId="340201131" sldId="276"/>
        </pc:sldMkLst>
        <pc:spChg chg="mod">
          <ac:chgData name="Dr. Hyung Jae Chang" userId="886d5175-8769-4946-920e-866bf9151013" providerId="ADAL" clId="{B1383CB4-30B2-4019-8E71-61FCF6FD8E4A}" dt="2024-03-07T11:21:05.458" v="141" actId="20577"/>
          <ac:spMkLst>
            <pc:docMk/>
            <pc:sldMk cId="340201131" sldId="276"/>
            <ac:spMk id="9219" creationId="{CDC5BD81-9460-CAC6-36B0-BE6B676D5454}"/>
          </ac:spMkLst>
        </pc:spChg>
      </pc:sldChg>
    </pc:docChg>
  </pc:docChgLst>
  <pc:docChgLst>
    <pc:chgData name="Dr. Hyung Jae Chang" userId="886d5175-8769-4946-920e-866bf9151013" providerId="ADAL" clId="{E745C9A7-A969-4B7C-B5E4-40E2D3C65896}"/>
    <pc:docChg chg="undo custSel addSld delSld modSld">
      <pc:chgData name="Dr. Hyung Jae Chang" userId="886d5175-8769-4946-920e-866bf9151013" providerId="ADAL" clId="{E745C9A7-A969-4B7C-B5E4-40E2D3C65896}" dt="2024-02-07T14:38:01.881" v="519" actId="1076"/>
      <pc:docMkLst>
        <pc:docMk/>
      </pc:docMkLst>
      <pc:sldChg chg="modSp mod">
        <pc:chgData name="Dr. Hyung Jae Chang" userId="886d5175-8769-4946-920e-866bf9151013" providerId="ADAL" clId="{E745C9A7-A969-4B7C-B5E4-40E2D3C65896}" dt="2024-02-06T15:44:13.351" v="42" actId="20577"/>
        <pc:sldMkLst>
          <pc:docMk/>
          <pc:sldMk cId="0" sldId="256"/>
        </pc:sldMkLst>
        <pc:spChg chg="mod">
          <ac:chgData name="Dr. Hyung Jae Chang" userId="886d5175-8769-4946-920e-866bf9151013" providerId="ADAL" clId="{E745C9A7-A969-4B7C-B5E4-40E2D3C65896}" dt="2024-02-06T15:44:13.351" v="42" actId="20577"/>
          <ac:spMkLst>
            <pc:docMk/>
            <pc:sldMk cId="0" sldId="256"/>
            <ac:spMk id="2" creationId="{00000000-0000-0000-0000-000000000000}"/>
          </ac:spMkLst>
        </pc:spChg>
      </pc:sldChg>
      <pc:sldChg chg="addSp delSp modSp mod">
        <pc:chgData name="Dr. Hyung Jae Chang" userId="886d5175-8769-4946-920e-866bf9151013" providerId="ADAL" clId="{E745C9A7-A969-4B7C-B5E4-40E2D3C65896}" dt="2024-02-07T13:51:13.470" v="409" actId="1076"/>
        <pc:sldMkLst>
          <pc:docMk/>
          <pc:sldMk cId="0" sldId="258"/>
        </pc:sldMkLst>
        <pc:spChg chg="mod">
          <ac:chgData name="Dr. Hyung Jae Chang" userId="886d5175-8769-4946-920e-866bf9151013" providerId="ADAL" clId="{E745C9A7-A969-4B7C-B5E4-40E2D3C65896}" dt="2024-02-07T13:49:06.289" v="55" actId="20577"/>
          <ac:spMkLst>
            <pc:docMk/>
            <pc:sldMk cId="0" sldId="258"/>
            <ac:spMk id="9218" creationId="{00000000-0000-0000-0000-000000000000}"/>
          </ac:spMkLst>
        </pc:spChg>
        <pc:spChg chg="mod">
          <ac:chgData name="Dr. Hyung Jae Chang" userId="886d5175-8769-4946-920e-866bf9151013" providerId="ADAL" clId="{E745C9A7-A969-4B7C-B5E4-40E2D3C65896}" dt="2024-02-07T13:50:54.998" v="405" actId="20577"/>
          <ac:spMkLst>
            <pc:docMk/>
            <pc:sldMk cId="0" sldId="258"/>
            <ac:spMk id="9219" creationId="{00000000-0000-0000-0000-000000000000}"/>
          </ac:spMkLst>
        </pc:spChg>
        <pc:picChg chg="add mod">
          <ac:chgData name="Dr. Hyung Jae Chang" userId="886d5175-8769-4946-920e-866bf9151013" providerId="ADAL" clId="{E745C9A7-A969-4B7C-B5E4-40E2D3C65896}" dt="2024-02-07T13:51:13.470" v="409" actId="1076"/>
          <ac:picMkLst>
            <pc:docMk/>
            <pc:sldMk cId="0" sldId="258"/>
            <ac:picMk id="3" creationId="{7597F8F8-5F28-8E91-4D92-B6338CCAC7C0}"/>
          </ac:picMkLst>
        </pc:picChg>
        <pc:picChg chg="del">
          <ac:chgData name="Dr. Hyung Jae Chang" userId="886d5175-8769-4946-920e-866bf9151013" providerId="ADAL" clId="{E745C9A7-A969-4B7C-B5E4-40E2D3C65896}" dt="2024-02-07T12:56:02.011" v="45" actId="478"/>
          <ac:picMkLst>
            <pc:docMk/>
            <pc:sldMk cId="0" sldId="258"/>
            <ac:picMk id="4" creationId="{F9B09265-853C-6DDC-A3C0-1164171B6699}"/>
          </ac:picMkLst>
        </pc:picChg>
        <pc:picChg chg="del">
          <ac:chgData name="Dr. Hyung Jae Chang" userId="886d5175-8769-4946-920e-866bf9151013" providerId="ADAL" clId="{E745C9A7-A969-4B7C-B5E4-40E2D3C65896}" dt="2024-02-07T12:56:01.322" v="44" actId="478"/>
          <ac:picMkLst>
            <pc:docMk/>
            <pc:sldMk cId="0" sldId="258"/>
            <ac:picMk id="8" creationId="{C9709416-E1AC-DC21-4CF6-D0717725A160}"/>
          </ac:picMkLst>
        </pc:picChg>
      </pc:sldChg>
    </pc:docChg>
  </pc:docChgLst>
  <pc:docChgLst>
    <pc:chgData name="Dr. Hyung Jae Chang" userId="886d5175-8769-4946-920e-866bf9151013" providerId="ADAL" clId="{F79CBC0A-167E-422C-B82A-F90F11A129CC}"/>
    <pc:docChg chg="undo custSel addSld delSld modSld sldOrd">
      <pc:chgData name="Dr. Hyung Jae Chang" userId="886d5175-8769-4946-920e-866bf9151013" providerId="ADAL" clId="{F79CBC0A-167E-422C-B82A-F90F11A129CC}" dt="2024-02-16T13:44:34.834" v="12553" actId="2711"/>
      <pc:docMkLst>
        <pc:docMk/>
      </pc:docMkLst>
      <pc:sldChg chg="modSp mod">
        <pc:chgData name="Dr. Hyung Jae Chang" userId="886d5175-8769-4946-920e-866bf9151013" providerId="ADAL" clId="{F79CBC0A-167E-422C-B82A-F90F11A129CC}" dt="2024-02-12T10:49:18.997" v="53" actId="20577"/>
        <pc:sldMkLst>
          <pc:docMk/>
          <pc:sldMk cId="0" sldId="256"/>
        </pc:sldMkLst>
        <pc:spChg chg="mod">
          <ac:chgData name="Dr. Hyung Jae Chang" userId="886d5175-8769-4946-920e-866bf9151013" providerId="ADAL" clId="{F79CBC0A-167E-422C-B82A-F90F11A129CC}" dt="2024-02-12T10:49:18.997" v="53" actId="20577"/>
          <ac:spMkLst>
            <pc:docMk/>
            <pc:sldMk cId="0" sldId="256"/>
            <ac:spMk id="2" creationId="{00000000-0000-0000-0000-000000000000}"/>
          </ac:spMkLst>
        </pc:spChg>
      </pc:sldChg>
      <pc:sldChg chg="delSp modSp mod">
        <pc:chgData name="Dr. Hyung Jae Chang" userId="886d5175-8769-4946-920e-866bf9151013" providerId="ADAL" clId="{F79CBC0A-167E-422C-B82A-F90F11A129CC}" dt="2024-02-12T10:53:22.850" v="300" actId="5793"/>
        <pc:sldMkLst>
          <pc:docMk/>
          <pc:sldMk cId="0" sldId="258"/>
        </pc:sldMkLst>
        <pc:spChg chg="del">
          <ac:chgData name="Dr. Hyung Jae Chang" userId="886d5175-8769-4946-920e-866bf9151013" providerId="ADAL" clId="{F79CBC0A-167E-422C-B82A-F90F11A129CC}" dt="2024-02-12T10:49:26.176" v="55" actId="478"/>
          <ac:spMkLst>
            <pc:docMk/>
            <pc:sldMk cId="0" sldId="258"/>
            <ac:spMk id="8" creationId="{6FEA2B94-7288-964C-39F1-C226FB469B15}"/>
          </ac:spMkLst>
        </pc:spChg>
        <pc:spChg chg="del">
          <ac:chgData name="Dr. Hyung Jae Chang" userId="886d5175-8769-4946-920e-866bf9151013" providerId="ADAL" clId="{F79CBC0A-167E-422C-B82A-F90F11A129CC}" dt="2024-02-12T10:49:26.176" v="55" actId="478"/>
          <ac:spMkLst>
            <pc:docMk/>
            <pc:sldMk cId="0" sldId="258"/>
            <ac:spMk id="9" creationId="{5A71389B-1F38-5EC7-9038-B0F3D604994A}"/>
          </ac:spMkLst>
        </pc:spChg>
        <pc:spChg chg="del">
          <ac:chgData name="Dr. Hyung Jae Chang" userId="886d5175-8769-4946-920e-866bf9151013" providerId="ADAL" clId="{F79CBC0A-167E-422C-B82A-F90F11A129CC}" dt="2024-02-12T10:49:26.176" v="55" actId="478"/>
          <ac:spMkLst>
            <pc:docMk/>
            <pc:sldMk cId="0" sldId="258"/>
            <ac:spMk id="10" creationId="{AC753C18-349D-4868-07A6-36502824BFCE}"/>
          </ac:spMkLst>
        </pc:spChg>
        <pc:spChg chg="mod">
          <ac:chgData name="Dr. Hyung Jae Chang" userId="886d5175-8769-4946-920e-866bf9151013" providerId="ADAL" clId="{F79CBC0A-167E-422C-B82A-F90F11A129CC}" dt="2024-02-12T10:49:39.600" v="80" actId="20577"/>
          <ac:spMkLst>
            <pc:docMk/>
            <pc:sldMk cId="0" sldId="258"/>
            <ac:spMk id="9218" creationId="{00000000-0000-0000-0000-000000000000}"/>
          </ac:spMkLst>
        </pc:spChg>
        <pc:spChg chg="mod">
          <ac:chgData name="Dr. Hyung Jae Chang" userId="886d5175-8769-4946-920e-866bf9151013" providerId="ADAL" clId="{F79CBC0A-167E-422C-B82A-F90F11A129CC}" dt="2024-02-12T10:53:22.850" v="300" actId="5793"/>
          <ac:spMkLst>
            <pc:docMk/>
            <pc:sldMk cId="0" sldId="258"/>
            <ac:spMk id="9219" creationId="{00000000-0000-0000-0000-000000000000}"/>
          </ac:spMkLst>
        </pc:spChg>
        <pc:picChg chg="del">
          <ac:chgData name="Dr. Hyung Jae Chang" userId="886d5175-8769-4946-920e-866bf9151013" providerId="ADAL" clId="{F79CBC0A-167E-422C-B82A-F90F11A129CC}" dt="2024-02-12T10:49:26.176" v="55" actId="478"/>
          <ac:picMkLst>
            <pc:docMk/>
            <pc:sldMk cId="0" sldId="258"/>
            <ac:picMk id="4" creationId="{D5FF85DE-81E6-EE46-14E3-89A0EB0F1F13}"/>
          </ac:picMkLst>
        </pc:picChg>
        <pc:picChg chg="del">
          <ac:chgData name="Dr. Hyung Jae Chang" userId="886d5175-8769-4946-920e-866bf9151013" providerId="ADAL" clId="{F79CBC0A-167E-422C-B82A-F90F11A129CC}" dt="2024-02-12T10:49:26.176" v="55" actId="478"/>
          <ac:picMkLst>
            <pc:docMk/>
            <pc:sldMk cId="0" sldId="258"/>
            <ac:picMk id="7" creationId="{1B0EBBCB-444F-00C2-CDA4-8C146626B7DF}"/>
          </ac:picMkLst>
        </pc:picChg>
      </pc:sldChg>
      <pc:sldChg chg="addSp modSp add mod">
        <pc:chgData name="Dr. Hyung Jae Chang" userId="886d5175-8769-4946-920e-866bf9151013" providerId="ADAL" clId="{F79CBC0A-167E-422C-B82A-F90F11A129CC}" dt="2024-02-12T10:57:33.078" v="360" actId="1076"/>
        <pc:sldMkLst>
          <pc:docMk/>
          <pc:sldMk cId="1785101457" sldId="259"/>
        </pc:sldMkLst>
        <pc:spChg chg="mod">
          <ac:chgData name="Dr. Hyung Jae Chang" userId="886d5175-8769-4946-920e-866bf9151013" providerId="ADAL" clId="{F79CBC0A-167E-422C-B82A-F90F11A129CC}" dt="2024-02-12T10:53:51.921" v="333" actId="20577"/>
          <ac:spMkLst>
            <pc:docMk/>
            <pc:sldMk cId="1785101457" sldId="259"/>
            <ac:spMk id="9218" creationId="{82FC6E9D-D9C8-45FA-D92F-F9A4AF4C6AAA}"/>
          </ac:spMkLst>
        </pc:spChg>
        <pc:spChg chg="mod">
          <ac:chgData name="Dr. Hyung Jae Chang" userId="886d5175-8769-4946-920e-866bf9151013" providerId="ADAL" clId="{F79CBC0A-167E-422C-B82A-F90F11A129CC}" dt="2024-02-12T10:56:51.803" v="355" actId="6549"/>
          <ac:spMkLst>
            <pc:docMk/>
            <pc:sldMk cId="1785101457" sldId="259"/>
            <ac:spMk id="9219" creationId="{88B80917-F684-546F-2D23-C369CE82713E}"/>
          </ac:spMkLst>
        </pc:spChg>
        <pc:picChg chg="add mod">
          <ac:chgData name="Dr. Hyung Jae Chang" userId="886d5175-8769-4946-920e-866bf9151013" providerId="ADAL" clId="{F79CBC0A-167E-422C-B82A-F90F11A129CC}" dt="2024-02-12T10:57:21.572" v="358" actId="1076"/>
          <ac:picMkLst>
            <pc:docMk/>
            <pc:sldMk cId="1785101457" sldId="259"/>
            <ac:picMk id="3" creationId="{E0B48AF3-4E98-5500-444C-71FB3F32058B}"/>
          </ac:picMkLst>
        </pc:picChg>
        <pc:picChg chg="add mod">
          <ac:chgData name="Dr. Hyung Jae Chang" userId="886d5175-8769-4946-920e-866bf9151013" providerId="ADAL" clId="{F79CBC0A-167E-422C-B82A-F90F11A129CC}" dt="2024-02-12T10:57:33.078" v="360" actId="1076"/>
          <ac:picMkLst>
            <pc:docMk/>
            <pc:sldMk cId="1785101457" sldId="259"/>
            <ac:picMk id="6" creationId="{4A7F7D4D-03EC-F91B-1279-DDF2D5478CEE}"/>
          </ac:picMkLst>
        </pc:picChg>
      </pc:sldChg>
      <pc:sldChg chg="addSp modSp add mod">
        <pc:chgData name="Dr. Hyung Jae Chang" userId="886d5175-8769-4946-920e-866bf9151013" providerId="ADAL" clId="{F79CBC0A-167E-422C-B82A-F90F11A129CC}" dt="2024-02-13T14:38:46.356" v="4814" actId="1076"/>
        <pc:sldMkLst>
          <pc:docMk/>
          <pc:sldMk cId="825604746" sldId="260"/>
        </pc:sldMkLst>
        <pc:spChg chg="add mod">
          <ac:chgData name="Dr. Hyung Jae Chang" userId="886d5175-8769-4946-920e-866bf9151013" providerId="ADAL" clId="{F79CBC0A-167E-422C-B82A-F90F11A129CC}" dt="2024-02-13T14:38:43.857" v="4813" actId="1076"/>
          <ac:spMkLst>
            <pc:docMk/>
            <pc:sldMk cId="825604746" sldId="260"/>
            <ac:spMk id="2" creationId="{FB7D121F-E1E6-F3C8-AF5E-EEFA4590DF59}"/>
          </ac:spMkLst>
        </pc:spChg>
        <pc:spChg chg="add mod">
          <ac:chgData name="Dr. Hyung Jae Chang" userId="886d5175-8769-4946-920e-866bf9151013" providerId="ADAL" clId="{F79CBC0A-167E-422C-B82A-F90F11A129CC}" dt="2024-02-13T14:38:46.356" v="4814" actId="1076"/>
          <ac:spMkLst>
            <pc:docMk/>
            <pc:sldMk cId="825604746" sldId="260"/>
            <ac:spMk id="3" creationId="{FE626BFB-8018-9A77-F2A1-70D6572C531C}"/>
          </ac:spMkLst>
        </pc:spChg>
        <pc:spChg chg="add mod">
          <ac:chgData name="Dr. Hyung Jae Chang" userId="886d5175-8769-4946-920e-866bf9151013" providerId="ADAL" clId="{F79CBC0A-167E-422C-B82A-F90F11A129CC}" dt="2024-02-13T14:38:40.164" v="4812" actId="1076"/>
          <ac:spMkLst>
            <pc:docMk/>
            <pc:sldMk cId="825604746" sldId="260"/>
            <ac:spMk id="4" creationId="{C700FF79-BA75-E872-9568-D88185598D34}"/>
          </ac:spMkLst>
        </pc:spChg>
        <pc:spChg chg="mod">
          <ac:chgData name="Dr. Hyung Jae Chang" userId="886d5175-8769-4946-920e-866bf9151013" providerId="ADAL" clId="{F79CBC0A-167E-422C-B82A-F90F11A129CC}" dt="2024-02-13T14:38:19.519" v="4801" actId="20577"/>
          <ac:spMkLst>
            <pc:docMk/>
            <pc:sldMk cId="825604746" sldId="260"/>
            <ac:spMk id="9218" creationId="{9A297031-D039-D2C6-3781-10D025D62A14}"/>
          </ac:spMkLst>
        </pc:spChg>
        <pc:spChg chg="mod">
          <ac:chgData name="Dr. Hyung Jae Chang" userId="886d5175-8769-4946-920e-866bf9151013" providerId="ADAL" clId="{F79CBC0A-167E-422C-B82A-F90F11A129CC}" dt="2024-02-13T14:38:35.686" v="4811" actId="6549"/>
          <ac:spMkLst>
            <pc:docMk/>
            <pc:sldMk cId="825604746" sldId="260"/>
            <ac:spMk id="9219" creationId="{EAADCCED-D723-C28F-006B-58BC0BA1D10B}"/>
          </ac:spMkLst>
        </pc:spChg>
      </pc:sldChg>
      <pc:sldChg chg="addSp delSp modSp add mod">
        <pc:chgData name="Dr. Hyung Jae Chang" userId="886d5175-8769-4946-920e-866bf9151013" providerId="ADAL" clId="{F79CBC0A-167E-422C-B82A-F90F11A129CC}" dt="2024-02-13T14:38:56.317" v="4829" actId="20577"/>
        <pc:sldMkLst>
          <pc:docMk/>
          <pc:sldMk cId="235567398" sldId="261"/>
        </pc:sldMkLst>
        <pc:spChg chg="del">
          <ac:chgData name="Dr. Hyung Jae Chang" userId="886d5175-8769-4946-920e-866bf9151013" providerId="ADAL" clId="{F79CBC0A-167E-422C-B82A-F90F11A129CC}" dt="2024-02-12T11:14:51.627" v="964" actId="478"/>
          <ac:spMkLst>
            <pc:docMk/>
            <pc:sldMk cId="235567398" sldId="261"/>
            <ac:spMk id="2" creationId="{9FB0BB3E-F3F9-54D1-0D13-0AD8493FB0C1}"/>
          </ac:spMkLst>
        </pc:spChg>
        <pc:spChg chg="del">
          <ac:chgData name="Dr. Hyung Jae Chang" userId="886d5175-8769-4946-920e-866bf9151013" providerId="ADAL" clId="{F79CBC0A-167E-422C-B82A-F90F11A129CC}" dt="2024-02-12T11:14:50.431" v="963" actId="478"/>
          <ac:spMkLst>
            <pc:docMk/>
            <pc:sldMk cId="235567398" sldId="261"/>
            <ac:spMk id="3" creationId="{D8FD4521-6AE3-E4A3-2025-8AE9B2228BFB}"/>
          </ac:spMkLst>
        </pc:spChg>
        <pc:spChg chg="mod">
          <ac:chgData name="Dr. Hyung Jae Chang" userId="886d5175-8769-4946-920e-866bf9151013" providerId="ADAL" clId="{F79CBC0A-167E-422C-B82A-F90F11A129CC}" dt="2024-02-13T14:38:56.317" v="4829" actId="20577"/>
          <ac:spMkLst>
            <pc:docMk/>
            <pc:sldMk cId="235567398" sldId="261"/>
            <ac:spMk id="9218" creationId="{25D550C5-C96D-E91D-FD0E-8054C6E63C68}"/>
          </ac:spMkLst>
        </pc:spChg>
        <pc:spChg chg="mod">
          <ac:chgData name="Dr. Hyung Jae Chang" userId="886d5175-8769-4946-920e-866bf9151013" providerId="ADAL" clId="{F79CBC0A-167E-422C-B82A-F90F11A129CC}" dt="2024-02-12T11:18:20.493" v="997" actId="20577"/>
          <ac:spMkLst>
            <pc:docMk/>
            <pc:sldMk cId="235567398" sldId="261"/>
            <ac:spMk id="9219" creationId="{8D5D3AE7-05C2-6B7E-613D-6CA142F03926}"/>
          </ac:spMkLst>
        </pc:spChg>
        <pc:picChg chg="add mod">
          <ac:chgData name="Dr. Hyung Jae Chang" userId="886d5175-8769-4946-920e-866bf9151013" providerId="ADAL" clId="{F79CBC0A-167E-422C-B82A-F90F11A129CC}" dt="2024-02-12T11:16:59.825" v="992" actId="1036"/>
          <ac:picMkLst>
            <pc:docMk/>
            <pc:sldMk cId="235567398" sldId="261"/>
            <ac:picMk id="6" creationId="{373C9668-9414-8601-7E4C-19C9652355AC}"/>
          </ac:picMkLst>
        </pc:picChg>
      </pc:sldChg>
      <pc:sldChg chg="addSp delSp modSp add mod">
        <pc:chgData name="Dr. Hyung Jae Chang" userId="886d5175-8769-4946-920e-866bf9151013" providerId="ADAL" clId="{F79CBC0A-167E-422C-B82A-F90F11A129CC}" dt="2024-02-13T14:39:07.689" v="4830"/>
        <pc:sldMkLst>
          <pc:docMk/>
          <pc:sldMk cId="2999215073" sldId="262"/>
        </pc:sldMkLst>
        <pc:spChg chg="add mod">
          <ac:chgData name="Dr. Hyung Jae Chang" userId="886d5175-8769-4946-920e-866bf9151013" providerId="ADAL" clId="{F79CBC0A-167E-422C-B82A-F90F11A129CC}" dt="2024-02-12T11:19:34.600" v="1035" actId="1035"/>
          <ac:spMkLst>
            <pc:docMk/>
            <pc:sldMk cId="2999215073" sldId="262"/>
            <ac:spMk id="4" creationId="{FF82B6B0-6F9E-1A8B-1A28-75A6F6992DA5}"/>
          </ac:spMkLst>
        </pc:spChg>
        <pc:spChg chg="add mod">
          <ac:chgData name="Dr. Hyung Jae Chang" userId="886d5175-8769-4946-920e-866bf9151013" providerId="ADAL" clId="{F79CBC0A-167E-422C-B82A-F90F11A129CC}" dt="2024-02-12T11:19:45.871" v="1042" actId="14100"/>
          <ac:spMkLst>
            <pc:docMk/>
            <pc:sldMk cId="2999215073" sldId="262"/>
            <ac:spMk id="7" creationId="{4286B38D-F846-1A23-8C8C-04F9F8EC8D1D}"/>
          </ac:spMkLst>
        </pc:spChg>
        <pc:spChg chg="add mod">
          <ac:chgData name="Dr. Hyung Jae Chang" userId="886d5175-8769-4946-920e-866bf9151013" providerId="ADAL" clId="{F79CBC0A-167E-422C-B82A-F90F11A129CC}" dt="2024-02-12T11:20:48.356" v="1061" actId="1076"/>
          <ac:spMkLst>
            <pc:docMk/>
            <pc:sldMk cId="2999215073" sldId="262"/>
            <ac:spMk id="8" creationId="{54473BD5-4AC1-26BA-D091-E49661CC5E36}"/>
          </ac:spMkLst>
        </pc:spChg>
        <pc:spChg chg="add mod">
          <ac:chgData name="Dr. Hyung Jae Chang" userId="886d5175-8769-4946-920e-866bf9151013" providerId="ADAL" clId="{F79CBC0A-167E-422C-B82A-F90F11A129CC}" dt="2024-02-12T11:20:58.044" v="1068" actId="20577"/>
          <ac:spMkLst>
            <pc:docMk/>
            <pc:sldMk cId="2999215073" sldId="262"/>
            <ac:spMk id="9" creationId="{A72D7CEC-A58C-606D-1C3C-EDB3ED97408E}"/>
          </ac:spMkLst>
        </pc:spChg>
        <pc:spChg chg="mod">
          <ac:chgData name="Dr. Hyung Jae Chang" userId="886d5175-8769-4946-920e-866bf9151013" providerId="ADAL" clId="{F79CBC0A-167E-422C-B82A-F90F11A129CC}" dt="2024-02-13T14:39:07.689" v="4830"/>
          <ac:spMkLst>
            <pc:docMk/>
            <pc:sldMk cId="2999215073" sldId="262"/>
            <ac:spMk id="9218" creationId="{35AC4C5F-9D73-9355-6168-85DB85AF2CAF}"/>
          </ac:spMkLst>
        </pc:spChg>
        <pc:spChg chg="mod">
          <ac:chgData name="Dr. Hyung Jae Chang" userId="886d5175-8769-4946-920e-866bf9151013" providerId="ADAL" clId="{F79CBC0A-167E-422C-B82A-F90F11A129CC}" dt="2024-02-12T11:18:47.123" v="1018" actId="1035"/>
          <ac:spMkLst>
            <pc:docMk/>
            <pc:sldMk cId="2999215073" sldId="262"/>
            <ac:spMk id="9219" creationId="{DA1EE302-5EAB-798A-AF25-979CDD657167}"/>
          </ac:spMkLst>
        </pc:spChg>
        <pc:picChg chg="add mod">
          <ac:chgData name="Dr. Hyung Jae Chang" userId="886d5175-8769-4946-920e-866bf9151013" providerId="ADAL" clId="{F79CBC0A-167E-422C-B82A-F90F11A129CC}" dt="2024-02-12T11:18:51.263" v="1020" actId="14100"/>
          <ac:picMkLst>
            <pc:docMk/>
            <pc:sldMk cId="2999215073" sldId="262"/>
            <ac:picMk id="3" creationId="{7BAF7579-142F-876D-9AC6-6B5A12F0A93E}"/>
          </ac:picMkLst>
        </pc:picChg>
        <pc:picChg chg="del">
          <ac:chgData name="Dr. Hyung Jae Chang" userId="886d5175-8769-4946-920e-866bf9151013" providerId="ADAL" clId="{F79CBC0A-167E-422C-B82A-F90F11A129CC}" dt="2024-02-12T11:18:22.328" v="998" actId="478"/>
          <ac:picMkLst>
            <pc:docMk/>
            <pc:sldMk cId="2999215073" sldId="262"/>
            <ac:picMk id="6" creationId="{D4B971C6-289B-9C2C-558D-AB1330592C05}"/>
          </ac:picMkLst>
        </pc:picChg>
        <pc:cxnChg chg="add mod">
          <ac:chgData name="Dr. Hyung Jae Chang" userId="886d5175-8769-4946-920e-866bf9151013" providerId="ADAL" clId="{F79CBC0A-167E-422C-B82A-F90F11A129CC}" dt="2024-02-12T11:21:13.458" v="1071" actId="208"/>
          <ac:cxnSpMkLst>
            <pc:docMk/>
            <pc:sldMk cId="2999215073" sldId="262"/>
            <ac:cxnSpMk id="11" creationId="{BFBC979E-87B7-2783-C881-9C11C49666B7}"/>
          </ac:cxnSpMkLst>
        </pc:cxnChg>
        <pc:cxnChg chg="add mod">
          <ac:chgData name="Dr. Hyung Jae Chang" userId="886d5175-8769-4946-920e-866bf9151013" providerId="ADAL" clId="{F79CBC0A-167E-422C-B82A-F90F11A129CC}" dt="2024-02-12T11:21:19.060" v="1074" actId="14100"/>
          <ac:cxnSpMkLst>
            <pc:docMk/>
            <pc:sldMk cId="2999215073" sldId="262"/>
            <ac:cxnSpMk id="12" creationId="{AEA9C429-8C21-FDD2-AD88-83D586FF2CF6}"/>
          </ac:cxnSpMkLst>
        </pc:cxnChg>
      </pc:sldChg>
      <pc:sldChg chg="addSp delSp modSp add mod">
        <pc:chgData name="Dr. Hyung Jae Chang" userId="886d5175-8769-4946-920e-866bf9151013" providerId="ADAL" clId="{F79CBC0A-167E-422C-B82A-F90F11A129CC}" dt="2024-02-13T14:40:57.067" v="4868" actId="1035"/>
        <pc:sldMkLst>
          <pc:docMk/>
          <pc:sldMk cId="3215572969" sldId="263"/>
        </pc:sldMkLst>
        <pc:spChg chg="mod">
          <ac:chgData name="Dr. Hyung Jae Chang" userId="886d5175-8769-4946-920e-866bf9151013" providerId="ADAL" clId="{F79CBC0A-167E-422C-B82A-F90F11A129CC}" dt="2024-02-13T14:39:12.215" v="4831"/>
          <ac:spMkLst>
            <pc:docMk/>
            <pc:sldMk cId="3215572969" sldId="263"/>
            <ac:spMk id="9218" creationId="{2D30C151-AA6C-928C-5178-B47B75D7C303}"/>
          </ac:spMkLst>
        </pc:spChg>
        <pc:spChg chg="mod">
          <ac:chgData name="Dr. Hyung Jae Chang" userId="886d5175-8769-4946-920e-866bf9151013" providerId="ADAL" clId="{F79CBC0A-167E-422C-B82A-F90F11A129CC}" dt="2024-02-13T14:40:49.258" v="4862" actId="6549"/>
          <ac:spMkLst>
            <pc:docMk/>
            <pc:sldMk cId="3215572969" sldId="263"/>
            <ac:spMk id="9219" creationId="{4D93E97E-A44B-0DA9-04DA-346D2A00D6F8}"/>
          </ac:spMkLst>
        </pc:spChg>
        <pc:picChg chg="add mod">
          <ac:chgData name="Dr. Hyung Jae Chang" userId="886d5175-8769-4946-920e-866bf9151013" providerId="ADAL" clId="{F79CBC0A-167E-422C-B82A-F90F11A129CC}" dt="2024-02-13T14:40:57.067" v="4868" actId="1035"/>
          <ac:picMkLst>
            <pc:docMk/>
            <pc:sldMk cId="3215572969" sldId="263"/>
            <ac:picMk id="3" creationId="{CC879BDD-9D17-CB74-88DC-B027DDBBC864}"/>
          </ac:picMkLst>
        </pc:picChg>
        <pc:picChg chg="del">
          <ac:chgData name="Dr. Hyung Jae Chang" userId="886d5175-8769-4946-920e-866bf9151013" providerId="ADAL" clId="{F79CBC0A-167E-422C-B82A-F90F11A129CC}" dt="2024-02-12T11:29:44.003" v="1076" actId="478"/>
          <ac:picMkLst>
            <pc:docMk/>
            <pc:sldMk cId="3215572969" sldId="263"/>
            <ac:picMk id="6" creationId="{016C2763-FC97-9800-643C-0200026A9A1D}"/>
          </ac:picMkLst>
        </pc:picChg>
        <pc:picChg chg="add mod">
          <ac:chgData name="Dr. Hyung Jae Chang" userId="886d5175-8769-4946-920e-866bf9151013" providerId="ADAL" clId="{F79CBC0A-167E-422C-B82A-F90F11A129CC}" dt="2024-02-13T14:40:57.067" v="4868" actId="1035"/>
          <ac:picMkLst>
            <pc:docMk/>
            <pc:sldMk cId="3215572969" sldId="263"/>
            <ac:picMk id="7" creationId="{0127A28F-95FE-15FB-0339-E0BC40C59E68}"/>
          </ac:picMkLst>
        </pc:picChg>
      </pc:sldChg>
      <pc:sldChg chg="addSp delSp modSp add mod">
        <pc:chgData name="Dr. Hyung Jae Chang" userId="886d5175-8769-4946-920e-866bf9151013" providerId="ADAL" clId="{F79CBC0A-167E-422C-B82A-F90F11A129CC}" dt="2024-02-13T14:39:17.398" v="4832"/>
        <pc:sldMkLst>
          <pc:docMk/>
          <pc:sldMk cId="1258215596" sldId="264"/>
        </pc:sldMkLst>
        <pc:spChg chg="mod">
          <ac:chgData name="Dr. Hyung Jae Chang" userId="886d5175-8769-4946-920e-866bf9151013" providerId="ADAL" clId="{F79CBC0A-167E-422C-B82A-F90F11A129CC}" dt="2024-02-13T14:39:17.398" v="4832"/>
          <ac:spMkLst>
            <pc:docMk/>
            <pc:sldMk cId="1258215596" sldId="264"/>
            <ac:spMk id="9218" creationId="{69A31853-C3DA-281E-5E52-E2AE1577A713}"/>
          </ac:spMkLst>
        </pc:spChg>
        <pc:spChg chg="mod">
          <ac:chgData name="Dr. Hyung Jae Chang" userId="886d5175-8769-4946-920e-866bf9151013" providerId="ADAL" clId="{F79CBC0A-167E-422C-B82A-F90F11A129CC}" dt="2024-02-12T15:30:19.402" v="2343" actId="20577"/>
          <ac:spMkLst>
            <pc:docMk/>
            <pc:sldMk cId="1258215596" sldId="264"/>
            <ac:spMk id="9219" creationId="{3E092E17-7DFF-762F-0F85-4B5A58D1AF65}"/>
          </ac:spMkLst>
        </pc:spChg>
        <pc:picChg chg="add mod">
          <ac:chgData name="Dr. Hyung Jae Chang" userId="886d5175-8769-4946-920e-866bf9151013" providerId="ADAL" clId="{F79CBC0A-167E-422C-B82A-F90F11A129CC}" dt="2024-02-12T15:30:26.749" v="2346" actId="14100"/>
          <ac:picMkLst>
            <pc:docMk/>
            <pc:sldMk cId="1258215596" sldId="264"/>
            <ac:picMk id="2" creationId="{69CA68A5-E17F-E4C7-641C-7E05CD778420}"/>
          </ac:picMkLst>
        </pc:picChg>
        <pc:picChg chg="del">
          <ac:chgData name="Dr. Hyung Jae Chang" userId="886d5175-8769-4946-920e-866bf9151013" providerId="ADAL" clId="{F79CBC0A-167E-422C-B82A-F90F11A129CC}" dt="2024-02-12T15:29:17.560" v="2258" actId="478"/>
          <ac:picMkLst>
            <pc:docMk/>
            <pc:sldMk cId="1258215596" sldId="264"/>
            <ac:picMk id="3" creationId="{EAD281D5-92E1-DAB4-E37A-3A4FBE2B6462}"/>
          </ac:picMkLst>
        </pc:picChg>
        <pc:picChg chg="add mod">
          <ac:chgData name="Dr. Hyung Jae Chang" userId="886d5175-8769-4946-920e-866bf9151013" providerId="ADAL" clId="{F79CBC0A-167E-422C-B82A-F90F11A129CC}" dt="2024-02-13T13:31:57.070" v="2348" actId="1076"/>
          <ac:picMkLst>
            <pc:docMk/>
            <pc:sldMk cId="1258215596" sldId="264"/>
            <ac:picMk id="4" creationId="{9F2965AC-38DA-202F-2D1C-8F5C50599509}"/>
          </ac:picMkLst>
        </pc:picChg>
        <pc:picChg chg="del">
          <ac:chgData name="Dr. Hyung Jae Chang" userId="886d5175-8769-4946-920e-866bf9151013" providerId="ADAL" clId="{F79CBC0A-167E-422C-B82A-F90F11A129CC}" dt="2024-02-12T15:29:18.595" v="2259" actId="478"/>
          <ac:picMkLst>
            <pc:docMk/>
            <pc:sldMk cId="1258215596" sldId="264"/>
            <ac:picMk id="7" creationId="{B0D8713B-9C8E-F909-9AFC-04D9605759B1}"/>
          </ac:picMkLst>
        </pc:picChg>
      </pc:sldChg>
      <pc:sldChg chg="addSp delSp modSp add mod">
        <pc:chgData name="Dr. Hyung Jae Chang" userId="886d5175-8769-4946-920e-866bf9151013" providerId="ADAL" clId="{F79CBC0A-167E-422C-B82A-F90F11A129CC}" dt="2024-02-13T14:41:26.007" v="4869"/>
        <pc:sldMkLst>
          <pc:docMk/>
          <pc:sldMk cId="2486211382" sldId="265"/>
        </pc:sldMkLst>
        <pc:spChg chg="mod">
          <ac:chgData name="Dr. Hyung Jae Chang" userId="886d5175-8769-4946-920e-866bf9151013" providerId="ADAL" clId="{F79CBC0A-167E-422C-B82A-F90F11A129CC}" dt="2024-02-13T14:41:26.007" v="4869"/>
          <ac:spMkLst>
            <pc:docMk/>
            <pc:sldMk cId="2486211382" sldId="265"/>
            <ac:spMk id="9218" creationId="{935BC4EC-216A-8424-CE64-81320B259A32}"/>
          </ac:spMkLst>
        </pc:spChg>
        <pc:spChg chg="mod">
          <ac:chgData name="Dr. Hyung Jae Chang" userId="886d5175-8769-4946-920e-866bf9151013" providerId="ADAL" clId="{F79CBC0A-167E-422C-B82A-F90F11A129CC}" dt="2024-02-13T13:38:39.593" v="2675" actId="58"/>
          <ac:spMkLst>
            <pc:docMk/>
            <pc:sldMk cId="2486211382" sldId="265"/>
            <ac:spMk id="9219" creationId="{70B6118B-275F-D50F-7D0F-9A25A13E4B5F}"/>
          </ac:spMkLst>
        </pc:spChg>
        <pc:picChg chg="del">
          <ac:chgData name="Dr. Hyung Jae Chang" userId="886d5175-8769-4946-920e-866bf9151013" providerId="ADAL" clId="{F79CBC0A-167E-422C-B82A-F90F11A129CC}" dt="2024-02-13T13:34:13.644" v="2371" actId="478"/>
          <ac:picMkLst>
            <pc:docMk/>
            <pc:sldMk cId="2486211382" sldId="265"/>
            <ac:picMk id="3" creationId="{4968A321-1FE0-7E69-B04C-105AC56FE5F2}"/>
          </ac:picMkLst>
        </pc:picChg>
        <pc:picChg chg="add mod">
          <ac:chgData name="Dr. Hyung Jae Chang" userId="886d5175-8769-4946-920e-866bf9151013" providerId="ADAL" clId="{F79CBC0A-167E-422C-B82A-F90F11A129CC}" dt="2024-02-13T13:36:29.620" v="2483" actId="1076"/>
          <ac:picMkLst>
            <pc:docMk/>
            <pc:sldMk cId="2486211382" sldId="265"/>
            <ac:picMk id="4" creationId="{9FAB3822-1BE1-BBF8-DE89-91D46D58A1CD}"/>
          </ac:picMkLst>
        </pc:picChg>
        <pc:picChg chg="del">
          <ac:chgData name="Dr. Hyung Jae Chang" userId="886d5175-8769-4946-920e-866bf9151013" providerId="ADAL" clId="{F79CBC0A-167E-422C-B82A-F90F11A129CC}" dt="2024-02-13T13:34:14.410" v="2372" actId="478"/>
          <ac:picMkLst>
            <pc:docMk/>
            <pc:sldMk cId="2486211382" sldId="265"/>
            <ac:picMk id="7" creationId="{DE18ED52-003A-3596-02C9-B18BDA247DD8}"/>
          </ac:picMkLst>
        </pc:picChg>
        <pc:picChg chg="add mod">
          <ac:chgData name="Dr. Hyung Jae Chang" userId="886d5175-8769-4946-920e-866bf9151013" providerId="ADAL" clId="{F79CBC0A-167E-422C-B82A-F90F11A129CC}" dt="2024-02-13T13:38:03.479" v="2591" actId="1076"/>
          <ac:picMkLst>
            <pc:docMk/>
            <pc:sldMk cId="2486211382" sldId="265"/>
            <ac:picMk id="8" creationId="{DEA70D07-E3EA-6F1D-BB2F-B5873B60553B}"/>
          </ac:picMkLst>
        </pc:picChg>
        <pc:picChg chg="add mod">
          <ac:chgData name="Dr. Hyung Jae Chang" userId="886d5175-8769-4946-920e-866bf9151013" providerId="ADAL" clId="{F79CBC0A-167E-422C-B82A-F90F11A129CC}" dt="2024-02-13T13:39:25.521" v="2679" actId="1076"/>
          <ac:picMkLst>
            <pc:docMk/>
            <pc:sldMk cId="2486211382" sldId="265"/>
            <ac:picMk id="10" creationId="{FDE1AA6E-D2E6-F16A-5B95-63BCED76D6C5}"/>
          </ac:picMkLst>
        </pc:picChg>
      </pc:sldChg>
      <pc:sldChg chg="addSp delSp modSp add mod">
        <pc:chgData name="Dr. Hyung Jae Chang" userId="886d5175-8769-4946-920e-866bf9151013" providerId="ADAL" clId="{F79CBC0A-167E-422C-B82A-F90F11A129CC}" dt="2024-02-13T14:41:29.030" v="4870"/>
        <pc:sldMkLst>
          <pc:docMk/>
          <pc:sldMk cId="2652003968" sldId="266"/>
        </pc:sldMkLst>
        <pc:spChg chg="mod">
          <ac:chgData name="Dr. Hyung Jae Chang" userId="886d5175-8769-4946-920e-866bf9151013" providerId="ADAL" clId="{F79CBC0A-167E-422C-B82A-F90F11A129CC}" dt="2024-02-13T14:41:29.030" v="4870"/>
          <ac:spMkLst>
            <pc:docMk/>
            <pc:sldMk cId="2652003968" sldId="266"/>
            <ac:spMk id="9218" creationId="{963C0E23-F070-44C3-4024-AC67652DFA48}"/>
          </ac:spMkLst>
        </pc:spChg>
        <pc:spChg chg="mod">
          <ac:chgData name="Dr. Hyung Jae Chang" userId="886d5175-8769-4946-920e-866bf9151013" providerId="ADAL" clId="{F79CBC0A-167E-422C-B82A-F90F11A129CC}" dt="2024-02-13T13:40:25.418" v="2896" actId="20577"/>
          <ac:spMkLst>
            <pc:docMk/>
            <pc:sldMk cId="2652003968" sldId="266"/>
            <ac:spMk id="9219" creationId="{737CACB1-D114-E914-1663-15F2ED42278B}"/>
          </ac:spMkLst>
        </pc:spChg>
        <pc:picChg chg="add mod">
          <ac:chgData name="Dr. Hyung Jae Chang" userId="886d5175-8769-4946-920e-866bf9151013" providerId="ADAL" clId="{F79CBC0A-167E-422C-B82A-F90F11A129CC}" dt="2024-02-13T13:40:46.435" v="2900" actId="1076"/>
          <ac:picMkLst>
            <pc:docMk/>
            <pc:sldMk cId="2652003968" sldId="266"/>
            <ac:picMk id="3" creationId="{82D202A2-F2A2-BE2A-59E6-5DC044ED5791}"/>
          </ac:picMkLst>
        </pc:picChg>
        <pc:picChg chg="del">
          <ac:chgData name="Dr. Hyung Jae Chang" userId="886d5175-8769-4946-920e-866bf9151013" providerId="ADAL" clId="{F79CBC0A-167E-422C-B82A-F90F11A129CC}" dt="2024-02-13T13:39:37.453" v="2683" actId="478"/>
          <ac:picMkLst>
            <pc:docMk/>
            <pc:sldMk cId="2652003968" sldId="266"/>
            <ac:picMk id="4" creationId="{DF4BE2C7-5006-600E-DC1A-131FA4694CDD}"/>
          </ac:picMkLst>
        </pc:picChg>
        <pc:picChg chg="del">
          <ac:chgData name="Dr. Hyung Jae Chang" userId="886d5175-8769-4946-920e-866bf9151013" providerId="ADAL" clId="{F79CBC0A-167E-422C-B82A-F90F11A129CC}" dt="2024-02-13T13:39:36.768" v="2682" actId="478"/>
          <ac:picMkLst>
            <pc:docMk/>
            <pc:sldMk cId="2652003968" sldId="266"/>
            <ac:picMk id="8" creationId="{7AB75C1E-D2E8-DA22-80A5-4F0C0F99D8F7}"/>
          </ac:picMkLst>
        </pc:picChg>
        <pc:picChg chg="del">
          <ac:chgData name="Dr. Hyung Jae Chang" userId="886d5175-8769-4946-920e-866bf9151013" providerId="ADAL" clId="{F79CBC0A-167E-422C-B82A-F90F11A129CC}" dt="2024-02-13T13:39:35.563" v="2681" actId="478"/>
          <ac:picMkLst>
            <pc:docMk/>
            <pc:sldMk cId="2652003968" sldId="266"/>
            <ac:picMk id="10" creationId="{49F45BE2-1628-938A-C5C0-D1B84854E448}"/>
          </ac:picMkLst>
        </pc:picChg>
      </pc:sldChg>
      <pc:sldChg chg="addSp delSp modSp add mod">
        <pc:chgData name="Dr. Hyung Jae Chang" userId="886d5175-8769-4946-920e-866bf9151013" providerId="ADAL" clId="{F79CBC0A-167E-422C-B82A-F90F11A129CC}" dt="2024-02-13T14:41:55.113" v="4885" actId="1076"/>
        <pc:sldMkLst>
          <pc:docMk/>
          <pc:sldMk cId="1937113887" sldId="267"/>
        </pc:sldMkLst>
        <pc:spChg chg="mod">
          <ac:chgData name="Dr. Hyung Jae Chang" userId="886d5175-8769-4946-920e-866bf9151013" providerId="ADAL" clId="{F79CBC0A-167E-422C-B82A-F90F11A129CC}" dt="2024-02-13T14:41:40.299" v="4880" actId="20577"/>
          <ac:spMkLst>
            <pc:docMk/>
            <pc:sldMk cId="1937113887" sldId="267"/>
            <ac:spMk id="9218" creationId="{74AEA233-FFBE-A083-E682-31924C701F59}"/>
          </ac:spMkLst>
        </pc:spChg>
        <pc:spChg chg="mod">
          <ac:chgData name="Dr. Hyung Jae Chang" userId="886d5175-8769-4946-920e-866bf9151013" providerId="ADAL" clId="{F79CBC0A-167E-422C-B82A-F90F11A129CC}" dt="2024-02-13T14:41:52.681" v="4884" actId="255"/>
          <ac:spMkLst>
            <pc:docMk/>
            <pc:sldMk cId="1937113887" sldId="267"/>
            <ac:spMk id="9219" creationId="{2602628E-D1FA-246A-60F5-220B83B69BB0}"/>
          </ac:spMkLst>
        </pc:spChg>
        <pc:picChg chg="del">
          <ac:chgData name="Dr. Hyung Jae Chang" userId="886d5175-8769-4946-920e-866bf9151013" providerId="ADAL" clId="{F79CBC0A-167E-422C-B82A-F90F11A129CC}" dt="2024-02-13T13:40:57.257" v="2902" actId="478"/>
          <ac:picMkLst>
            <pc:docMk/>
            <pc:sldMk cId="1937113887" sldId="267"/>
            <ac:picMk id="3" creationId="{123524AE-BC0B-5E2D-031C-517CFF363F74}"/>
          </ac:picMkLst>
        </pc:picChg>
        <pc:picChg chg="add mod">
          <ac:chgData name="Dr. Hyung Jae Chang" userId="886d5175-8769-4946-920e-866bf9151013" providerId="ADAL" clId="{F79CBC0A-167E-422C-B82A-F90F11A129CC}" dt="2024-02-13T14:41:55.113" v="4885" actId="1076"/>
          <ac:picMkLst>
            <pc:docMk/>
            <pc:sldMk cId="1937113887" sldId="267"/>
            <ac:picMk id="4" creationId="{6ED15352-3F8D-AE94-1E99-33074AF8C333}"/>
          </ac:picMkLst>
        </pc:picChg>
      </pc:sldChg>
      <pc:sldChg chg="addSp delSp modSp add mod">
        <pc:chgData name="Dr. Hyung Jae Chang" userId="886d5175-8769-4946-920e-866bf9151013" providerId="ADAL" clId="{F79CBC0A-167E-422C-B82A-F90F11A129CC}" dt="2024-02-13T14:42:24.912" v="4893" actId="1076"/>
        <pc:sldMkLst>
          <pc:docMk/>
          <pc:sldMk cId="3403623564" sldId="268"/>
        </pc:sldMkLst>
        <pc:spChg chg="add mod">
          <ac:chgData name="Dr. Hyung Jae Chang" userId="886d5175-8769-4946-920e-866bf9151013" providerId="ADAL" clId="{F79CBC0A-167E-422C-B82A-F90F11A129CC}" dt="2024-02-13T14:42:17.862" v="4890" actId="1076"/>
          <ac:spMkLst>
            <pc:docMk/>
            <pc:sldMk cId="3403623564" sldId="268"/>
            <ac:spMk id="2" creationId="{FC169BE8-5B85-6C86-FF36-1DCECE791A10}"/>
          </ac:spMkLst>
        </pc:spChg>
        <pc:spChg chg="mod">
          <ac:chgData name="Dr. Hyung Jae Chang" userId="886d5175-8769-4946-920e-866bf9151013" providerId="ADAL" clId="{F79CBC0A-167E-422C-B82A-F90F11A129CC}" dt="2024-02-13T14:42:09.079" v="4887" actId="20577"/>
          <ac:spMkLst>
            <pc:docMk/>
            <pc:sldMk cId="3403623564" sldId="268"/>
            <ac:spMk id="9218" creationId="{9360AE72-8566-2D8F-77B4-3AE078A9606A}"/>
          </ac:spMkLst>
        </pc:spChg>
        <pc:spChg chg="mod">
          <ac:chgData name="Dr. Hyung Jae Chang" userId="886d5175-8769-4946-920e-866bf9151013" providerId="ADAL" clId="{F79CBC0A-167E-422C-B82A-F90F11A129CC}" dt="2024-02-13T14:42:13.183" v="4889" actId="20577"/>
          <ac:spMkLst>
            <pc:docMk/>
            <pc:sldMk cId="3403623564" sldId="268"/>
            <ac:spMk id="9219" creationId="{0E07A8AB-B9A4-D4F0-D8FE-10F3997DAADC}"/>
          </ac:spMkLst>
        </pc:spChg>
        <pc:picChg chg="add mod">
          <ac:chgData name="Dr. Hyung Jae Chang" userId="886d5175-8769-4946-920e-866bf9151013" providerId="ADAL" clId="{F79CBC0A-167E-422C-B82A-F90F11A129CC}" dt="2024-02-13T14:42:24.912" v="4893" actId="1076"/>
          <ac:picMkLst>
            <pc:docMk/>
            <pc:sldMk cId="3403623564" sldId="268"/>
            <ac:picMk id="3" creationId="{31444C73-4983-E8A8-616A-3AC919FB3276}"/>
          </ac:picMkLst>
        </pc:picChg>
        <pc:picChg chg="del">
          <ac:chgData name="Dr. Hyung Jae Chang" userId="886d5175-8769-4946-920e-866bf9151013" providerId="ADAL" clId="{F79CBC0A-167E-422C-B82A-F90F11A129CC}" dt="2024-02-13T13:54:02.053" v="3292" actId="478"/>
          <ac:picMkLst>
            <pc:docMk/>
            <pc:sldMk cId="3403623564" sldId="268"/>
            <ac:picMk id="4" creationId="{E2A9C2A8-6126-A392-716C-95F2CDD8E1FA}"/>
          </ac:picMkLst>
        </pc:picChg>
      </pc:sldChg>
      <pc:sldChg chg="addSp delSp modSp add mod">
        <pc:chgData name="Dr. Hyung Jae Chang" userId="886d5175-8769-4946-920e-866bf9151013" providerId="ADAL" clId="{F79CBC0A-167E-422C-B82A-F90F11A129CC}" dt="2024-02-13T14:43:10.764" v="4922" actId="14100"/>
        <pc:sldMkLst>
          <pc:docMk/>
          <pc:sldMk cId="2712303052" sldId="269"/>
        </pc:sldMkLst>
        <pc:spChg chg="mod">
          <ac:chgData name="Dr. Hyung Jae Chang" userId="886d5175-8769-4946-920e-866bf9151013" providerId="ADAL" clId="{F79CBC0A-167E-422C-B82A-F90F11A129CC}" dt="2024-02-13T14:42:37.939" v="4906" actId="20577"/>
          <ac:spMkLst>
            <pc:docMk/>
            <pc:sldMk cId="2712303052" sldId="269"/>
            <ac:spMk id="9218" creationId="{5E99967B-BD69-060C-A046-FB0F9E8AC4B7}"/>
          </ac:spMkLst>
        </pc:spChg>
        <pc:spChg chg="mod">
          <ac:chgData name="Dr. Hyung Jae Chang" userId="886d5175-8769-4946-920e-866bf9151013" providerId="ADAL" clId="{F79CBC0A-167E-422C-B82A-F90F11A129CC}" dt="2024-02-13T14:42:58.128" v="4917" actId="255"/>
          <ac:spMkLst>
            <pc:docMk/>
            <pc:sldMk cId="2712303052" sldId="269"/>
            <ac:spMk id="9219" creationId="{F0933657-3D7B-F9F2-1114-79BF92141AD9}"/>
          </ac:spMkLst>
        </pc:spChg>
        <pc:picChg chg="add mod">
          <ac:chgData name="Dr. Hyung Jae Chang" userId="886d5175-8769-4946-920e-866bf9151013" providerId="ADAL" clId="{F79CBC0A-167E-422C-B82A-F90F11A129CC}" dt="2024-02-13T14:43:08.240" v="4921" actId="14100"/>
          <ac:picMkLst>
            <pc:docMk/>
            <pc:sldMk cId="2712303052" sldId="269"/>
            <ac:picMk id="3" creationId="{EDA84CD3-0C88-AA7A-68A4-0906352B50AF}"/>
          </ac:picMkLst>
        </pc:picChg>
        <pc:picChg chg="del">
          <ac:chgData name="Dr. Hyung Jae Chang" userId="886d5175-8769-4946-920e-866bf9151013" providerId="ADAL" clId="{F79CBC0A-167E-422C-B82A-F90F11A129CC}" dt="2024-02-13T13:58:36.268" v="3493" actId="478"/>
          <ac:picMkLst>
            <pc:docMk/>
            <pc:sldMk cId="2712303052" sldId="269"/>
            <ac:picMk id="4" creationId="{313DFA01-9165-29BE-7EB4-8F5E47EFA78E}"/>
          </ac:picMkLst>
        </pc:picChg>
        <pc:picChg chg="add mod">
          <ac:chgData name="Dr. Hyung Jae Chang" userId="886d5175-8769-4946-920e-866bf9151013" providerId="ADAL" clId="{F79CBC0A-167E-422C-B82A-F90F11A129CC}" dt="2024-02-13T14:43:10.764" v="4922" actId="14100"/>
          <ac:picMkLst>
            <pc:docMk/>
            <pc:sldMk cId="2712303052" sldId="269"/>
            <ac:picMk id="7" creationId="{F65DAAFF-C477-6643-AA84-D5B75F4A3AA5}"/>
          </ac:picMkLst>
        </pc:picChg>
      </pc:sldChg>
      <pc:sldChg chg="addSp delSp modSp add mod">
        <pc:chgData name="Dr. Hyung Jae Chang" userId="886d5175-8769-4946-920e-866bf9151013" providerId="ADAL" clId="{F79CBC0A-167E-422C-B82A-F90F11A129CC}" dt="2024-02-16T13:44:34.834" v="12553" actId="2711"/>
        <pc:sldMkLst>
          <pc:docMk/>
          <pc:sldMk cId="2268781009" sldId="270"/>
        </pc:sldMkLst>
        <pc:spChg chg="mod">
          <ac:chgData name="Dr. Hyung Jae Chang" userId="886d5175-8769-4946-920e-866bf9151013" providerId="ADAL" clId="{F79CBC0A-167E-422C-B82A-F90F11A129CC}" dt="2024-02-13T14:43:25.093" v="4937" actId="20577"/>
          <ac:spMkLst>
            <pc:docMk/>
            <pc:sldMk cId="2268781009" sldId="270"/>
            <ac:spMk id="9218" creationId="{43A052B8-BDE5-734C-31D1-AC036BBEB57A}"/>
          </ac:spMkLst>
        </pc:spChg>
        <pc:spChg chg="mod">
          <ac:chgData name="Dr. Hyung Jae Chang" userId="886d5175-8769-4946-920e-866bf9151013" providerId="ADAL" clId="{F79CBC0A-167E-422C-B82A-F90F11A129CC}" dt="2024-02-16T13:44:34.834" v="12553" actId="2711"/>
          <ac:spMkLst>
            <pc:docMk/>
            <pc:sldMk cId="2268781009" sldId="270"/>
            <ac:spMk id="9219" creationId="{37058972-D954-9E02-E583-2AF1A5266238}"/>
          </ac:spMkLst>
        </pc:spChg>
        <pc:picChg chg="del">
          <ac:chgData name="Dr. Hyung Jae Chang" userId="886d5175-8769-4946-920e-866bf9151013" providerId="ADAL" clId="{F79CBC0A-167E-422C-B82A-F90F11A129CC}" dt="2024-02-13T14:11:43.809" v="3804" actId="478"/>
          <ac:picMkLst>
            <pc:docMk/>
            <pc:sldMk cId="2268781009" sldId="270"/>
            <ac:picMk id="3" creationId="{54405F6D-F22D-3904-79C8-40F007DBE7BF}"/>
          </ac:picMkLst>
        </pc:picChg>
        <pc:picChg chg="add mod">
          <ac:chgData name="Dr. Hyung Jae Chang" userId="886d5175-8769-4946-920e-866bf9151013" providerId="ADAL" clId="{F79CBC0A-167E-422C-B82A-F90F11A129CC}" dt="2024-02-13T14:14:16.085" v="4057" actId="1076"/>
          <ac:picMkLst>
            <pc:docMk/>
            <pc:sldMk cId="2268781009" sldId="270"/>
            <ac:picMk id="4" creationId="{02AF70F9-22A2-3F5D-BFE4-E60917D9FCAB}"/>
          </ac:picMkLst>
        </pc:picChg>
        <pc:picChg chg="del">
          <ac:chgData name="Dr. Hyung Jae Chang" userId="886d5175-8769-4946-920e-866bf9151013" providerId="ADAL" clId="{F79CBC0A-167E-422C-B82A-F90F11A129CC}" dt="2024-02-13T14:11:43.324" v="3803" actId="478"/>
          <ac:picMkLst>
            <pc:docMk/>
            <pc:sldMk cId="2268781009" sldId="270"/>
            <ac:picMk id="7" creationId="{355DB349-25DF-0AF3-3999-E214BD0C2DFF}"/>
          </ac:picMkLst>
        </pc:picChg>
      </pc:sldChg>
      <pc:sldChg chg="addSp delSp modSp add mod">
        <pc:chgData name="Dr. Hyung Jae Chang" userId="886d5175-8769-4946-920e-866bf9151013" providerId="ADAL" clId="{F79CBC0A-167E-422C-B82A-F90F11A129CC}" dt="2024-02-13T14:44:06.839" v="4966" actId="14100"/>
        <pc:sldMkLst>
          <pc:docMk/>
          <pc:sldMk cId="40572939" sldId="271"/>
        </pc:sldMkLst>
        <pc:spChg chg="mod">
          <ac:chgData name="Dr. Hyung Jae Chang" userId="886d5175-8769-4946-920e-866bf9151013" providerId="ADAL" clId="{F79CBC0A-167E-422C-B82A-F90F11A129CC}" dt="2024-02-13T14:43:47.662" v="4955" actId="20577"/>
          <ac:spMkLst>
            <pc:docMk/>
            <pc:sldMk cId="40572939" sldId="271"/>
            <ac:spMk id="9218" creationId="{0A210606-C200-18E6-A5C7-D18CC7F6288F}"/>
          </ac:spMkLst>
        </pc:spChg>
        <pc:spChg chg="mod">
          <ac:chgData name="Dr. Hyung Jae Chang" userId="886d5175-8769-4946-920e-866bf9151013" providerId="ADAL" clId="{F79CBC0A-167E-422C-B82A-F90F11A129CC}" dt="2024-02-13T14:44:03.845" v="4964" actId="6549"/>
          <ac:spMkLst>
            <pc:docMk/>
            <pc:sldMk cId="40572939" sldId="271"/>
            <ac:spMk id="9219" creationId="{B7137F90-6721-3BC2-D85F-5CEBA75EFF30}"/>
          </ac:spMkLst>
        </pc:spChg>
        <pc:picChg chg="add mod">
          <ac:chgData name="Dr. Hyung Jae Chang" userId="886d5175-8769-4946-920e-866bf9151013" providerId="ADAL" clId="{F79CBC0A-167E-422C-B82A-F90F11A129CC}" dt="2024-02-13T14:44:06.839" v="4966" actId="14100"/>
          <ac:picMkLst>
            <pc:docMk/>
            <pc:sldMk cId="40572939" sldId="271"/>
            <ac:picMk id="3" creationId="{B51DDE50-6127-AFFC-2DD4-3F804265FC4A}"/>
          </ac:picMkLst>
        </pc:picChg>
        <pc:picChg chg="del">
          <ac:chgData name="Dr. Hyung Jae Chang" userId="886d5175-8769-4946-920e-866bf9151013" providerId="ADAL" clId="{F79CBC0A-167E-422C-B82A-F90F11A129CC}" dt="2024-02-13T14:14:36.094" v="4059" actId="478"/>
          <ac:picMkLst>
            <pc:docMk/>
            <pc:sldMk cId="40572939" sldId="271"/>
            <ac:picMk id="4" creationId="{2AA41A37-8AF6-322B-4D71-1F07D598E202}"/>
          </ac:picMkLst>
        </pc:picChg>
      </pc:sldChg>
      <pc:sldChg chg="addSp delSp modSp add mod">
        <pc:chgData name="Dr. Hyung Jae Chang" userId="886d5175-8769-4946-920e-866bf9151013" providerId="ADAL" clId="{F79CBC0A-167E-422C-B82A-F90F11A129CC}" dt="2024-02-13T14:44:52.262" v="4976" actId="1035"/>
        <pc:sldMkLst>
          <pc:docMk/>
          <pc:sldMk cId="16160223" sldId="272"/>
        </pc:sldMkLst>
        <pc:spChg chg="mod">
          <ac:chgData name="Dr. Hyung Jae Chang" userId="886d5175-8769-4946-920e-866bf9151013" providerId="ADAL" clId="{F79CBC0A-167E-422C-B82A-F90F11A129CC}" dt="2024-02-13T14:44:42.014" v="4969" actId="1076"/>
          <ac:spMkLst>
            <pc:docMk/>
            <pc:sldMk cId="16160223" sldId="272"/>
            <ac:spMk id="9218" creationId="{11CC44DD-92F9-DBD5-4F82-C70708740FAC}"/>
          </ac:spMkLst>
        </pc:spChg>
        <pc:spChg chg="mod">
          <ac:chgData name="Dr. Hyung Jae Chang" userId="886d5175-8769-4946-920e-866bf9151013" providerId="ADAL" clId="{F79CBC0A-167E-422C-B82A-F90F11A129CC}" dt="2024-02-13T14:44:52.262" v="4976" actId="1035"/>
          <ac:spMkLst>
            <pc:docMk/>
            <pc:sldMk cId="16160223" sldId="272"/>
            <ac:spMk id="9219" creationId="{C5EFA496-869B-CB09-192A-6C8415C8D87E}"/>
          </ac:spMkLst>
        </pc:spChg>
        <pc:picChg chg="del">
          <ac:chgData name="Dr. Hyung Jae Chang" userId="886d5175-8769-4946-920e-866bf9151013" providerId="ADAL" clId="{F79CBC0A-167E-422C-B82A-F90F11A129CC}" dt="2024-02-13T14:29:25.588" v="4538" actId="478"/>
          <ac:picMkLst>
            <pc:docMk/>
            <pc:sldMk cId="16160223" sldId="272"/>
            <ac:picMk id="3" creationId="{DF80FB6D-C237-78D4-065D-31E62920AD1C}"/>
          </ac:picMkLst>
        </pc:picChg>
        <pc:picChg chg="add mod">
          <ac:chgData name="Dr. Hyung Jae Chang" userId="886d5175-8769-4946-920e-866bf9151013" providerId="ADAL" clId="{F79CBC0A-167E-422C-B82A-F90F11A129CC}" dt="2024-02-13T14:32:24.767" v="4792" actId="14100"/>
          <ac:picMkLst>
            <pc:docMk/>
            <pc:sldMk cId="16160223" sldId="272"/>
            <ac:picMk id="4" creationId="{B2839591-B590-0D89-B4D7-04D1010D5762}"/>
          </ac:picMkLst>
        </pc:picChg>
      </pc:sldChg>
      <pc:sldChg chg="addSp delSp modSp add mod">
        <pc:chgData name="Dr. Hyung Jae Chang" userId="886d5175-8769-4946-920e-866bf9151013" providerId="ADAL" clId="{F79CBC0A-167E-422C-B82A-F90F11A129CC}" dt="2024-02-13T14:59:24.275" v="5766" actId="22"/>
        <pc:sldMkLst>
          <pc:docMk/>
          <pc:sldMk cId="2122278771" sldId="273"/>
        </pc:sldMkLst>
        <pc:spChg chg="mod">
          <ac:chgData name="Dr. Hyung Jae Chang" userId="886d5175-8769-4946-920e-866bf9151013" providerId="ADAL" clId="{F79CBC0A-167E-422C-B82A-F90F11A129CC}" dt="2024-02-13T14:49:16.812" v="5001" actId="20577"/>
          <ac:spMkLst>
            <pc:docMk/>
            <pc:sldMk cId="2122278771" sldId="273"/>
            <ac:spMk id="9218" creationId="{AE43F6B4-3AE8-BA74-61EE-E7001C1F06BE}"/>
          </ac:spMkLst>
        </pc:spChg>
        <pc:spChg chg="mod">
          <ac:chgData name="Dr. Hyung Jae Chang" userId="886d5175-8769-4946-920e-866bf9151013" providerId="ADAL" clId="{F79CBC0A-167E-422C-B82A-F90F11A129CC}" dt="2024-02-13T14:57:38.497" v="5764" actId="313"/>
          <ac:spMkLst>
            <pc:docMk/>
            <pc:sldMk cId="2122278771" sldId="273"/>
            <ac:spMk id="9219" creationId="{C1A2414A-391E-A458-F749-D1585BB3EE2D}"/>
          </ac:spMkLst>
        </pc:spChg>
        <pc:picChg chg="add mod">
          <ac:chgData name="Dr. Hyung Jae Chang" userId="886d5175-8769-4946-920e-866bf9151013" providerId="ADAL" clId="{F79CBC0A-167E-422C-B82A-F90F11A129CC}" dt="2024-02-13T14:57:06.372" v="5686" actId="1038"/>
          <ac:picMkLst>
            <pc:docMk/>
            <pc:sldMk cId="2122278771" sldId="273"/>
            <ac:picMk id="3" creationId="{41CBB3FE-7F4E-4D88-9C1E-D41C05A47066}"/>
          </ac:picMkLst>
        </pc:picChg>
        <pc:picChg chg="del">
          <ac:chgData name="Dr. Hyung Jae Chang" userId="886d5175-8769-4946-920e-866bf9151013" providerId="ADAL" clId="{F79CBC0A-167E-422C-B82A-F90F11A129CC}" dt="2024-02-13T14:37:57.986" v="4794" actId="478"/>
          <ac:picMkLst>
            <pc:docMk/>
            <pc:sldMk cId="2122278771" sldId="273"/>
            <ac:picMk id="4" creationId="{BDD97E53-019C-19FA-C9E3-D867F39868CC}"/>
          </ac:picMkLst>
        </pc:picChg>
        <pc:picChg chg="add del">
          <ac:chgData name="Dr. Hyung Jae Chang" userId="886d5175-8769-4946-920e-866bf9151013" providerId="ADAL" clId="{F79CBC0A-167E-422C-B82A-F90F11A129CC}" dt="2024-02-13T14:59:24.275" v="5766" actId="22"/>
          <ac:picMkLst>
            <pc:docMk/>
            <pc:sldMk cId="2122278771" sldId="273"/>
            <ac:picMk id="7" creationId="{D03ECF0E-C5BC-64BF-74E5-A8C1BDEEBE81}"/>
          </ac:picMkLst>
        </pc:picChg>
      </pc:sldChg>
      <pc:sldChg chg="delSp modSp add mod">
        <pc:chgData name="Dr. Hyung Jae Chang" userId="886d5175-8769-4946-920e-866bf9151013" providerId="ADAL" clId="{F79CBC0A-167E-422C-B82A-F90F11A129CC}" dt="2024-02-13T15:09:43.612" v="6413" actId="20577"/>
        <pc:sldMkLst>
          <pc:docMk/>
          <pc:sldMk cId="1384864889" sldId="274"/>
        </pc:sldMkLst>
        <pc:spChg chg="mod">
          <ac:chgData name="Dr. Hyung Jae Chang" userId="886d5175-8769-4946-920e-866bf9151013" providerId="ADAL" clId="{F79CBC0A-167E-422C-B82A-F90F11A129CC}" dt="2024-02-13T14:59:38.643" v="5777" actId="20577"/>
          <ac:spMkLst>
            <pc:docMk/>
            <pc:sldMk cId="1384864889" sldId="274"/>
            <ac:spMk id="9218" creationId="{59D42A31-44A3-CFEC-BF48-DEEA925D458C}"/>
          </ac:spMkLst>
        </pc:spChg>
        <pc:spChg chg="mod">
          <ac:chgData name="Dr. Hyung Jae Chang" userId="886d5175-8769-4946-920e-866bf9151013" providerId="ADAL" clId="{F79CBC0A-167E-422C-B82A-F90F11A129CC}" dt="2024-02-13T15:09:43.612" v="6413" actId="20577"/>
          <ac:spMkLst>
            <pc:docMk/>
            <pc:sldMk cId="1384864889" sldId="274"/>
            <ac:spMk id="9219" creationId="{48F269DB-B7F4-9D22-45A9-F9CAD98E8D66}"/>
          </ac:spMkLst>
        </pc:spChg>
        <pc:picChg chg="del">
          <ac:chgData name="Dr. Hyung Jae Chang" userId="886d5175-8769-4946-920e-866bf9151013" providerId="ADAL" clId="{F79CBC0A-167E-422C-B82A-F90F11A129CC}" dt="2024-02-13T14:59:28.432" v="5768" actId="478"/>
          <ac:picMkLst>
            <pc:docMk/>
            <pc:sldMk cId="1384864889" sldId="274"/>
            <ac:picMk id="3" creationId="{3F098AF5-3DB6-EEC1-3566-C9E2131B3957}"/>
          </ac:picMkLst>
        </pc:picChg>
      </pc:sldChg>
      <pc:sldChg chg="addSp modSp add mod">
        <pc:chgData name="Dr. Hyung Jae Chang" userId="886d5175-8769-4946-920e-866bf9151013" providerId="ADAL" clId="{F79CBC0A-167E-422C-B82A-F90F11A129CC}" dt="2024-02-13T15:07:15.590" v="6196" actId="1035"/>
        <pc:sldMkLst>
          <pc:docMk/>
          <pc:sldMk cId="1045643089" sldId="275"/>
        </pc:sldMkLst>
        <pc:spChg chg="mod">
          <ac:chgData name="Dr. Hyung Jae Chang" userId="886d5175-8769-4946-920e-866bf9151013" providerId="ADAL" clId="{F79CBC0A-167E-422C-B82A-F90F11A129CC}" dt="2024-02-13T15:07:15.590" v="6196" actId="1035"/>
          <ac:spMkLst>
            <pc:docMk/>
            <pc:sldMk cId="1045643089" sldId="275"/>
            <ac:spMk id="9218" creationId="{D1B16936-E70F-83D5-25F4-5F8716E2AD93}"/>
          </ac:spMkLst>
        </pc:spChg>
        <pc:spChg chg="mod">
          <ac:chgData name="Dr. Hyung Jae Chang" userId="886d5175-8769-4946-920e-866bf9151013" providerId="ADAL" clId="{F79CBC0A-167E-422C-B82A-F90F11A129CC}" dt="2024-02-13T15:06:55.391" v="6191" actId="6549"/>
          <ac:spMkLst>
            <pc:docMk/>
            <pc:sldMk cId="1045643089" sldId="275"/>
            <ac:spMk id="9219" creationId="{2BFFF58F-B609-DB8E-E0A5-C17A1C5E4C60}"/>
          </ac:spMkLst>
        </pc:spChg>
        <pc:picChg chg="add mod">
          <ac:chgData name="Dr. Hyung Jae Chang" userId="886d5175-8769-4946-920e-866bf9151013" providerId="ADAL" clId="{F79CBC0A-167E-422C-B82A-F90F11A129CC}" dt="2024-02-13T15:07:13.190" v="6194" actId="1076"/>
          <ac:picMkLst>
            <pc:docMk/>
            <pc:sldMk cId="1045643089" sldId="275"/>
            <ac:picMk id="3" creationId="{31CF8257-8ABE-9986-08A9-B91D52A62F1A}"/>
          </ac:picMkLst>
        </pc:picChg>
      </pc:sldChg>
      <pc:sldChg chg="modSp mod">
        <pc:chgData name="Dr. Hyung Jae Chang" userId="886d5175-8769-4946-920e-866bf9151013" providerId="ADAL" clId="{F79CBC0A-167E-422C-B82A-F90F11A129CC}" dt="2024-02-14T12:27:10.464" v="7284" actId="20577"/>
        <pc:sldMkLst>
          <pc:docMk/>
          <pc:sldMk cId="340201131" sldId="276"/>
        </pc:sldMkLst>
        <pc:spChg chg="mod">
          <ac:chgData name="Dr. Hyung Jae Chang" userId="886d5175-8769-4946-920e-866bf9151013" providerId="ADAL" clId="{F79CBC0A-167E-422C-B82A-F90F11A129CC}" dt="2024-02-14T12:26:32.267" v="7241" actId="1035"/>
          <ac:spMkLst>
            <pc:docMk/>
            <pc:sldMk cId="340201131" sldId="276"/>
            <ac:spMk id="9218" creationId="{C9CACB40-4DA6-2430-B7EC-99CEAFBD4638}"/>
          </ac:spMkLst>
        </pc:spChg>
        <pc:spChg chg="mod">
          <ac:chgData name="Dr. Hyung Jae Chang" userId="886d5175-8769-4946-920e-866bf9151013" providerId="ADAL" clId="{F79CBC0A-167E-422C-B82A-F90F11A129CC}" dt="2024-02-14T12:27:10.464" v="7284" actId="20577"/>
          <ac:spMkLst>
            <pc:docMk/>
            <pc:sldMk cId="340201131" sldId="276"/>
            <ac:spMk id="9219" creationId="{CDC5BD81-9460-CAC6-36B0-BE6B676D5454}"/>
          </ac:spMkLst>
        </pc:spChg>
      </pc:sldChg>
      <pc:sldChg chg="addSp delSp modSp add mod">
        <pc:chgData name="Dr. Hyung Jae Chang" userId="886d5175-8769-4946-920e-866bf9151013" providerId="ADAL" clId="{F79CBC0A-167E-422C-B82A-F90F11A129CC}" dt="2024-02-14T12:32:55.693" v="7359" actId="14100"/>
        <pc:sldMkLst>
          <pc:docMk/>
          <pc:sldMk cId="2294162888" sldId="277"/>
        </pc:sldMkLst>
        <pc:spChg chg="mod">
          <ac:chgData name="Dr. Hyung Jae Chang" userId="886d5175-8769-4946-920e-866bf9151013" providerId="ADAL" clId="{F79CBC0A-167E-422C-B82A-F90F11A129CC}" dt="2024-02-14T12:27:30.116" v="7312" actId="20577"/>
          <ac:spMkLst>
            <pc:docMk/>
            <pc:sldMk cId="2294162888" sldId="277"/>
            <ac:spMk id="9218" creationId="{CD931ECA-3D7C-DE6C-30E8-620143406694}"/>
          </ac:spMkLst>
        </pc:spChg>
        <pc:spChg chg="mod">
          <ac:chgData name="Dr. Hyung Jae Chang" userId="886d5175-8769-4946-920e-866bf9151013" providerId="ADAL" clId="{F79CBC0A-167E-422C-B82A-F90F11A129CC}" dt="2024-02-14T12:28:53.677" v="7348" actId="20577"/>
          <ac:spMkLst>
            <pc:docMk/>
            <pc:sldMk cId="2294162888" sldId="277"/>
            <ac:spMk id="9219" creationId="{14E88ADD-25CE-1714-A068-E0B4B236C408}"/>
          </ac:spMkLst>
        </pc:spChg>
        <pc:picChg chg="add del mod">
          <ac:chgData name="Dr. Hyung Jae Chang" userId="886d5175-8769-4946-920e-866bf9151013" providerId="ADAL" clId="{F79CBC0A-167E-422C-B82A-F90F11A129CC}" dt="2024-02-14T12:28:10.456" v="7331" actId="22"/>
          <ac:picMkLst>
            <pc:docMk/>
            <pc:sldMk cId="2294162888" sldId="277"/>
            <ac:picMk id="3" creationId="{036790CB-802F-3C1F-509A-FCDAF2621091}"/>
          </ac:picMkLst>
        </pc:picChg>
        <pc:picChg chg="add mod">
          <ac:chgData name="Dr. Hyung Jae Chang" userId="886d5175-8769-4946-920e-866bf9151013" providerId="ADAL" clId="{F79CBC0A-167E-422C-B82A-F90F11A129CC}" dt="2024-02-14T12:28:21.317" v="7334" actId="14100"/>
          <ac:picMkLst>
            <pc:docMk/>
            <pc:sldMk cId="2294162888" sldId="277"/>
            <ac:picMk id="6" creationId="{8D2FD7FD-8AEF-20CB-6C82-72345FFB9C26}"/>
          </ac:picMkLst>
        </pc:picChg>
        <pc:picChg chg="add mod">
          <ac:chgData name="Dr. Hyung Jae Chang" userId="886d5175-8769-4946-920e-866bf9151013" providerId="ADAL" clId="{F79CBC0A-167E-422C-B82A-F90F11A129CC}" dt="2024-02-14T12:32:45.255" v="7356" actId="1076"/>
          <ac:picMkLst>
            <pc:docMk/>
            <pc:sldMk cId="2294162888" sldId="277"/>
            <ac:picMk id="8" creationId="{166B324B-3228-4897-42B7-5257130F88AD}"/>
          </ac:picMkLst>
        </pc:picChg>
        <pc:picChg chg="add mod">
          <ac:chgData name="Dr. Hyung Jae Chang" userId="886d5175-8769-4946-920e-866bf9151013" providerId="ADAL" clId="{F79CBC0A-167E-422C-B82A-F90F11A129CC}" dt="2024-02-14T12:32:41.439" v="7354" actId="1076"/>
          <ac:picMkLst>
            <pc:docMk/>
            <pc:sldMk cId="2294162888" sldId="277"/>
            <ac:picMk id="10" creationId="{2A4D0BD2-FB8C-9CE2-33B6-304D74F2FC35}"/>
          </ac:picMkLst>
        </pc:picChg>
        <pc:picChg chg="add mod">
          <ac:chgData name="Dr. Hyung Jae Chang" userId="886d5175-8769-4946-920e-866bf9151013" providerId="ADAL" clId="{F79CBC0A-167E-422C-B82A-F90F11A129CC}" dt="2024-02-14T12:32:55.693" v="7359" actId="14100"/>
          <ac:picMkLst>
            <pc:docMk/>
            <pc:sldMk cId="2294162888" sldId="277"/>
            <ac:picMk id="12" creationId="{89D505E7-39FF-1F71-5561-5771511EDAD3}"/>
          </ac:picMkLst>
        </pc:picChg>
      </pc:sldChg>
      <pc:sldChg chg="addSp delSp modSp add mod">
        <pc:chgData name="Dr. Hyung Jae Chang" userId="886d5175-8769-4946-920e-866bf9151013" providerId="ADAL" clId="{F79CBC0A-167E-422C-B82A-F90F11A129CC}" dt="2024-02-14T12:37:51.051" v="7674" actId="20577"/>
        <pc:sldMkLst>
          <pc:docMk/>
          <pc:sldMk cId="1608784813" sldId="278"/>
        </pc:sldMkLst>
        <pc:spChg chg="add mod">
          <ac:chgData name="Dr. Hyung Jae Chang" userId="886d5175-8769-4946-920e-866bf9151013" providerId="ADAL" clId="{F79CBC0A-167E-422C-B82A-F90F11A129CC}" dt="2024-02-14T12:35:11.823" v="7562" actId="1076"/>
          <ac:spMkLst>
            <pc:docMk/>
            <pc:sldMk cId="1608784813" sldId="278"/>
            <ac:spMk id="4" creationId="{B39B8E19-F119-DB52-1B05-60DABF4FE47D}"/>
          </ac:spMkLst>
        </pc:spChg>
        <pc:spChg chg="add mod">
          <ac:chgData name="Dr. Hyung Jae Chang" userId="886d5175-8769-4946-920e-866bf9151013" providerId="ADAL" clId="{F79CBC0A-167E-422C-B82A-F90F11A129CC}" dt="2024-02-14T12:37:51.051" v="7674" actId="20577"/>
          <ac:spMkLst>
            <pc:docMk/>
            <pc:sldMk cId="1608784813" sldId="278"/>
            <ac:spMk id="11" creationId="{2DAE6271-762B-A765-1086-416434BC7AE9}"/>
          </ac:spMkLst>
        </pc:spChg>
        <pc:spChg chg="mod">
          <ac:chgData name="Dr. Hyung Jae Chang" userId="886d5175-8769-4946-920e-866bf9151013" providerId="ADAL" clId="{F79CBC0A-167E-422C-B82A-F90F11A129CC}" dt="2024-02-14T12:33:11.761" v="7370" actId="20577"/>
          <ac:spMkLst>
            <pc:docMk/>
            <pc:sldMk cId="1608784813" sldId="278"/>
            <ac:spMk id="9218" creationId="{9387D630-34FA-62C0-C04D-23F84C9B8C1E}"/>
          </ac:spMkLst>
        </pc:spChg>
        <pc:spChg chg="mod">
          <ac:chgData name="Dr. Hyung Jae Chang" userId="886d5175-8769-4946-920e-866bf9151013" providerId="ADAL" clId="{F79CBC0A-167E-422C-B82A-F90F11A129CC}" dt="2024-02-14T12:35:03.978" v="7560" actId="20577"/>
          <ac:spMkLst>
            <pc:docMk/>
            <pc:sldMk cId="1608784813" sldId="278"/>
            <ac:spMk id="9219" creationId="{1F3661B7-8BBD-523A-07C3-AA067C9AAC19}"/>
          </ac:spMkLst>
        </pc:spChg>
        <pc:picChg chg="add mod">
          <ac:chgData name="Dr. Hyung Jae Chang" userId="886d5175-8769-4946-920e-866bf9151013" providerId="ADAL" clId="{F79CBC0A-167E-422C-B82A-F90F11A129CC}" dt="2024-02-14T12:34:07.502" v="7450" actId="1076"/>
          <ac:picMkLst>
            <pc:docMk/>
            <pc:sldMk cId="1608784813" sldId="278"/>
            <ac:picMk id="3" creationId="{7CF8126A-4ECD-E25A-1BDD-A7AF36F5432E}"/>
          </ac:picMkLst>
        </pc:picChg>
        <pc:picChg chg="del">
          <ac:chgData name="Dr. Hyung Jae Chang" userId="886d5175-8769-4946-920e-866bf9151013" providerId="ADAL" clId="{F79CBC0A-167E-422C-B82A-F90F11A129CC}" dt="2024-02-14T12:33:13.997" v="7371" actId="478"/>
          <ac:picMkLst>
            <pc:docMk/>
            <pc:sldMk cId="1608784813" sldId="278"/>
            <ac:picMk id="6" creationId="{2E711B18-0F44-D7F8-6B43-82F5263DE324}"/>
          </ac:picMkLst>
        </pc:picChg>
        <pc:picChg chg="del">
          <ac:chgData name="Dr. Hyung Jae Chang" userId="886d5175-8769-4946-920e-866bf9151013" providerId="ADAL" clId="{F79CBC0A-167E-422C-B82A-F90F11A129CC}" dt="2024-02-14T12:33:14.609" v="7372" actId="478"/>
          <ac:picMkLst>
            <pc:docMk/>
            <pc:sldMk cId="1608784813" sldId="278"/>
            <ac:picMk id="8" creationId="{6AEC7859-33EA-6000-5DF9-6EC220F14BA2}"/>
          </ac:picMkLst>
        </pc:picChg>
        <pc:picChg chg="add mod">
          <ac:chgData name="Dr. Hyung Jae Chang" userId="886d5175-8769-4946-920e-866bf9151013" providerId="ADAL" clId="{F79CBC0A-167E-422C-B82A-F90F11A129CC}" dt="2024-02-14T12:36:28.039" v="7567" actId="1076"/>
          <ac:picMkLst>
            <pc:docMk/>
            <pc:sldMk cId="1608784813" sldId="278"/>
            <ac:picMk id="9" creationId="{F1E81803-A139-CD74-AD99-C40AD51DDF09}"/>
          </ac:picMkLst>
        </pc:picChg>
        <pc:picChg chg="del">
          <ac:chgData name="Dr. Hyung Jae Chang" userId="886d5175-8769-4946-920e-866bf9151013" providerId="ADAL" clId="{F79CBC0A-167E-422C-B82A-F90F11A129CC}" dt="2024-02-14T12:33:14.992" v="7373" actId="478"/>
          <ac:picMkLst>
            <pc:docMk/>
            <pc:sldMk cId="1608784813" sldId="278"/>
            <ac:picMk id="10" creationId="{E89531B9-C47B-A5C6-22C1-4A62446FEA76}"/>
          </ac:picMkLst>
        </pc:picChg>
        <pc:picChg chg="del">
          <ac:chgData name="Dr. Hyung Jae Chang" userId="886d5175-8769-4946-920e-866bf9151013" providerId="ADAL" clId="{F79CBC0A-167E-422C-B82A-F90F11A129CC}" dt="2024-02-14T12:33:16.193" v="7374" actId="478"/>
          <ac:picMkLst>
            <pc:docMk/>
            <pc:sldMk cId="1608784813" sldId="278"/>
            <ac:picMk id="12" creationId="{A0A553E9-A015-0A5D-96ED-4805BF0207F4}"/>
          </ac:picMkLst>
        </pc:picChg>
      </pc:sldChg>
      <pc:sldChg chg="addSp delSp modSp add mod">
        <pc:chgData name="Dr. Hyung Jae Chang" userId="886d5175-8769-4946-920e-866bf9151013" providerId="ADAL" clId="{F79CBC0A-167E-422C-B82A-F90F11A129CC}" dt="2024-02-14T12:38:44.414" v="7708" actId="1076"/>
        <pc:sldMkLst>
          <pc:docMk/>
          <pc:sldMk cId="1612905087" sldId="280"/>
        </pc:sldMkLst>
        <pc:spChg chg="del">
          <ac:chgData name="Dr. Hyung Jae Chang" userId="886d5175-8769-4946-920e-866bf9151013" providerId="ADAL" clId="{F79CBC0A-167E-422C-B82A-F90F11A129CC}" dt="2024-02-14T12:38:24.158" v="7694" actId="478"/>
          <ac:spMkLst>
            <pc:docMk/>
            <pc:sldMk cId="1612905087" sldId="280"/>
            <ac:spMk id="4" creationId="{719ECF74-8417-E029-5380-D30FF4A9A831}"/>
          </ac:spMkLst>
        </pc:spChg>
        <pc:spChg chg="del">
          <ac:chgData name="Dr. Hyung Jae Chang" userId="886d5175-8769-4946-920e-866bf9151013" providerId="ADAL" clId="{F79CBC0A-167E-422C-B82A-F90F11A129CC}" dt="2024-02-14T12:38:25.174" v="7695" actId="478"/>
          <ac:spMkLst>
            <pc:docMk/>
            <pc:sldMk cId="1612905087" sldId="280"/>
            <ac:spMk id="11" creationId="{73364577-B2CD-3F75-5915-EB283EAACEE1}"/>
          </ac:spMkLst>
        </pc:spChg>
        <pc:spChg chg="mod">
          <ac:chgData name="Dr. Hyung Jae Chang" userId="886d5175-8769-4946-920e-866bf9151013" providerId="ADAL" clId="{F79CBC0A-167E-422C-B82A-F90F11A129CC}" dt="2024-02-14T12:38:30.021" v="7704" actId="20577"/>
          <ac:spMkLst>
            <pc:docMk/>
            <pc:sldMk cId="1612905087" sldId="280"/>
            <ac:spMk id="9219" creationId="{B278E078-A5B5-8015-4251-2E01D1DF5755}"/>
          </ac:spMkLst>
        </pc:spChg>
        <pc:picChg chg="del">
          <ac:chgData name="Dr. Hyung Jae Chang" userId="886d5175-8769-4946-920e-866bf9151013" providerId="ADAL" clId="{F79CBC0A-167E-422C-B82A-F90F11A129CC}" dt="2024-02-14T12:38:22.255" v="7692" actId="478"/>
          <ac:picMkLst>
            <pc:docMk/>
            <pc:sldMk cId="1612905087" sldId="280"/>
            <ac:picMk id="3" creationId="{995B4ED1-8E4D-970E-F5BD-9AEB0FE35772}"/>
          </ac:picMkLst>
        </pc:picChg>
        <pc:picChg chg="add mod">
          <ac:chgData name="Dr. Hyung Jae Chang" userId="886d5175-8769-4946-920e-866bf9151013" providerId="ADAL" clId="{F79CBC0A-167E-422C-B82A-F90F11A129CC}" dt="2024-02-14T12:38:44.414" v="7708" actId="1076"/>
          <ac:picMkLst>
            <pc:docMk/>
            <pc:sldMk cId="1612905087" sldId="280"/>
            <ac:picMk id="6" creationId="{384BE7AA-DBC1-27FA-5B99-5281DABED0B2}"/>
          </ac:picMkLst>
        </pc:picChg>
        <pc:picChg chg="del">
          <ac:chgData name="Dr. Hyung Jae Chang" userId="886d5175-8769-4946-920e-866bf9151013" providerId="ADAL" clId="{F79CBC0A-167E-422C-B82A-F90F11A129CC}" dt="2024-02-14T12:38:22.908" v="7693" actId="478"/>
          <ac:picMkLst>
            <pc:docMk/>
            <pc:sldMk cId="1612905087" sldId="280"/>
            <ac:picMk id="9" creationId="{68BD7FF0-5873-7F05-3C11-B060113FD435}"/>
          </ac:picMkLst>
        </pc:picChg>
      </pc:sldChg>
      <pc:sldChg chg="addSp delSp modSp add mod">
        <pc:chgData name="Dr. Hyung Jae Chang" userId="886d5175-8769-4946-920e-866bf9151013" providerId="ADAL" clId="{F79CBC0A-167E-422C-B82A-F90F11A129CC}" dt="2024-02-14T12:48:56.536" v="7937" actId="6549"/>
        <pc:sldMkLst>
          <pc:docMk/>
          <pc:sldMk cId="1310994929" sldId="281"/>
        </pc:sldMkLst>
        <pc:spChg chg="mod">
          <ac:chgData name="Dr. Hyung Jae Chang" userId="886d5175-8769-4946-920e-866bf9151013" providerId="ADAL" clId="{F79CBC0A-167E-422C-B82A-F90F11A129CC}" dt="2024-02-14T12:39:00.025" v="7753" actId="20577"/>
          <ac:spMkLst>
            <pc:docMk/>
            <pc:sldMk cId="1310994929" sldId="281"/>
            <ac:spMk id="9218" creationId="{7793E3B6-E457-74EF-FC22-36FEB27A809E}"/>
          </ac:spMkLst>
        </pc:spChg>
        <pc:spChg chg="mod">
          <ac:chgData name="Dr. Hyung Jae Chang" userId="886d5175-8769-4946-920e-866bf9151013" providerId="ADAL" clId="{F79CBC0A-167E-422C-B82A-F90F11A129CC}" dt="2024-02-14T12:48:56.536" v="7937" actId="6549"/>
          <ac:spMkLst>
            <pc:docMk/>
            <pc:sldMk cId="1310994929" sldId="281"/>
            <ac:spMk id="9219" creationId="{00ACEA33-9D4F-C926-E9BD-D80B55394709}"/>
          </ac:spMkLst>
        </pc:spChg>
        <pc:picChg chg="add mod">
          <ac:chgData name="Dr. Hyung Jae Chang" userId="886d5175-8769-4946-920e-866bf9151013" providerId="ADAL" clId="{F79CBC0A-167E-422C-B82A-F90F11A129CC}" dt="2024-02-14T12:48:53.232" v="7936" actId="1076"/>
          <ac:picMkLst>
            <pc:docMk/>
            <pc:sldMk cId="1310994929" sldId="281"/>
            <ac:picMk id="2" creationId="{4CC55BB6-9E0B-3BA4-7666-0942F3B4D722}"/>
          </ac:picMkLst>
        </pc:picChg>
        <pc:picChg chg="del">
          <ac:chgData name="Dr. Hyung Jae Chang" userId="886d5175-8769-4946-920e-866bf9151013" providerId="ADAL" clId="{F79CBC0A-167E-422C-B82A-F90F11A129CC}" dt="2024-02-14T12:39:01.454" v="7754" actId="478"/>
          <ac:picMkLst>
            <pc:docMk/>
            <pc:sldMk cId="1310994929" sldId="281"/>
            <ac:picMk id="6" creationId="{F54B4AED-2971-9926-EFF7-680135BC64D4}"/>
          </ac:picMkLst>
        </pc:picChg>
      </pc:sldChg>
      <pc:sldChg chg="modSp add mod">
        <pc:chgData name="Dr. Hyung Jae Chang" userId="886d5175-8769-4946-920e-866bf9151013" providerId="ADAL" clId="{F79CBC0A-167E-422C-B82A-F90F11A129CC}" dt="2024-02-14T12:53:50.789" v="8485" actId="207"/>
        <pc:sldMkLst>
          <pc:docMk/>
          <pc:sldMk cId="14623218" sldId="282"/>
        </pc:sldMkLst>
        <pc:spChg chg="mod">
          <ac:chgData name="Dr. Hyung Jae Chang" userId="886d5175-8769-4946-920e-866bf9151013" providerId="ADAL" clId="{F79CBC0A-167E-422C-B82A-F90F11A129CC}" dt="2024-02-14T12:48:37.409" v="7928" actId="20577"/>
          <ac:spMkLst>
            <pc:docMk/>
            <pc:sldMk cId="14623218" sldId="282"/>
            <ac:spMk id="9218" creationId="{A0ADF0A1-F01F-B2F6-44D4-09B5902EB4FD}"/>
          </ac:spMkLst>
        </pc:spChg>
        <pc:spChg chg="mod">
          <ac:chgData name="Dr. Hyung Jae Chang" userId="886d5175-8769-4946-920e-866bf9151013" providerId="ADAL" clId="{F79CBC0A-167E-422C-B82A-F90F11A129CC}" dt="2024-02-14T12:53:50.789" v="8485" actId="207"/>
          <ac:spMkLst>
            <pc:docMk/>
            <pc:sldMk cId="14623218" sldId="282"/>
            <ac:spMk id="9219" creationId="{D3C5E6F9-5F4A-EC54-E1F9-E4C27727A31D}"/>
          </ac:spMkLst>
        </pc:spChg>
      </pc:sldChg>
      <pc:sldChg chg="modSp add mod">
        <pc:chgData name="Dr. Hyung Jae Chang" userId="886d5175-8769-4946-920e-866bf9151013" providerId="ADAL" clId="{F79CBC0A-167E-422C-B82A-F90F11A129CC}" dt="2024-02-14T12:57:23.428" v="8737" actId="20577"/>
        <pc:sldMkLst>
          <pc:docMk/>
          <pc:sldMk cId="4228293099" sldId="283"/>
        </pc:sldMkLst>
        <pc:spChg chg="mod">
          <ac:chgData name="Dr. Hyung Jae Chang" userId="886d5175-8769-4946-920e-866bf9151013" providerId="ADAL" clId="{F79CBC0A-167E-422C-B82A-F90F11A129CC}" dt="2024-02-14T12:57:23.428" v="8737" actId="20577"/>
          <ac:spMkLst>
            <pc:docMk/>
            <pc:sldMk cId="4228293099" sldId="283"/>
            <ac:spMk id="9218" creationId="{4A91EB62-179E-4AC0-7F79-E8EBBBA97BA8}"/>
          </ac:spMkLst>
        </pc:spChg>
        <pc:spChg chg="mod">
          <ac:chgData name="Dr. Hyung Jae Chang" userId="886d5175-8769-4946-920e-866bf9151013" providerId="ADAL" clId="{F79CBC0A-167E-422C-B82A-F90F11A129CC}" dt="2024-02-14T12:57:20.344" v="8732" actId="6549"/>
          <ac:spMkLst>
            <pc:docMk/>
            <pc:sldMk cId="4228293099" sldId="283"/>
            <ac:spMk id="9219" creationId="{617BA22C-E116-ED71-631D-1B328BAF7337}"/>
          </ac:spMkLst>
        </pc:spChg>
      </pc:sldChg>
      <pc:sldChg chg="addSp modSp add mod">
        <pc:chgData name="Dr. Hyung Jae Chang" userId="886d5175-8769-4946-920e-866bf9151013" providerId="ADAL" clId="{F79CBC0A-167E-422C-B82A-F90F11A129CC}" dt="2024-02-14T12:58:10.933" v="8834" actId="1076"/>
        <pc:sldMkLst>
          <pc:docMk/>
          <pc:sldMk cId="425260228" sldId="284"/>
        </pc:sldMkLst>
        <pc:spChg chg="mod">
          <ac:chgData name="Dr. Hyung Jae Chang" userId="886d5175-8769-4946-920e-866bf9151013" providerId="ADAL" clId="{F79CBC0A-167E-422C-B82A-F90F11A129CC}" dt="2024-02-14T12:57:31.084" v="8757" actId="20577"/>
          <ac:spMkLst>
            <pc:docMk/>
            <pc:sldMk cId="425260228" sldId="284"/>
            <ac:spMk id="9218" creationId="{00933D34-1D43-E17D-A34A-437231DC7020}"/>
          </ac:spMkLst>
        </pc:spChg>
        <pc:spChg chg="mod">
          <ac:chgData name="Dr. Hyung Jae Chang" userId="886d5175-8769-4946-920e-866bf9151013" providerId="ADAL" clId="{F79CBC0A-167E-422C-B82A-F90F11A129CC}" dt="2024-02-14T12:58:06.062" v="8831" actId="20577"/>
          <ac:spMkLst>
            <pc:docMk/>
            <pc:sldMk cId="425260228" sldId="284"/>
            <ac:spMk id="9219" creationId="{A5E61883-DB40-5EFD-A616-9A46EB54ABF0}"/>
          </ac:spMkLst>
        </pc:spChg>
        <pc:picChg chg="add mod">
          <ac:chgData name="Dr. Hyung Jae Chang" userId="886d5175-8769-4946-920e-866bf9151013" providerId="ADAL" clId="{F79CBC0A-167E-422C-B82A-F90F11A129CC}" dt="2024-02-14T12:58:10.933" v="8834" actId="1076"/>
          <ac:picMkLst>
            <pc:docMk/>
            <pc:sldMk cId="425260228" sldId="284"/>
            <ac:picMk id="3" creationId="{C2CAE870-396E-7FD3-98D6-1F8B749EAFC4}"/>
          </ac:picMkLst>
        </pc:picChg>
      </pc:sldChg>
      <pc:sldChg chg="addSp delSp modSp add mod">
        <pc:chgData name="Dr. Hyung Jae Chang" userId="886d5175-8769-4946-920e-866bf9151013" providerId="ADAL" clId="{F79CBC0A-167E-422C-B82A-F90F11A129CC}" dt="2024-02-14T13:06:15.415" v="9604" actId="113"/>
        <pc:sldMkLst>
          <pc:docMk/>
          <pc:sldMk cId="2448899038" sldId="285"/>
        </pc:sldMkLst>
        <pc:spChg chg="add del">
          <ac:chgData name="Dr. Hyung Jae Chang" userId="886d5175-8769-4946-920e-866bf9151013" providerId="ADAL" clId="{F79CBC0A-167E-422C-B82A-F90F11A129CC}" dt="2024-02-14T13:00:12.029" v="9027" actId="11529"/>
          <ac:spMkLst>
            <pc:docMk/>
            <pc:sldMk cId="2448899038" sldId="285"/>
            <ac:spMk id="8" creationId="{B8FD365B-32EF-7AF1-7DC7-6A71A75C5323}"/>
          </ac:spMkLst>
        </pc:spChg>
        <pc:spChg chg="add del mod">
          <ac:chgData name="Dr. Hyung Jae Chang" userId="886d5175-8769-4946-920e-866bf9151013" providerId="ADAL" clId="{F79CBC0A-167E-422C-B82A-F90F11A129CC}" dt="2024-02-14T13:00:25.410" v="9031" actId="11529"/>
          <ac:spMkLst>
            <pc:docMk/>
            <pc:sldMk cId="2448899038" sldId="285"/>
            <ac:spMk id="9" creationId="{C2C78885-7E76-010E-1560-B2927CB7723C}"/>
          </ac:spMkLst>
        </pc:spChg>
        <pc:spChg chg="add mod">
          <ac:chgData name="Dr. Hyung Jae Chang" userId="886d5175-8769-4946-920e-866bf9151013" providerId="ADAL" clId="{F79CBC0A-167E-422C-B82A-F90F11A129CC}" dt="2024-02-14T13:06:03.634" v="9599" actId="1035"/>
          <ac:spMkLst>
            <pc:docMk/>
            <pc:sldMk cId="2448899038" sldId="285"/>
            <ac:spMk id="10" creationId="{3F4162B9-329A-559F-20E9-88D1F985B402}"/>
          </ac:spMkLst>
        </pc:spChg>
        <pc:spChg chg="mod">
          <ac:chgData name="Dr. Hyung Jae Chang" userId="886d5175-8769-4946-920e-866bf9151013" providerId="ADAL" clId="{F79CBC0A-167E-422C-B82A-F90F11A129CC}" dt="2024-02-14T13:06:08.116" v="9602" actId="1035"/>
          <ac:spMkLst>
            <pc:docMk/>
            <pc:sldMk cId="2448899038" sldId="285"/>
            <ac:spMk id="9218" creationId="{9DE9C252-B5B4-CE58-0754-64AFA7FF5622}"/>
          </ac:spMkLst>
        </pc:spChg>
        <pc:spChg chg="mod">
          <ac:chgData name="Dr. Hyung Jae Chang" userId="886d5175-8769-4946-920e-866bf9151013" providerId="ADAL" clId="{F79CBC0A-167E-422C-B82A-F90F11A129CC}" dt="2024-02-14T13:06:15.415" v="9604" actId="113"/>
          <ac:spMkLst>
            <pc:docMk/>
            <pc:sldMk cId="2448899038" sldId="285"/>
            <ac:spMk id="9219" creationId="{FA7A0940-C4D3-994D-4E67-33D55E3FAEA6}"/>
          </ac:spMkLst>
        </pc:spChg>
        <pc:picChg chg="del">
          <ac:chgData name="Dr. Hyung Jae Chang" userId="886d5175-8769-4946-920e-866bf9151013" providerId="ADAL" clId="{F79CBC0A-167E-422C-B82A-F90F11A129CC}" dt="2024-02-14T12:58:24.703" v="8860" actId="478"/>
          <ac:picMkLst>
            <pc:docMk/>
            <pc:sldMk cId="2448899038" sldId="285"/>
            <ac:picMk id="3" creationId="{DE589816-1EFF-6753-5691-A9A1A17FF28A}"/>
          </ac:picMkLst>
        </pc:picChg>
        <pc:picChg chg="add mod">
          <ac:chgData name="Dr. Hyung Jae Chang" userId="886d5175-8769-4946-920e-866bf9151013" providerId="ADAL" clId="{F79CBC0A-167E-422C-B82A-F90F11A129CC}" dt="2024-02-14T13:06:03.634" v="9599" actId="1035"/>
          <ac:picMkLst>
            <pc:docMk/>
            <pc:sldMk cId="2448899038" sldId="285"/>
            <ac:picMk id="4" creationId="{B8538342-40B2-83D8-2FDF-489CB2AB707C}"/>
          </ac:picMkLst>
        </pc:picChg>
        <pc:picChg chg="add mod">
          <ac:chgData name="Dr. Hyung Jae Chang" userId="886d5175-8769-4946-920e-866bf9151013" providerId="ADAL" clId="{F79CBC0A-167E-422C-B82A-F90F11A129CC}" dt="2024-02-14T13:06:03.634" v="9599" actId="1035"/>
          <ac:picMkLst>
            <pc:docMk/>
            <pc:sldMk cId="2448899038" sldId="285"/>
            <ac:picMk id="7" creationId="{BE1FB723-F3B8-A89B-A178-1FD0F1DA0D29}"/>
          </ac:picMkLst>
        </pc:picChg>
      </pc:sldChg>
      <pc:sldChg chg="addSp delSp modSp add mod">
        <pc:chgData name="Dr. Hyung Jae Chang" userId="886d5175-8769-4946-920e-866bf9151013" providerId="ADAL" clId="{F79CBC0A-167E-422C-B82A-F90F11A129CC}" dt="2024-02-14T13:15:31.322" v="9697" actId="20577"/>
        <pc:sldMkLst>
          <pc:docMk/>
          <pc:sldMk cId="1170540131" sldId="286"/>
        </pc:sldMkLst>
        <pc:spChg chg="del">
          <ac:chgData name="Dr. Hyung Jae Chang" userId="886d5175-8769-4946-920e-866bf9151013" providerId="ADAL" clId="{F79CBC0A-167E-422C-B82A-F90F11A129CC}" dt="2024-02-14T13:06:45.601" v="9607" actId="478"/>
          <ac:spMkLst>
            <pc:docMk/>
            <pc:sldMk cId="1170540131" sldId="286"/>
            <ac:spMk id="10" creationId="{01A9CADD-35B9-32D2-E5F0-90B10FD3F392}"/>
          </ac:spMkLst>
        </pc:spChg>
        <pc:spChg chg="mod">
          <ac:chgData name="Dr. Hyung Jae Chang" userId="886d5175-8769-4946-920e-866bf9151013" providerId="ADAL" clId="{F79CBC0A-167E-422C-B82A-F90F11A129CC}" dt="2024-02-14T13:15:31.322" v="9697" actId="20577"/>
          <ac:spMkLst>
            <pc:docMk/>
            <pc:sldMk cId="1170540131" sldId="286"/>
            <ac:spMk id="9218" creationId="{B2F1FB46-AC24-C46A-AEC0-27B575ED17B0}"/>
          </ac:spMkLst>
        </pc:spChg>
        <pc:spChg chg="add del mod">
          <ac:chgData name="Dr. Hyung Jae Chang" userId="886d5175-8769-4946-920e-866bf9151013" providerId="ADAL" clId="{F79CBC0A-167E-422C-B82A-F90F11A129CC}" dt="2024-02-14T13:07:49.611" v="9679" actId="113"/>
          <ac:spMkLst>
            <pc:docMk/>
            <pc:sldMk cId="1170540131" sldId="286"/>
            <ac:spMk id="9219" creationId="{93404E81-75EB-94DE-70E7-A4B2ADA7978D}"/>
          </ac:spMkLst>
        </pc:spChg>
        <pc:picChg chg="add del mod ord">
          <ac:chgData name="Dr. Hyung Jae Chang" userId="886d5175-8769-4946-920e-866bf9151013" providerId="ADAL" clId="{F79CBC0A-167E-422C-B82A-F90F11A129CC}" dt="2024-02-14T13:07:16.711" v="9618" actId="22"/>
          <ac:picMkLst>
            <pc:docMk/>
            <pc:sldMk cId="1170540131" sldId="286"/>
            <ac:picMk id="3" creationId="{BE028857-DCE6-CCB9-1649-DBFC61037871}"/>
          </ac:picMkLst>
        </pc:picChg>
        <pc:picChg chg="del">
          <ac:chgData name="Dr. Hyung Jae Chang" userId="886d5175-8769-4946-920e-866bf9151013" providerId="ADAL" clId="{F79CBC0A-167E-422C-B82A-F90F11A129CC}" dt="2024-02-14T13:06:44.971" v="9606" actId="478"/>
          <ac:picMkLst>
            <pc:docMk/>
            <pc:sldMk cId="1170540131" sldId="286"/>
            <ac:picMk id="4" creationId="{9E087887-20F3-05DE-6E93-2AD7FC1B4D9C}"/>
          </ac:picMkLst>
        </pc:picChg>
        <pc:picChg chg="del">
          <ac:chgData name="Dr. Hyung Jae Chang" userId="886d5175-8769-4946-920e-866bf9151013" providerId="ADAL" clId="{F79CBC0A-167E-422C-B82A-F90F11A129CC}" dt="2024-02-14T13:06:46.036" v="9608" actId="478"/>
          <ac:picMkLst>
            <pc:docMk/>
            <pc:sldMk cId="1170540131" sldId="286"/>
            <ac:picMk id="7" creationId="{7C36969A-565D-5D07-C90C-4DC641A15602}"/>
          </ac:picMkLst>
        </pc:picChg>
        <pc:picChg chg="add mod">
          <ac:chgData name="Dr. Hyung Jae Chang" userId="886d5175-8769-4946-920e-866bf9151013" providerId="ADAL" clId="{F79CBC0A-167E-422C-B82A-F90F11A129CC}" dt="2024-02-14T13:15:22.572" v="9688" actId="1076"/>
          <ac:picMkLst>
            <pc:docMk/>
            <pc:sldMk cId="1170540131" sldId="286"/>
            <ac:picMk id="8" creationId="{939D7CD4-FCF1-6BB8-4391-08881D821701}"/>
          </ac:picMkLst>
        </pc:picChg>
      </pc:sldChg>
      <pc:sldChg chg="addSp delSp modSp add mod">
        <pc:chgData name="Dr. Hyung Jae Chang" userId="886d5175-8769-4946-920e-866bf9151013" providerId="ADAL" clId="{F79CBC0A-167E-422C-B82A-F90F11A129CC}" dt="2024-02-14T13:16:56.120" v="9824" actId="1076"/>
        <pc:sldMkLst>
          <pc:docMk/>
          <pc:sldMk cId="1451933789" sldId="287"/>
        </pc:sldMkLst>
        <pc:spChg chg="add mod">
          <ac:chgData name="Dr. Hyung Jae Chang" userId="886d5175-8769-4946-920e-866bf9151013" providerId="ADAL" clId="{F79CBC0A-167E-422C-B82A-F90F11A129CC}" dt="2024-02-14T13:16:56.120" v="9824" actId="1076"/>
          <ac:spMkLst>
            <pc:docMk/>
            <pc:sldMk cId="1451933789" sldId="287"/>
            <ac:spMk id="7" creationId="{69A9ED05-0CB5-7022-09D0-5F21E6FE3DD5}"/>
          </ac:spMkLst>
        </pc:spChg>
        <pc:spChg chg="mod">
          <ac:chgData name="Dr. Hyung Jae Chang" userId="886d5175-8769-4946-920e-866bf9151013" providerId="ADAL" clId="{F79CBC0A-167E-422C-B82A-F90F11A129CC}" dt="2024-02-14T13:15:40.908" v="9704" actId="20577"/>
          <ac:spMkLst>
            <pc:docMk/>
            <pc:sldMk cId="1451933789" sldId="287"/>
            <ac:spMk id="9218" creationId="{D558BF9A-73E7-6719-5F42-042739365D13}"/>
          </ac:spMkLst>
        </pc:spChg>
        <pc:spChg chg="mod">
          <ac:chgData name="Dr. Hyung Jae Chang" userId="886d5175-8769-4946-920e-866bf9151013" providerId="ADAL" clId="{F79CBC0A-167E-422C-B82A-F90F11A129CC}" dt="2024-02-14T13:16:18.500" v="9814" actId="20577"/>
          <ac:spMkLst>
            <pc:docMk/>
            <pc:sldMk cId="1451933789" sldId="287"/>
            <ac:spMk id="9219" creationId="{6C6476A3-DC01-3C20-0BF3-ABE1A987F894}"/>
          </ac:spMkLst>
        </pc:spChg>
        <pc:picChg chg="add mod">
          <ac:chgData name="Dr. Hyung Jae Chang" userId="886d5175-8769-4946-920e-866bf9151013" providerId="ADAL" clId="{F79CBC0A-167E-422C-B82A-F90F11A129CC}" dt="2024-02-14T13:16:40.395" v="9818" actId="1076"/>
          <ac:picMkLst>
            <pc:docMk/>
            <pc:sldMk cId="1451933789" sldId="287"/>
            <ac:picMk id="3" creationId="{3C985ED1-537B-373C-B761-BC7FC08898AD}"/>
          </ac:picMkLst>
        </pc:picChg>
        <pc:picChg chg="add mod">
          <ac:chgData name="Dr. Hyung Jae Chang" userId="886d5175-8769-4946-920e-866bf9151013" providerId="ADAL" clId="{F79CBC0A-167E-422C-B82A-F90F11A129CC}" dt="2024-02-14T13:16:50.548" v="9822" actId="1076"/>
          <ac:picMkLst>
            <pc:docMk/>
            <pc:sldMk cId="1451933789" sldId="287"/>
            <ac:picMk id="6" creationId="{C53C7D81-CCFF-393D-9CDF-EBFE80D8AE64}"/>
          </ac:picMkLst>
        </pc:picChg>
        <pc:picChg chg="del">
          <ac:chgData name="Dr. Hyung Jae Chang" userId="886d5175-8769-4946-920e-866bf9151013" providerId="ADAL" clId="{F79CBC0A-167E-422C-B82A-F90F11A129CC}" dt="2024-02-14T13:16:07.927" v="9797" actId="478"/>
          <ac:picMkLst>
            <pc:docMk/>
            <pc:sldMk cId="1451933789" sldId="287"/>
            <ac:picMk id="8" creationId="{786CF084-57AA-76C9-9D3C-2FE2F85E5833}"/>
          </ac:picMkLst>
        </pc:picChg>
      </pc:sldChg>
      <pc:sldChg chg="addSp delSp modSp add mod">
        <pc:chgData name="Dr. Hyung Jae Chang" userId="886d5175-8769-4946-920e-866bf9151013" providerId="ADAL" clId="{F79CBC0A-167E-422C-B82A-F90F11A129CC}" dt="2024-02-14T13:17:51.469" v="9910" actId="20577"/>
        <pc:sldMkLst>
          <pc:docMk/>
          <pc:sldMk cId="241197361" sldId="288"/>
        </pc:sldMkLst>
        <pc:spChg chg="del">
          <ac:chgData name="Dr. Hyung Jae Chang" userId="886d5175-8769-4946-920e-866bf9151013" providerId="ADAL" clId="{F79CBC0A-167E-422C-B82A-F90F11A129CC}" dt="2024-02-14T13:17:19.406" v="9837" actId="478"/>
          <ac:spMkLst>
            <pc:docMk/>
            <pc:sldMk cId="241197361" sldId="288"/>
            <ac:spMk id="7" creationId="{0478876F-A4B7-4308-747E-BFF2EBF40EBA}"/>
          </ac:spMkLst>
        </pc:spChg>
        <pc:spChg chg="mod">
          <ac:chgData name="Dr. Hyung Jae Chang" userId="886d5175-8769-4946-920e-866bf9151013" providerId="ADAL" clId="{F79CBC0A-167E-422C-B82A-F90F11A129CC}" dt="2024-02-14T13:17:15.215" v="9835" actId="20577"/>
          <ac:spMkLst>
            <pc:docMk/>
            <pc:sldMk cId="241197361" sldId="288"/>
            <ac:spMk id="9218" creationId="{B122425F-BC50-4070-E88E-9F660D131666}"/>
          </ac:spMkLst>
        </pc:spChg>
        <pc:spChg chg="mod">
          <ac:chgData name="Dr. Hyung Jae Chang" userId="886d5175-8769-4946-920e-866bf9151013" providerId="ADAL" clId="{F79CBC0A-167E-422C-B82A-F90F11A129CC}" dt="2024-02-14T13:17:51.469" v="9910" actId="20577"/>
          <ac:spMkLst>
            <pc:docMk/>
            <pc:sldMk cId="241197361" sldId="288"/>
            <ac:spMk id="9219" creationId="{00D8048A-0443-5FAE-28BF-08EF4D83720E}"/>
          </ac:spMkLst>
        </pc:spChg>
        <pc:picChg chg="del">
          <ac:chgData name="Dr. Hyung Jae Chang" userId="886d5175-8769-4946-920e-866bf9151013" providerId="ADAL" clId="{F79CBC0A-167E-422C-B82A-F90F11A129CC}" dt="2024-02-14T13:17:18.371" v="9836" actId="478"/>
          <ac:picMkLst>
            <pc:docMk/>
            <pc:sldMk cId="241197361" sldId="288"/>
            <ac:picMk id="3" creationId="{178F851E-6285-0C77-648A-95B11B4B7A2A}"/>
          </ac:picMkLst>
        </pc:picChg>
        <pc:picChg chg="add mod">
          <ac:chgData name="Dr. Hyung Jae Chang" userId="886d5175-8769-4946-920e-866bf9151013" providerId="ADAL" clId="{F79CBC0A-167E-422C-B82A-F90F11A129CC}" dt="2024-02-14T13:17:49.229" v="9908" actId="1076"/>
          <ac:picMkLst>
            <pc:docMk/>
            <pc:sldMk cId="241197361" sldId="288"/>
            <ac:picMk id="4" creationId="{1AD9D42B-F37C-172D-D235-882425F3E84C}"/>
          </ac:picMkLst>
        </pc:picChg>
        <pc:picChg chg="del">
          <ac:chgData name="Dr. Hyung Jae Chang" userId="886d5175-8769-4946-920e-866bf9151013" providerId="ADAL" clId="{F79CBC0A-167E-422C-B82A-F90F11A129CC}" dt="2024-02-14T13:17:19.844" v="9838" actId="478"/>
          <ac:picMkLst>
            <pc:docMk/>
            <pc:sldMk cId="241197361" sldId="288"/>
            <ac:picMk id="6" creationId="{3628F445-6760-97B9-C636-F23D5AACFC0B}"/>
          </ac:picMkLst>
        </pc:picChg>
      </pc:sldChg>
      <pc:sldChg chg="addSp delSp modSp add mod">
        <pc:chgData name="Dr. Hyung Jae Chang" userId="886d5175-8769-4946-920e-866bf9151013" providerId="ADAL" clId="{F79CBC0A-167E-422C-B82A-F90F11A129CC}" dt="2024-02-15T11:28:33.680" v="10018" actId="6549"/>
        <pc:sldMkLst>
          <pc:docMk/>
          <pc:sldMk cId="4037613552" sldId="289"/>
        </pc:sldMkLst>
        <pc:spChg chg="del">
          <ac:chgData name="Dr. Hyung Jae Chang" userId="886d5175-8769-4946-920e-866bf9151013" providerId="ADAL" clId="{F79CBC0A-167E-422C-B82A-F90F11A129CC}" dt="2024-02-14T13:18:34.107" v="9913" actId="478"/>
          <ac:spMkLst>
            <pc:docMk/>
            <pc:sldMk cId="4037613552" sldId="289"/>
            <ac:spMk id="7" creationId="{787BE812-B5A4-93BD-57C6-7C775113E124}"/>
          </ac:spMkLst>
        </pc:spChg>
        <pc:spChg chg="mod">
          <ac:chgData name="Dr. Hyung Jae Chang" userId="886d5175-8769-4946-920e-866bf9151013" providerId="ADAL" clId="{F79CBC0A-167E-422C-B82A-F90F11A129CC}" dt="2024-02-14T13:18:41.051" v="9937" actId="20577"/>
          <ac:spMkLst>
            <pc:docMk/>
            <pc:sldMk cId="4037613552" sldId="289"/>
            <ac:spMk id="9218" creationId="{783AFCA7-165C-ED68-CD23-22819F48DA94}"/>
          </ac:spMkLst>
        </pc:spChg>
        <pc:spChg chg="mod">
          <ac:chgData name="Dr. Hyung Jae Chang" userId="886d5175-8769-4946-920e-866bf9151013" providerId="ADAL" clId="{F79CBC0A-167E-422C-B82A-F90F11A129CC}" dt="2024-02-15T11:28:33.680" v="10018" actId="6549"/>
          <ac:spMkLst>
            <pc:docMk/>
            <pc:sldMk cId="4037613552" sldId="289"/>
            <ac:spMk id="9219" creationId="{EFEF25CB-A77E-9DAA-62B8-475966CD7241}"/>
          </ac:spMkLst>
        </pc:spChg>
        <pc:picChg chg="add del mod">
          <ac:chgData name="Dr. Hyung Jae Chang" userId="886d5175-8769-4946-920e-866bf9151013" providerId="ADAL" clId="{F79CBC0A-167E-422C-B82A-F90F11A129CC}" dt="2024-02-15T11:28:32.356" v="10017" actId="478"/>
          <ac:picMkLst>
            <pc:docMk/>
            <pc:sldMk cId="4037613552" sldId="289"/>
            <ac:picMk id="3" creationId="{34FAA0B9-885E-7BA9-C118-63FAE6708892}"/>
          </ac:picMkLst>
        </pc:picChg>
        <pc:picChg chg="del">
          <ac:chgData name="Dr. Hyung Jae Chang" userId="886d5175-8769-4946-920e-866bf9151013" providerId="ADAL" clId="{F79CBC0A-167E-422C-B82A-F90F11A129CC}" dt="2024-02-14T13:18:33.329" v="9912" actId="478"/>
          <ac:picMkLst>
            <pc:docMk/>
            <pc:sldMk cId="4037613552" sldId="289"/>
            <ac:picMk id="3" creationId="{8AFD591A-60E3-38E0-1FD4-5020E2183BE9}"/>
          </ac:picMkLst>
        </pc:picChg>
        <pc:picChg chg="del">
          <ac:chgData name="Dr. Hyung Jae Chang" userId="886d5175-8769-4946-920e-866bf9151013" providerId="ADAL" clId="{F79CBC0A-167E-422C-B82A-F90F11A129CC}" dt="2024-02-14T13:18:34.535" v="9914" actId="478"/>
          <ac:picMkLst>
            <pc:docMk/>
            <pc:sldMk cId="4037613552" sldId="289"/>
            <ac:picMk id="6" creationId="{702C877D-7ABF-FEA0-3CA7-1A5C5FEDF774}"/>
          </ac:picMkLst>
        </pc:picChg>
      </pc:sldChg>
      <pc:sldChg chg="addSp modSp add mod">
        <pc:chgData name="Dr. Hyung Jae Chang" userId="886d5175-8769-4946-920e-866bf9151013" providerId="ADAL" clId="{F79CBC0A-167E-422C-B82A-F90F11A129CC}" dt="2024-02-15T12:14:35.884" v="10190" actId="14100"/>
        <pc:sldMkLst>
          <pc:docMk/>
          <pc:sldMk cId="2009710786" sldId="290"/>
        </pc:sldMkLst>
        <pc:spChg chg="mod">
          <ac:chgData name="Dr. Hyung Jae Chang" userId="886d5175-8769-4946-920e-866bf9151013" providerId="ADAL" clId="{F79CBC0A-167E-422C-B82A-F90F11A129CC}" dt="2024-02-15T11:28:23.753" v="10014" actId="20577"/>
          <ac:spMkLst>
            <pc:docMk/>
            <pc:sldMk cId="2009710786" sldId="290"/>
            <ac:spMk id="9218" creationId="{57B0EF35-EFA9-2454-1D65-73A226CBFB54}"/>
          </ac:spMkLst>
        </pc:spChg>
        <pc:spChg chg="mod">
          <ac:chgData name="Dr. Hyung Jae Chang" userId="886d5175-8769-4946-920e-866bf9151013" providerId="ADAL" clId="{F79CBC0A-167E-422C-B82A-F90F11A129CC}" dt="2024-02-15T12:14:27.106" v="10187" actId="20577"/>
          <ac:spMkLst>
            <pc:docMk/>
            <pc:sldMk cId="2009710786" sldId="290"/>
            <ac:spMk id="9219" creationId="{7D2C045D-D66D-93D2-1BCC-1E3360A7E9A0}"/>
          </ac:spMkLst>
        </pc:spChg>
        <pc:picChg chg="mod">
          <ac:chgData name="Dr. Hyung Jae Chang" userId="886d5175-8769-4946-920e-866bf9151013" providerId="ADAL" clId="{F79CBC0A-167E-422C-B82A-F90F11A129CC}" dt="2024-02-15T11:28:30.929" v="10016" actId="1076"/>
          <ac:picMkLst>
            <pc:docMk/>
            <pc:sldMk cId="2009710786" sldId="290"/>
            <ac:picMk id="3" creationId="{C181D6C4-BB09-54E9-D8A8-F9B762287BB1}"/>
          </ac:picMkLst>
        </pc:picChg>
        <pc:picChg chg="add mod">
          <ac:chgData name="Dr. Hyung Jae Chang" userId="886d5175-8769-4946-920e-866bf9151013" providerId="ADAL" clId="{F79CBC0A-167E-422C-B82A-F90F11A129CC}" dt="2024-02-15T11:29:16.052" v="10078" actId="1076"/>
          <ac:picMkLst>
            <pc:docMk/>
            <pc:sldMk cId="2009710786" sldId="290"/>
            <ac:picMk id="4" creationId="{4039A9D2-D164-9B63-63D5-0E050E80BA2C}"/>
          </ac:picMkLst>
        </pc:picChg>
        <pc:picChg chg="add mod">
          <ac:chgData name="Dr. Hyung Jae Chang" userId="886d5175-8769-4946-920e-866bf9151013" providerId="ADAL" clId="{F79CBC0A-167E-422C-B82A-F90F11A129CC}" dt="2024-02-15T12:14:35.884" v="10190" actId="14100"/>
          <ac:picMkLst>
            <pc:docMk/>
            <pc:sldMk cId="2009710786" sldId="290"/>
            <ac:picMk id="6" creationId="{14814870-0227-EC52-DF63-850501F867BB}"/>
          </ac:picMkLst>
        </pc:picChg>
      </pc:sldChg>
      <pc:sldChg chg="addSp delSp modSp add mod">
        <pc:chgData name="Dr. Hyung Jae Chang" userId="886d5175-8769-4946-920e-866bf9151013" providerId="ADAL" clId="{F79CBC0A-167E-422C-B82A-F90F11A129CC}" dt="2024-02-15T12:18:30.967" v="10421" actId="20577"/>
        <pc:sldMkLst>
          <pc:docMk/>
          <pc:sldMk cId="709685469" sldId="291"/>
        </pc:sldMkLst>
        <pc:spChg chg="mod">
          <ac:chgData name="Dr. Hyung Jae Chang" userId="886d5175-8769-4946-920e-866bf9151013" providerId="ADAL" clId="{F79CBC0A-167E-422C-B82A-F90F11A129CC}" dt="2024-02-15T12:18:30.967" v="10421" actId="20577"/>
          <ac:spMkLst>
            <pc:docMk/>
            <pc:sldMk cId="709685469" sldId="291"/>
            <ac:spMk id="9218" creationId="{552C336C-7520-F963-6D0B-BDF879DBC880}"/>
          </ac:spMkLst>
        </pc:spChg>
        <pc:spChg chg="mod">
          <ac:chgData name="Dr. Hyung Jae Chang" userId="886d5175-8769-4946-920e-866bf9151013" providerId="ADAL" clId="{F79CBC0A-167E-422C-B82A-F90F11A129CC}" dt="2024-02-15T12:17:45.532" v="10360" actId="5793"/>
          <ac:spMkLst>
            <pc:docMk/>
            <pc:sldMk cId="709685469" sldId="291"/>
            <ac:spMk id="9219" creationId="{26E431B7-3BE8-C0C9-0BCE-CA4933D313C0}"/>
          </ac:spMkLst>
        </pc:spChg>
        <pc:picChg chg="add mod">
          <ac:chgData name="Dr. Hyung Jae Chang" userId="886d5175-8769-4946-920e-866bf9151013" providerId="ADAL" clId="{F79CBC0A-167E-422C-B82A-F90F11A129CC}" dt="2024-02-15T12:16:44.344" v="10298" actId="1076"/>
          <ac:picMkLst>
            <pc:docMk/>
            <pc:sldMk cId="709685469" sldId="291"/>
            <ac:picMk id="2" creationId="{B7C444C5-DFCD-8668-70A3-344A2C36F47B}"/>
          </ac:picMkLst>
        </pc:picChg>
        <pc:picChg chg="del">
          <ac:chgData name="Dr. Hyung Jae Chang" userId="886d5175-8769-4946-920e-866bf9151013" providerId="ADAL" clId="{F79CBC0A-167E-422C-B82A-F90F11A129CC}" dt="2024-02-15T12:12:27.276" v="10081" actId="478"/>
          <ac:picMkLst>
            <pc:docMk/>
            <pc:sldMk cId="709685469" sldId="291"/>
            <ac:picMk id="3" creationId="{4B63720C-8A5D-1378-76B8-F1E914C31A50}"/>
          </ac:picMkLst>
        </pc:picChg>
        <pc:picChg chg="del">
          <ac:chgData name="Dr. Hyung Jae Chang" userId="886d5175-8769-4946-920e-866bf9151013" providerId="ADAL" clId="{F79CBC0A-167E-422C-B82A-F90F11A129CC}" dt="2024-02-15T12:12:26.564" v="10080" actId="478"/>
          <ac:picMkLst>
            <pc:docMk/>
            <pc:sldMk cId="709685469" sldId="291"/>
            <ac:picMk id="4" creationId="{FBEFAF7D-9871-E280-5BAC-622A2727158F}"/>
          </ac:picMkLst>
        </pc:picChg>
        <pc:picChg chg="add mod">
          <ac:chgData name="Dr. Hyung Jae Chang" userId="886d5175-8769-4946-920e-866bf9151013" providerId="ADAL" clId="{F79CBC0A-167E-422C-B82A-F90F11A129CC}" dt="2024-02-15T12:17:50.617" v="10364" actId="1076"/>
          <ac:picMkLst>
            <pc:docMk/>
            <pc:sldMk cId="709685469" sldId="291"/>
            <ac:picMk id="6" creationId="{AC7BA981-A846-F0C7-1AD1-F1BE01A92D82}"/>
          </ac:picMkLst>
        </pc:picChg>
        <pc:picChg chg="add del mod">
          <ac:chgData name="Dr. Hyung Jae Chang" userId="886d5175-8769-4946-920e-866bf9151013" providerId="ADAL" clId="{F79CBC0A-167E-422C-B82A-F90F11A129CC}" dt="2024-02-15T12:18:27.906" v="10414" actId="478"/>
          <ac:picMkLst>
            <pc:docMk/>
            <pc:sldMk cId="709685469" sldId="291"/>
            <ac:picMk id="7" creationId="{6795EDE5-787E-9465-761C-A6958F338AF9}"/>
          </ac:picMkLst>
        </pc:picChg>
      </pc:sldChg>
      <pc:sldChg chg="addSp delSp modSp add mod">
        <pc:chgData name="Dr. Hyung Jae Chang" userId="886d5175-8769-4946-920e-866bf9151013" providerId="ADAL" clId="{F79CBC0A-167E-422C-B82A-F90F11A129CC}" dt="2024-02-15T12:39:29.712" v="11121" actId="1035"/>
        <pc:sldMkLst>
          <pc:docMk/>
          <pc:sldMk cId="660567549" sldId="292"/>
        </pc:sldMkLst>
        <pc:spChg chg="mod">
          <ac:chgData name="Dr. Hyung Jae Chang" userId="886d5175-8769-4946-920e-866bf9151013" providerId="ADAL" clId="{F79CBC0A-167E-422C-B82A-F90F11A129CC}" dt="2024-02-15T12:39:29.712" v="11121" actId="1035"/>
          <ac:spMkLst>
            <pc:docMk/>
            <pc:sldMk cId="660567549" sldId="292"/>
            <ac:spMk id="9218" creationId="{D23DBC80-EB5B-6339-E614-726552B04152}"/>
          </ac:spMkLst>
        </pc:spChg>
        <pc:spChg chg="mod">
          <ac:chgData name="Dr. Hyung Jae Chang" userId="886d5175-8769-4946-920e-866bf9151013" providerId="ADAL" clId="{F79CBC0A-167E-422C-B82A-F90F11A129CC}" dt="2024-02-15T12:39:24.279" v="11118" actId="20577"/>
          <ac:spMkLst>
            <pc:docMk/>
            <pc:sldMk cId="660567549" sldId="292"/>
            <ac:spMk id="9219" creationId="{DF739B37-ED25-F3BF-E4CD-F48B5FA163E8}"/>
          </ac:spMkLst>
        </pc:spChg>
        <pc:picChg chg="del">
          <ac:chgData name="Dr. Hyung Jae Chang" userId="886d5175-8769-4946-920e-866bf9151013" providerId="ADAL" clId="{F79CBC0A-167E-422C-B82A-F90F11A129CC}" dt="2024-02-15T12:18:38.272" v="10424" actId="478"/>
          <ac:picMkLst>
            <pc:docMk/>
            <pc:sldMk cId="660567549" sldId="292"/>
            <ac:picMk id="2" creationId="{A5534371-0BB0-5AE0-AAA0-E303C6EB2964}"/>
          </ac:picMkLst>
        </pc:picChg>
        <pc:picChg chg="add mod">
          <ac:chgData name="Dr. Hyung Jae Chang" userId="886d5175-8769-4946-920e-866bf9151013" providerId="ADAL" clId="{F79CBC0A-167E-422C-B82A-F90F11A129CC}" dt="2024-02-15T12:39:14.517" v="11065" actId="1076"/>
          <ac:picMkLst>
            <pc:docMk/>
            <pc:sldMk cId="660567549" sldId="292"/>
            <ac:picMk id="3" creationId="{3EDBAFF4-F478-66B4-4F41-DCEB6E500879}"/>
          </ac:picMkLst>
        </pc:picChg>
        <pc:picChg chg="del">
          <ac:chgData name="Dr. Hyung Jae Chang" userId="886d5175-8769-4946-920e-866bf9151013" providerId="ADAL" clId="{F79CBC0A-167E-422C-B82A-F90F11A129CC}" dt="2024-02-15T12:18:37.635" v="10423" actId="478"/>
          <ac:picMkLst>
            <pc:docMk/>
            <pc:sldMk cId="660567549" sldId="292"/>
            <ac:picMk id="6" creationId="{5E9293A1-6AFB-8F64-1877-DE989E29095B}"/>
          </ac:picMkLst>
        </pc:picChg>
      </pc:sldChg>
      <pc:sldChg chg="addSp delSp modSp add mod">
        <pc:chgData name="Dr. Hyung Jae Chang" userId="886d5175-8769-4946-920e-866bf9151013" providerId="ADAL" clId="{F79CBC0A-167E-422C-B82A-F90F11A129CC}" dt="2024-02-15T12:42:27.636" v="11355" actId="1037"/>
        <pc:sldMkLst>
          <pc:docMk/>
          <pc:sldMk cId="2286505666" sldId="293"/>
        </pc:sldMkLst>
        <pc:spChg chg="mod">
          <ac:chgData name="Dr. Hyung Jae Chang" userId="886d5175-8769-4946-920e-866bf9151013" providerId="ADAL" clId="{F79CBC0A-167E-422C-B82A-F90F11A129CC}" dt="2024-02-15T12:39:51.356" v="11147" actId="20577"/>
          <ac:spMkLst>
            <pc:docMk/>
            <pc:sldMk cId="2286505666" sldId="293"/>
            <ac:spMk id="9218" creationId="{2BD18CBA-F95B-F962-005D-E023AAE16C19}"/>
          </ac:spMkLst>
        </pc:spChg>
        <pc:spChg chg="mod">
          <ac:chgData name="Dr. Hyung Jae Chang" userId="886d5175-8769-4946-920e-866bf9151013" providerId="ADAL" clId="{F79CBC0A-167E-422C-B82A-F90F11A129CC}" dt="2024-02-15T12:42:17.756" v="11348" actId="1035"/>
          <ac:spMkLst>
            <pc:docMk/>
            <pc:sldMk cId="2286505666" sldId="293"/>
            <ac:spMk id="9219" creationId="{31B434FD-3E61-B8CB-4253-B601A4BE41B2}"/>
          </ac:spMkLst>
        </pc:spChg>
        <pc:picChg chg="add mod">
          <ac:chgData name="Dr. Hyung Jae Chang" userId="886d5175-8769-4946-920e-866bf9151013" providerId="ADAL" clId="{F79CBC0A-167E-422C-B82A-F90F11A129CC}" dt="2024-02-15T12:42:27.636" v="11355" actId="1037"/>
          <ac:picMkLst>
            <pc:docMk/>
            <pc:sldMk cId="2286505666" sldId="293"/>
            <ac:picMk id="2" creationId="{16049E17-8D85-5F46-5320-B26C7A2DA184}"/>
          </ac:picMkLst>
        </pc:picChg>
        <pc:picChg chg="del">
          <ac:chgData name="Dr. Hyung Jae Chang" userId="886d5175-8769-4946-920e-866bf9151013" providerId="ADAL" clId="{F79CBC0A-167E-422C-B82A-F90F11A129CC}" dt="2024-02-15T12:39:40.135" v="11127" actId="478"/>
          <ac:picMkLst>
            <pc:docMk/>
            <pc:sldMk cId="2286505666" sldId="293"/>
            <ac:picMk id="3" creationId="{D1B8364E-A1A9-2327-873A-55DEFB9393D5}"/>
          </ac:picMkLst>
        </pc:picChg>
        <pc:picChg chg="add mod">
          <ac:chgData name="Dr. Hyung Jae Chang" userId="886d5175-8769-4946-920e-866bf9151013" providerId="ADAL" clId="{F79CBC0A-167E-422C-B82A-F90F11A129CC}" dt="2024-02-15T12:42:27.636" v="11355" actId="1037"/>
          <ac:picMkLst>
            <pc:docMk/>
            <pc:sldMk cId="2286505666" sldId="293"/>
            <ac:picMk id="4" creationId="{99B67C43-C03E-2954-E4B7-2946EFCC1D06}"/>
          </ac:picMkLst>
        </pc:picChg>
      </pc:sldChg>
      <pc:sldChg chg="addSp delSp modSp add mod">
        <pc:chgData name="Dr. Hyung Jae Chang" userId="886d5175-8769-4946-920e-866bf9151013" providerId="ADAL" clId="{F79CBC0A-167E-422C-B82A-F90F11A129CC}" dt="2024-02-15T12:44:01.616" v="11423" actId="14100"/>
        <pc:sldMkLst>
          <pc:docMk/>
          <pc:sldMk cId="347248549" sldId="294"/>
        </pc:sldMkLst>
        <pc:spChg chg="add del mod">
          <ac:chgData name="Dr. Hyung Jae Chang" userId="886d5175-8769-4946-920e-866bf9151013" providerId="ADAL" clId="{F79CBC0A-167E-422C-B82A-F90F11A129CC}" dt="2024-02-15T12:43:24.582" v="11414" actId="22"/>
          <ac:spMkLst>
            <pc:docMk/>
            <pc:sldMk cId="347248549" sldId="294"/>
            <ac:spMk id="6" creationId="{2BC1FA55-623F-FDA9-9EDD-090A48B6B284}"/>
          </ac:spMkLst>
        </pc:spChg>
        <pc:spChg chg="mod">
          <ac:chgData name="Dr. Hyung Jae Chang" userId="886d5175-8769-4946-920e-866bf9151013" providerId="ADAL" clId="{F79CBC0A-167E-422C-B82A-F90F11A129CC}" dt="2024-02-15T12:42:51.422" v="11410" actId="20577"/>
          <ac:spMkLst>
            <pc:docMk/>
            <pc:sldMk cId="347248549" sldId="294"/>
            <ac:spMk id="9218" creationId="{A12A2565-89AE-8967-1E1E-70F3A6495E1F}"/>
          </ac:spMkLst>
        </pc:spChg>
        <pc:spChg chg="del mod">
          <ac:chgData name="Dr. Hyung Jae Chang" userId="886d5175-8769-4946-920e-866bf9151013" providerId="ADAL" clId="{F79CBC0A-167E-422C-B82A-F90F11A129CC}" dt="2024-02-15T12:43:20.955" v="11411" actId="478"/>
          <ac:spMkLst>
            <pc:docMk/>
            <pc:sldMk cId="347248549" sldId="294"/>
            <ac:spMk id="9219" creationId="{E643B5A3-D913-7F1F-2F6D-71B3FCF88BCE}"/>
          </ac:spMkLst>
        </pc:spChg>
        <pc:picChg chg="del">
          <ac:chgData name="Dr. Hyung Jae Chang" userId="886d5175-8769-4946-920e-866bf9151013" providerId="ADAL" clId="{F79CBC0A-167E-422C-B82A-F90F11A129CC}" dt="2024-02-15T12:42:41.268" v="11359" actId="478"/>
          <ac:picMkLst>
            <pc:docMk/>
            <pc:sldMk cId="347248549" sldId="294"/>
            <ac:picMk id="2" creationId="{9ADD3079-C98D-912C-BC7B-162537C15124}"/>
          </ac:picMkLst>
        </pc:picChg>
        <pc:picChg chg="del">
          <ac:chgData name="Dr. Hyung Jae Chang" userId="886d5175-8769-4946-920e-866bf9151013" providerId="ADAL" clId="{F79CBC0A-167E-422C-B82A-F90F11A129CC}" dt="2024-02-15T12:42:41.649" v="11360" actId="478"/>
          <ac:picMkLst>
            <pc:docMk/>
            <pc:sldMk cId="347248549" sldId="294"/>
            <ac:picMk id="4" creationId="{793F7AAA-A949-7E81-8C78-AE07289769F4}"/>
          </ac:picMkLst>
        </pc:picChg>
        <pc:picChg chg="add del">
          <ac:chgData name="Dr. Hyung Jae Chang" userId="886d5175-8769-4946-920e-866bf9151013" providerId="ADAL" clId="{F79CBC0A-167E-422C-B82A-F90F11A129CC}" dt="2024-02-15T12:43:23.615" v="11413" actId="22"/>
          <ac:picMkLst>
            <pc:docMk/>
            <pc:sldMk cId="347248549" sldId="294"/>
            <ac:picMk id="8" creationId="{89A56C75-7AB1-E380-285A-0807DD1159E8}"/>
          </ac:picMkLst>
        </pc:picChg>
        <pc:picChg chg="add mod ord">
          <ac:chgData name="Dr. Hyung Jae Chang" userId="886d5175-8769-4946-920e-866bf9151013" providerId="ADAL" clId="{F79CBC0A-167E-422C-B82A-F90F11A129CC}" dt="2024-02-15T12:44:01.616" v="11423" actId="14100"/>
          <ac:picMkLst>
            <pc:docMk/>
            <pc:sldMk cId="347248549" sldId="294"/>
            <ac:picMk id="10" creationId="{76024EA9-FEDB-77E2-E606-B853EA31EAA9}"/>
          </ac:picMkLst>
        </pc:picChg>
        <pc:picChg chg="add mod">
          <ac:chgData name="Dr. Hyung Jae Chang" userId="886d5175-8769-4946-920e-866bf9151013" providerId="ADAL" clId="{F79CBC0A-167E-422C-B82A-F90F11A129CC}" dt="2024-02-15T12:43:57.765" v="11422" actId="1076"/>
          <ac:picMkLst>
            <pc:docMk/>
            <pc:sldMk cId="347248549" sldId="294"/>
            <ac:picMk id="12" creationId="{C0A085F2-8E75-CD4D-35D1-A7D60094E5A2}"/>
          </ac:picMkLst>
        </pc:picChg>
      </pc:sldChg>
      <pc:sldChg chg="addSp delSp modSp add mod">
        <pc:chgData name="Dr. Hyung Jae Chang" userId="886d5175-8769-4946-920e-866bf9151013" providerId="ADAL" clId="{F79CBC0A-167E-422C-B82A-F90F11A129CC}" dt="2024-02-15T12:44:39.232" v="11444" actId="1076"/>
        <pc:sldMkLst>
          <pc:docMk/>
          <pc:sldMk cId="33174407" sldId="295"/>
        </pc:sldMkLst>
        <pc:spChg chg="add del mod">
          <ac:chgData name="Dr. Hyung Jae Chang" userId="886d5175-8769-4946-920e-866bf9151013" providerId="ADAL" clId="{F79CBC0A-167E-422C-B82A-F90F11A129CC}" dt="2024-02-15T12:44:25.588" v="11436"/>
          <ac:spMkLst>
            <pc:docMk/>
            <pc:sldMk cId="33174407" sldId="295"/>
            <ac:spMk id="3" creationId="{DD477317-3639-E835-E609-209F85CDDCE5}"/>
          </ac:spMkLst>
        </pc:spChg>
        <pc:spChg chg="mod">
          <ac:chgData name="Dr. Hyung Jae Chang" userId="886d5175-8769-4946-920e-866bf9151013" providerId="ADAL" clId="{F79CBC0A-167E-422C-B82A-F90F11A129CC}" dt="2024-02-15T12:44:22.079" v="11435" actId="1076"/>
          <ac:spMkLst>
            <pc:docMk/>
            <pc:sldMk cId="33174407" sldId="295"/>
            <ac:spMk id="9218" creationId="{018632DB-C8B7-A869-6A19-BAD779F86790}"/>
          </ac:spMkLst>
        </pc:spChg>
        <pc:picChg chg="add mod">
          <ac:chgData name="Dr. Hyung Jae Chang" userId="886d5175-8769-4946-920e-866bf9151013" providerId="ADAL" clId="{F79CBC0A-167E-422C-B82A-F90F11A129CC}" dt="2024-02-15T12:44:39.232" v="11444" actId="1076"/>
          <ac:picMkLst>
            <pc:docMk/>
            <pc:sldMk cId="33174407" sldId="295"/>
            <ac:picMk id="4" creationId="{4D82FEC9-C397-5641-A5E7-685A4A90D199}"/>
          </ac:picMkLst>
        </pc:picChg>
        <pc:picChg chg="add mod">
          <ac:chgData name="Dr. Hyung Jae Chang" userId="886d5175-8769-4946-920e-866bf9151013" providerId="ADAL" clId="{F79CBC0A-167E-422C-B82A-F90F11A129CC}" dt="2024-02-15T12:44:37.388" v="11443" actId="1076"/>
          <ac:picMkLst>
            <pc:docMk/>
            <pc:sldMk cId="33174407" sldId="295"/>
            <ac:picMk id="6" creationId="{78C11CFB-67CC-4C50-00E3-9D762FEC99CD}"/>
          </ac:picMkLst>
        </pc:picChg>
        <pc:picChg chg="del">
          <ac:chgData name="Dr. Hyung Jae Chang" userId="886d5175-8769-4946-920e-866bf9151013" providerId="ADAL" clId="{F79CBC0A-167E-422C-B82A-F90F11A129CC}" dt="2024-02-15T12:44:14.383" v="11425" actId="478"/>
          <ac:picMkLst>
            <pc:docMk/>
            <pc:sldMk cId="33174407" sldId="295"/>
            <ac:picMk id="10" creationId="{7B410DF5-D59F-FA9C-823F-CDABD446600C}"/>
          </ac:picMkLst>
        </pc:picChg>
        <pc:picChg chg="del">
          <ac:chgData name="Dr. Hyung Jae Chang" userId="886d5175-8769-4946-920e-866bf9151013" providerId="ADAL" clId="{F79CBC0A-167E-422C-B82A-F90F11A129CC}" dt="2024-02-15T12:44:16.140" v="11426" actId="478"/>
          <ac:picMkLst>
            <pc:docMk/>
            <pc:sldMk cId="33174407" sldId="295"/>
            <ac:picMk id="12" creationId="{FCAC1B22-24A9-65D1-A038-C343A0CE3694}"/>
          </ac:picMkLst>
        </pc:picChg>
      </pc:sldChg>
      <pc:sldChg chg="addSp delSp modSp add mod ord">
        <pc:chgData name="Dr. Hyung Jae Chang" userId="886d5175-8769-4946-920e-866bf9151013" providerId="ADAL" clId="{F79CBC0A-167E-422C-B82A-F90F11A129CC}" dt="2024-02-15T14:03:18.457" v="11889" actId="1076"/>
        <pc:sldMkLst>
          <pc:docMk/>
          <pc:sldMk cId="3800430280" sldId="296"/>
        </pc:sldMkLst>
        <pc:spChg chg="add mod">
          <ac:chgData name="Dr. Hyung Jae Chang" userId="886d5175-8769-4946-920e-866bf9151013" providerId="ADAL" clId="{F79CBC0A-167E-422C-B82A-F90F11A129CC}" dt="2024-02-15T14:03:16.155" v="11886" actId="1035"/>
          <ac:spMkLst>
            <pc:docMk/>
            <pc:sldMk cId="3800430280" sldId="296"/>
            <ac:spMk id="3" creationId="{99351226-B40F-10DA-96F3-56291644B550}"/>
          </ac:spMkLst>
        </pc:spChg>
        <pc:picChg chg="del">
          <ac:chgData name="Dr. Hyung Jae Chang" userId="886d5175-8769-4946-920e-866bf9151013" providerId="ADAL" clId="{F79CBC0A-167E-422C-B82A-F90F11A129CC}" dt="2024-02-15T12:44:52.409" v="11446" actId="478"/>
          <ac:picMkLst>
            <pc:docMk/>
            <pc:sldMk cId="3800430280" sldId="296"/>
            <ac:picMk id="4" creationId="{68282869-4E73-247D-8060-5B6CD55E36AD}"/>
          </ac:picMkLst>
        </pc:picChg>
        <pc:picChg chg="del">
          <ac:chgData name="Dr. Hyung Jae Chang" userId="886d5175-8769-4946-920e-866bf9151013" providerId="ADAL" clId="{F79CBC0A-167E-422C-B82A-F90F11A129CC}" dt="2024-02-15T12:44:54.705" v="11447" actId="478"/>
          <ac:picMkLst>
            <pc:docMk/>
            <pc:sldMk cId="3800430280" sldId="296"/>
            <ac:picMk id="6" creationId="{4CF361C1-F85D-FB75-6296-4F24CAFA90DA}"/>
          </ac:picMkLst>
        </pc:picChg>
        <pc:picChg chg="add mod">
          <ac:chgData name="Dr. Hyung Jae Chang" userId="886d5175-8769-4946-920e-866bf9151013" providerId="ADAL" clId="{F79CBC0A-167E-422C-B82A-F90F11A129CC}" dt="2024-02-15T14:03:18.457" v="11889" actId="1076"/>
          <ac:picMkLst>
            <pc:docMk/>
            <pc:sldMk cId="3800430280" sldId="296"/>
            <ac:picMk id="8" creationId="{128B4DEE-407B-452D-823E-1CD0D8BE6E6A}"/>
          </ac:picMkLst>
        </pc:picChg>
      </pc:sldChg>
      <pc:sldChg chg="addSp delSp modSp add mod">
        <pc:chgData name="Dr. Hyung Jae Chang" userId="886d5175-8769-4946-920e-866bf9151013" providerId="ADAL" clId="{F79CBC0A-167E-422C-B82A-F90F11A129CC}" dt="2024-02-15T14:16:25.176" v="12204" actId="1076"/>
        <pc:sldMkLst>
          <pc:docMk/>
          <pc:sldMk cId="3311871900" sldId="297"/>
        </pc:sldMkLst>
        <pc:spChg chg="add mod">
          <ac:chgData name="Dr. Hyung Jae Chang" userId="886d5175-8769-4946-920e-866bf9151013" providerId="ADAL" clId="{F79CBC0A-167E-422C-B82A-F90F11A129CC}" dt="2024-02-15T14:15:13.347" v="12095" actId="6549"/>
          <ac:spMkLst>
            <pc:docMk/>
            <pc:sldMk cId="3311871900" sldId="297"/>
            <ac:spMk id="22" creationId="{1A94DCE0-8F0C-1228-65DC-18730EEDD645}"/>
          </ac:spMkLst>
        </pc:spChg>
        <pc:spChg chg="add del mod">
          <ac:chgData name="Dr. Hyung Jae Chang" userId="886d5175-8769-4946-920e-866bf9151013" providerId="ADAL" clId="{F79CBC0A-167E-422C-B82A-F90F11A129CC}" dt="2024-02-15T14:16:07.429" v="12197" actId="478"/>
          <ac:spMkLst>
            <pc:docMk/>
            <pc:sldMk cId="3311871900" sldId="297"/>
            <ac:spMk id="24" creationId="{9CE697AB-EC78-F9E9-FB39-BA5BC65ED4B9}"/>
          </ac:spMkLst>
        </pc:spChg>
        <pc:spChg chg="add mod">
          <ac:chgData name="Dr. Hyung Jae Chang" userId="886d5175-8769-4946-920e-866bf9151013" providerId="ADAL" clId="{F79CBC0A-167E-422C-B82A-F90F11A129CC}" dt="2024-02-15T14:16:25.176" v="12204" actId="1076"/>
          <ac:spMkLst>
            <pc:docMk/>
            <pc:sldMk cId="3311871900" sldId="297"/>
            <ac:spMk id="25" creationId="{96C066AB-A5FC-EEB5-0689-4FAA6036C286}"/>
          </ac:spMkLst>
        </pc:spChg>
        <pc:spChg chg="mod">
          <ac:chgData name="Dr. Hyung Jae Chang" userId="886d5175-8769-4946-920e-866bf9151013" providerId="ADAL" clId="{F79CBC0A-167E-422C-B82A-F90F11A129CC}" dt="2024-02-15T14:11:17.467" v="11906" actId="20577"/>
          <ac:spMkLst>
            <pc:docMk/>
            <pc:sldMk cId="3311871900" sldId="297"/>
            <ac:spMk id="9218" creationId="{A9DEB459-72D6-FFA4-B9B2-110BC121C39A}"/>
          </ac:spMkLst>
        </pc:spChg>
        <pc:spChg chg="mod">
          <ac:chgData name="Dr. Hyung Jae Chang" userId="886d5175-8769-4946-920e-866bf9151013" providerId="ADAL" clId="{F79CBC0A-167E-422C-B82A-F90F11A129CC}" dt="2024-02-15T14:14:52.041" v="12078" actId="57"/>
          <ac:spMkLst>
            <pc:docMk/>
            <pc:sldMk cId="3311871900" sldId="297"/>
            <ac:spMk id="9219" creationId="{F53D38B2-640E-0586-C93F-471B5C26A791}"/>
          </ac:spMkLst>
        </pc:spChg>
        <pc:picChg chg="del">
          <ac:chgData name="Dr. Hyung Jae Chang" userId="886d5175-8769-4946-920e-866bf9151013" providerId="ADAL" clId="{F79CBC0A-167E-422C-B82A-F90F11A129CC}" dt="2024-02-15T14:11:19.270" v="11907" actId="478"/>
          <ac:picMkLst>
            <pc:docMk/>
            <pc:sldMk cId="3311871900" sldId="297"/>
            <ac:picMk id="2" creationId="{0DE9229C-6030-8B68-4510-A07E1F7BB957}"/>
          </ac:picMkLst>
        </pc:picChg>
        <pc:picChg chg="del">
          <ac:chgData name="Dr. Hyung Jae Chang" userId="886d5175-8769-4946-920e-866bf9151013" providerId="ADAL" clId="{F79CBC0A-167E-422C-B82A-F90F11A129CC}" dt="2024-02-15T14:11:19.738" v="11908" actId="478"/>
          <ac:picMkLst>
            <pc:docMk/>
            <pc:sldMk cId="3311871900" sldId="297"/>
            <ac:picMk id="4" creationId="{2C1BDB6D-C64B-D6DE-51D7-0B10266566F2}"/>
          </ac:picMkLst>
        </pc:picChg>
        <pc:picChg chg="add mod">
          <ac:chgData name="Dr. Hyung Jae Chang" userId="886d5175-8769-4946-920e-866bf9151013" providerId="ADAL" clId="{F79CBC0A-167E-422C-B82A-F90F11A129CC}" dt="2024-02-15T14:13:38.580" v="12025" actId="1076"/>
          <ac:picMkLst>
            <pc:docMk/>
            <pc:sldMk cId="3311871900" sldId="297"/>
            <ac:picMk id="6" creationId="{68080B95-07F4-D940-60A0-F57AF1813B70}"/>
          </ac:picMkLst>
        </pc:picChg>
        <pc:picChg chg="add mod">
          <ac:chgData name="Dr. Hyung Jae Chang" userId="886d5175-8769-4946-920e-866bf9151013" providerId="ADAL" clId="{F79CBC0A-167E-422C-B82A-F90F11A129CC}" dt="2024-02-15T14:13:40.268" v="12026" actId="1076"/>
          <ac:picMkLst>
            <pc:docMk/>
            <pc:sldMk cId="3311871900" sldId="297"/>
            <ac:picMk id="8" creationId="{6826F502-72A1-2678-EE6B-E8DF2F311B2C}"/>
          </ac:picMkLst>
        </pc:picChg>
        <pc:picChg chg="add mod">
          <ac:chgData name="Dr. Hyung Jae Chang" userId="886d5175-8769-4946-920e-866bf9151013" providerId="ADAL" clId="{F79CBC0A-167E-422C-B82A-F90F11A129CC}" dt="2024-02-15T14:13:41.835" v="12027" actId="1076"/>
          <ac:picMkLst>
            <pc:docMk/>
            <pc:sldMk cId="3311871900" sldId="297"/>
            <ac:picMk id="10" creationId="{2EC2B2A3-227A-F6F9-AFE0-4D877A64706F}"/>
          </ac:picMkLst>
        </pc:picChg>
        <pc:picChg chg="add del mod">
          <ac:chgData name="Dr. Hyung Jae Chang" userId="886d5175-8769-4946-920e-866bf9151013" providerId="ADAL" clId="{F79CBC0A-167E-422C-B82A-F90F11A129CC}" dt="2024-02-15T14:16:05.347" v="12196" actId="478"/>
          <ac:picMkLst>
            <pc:docMk/>
            <pc:sldMk cId="3311871900" sldId="297"/>
            <ac:picMk id="12" creationId="{BF7B0FEB-89E9-E2FE-8E7A-B21760B1F77B}"/>
          </ac:picMkLst>
        </pc:picChg>
        <pc:cxnChg chg="add mod">
          <ac:chgData name="Dr. Hyung Jae Chang" userId="886d5175-8769-4946-920e-866bf9151013" providerId="ADAL" clId="{F79CBC0A-167E-422C-B82A-F90F11A129CC}" dt="2024-02-15T14:14:26.699" v="12038" actId="208"/>
          <ac:cxnSpMkLst>
            <pc:docMk/>
            <pc:sldMk cId="3311871900" sldId="297"/>
            <ac:cxnSpMk id="14" creationId="{4724F650-771D-FE3D-E42C-A40B3366B62B}"/>
          </ac:cxnSpMkLst>
        </pc:cxnChg>
        <pc:cxnChg chg="add mod">
          <ac:chgData name="Dr. Hyung Jae Chang" userId="886d5175-8769-4946-920e-866bf9151013" providerId="ADAL" clId="{F79CBC0A-167E-422C-B82A-F90F11A129CC}" dt="2024-02-15T14:14:26.699" v="12038" actId="208"/>
          <ac:cxnSpMkLst>
            <pc:docMk/>
            <pc:sldMk cId="3311871900" sldId="297"/>
            <ac:cxnSpMk id="15" creationId="{CC1C60DC-AA49-7CF1-F2BA-24A8B0B575CF}"/>
          </ac:cxnSpMkLst>
        </pc:cxnChg>
        <pc:cxnChg chg="add mod">
          <ac:chgData name="Dr. Hyung Jae Chang" userId="886d5175-8769-4946-920e-866bf9151013" providerId="ADAL" clId="{F79CBC0A-167E-422C-B82A-F90F11A129CC}" dt="2024-02-15T14:16:05.347" v="12196" actId="478"/>
          <ac:cxnSpMkLst>
            <pc:docMk/>
            <pc:sldMk cId="3311871900" sldId="297"/>
            <ac:cxnSpMk id="18" creationId="{3245CAD7-F49A-D103-1397-CC9BD6B1FB42}"/>
          </ac:cxnSpMkLst>
        </pc:cxnChg>
        <pc:cxnChg chg="add mod">
          <ac:chgData name="Dr. Hyung Jae Chang" userId="886d5175-8769-4946-920e-866bf9151013" providerId="ADAL" clId="{F79CBC0A-167E-422C-B82A-F90F11A129CC}" dt="2024-02-15T14:15:16.695" v="12096"/>
          <ac:cxnSpMkLst>
            <pc:docMk/>
            <pc:sldMk cId="3311871900" sldId="297"/>
            <ac:cxnSpMk id="23" creationId="{44E5D67A-1E2C-13E6-2342-BE2C8FAA51D9}"/>
          </ac:cxnSpMkLst>
        </pc:cxnChg>
      </pc:sldChg>
      <pc:sldChg chg="addSp delSp modSp add mod">
        <pc:chgData name="Dr. Hyung Jae Chang" userId="886d5175-8769-4946-920e-866bf9151013" providerId="ADAL" clId="{F79CBC0A-167E-422C-B82A-F90F11A129CC}" dt="2024-02-15T14:20:03.952" v="12552" actId="1036"/>
        <pc:sldMkLst>
          <pc:docMk/>
          <pc:sldMk cId="3723528771" sldId="298"/>
        </pc:sldMkLst>
        <pc:spChg chg="del">
          <ac:chgData name="Dr. Hyung Jae Chang" userId="886d5175-8769-4946-920e-866bf9151013" providerId="ADAL" clId="{F79CBC0A-167E-422C-B82A-F90F11A129CC}" dt="2024-02-15T14:17:04.393" v="12324" actId="478"/>
          <ac:spMkLst>
            <pc:docMk/>
            <pc:sldMk cId="3723528771" sldId="298"/>
            <ac:spMk id="22" creationId="{DAFF3F3E-C59A-C53F-B2F7-A73DD8278573}"/>
          </ac:spMkLst>
        </pc:spChg>
        <pc:spChg chg="del">
          <ac:chgData name="Dr. Hyung Jae Chang" userId="886d5175-8769-4946-920e-866bf9151013" providerId="ADAL" clId="{F79CBC0A-167E-422C-B82A-F90F11A129CC}" dt="2024-02-15T14:17:05.517" v="12325" actId="478"/>
          <ac:spMkLst>
            <pc:docMk/>
            <pc:sldMk cId="3723528771" sldId="298"/>
            <ac:spMk id="25" creationId="{2090E1B2-5AA6-E87B-4BD8-452CF5C86270}"/>
          </ac:spMkLst>
        </pc:spChg>
        <pc:spChg chg="mod">
          <ac:chgData name="Dr. Hyung Jae Chang" userId="886d5175-8769-4946-920e-866bf9151013" providerId="ADAL" clId="{F79CBC0A-167E-422C-B82A-F90F11A129CC}" dt="2024-02-15T14:16:32.337" v="12213" actId="20577"/>
          <ac:spMkLst>
            <pc:docMk/>
            <pc:sldMk cId="3723528771" sldId="298"/>
            <ac:spMk id="9218" creationId="{A73B69FD-BAB4-C4AE-4F51-0745298A4F5B}"/>
          </ac:spMkLst>
        </pc:spChg>
        <pc:spChg chg="mod">
          <ac:chgData name="Dr. Hyung Jae Chang" userId="886d5175-8769-4946-920e-866bf9151013" providerId="ADAL" clId="{F79CBC0A-167E-422C-B82A-F90F11A129CC}" dt="2024-02-15T14:19:59.294" v="12549" actId="6549"/>
          <ac:spMkLst>
            <pc:docMk/>
            <pc:sldMk cId="3723528771" sldId="298"/>
            <ac:spMk id="9219" creationId="{E43DDD59-DA2C-6145-844E-FAEB43E370B6}"/>
          </ac:spMkLst>
        </pc:spChg>
        <pc:picChg chg="add mod">
          <ac:chgData name="Dr. Hyung Jae Chang" userId="886d5175-8769-4946-920e-866bf9151013" providerId="ADAL" clId="{F79CBC0A-167E-422C-B82A-F90F11A129CC}" dt="2024-02-15T14:20:03.952" v="12552" actId="1036"/>
          <ac:picMkLst>
            <pc:docMk/>
            <pc:sldMk cId="3723528771" sldId="298"/>
            <ac:picMk id="3" creationId="{E50208C5-C9D4-AFE8-88E0-75184BF02402}"/>
          </ac:picMkLst>
        </pc:picChg>
        <pc:picChg chg="del">
          <ac:chgData name="Dr. Hyung Jae Chang" userId="886d5175-8769-4946-920e-866bf9151013" providerId="ADAL" clId="{F79CBC0A-167E-422C-B82A-F90F11A129CC}" dt="2024-02-15T14:17:08.575" v="12330" actId="478"/>
          <ac:picMkLst>
            <pc:docMk/>
            <pc:sldMk cId="3723528771" sldId="298"/>
            <ac:picMk id="6" creationId="{B24D891B-329F-14D6-ED50-E26A1260D7DB}"/>
          </ac:picMkLst>
        </pc:picChg>
        <pc:picChg chg="add mod">
          <ac:chgData name="Dr. Hyung Jae Chang" userId="886d5175-8769-4946-920e-866bf9151013" providerId="ADAL" clId="{F79CBC0A-167E-422C-B82A-F90F11A129CC}" dt="2024-02-15T14:20:03.952" v="12552" actId="1036"/>
          <ac:picMkLst>
            <pc:docMk/>
            <pc:sldMk cId="3723528771" sldId="298"/>
            <ac:picMk id="7" creationId="{80E8231B-86A6-EEAB-3109-0638C540AC52}"/>
          </ac:picMkLst>
        </pc:picChg>
        <pc:picChg chg="del">
          <ac:chgData name="Dr. Hyung Jae Chang" userId="886d5175-8769-4946-920e-866bf9151013" providerId="ADAL" clId="{F79CBC0A-167E-422C-B82A-F90F11A129CC}" dt="2024-02-15T14:17:08.968" v="12331" actId="478"/>
          <ac:picMkLst>
            <pc:docMk/>
            <pc:sldMk cId="3723528771" sldId="298"/>
            <ac:picMk id="8" creationId="{D9F71853-D5DA-8B30-5C4E-85DA4557FB63}"/>
          </ac:picMkLst>
        </pc:picChg>
        <pc:picChg chg="del">
          <ac:chgData name="Dr. Hyung Jae Chang" userId="886d5175-8769-4946-920e-866bf9151013" providerId="ADAL" clId="{F79CBC0A-167E-422C-B82A-F90F11A129CC}" dt="2024-02-15T14:17:06.672" v="12327" actId="478"/>
          <ac:picMkLst>
            <pc:docMk/>
            <pc:sldMk cId="3723528771" sldId="298"/>
            <ac:picMk id="10" creationId="{D2C06827-1E18-6F92-D745-88EFB2F99380}"/>
          </ac:picMkLst>
        </pc:picChg>
        <pc:picChg chg="add mod">
          <ac:chgData name="Dr. Hyung Jae Chang" userId="886d5175-8769-4946-920e-866bf9151013" providerId="ADAL" clId="{F79CBC0A-167E-422C-B82A-F90F11A129CC}" dt="2024-02-15T14:20:03.952" v="12552" actId="1036"/>
          <ac:picMkLst>
            <pc:docMk/>
            <pc:sldMk cId="3723528771" sldId="298"/>
            <ac:picMk id="11" creationId="{CEDE5E65-B713-A57F-F45F-CF9089914F42}"/>
          </ac:picMkLst>
        </pc:picChg>
        <pc:picChg chg="add mod">
          <ac:chgData name="Dr. Hyung Jae Chang" userId="886d5175-8769-4946-920e-866bf9151013" providerId="ADAL" clId="{F79CBC0A-167E-422C-B82A-F90F11A129CC}" dt="2024-02-15T14:20:03.952" v="12552" actId="1036"/>
          <ac:picMkLst>
            <pc:docMk/>
            <pc:sldMk cId="3723528771" sldId="298"/>
            <ac:picMk id="13" creationId="{487B3D89-4DC0-6A1C-9E70-8FB631E0108D}"/>
          </ac:picMkLst>
        </pc:picChg>
        <pc:cxnChg chg="del mod">
          <ac:chgData name="Dr. Hyung Jae Chang" userId="886d5175-8769-4946-920e-866bf9151013" providerId="ADAL" clId="{F79CBC0A-167E-422C-B82A-F90F11A129CC}" dt="2024-02-15T14:17:08.168" v="12329" actId="478"/>
          <ac:cxnSpMkLst>
            <pc:docMk/>
            <pc:sldMk cId="3723528771" sldId="298"/>
            <ac:cxnSpMk id="14" creationId="{FF638090-9625-A667-4DC0-26869F8E3448}"/>
          </ac:cxnSpMkLst>
        </pc:cxnChg>
        <pc:cxnChg chg="del mod">
          <ac:chgData name="Dr. Hyung Jae Chang" userId="886d5175-8769-4946-920e-866bf9151013" providerId="ADAL" clId="{F79CBC0A-167E-422C-B82A-F90F11A129CC}" dt="2024-02-15T14:17:07.439" v="12328" actId="478"/>
          <ac:cxnSpMkLst>
            <pc:docMk/>
            <pc:sldMk cId="3723528771" sldId="298"/>
            <ac:cxnSpMk id="15" creationId="{80675BB4-77BE-A5A5-E1B1-597904665C42}"/>
          </ac:cxnSpMkLst>
        </pc:cxnChg>
        <pc:cxnChg chg="del mod">
          <ac:chgData name="Dr. Hyung Jae Chang" userId="886d5175-8769-4946-920e-866bf9151013" providerId="ADAL" clId="{F79CBC0A-167E-422C-B82A-F90F11A129CC}" dt="2024-02-15T14:17:06.271" v="12326" actId="478"/>
          <ac:cxnSpMkLst>
            <pc:docMk/>
            <pc:sldMk cId="3723528771" sldId="298"/>
            <ac:cxnSpMk id="18" creationId="{138E0160-162C-432D-67F5-3CBB87FB5F8E}"/>
          </ac:cxnSpMkLst>
        </pc:cxnChg>
      </pc:sldChg>
    </pc:docChg>
  </pc:docChgLst>
  <pc:docChgLst>
    <pc:chgData name="Dr. Hyung Jae Chang" userId="886d5175-8769-4946-920e-866bf9151013" providerId="ADAL" clId="{E7F8E332-0426-40A0-AEFF-B2B675F405CF}"/>
    <pc:docChg chg="undo custSel modSld">
      <pc:chgData name="Dr. Hyung Jae Chang" userId="886d5175-8769-4946-920e-866bf9151013" providerId="ADAL" clId="{E7F8E332-0426-40A0-AEFF-B2B675F405CF}" dt="2024-03-08T02:18:31.873" v="546" actId="20577"/>
      <pc:docMkLst>
        <pc:docMk/>
      </pc:docMkLst>
      <pc:sldChg chg="modSp">
        <pc:chgData name="Dr. Hyung Jae Chang" userId="886d5175-8769-4946-920e-866bf9151013" providerId="ADAL" clId="{E7F8E332-0426-40A0-AEFF-B2B675F405CF}" dt="2024-02-28T12:54:32.551" v="512" actId="1036"/>
        <pc:sldMkLst>
          <pc:docMk/>
          <pc:sldMk cId="825604746" sldId="260"/>
        </pc:sldMkLst>
        <pc:spChg chg="mod">
          <ac:chgData name="Dr. Hyung Jae Chang" userId="886d5175-8769-4946-920e-866bf9151013" providerId="ADAL" clId="{E7F8E332-0426-40A0-AEFF-B2B675F405CF}" dt="2024-02-28T12:54:27.676" v="504" actId="1036"/>
          <ac:spMkLst>
            <pc:docMk/>
            <pc:sldMk cId="825604746" sldId="260"/>
            <ac:spMk id="2" creationId="{FB7D121F-E1E6-F3C8-AF5E-EEFA4590DF59}"/>
          </ac:spMkLst>
        </pc:spChg>
        <pc:spChg chg="mod">
          <ac:chgData name="Dr. Hyung Jae Chang" userId="886d5175-8769-4946-920e-866bf9151013" providerId="ADAL" clId="{E7F8E332-0426-40A0-AEFF-B2B675F405CF}" dt="2024-02-28T12:54:22.171" v="497" actId="1038"/>
          <ac:spMkLst>
            <pc:docMk/>
            <pc:sldMk cId="825604746" sldId="260"/>
            <ac:spMk id="3" creationId="{FE626BFB-8018-9A77-F2A1-70D6572C531C}"/>
          </ac:spMkLst>
        </pc:spChg>
        <pc:spChg chg="mod">
          <ac:chgData name="Dr. Hyung Jae Chang" userId="886d5175-8769-4946-920e-866bf9151013" providerId="ADAL" clId="{E7F8E332-0426-40A0-AEFF-B2B675F405CF}" dt="2024-02-28T12:54:32.551" v="512" actId="1036"/>
          <ac:spMkLst>
            <pc:docMk/>
            <pc:sldMk cId="825604746" sldId="260"/>
            <ac:spMk id="4" creationId="{C700FF79-BA75-E872-9568-D88185598D34}"/>
          </ac:spMkLst>
        </pc:spChg>
        <pc:spChg chg="mod">
          <ac:chgData name="Dr. Hyung Jae Chang" userId="886d5175-8769-4946-920e-866bf9151013" providerId="ADAL" clId="{E7F8E332-0426-40A0-AEFF-B2B675F405CF}" dt="2024-02-28T12:54:03.295" v="479" actId="6549"/>
          <ac:spMkLst>
            <pc:docMk/>
            <pc:sldMk cId="825604746" sldId="260"/>
            <ac:spMk id="9219" creationId="{EAADCCED-D723-C28F-006B-58BC0BA1D10B}"/>
          </ac:spMkLst>
        </pc:spChg>
      </pc:sldChg>
      <pc:sldChg chg="modSp">
        <pc:chgData name="Dr. Hyung Jae Chang" userId="886d5175-8769-4946-920e-866bf9151013" providerId="ADAL" clId="{E7F8E332-0426-40A0-AEFF-B2B675F405CF}" dt="2024-02-28T13:26:09.216" v="532" actId="20577"/>
        <pc:sldMkLst>
          <pc:docMk/>
          <pc:sldMk cId="1937113887" sldId="267"/>
        </pc:sldMkLst>
        <pc:spChg chg="mod">
          <ac:chgData name="Dr. Hyung Jae Chang" userId="886d5175-8769-4946-920e-866bf9151013" providerId="ADAL" clId="{E7F8E332-0426-40A0-AEFF-B2B675F405CF}" dt="2024-02-28T13:26:09.216" v="532" actId="20577"/>
          <ac:spMkLst>
            <pc:docMk/>
            <pc:sldMk cId="1937113887" sldId="267"/>
            <ac:spMk id="9219" creationId="{2602628E-D1FA-246A-60F5-220B83B69BB0}"/>
          </ac:spMkLst>
        </pc:spChg>
      </pc:sldChg>
      <pc:sldChg chg="modSp">
        <pc:chgData name="Dr. Hyung Jae Chang" userId="886d5175-8769-4946-920e-866bf9151013" providerId="ADAL" clId="{E7F8E332-0426-40A0-AEFF-B2B675F405CF}" dt="2024-02-28T13:26:51.591" v="535" actId="20577"/>
        <pc:sldMkLst>
          <pc:docMk/>
          <pc:sldMk cId="3403623564" sldId="268"/>
        </pc:sldMkLst>
        <pc:spChg chg="mod">
          <ac:chgData name="Dr. Hyung Jae Chang" userId="886d5175-8769-4946-920e-866bf9151013" providerId="ADAL" clId="{E7F8E332-0426-40A0-AEFF-B2B675F405CF}" dt="2024-02-28T13:26:51.591" v="535" actId="20577"/>
          <ac:spMkLst>
            <pc:docMk/>
            <pc:sldMk cId="3403623564" sldId="268"/>
            <ac:spMk id="9219" creationId="{0E07A8AB-B9A4-D4F0-D8FE-10F3997DAADC}"/>
          </ac:spMkLst>
        </pc:spChg>
      </pc:sldChg>
      <pc:sldChg chg="modSp">
        <pc:chgData name="Dr. Hyung Jae Chang" userId="886d5175-8769-4946-920e-866bf9151013" providerId="ADAL" clId="{E7F8E332-0426-40A0-AEFF-B2B675F405CF}" dt="2024-02-28T13:48:58.540" v="539" actId="313"/>
        <pc:sldMkLst>
          <pc:docMk/>
          <pc:sldMk cId="2712303052" sldId="269"/>
        </pc:sldMkLst>
        <pc:spChg chg="mod">
          <ac:chgData name="Dr. Hyung Jae Chang" userId="886d5175-8769-4946-920e-866bf9151013" providerId="ADAL" clId="{E7F8E332-0426-40A0-AEFF-B2B675F405CF}" dt="2024-02-28T13:48:58.540" v="539" actId="313"/>
          <ac:spMkLst>
            <pc:docMk/>
            <pc:sldMk cId="2712303052" sldId="269"/>
            <ac:spMk id="9219" creationId="{F0933657-3D7B-F9F2-1114-79BF92141AD9}"/>
          </ac:spMkLst>
        </pc:spChg>
      </pc:sldChg>
      <pc:sldChg chg="modSp">
        <pc:chgData name="Dr. Hyung Jae Chang" userId="886d5175-8769-4946-920e-866bf9151013" providerId="ADAL" clId="{E7F8E332-0426-40A0-AEFF-B2B675F405CF}" dt="2024-02-28T13:52:33.931" v="540" actId="2711"/>
        <pc:sldMkLst>
          <pc:docMk/>
          <pc:sldMk cId="2268781009" sldId="270"/>
        </pc:sldMkLst>
        <pc:spChg chg="mod">
          <ac:chgData name="Dr. Hyung Jae Chang" userId="886d5175-8769-4946-920e-866bf9151013" providerId="ADAL" clId="{E7F8E332-0426-40A0-AEFF-B2B675F405CF}" dt="2024-02-28T13:52:33.931" v="540" actId="2711"/>
          <ac:spMkLst>
            <pc:docMk/>
            <pc:sldMk cId="2268781009" sldId="270"/>
            <ac:spMk id="9219" creationId="{37058972-D954-9E02-E583-2AF1A5266238}"/>
          </ac:spMkLst>
        </pc:spChg>
      </pc:sldChg>
      <pc:sldChg chg="modSp">
        <pc:chgData name="Dr. Hyung Jae Chang" userId="886d5175-8769-4946-920e-866bf9151013" providerId="ADAL" clId="{E7F8E332-0426-40A0-AEFF-B2B675F405CF}" dt="2024-02-28T13:53:23.841" v="541" actId="2711"/>
        <pc:sldMkLst>
          <pc:docMk/>
          <pc:sldMk cId="40572939" sldId="271"/>
        </pc:sldMkLst>
        <pc:spChg chg="mod">
          <ac:chgData name="Dr. Hyung Jae Chang" userId="886d5175-8769-4946-920e-866bf9151013" providerId="ADAL" clId="{E7F8E332-0426-40A0-AEFF-B2B675F405CF}" dt="2024-02-28T13:53:23.841" v="541" actId="2711"/>
          <ac:spMkLst>
            <pc:docMk/>
            <pc:sldMk cId="40572939" sldId="271"/>
            <ac:spMk id="9219" creationId="{B7137F90-6721-3BC2-D85F-5CEBA75EFF30}"/>
          </ac:spMkLst>
        </pc:spChg>
      </pc:sldChg>
      <pc:sldChg chg="modSp">
        <pc:chgData name="Dr. Hyung Jae Chang" userId="886d5175-8769-4946-920e-866bf9151013" providerId="ADAL" clId="{E7F8E332-0426-40A0-AEFF-B2B675F405CF}" dt="2024-03-08T02:18:31.873" v="546" actId="20577"/>
        <pc:sldMkLst>
          <pc:docMk/>
          <pc:sldMk cId="14623218" sldId="282"/>
        </pc:sldMkLst>
        <pc:spChg chg="mod">
          <ac:chgData name="Dr. Hyung Jae Chang" userId="886d5175-8769-4946-920e-866bf9151013" providerId="ADAL" clId="{E7F8E332-0426-40A0-AEFF-B2B675F405CF}" dt="2024-03-08T02:18:31.873" v="546" actId="20577"/>
          <ac:spMkLst>
            <pc:docMk/>
            <pc:sldMk cId="14623218" sldId="282"/>
            <ac:spMk id="9219" creationId="{D3C5E6F9-5F4A-EC54-E1F9-E4C27727A31D}"/>
          </ac:spMkLst>
        </pc:spChg>
      </pc:sldChg>
      <pc:sldChg chg="modSp">
        <pc:chgData name="Dr. Hyung Jae Chang" userId="886d5175-8769-4946-920e-866bf9151013" providerId="ADAL" clId="{E7F8E332-0426-40A0-AEFF-B2B675F405CF}" dt="2024-02-15T05:06:50.444" v="445" actId="20577"/>
        <pc:sldMkLst>
          <pc:docMk/>
          <pc:sldMk cId="4037613552" sldId="289"/>
        </pc:sldMkLst>
        <pc:spChg chg="mod">
          <ac:chgData name="Dr. Hyung Jae Chang" userId="886d5175-8769-4946-920e-866bf9151013" providerId="ADAL" clId="{E7F8E332-0426-40A0-AEFF-B2B675F405CF}" dt="2024-02-15T05:06:50.444" v="445" actId="20577"/>
          <ac:spMkLst>
            <pc:docMk/>
            <pc:sldMk cId="4037613552" sldId="289"/>
            <ac:spMk id="9219" creationId="{EFEF25CB-A77E-9DAA-62B8-475966CD7241}"/>
          </ac:spMkLst>
        </pc:spChg>
      </pc:sldChg>
    </pc:docChg>
  </pc:docChgLst>
  <pc:docChgLst>
    <pc:chgData name="Dr. Hyung Jae Chang" userId="886d5175-8769-4946-920e-866bf9151013" providerId="ADAL" clId="{A98C62CF-658F-43F9-A920-56D4271C7693}"/>
    <pc:docChg chg="undo custSel addSld delSld modSld">
      <pc:chgData name="Dr. Hyung Jae Chang" userId="886d5175-8769-4946-920e-866bf9151013" providerId="ADAL" clId="{A98C62CF-658F-43F9-A920-56D4271C7693}" dt="2024-02-12T06:57:25.254" v="2523" actId="1037"/>
      <pc:docMkLst>
        <pc:docMk/>
      </pc:docMkLst>
      <pc:sldChg chg="modSp mod">
        <pc:chgData name="Dr. Hyung Jae Chang" userId="886d5175-8769-4946-920e-866bf9151013" providerId="ADAL" clId="{A98C62CF-658F-43F9-A920-56D4271C7693}" dt="2024-02-08T16:25:07.210" v="49" actId="20577"/>
        <pc:sldMkLst>
          <pc:docMk/>
          <pc:sldMk cId="0" sldId="256"/>
        </pc:sldMkLst>
        <pc:spChg chg="mod">
          <ac:chgData name="Dr. Hyung Jae Chang" userId="886d5175-8769-4946-920e-866bf9151013" providerId="ADAL" clId="{A98C62CF-658F-43F9-A920-56D4271C7693}" dt="2024-02-08T16:25:07.210" v="49" actId="20577"/>
          <ac:spMkLst>
            <pc:docMk/>
            <pc:sldMk cId="0" sldId="256"/>
            <ac:spMk id="2" creationId="{00000000-0000-0000-0000-000000000000}"/>
          </ac:spMkLst>
        </pc:spChg>
      </pc:sldChg>
      <pc:sldChg chg="addSp modSp mod">
        <pc:chgData name="Dr. Hyung Jae Chang" userId="886d5175-8769-4946-920e-866bf9151013" providerId="ADAL" clId="{A98C62CF-658F-43F9-A920-56D4271C7693}" dt="2024-02-12T05:55:48.600" v="359" actId="2711"/>
        <pc:sldMkLst>
          <pc:docMk/>
          <pc:sldMk cId="0" sldId="258"/>
        </pc:sldMkLst>
        <pc:spChg chg="mod">
          <ac:chgData name="Dr. Hyung Jae Chang" userId="886d5175-8769-4946-920e-866bf9151013" providerId="ADAL" clId="{A98C62CF-658F-43F9-A920-56D4271C7693}" dt="2024-02-12T05:52:10.804" v="62" actId="20577"/>
          <ac:spMkLst>
            <pc:docMk/>
            <pc:sldMk cId="0" sldId="258"/>
            <ac:spMk id="9218" creationId="{00000000-0000-0000-0000-000000000000}"/>
          </ac:spMkLst>
        </pc:spChg>
        <pc:spChg chg="mod">
          <ac:chgData name="Dr. Hyung Jae Chang" userId="886d5175-8769-4946-920e-866bf9151013" providerId="ADAL" clId="{A98C62CF-658F-43F9-A920-56D4271C7693}" dt="2024-02-12T05:55:48.600" v="359" actId="2711"/>
          <ac:spMkLst>
            <pc:docMk/>
            <pc:sldMk cId="0" sldId="258"/>
            <ac:spMk id="9219" creationId="{00000000-0000-0000-0000-000000000000}"/>
          </ac:spMkLst>
        </pc:spChg>
        <pc:picChg chg="add mod">
          <ac:chgData name="Dr. Hyung Jae Chang" userId="886d5175-8769-4946-920e-866bf9151013" providerId="ADAL" clId="{A98C62CF-658F-43F9-A920-56D4271C7693}" dt="2024-02-12T05:54:13.803" v="295" actId="1076"/>
          <ac:picMkLst>
            <pc:docMk/>
            <pc:sldMk cId="0" sldId="258"/>
            <ac:picMk id="3" creationId="{AA34660C-4CC5-AB69-EF23-61EFA02EC08D}"/>
          </ac:picMkLst>
        </pc:picChg>
      </pc:sldChg>
    </pc:docChg>
  </pc:docChgLst>
  <pc:docChgLst>
    <pc:chgData name="Dr. Hyung Jae Chang" userId="886d5175-8769-4946-920e-866bf9151013" providerId="ADAL" clId="{590BAB7B-B848-4A8A-AD51-CEC1C288BA7F}"/>
    <pc:docChg chg="undo custSel addSld delSld modSld">
      <pc:chgData name="Dr. Hyung Jae Chang" userId="886d5175-8769-4946-920e-866bf9151013" providerId="ADAL" clId="{590BAB7B-B848-4A8A-AD51-CEC1C288BA7F}" dt="2024-02-12T08:36:37.289" v="871" actId="47"/>
      <pc:docMkLst>
        <pc:docMk/>
      </pc:docMkLst>
      <pc:sldChg chg="modSp mod">
        <pc:chgData name="Dr. Hyung Jae Chang" userId="886d5175-8769-4946-920e-866bf9151013" providerId="ADAL" clId="{590BAB7B-B848-4A8A-AD51-CEC1C288BA7F}" dt="2024-02-12T07:22:03.638" v="51" actId="20577"/>
        <pc:sldMkLst>
          <pc:docMk/>
          <pc:sldMk cId="0" sldId="256"/>
        </pc:sldMkLst>
        <pc:spChg chg="mod">
          <ac:chgData name="Dr. Hyung Jae Chang" userId="886d5175-8769-4946-920e-866bf9151013" providerId="ADAL" clId="{590BAB7B-B848-4A8A-AD51-CEC1C288BA7F}" dt="2024-02-12T07:22:03.638" v="51" actId="20577"/>
          <ac:spMkLst>
            <pc:docMk/>
            <pc:sldMk cId="0" sldId="256"/>
            <ac:spMk id="2" creationId="{00000000-0000-0000-0000-000000000000}"/>
          </ac:spMkLst>
        </pc:spChg>
      </pc:sldChg>
      <pc:sldChg chg="addSp delSp modSp mod">
        <pc:chgData name="Dr. Hyung Jae Chang" userId="886d5175-8769-4946-920e-866bf9151013" providerId="ADAL" clId="{590BAB7B-B848-4A8A-AD51-CEC1C288BA7F}" dt="2024-02-12T08:05:21.147" v="224" actId="22"/>
        <pc:sldMkLst>
          <pc:docMk/>
          <pc:sldMk cId="0" sldId="258"/>
        </pc:sldMkLst>
        <pc:spChg chg="add mod">
          <ac:chgData name="Dr. Hyung Jae Chang" userId="886d5175-8769-4946-920e-866bf9151013" providerId="ADAL" clId="{590BAB7B-B848-4A8A-AD51-CEC1C288BA7F}" dt="2024-02-12T08:01:42.019" v="213" actId="1076"/>
          <ac:spMkLst>
            <pc:docMk/>
            <pc:sldMk cId="0" sldId="258"/>
            <ac:spMk id="8" creationId="{6FEA2B94-7288-964C-39F1-C226FB469B15}"/>
          </ac:spMkLst>
        </pc:spChg>
        <pc:spChg chg="add mod">
          <ac:chgData name="Dr. Hyung Jae Chang" userId="886d5175-8769-4946-920e-866bf9151013" providerId="ADAL" clId="{590BAB7B-B848-4A8A-AD51-CEC1C288BA7F}" dt="2024-02-12T08:02:17.249" v="219" actId="1076"/>
          <ac:spMkLst>
            <pc:docMk/>
            <pc:sldMk cId="0" sldId="258"/>
            <ac:spMk id="9" creationId="{5A71389B-1F38-5EC7-9038-B0F3D604994A}"/>
          </ac:spMkLst>
        </pc:spChg>
        <pc:spChg chg="add mod">
          <ac:chgData name="Dr. Hyung Jae Chang" userId="886d5175-8769-4946-920e-866bf9151013" providerId="ADAL" clId="{590BAB7B-B848-4A8A-AD51-CEC1C288BA7F}" dt="2024-02-12T08:02:33.054" v="222" actId="208"/>
          <ac:spMkLst>
            <pc:docMk/>
            <pc:sldMk cId="0" sldId="258"/>
            <ac:spMk id="10" creationId="{AC753C18-349D-4868-07A6-36502824BFCE}"/>
          </ac:spMkLst>
        </pc:spChg>
        <pc:spChg chg="mod">
          <ac:chgData name="Dr. Hyung Jae Chang" userId="886d5175-8769-4946-920e-866bf9151013" providerId="ADAL" clId="{590BAB7B-B848-4A8A-AD51-CEC1C288BA7F}" dt="2024-02-12T07:30:41.091" v="65" actId="20577"/>
          <ac:spMkLst>
            <pc:docMk/>
            <pc:sldMk cId="0" sldId="258"/>
            <ac:spMk id="9218" creationId="{00000000-0000-0000-0000-000000000000}"/>
          </ac:spMkLst>
        </pc:spChg>
        <pc:spChg chg="mod">
          <ac:chgData name="Dr. Hyung Jae Chang" userId="886d5175-8769-4946-920e-866bf9151013" providerId="ADAL" clId="{590BAB7B-B848-4A8A-AD51-CEC1C288BA7F}" dt="2024-02-12T07:43:24.768" v="126" actId="20577"/>
          <ac:spMkLst>
            <pc:docMk/>
            <pc:sldMk cId="0" sldId="258"/>
            <ac:spMk id="9219" creationId="{00000000-0000-0000-0000-000000000000}"/>
          </ac:spMkLst>
        </pc:spChg>
        <pc:picChg chg="del">
          <ac:chgData name="Dr. Hyung Jae Chang" userId="886d5175-8769-4946-920e-866bf9151013" providerId="ADAL" clId="{590BAB7B-B848-4A8A-AD51-CEC1C288BA7F}" dt="2024-02-12T07:25:24.487" v="53" actId="478"/>
          <ac:picMkLst>
            <pc:docMk/>
            <pc:sldMk cId="0" sldId="258"/>
            <ac:picMk id="3" creationId="{AA34660C-4CC5-AB69-EF23-61EFA02EC08D}"/>
          </ac:picMkLst>
        </pc:picChg>
        <pc:picChg chg="add mod">
          <ac:chgData name="Dr. Hyung Jae Chang" userId="886d5175-8769-4946-920e-866bf9151013" providerId="ADAL" clId="{590BAB7B-B848-4A8A-AD51-CEC1C288BA7F}" dt="2024-02-12T08:00:53.436" v="132" actId="1076"/>
          <ac:picMkLst>
            <pc:docMk/>
            <pc:sldMk cId="0" sldId="258"/>
            <ac:picMk id="4" creationId="{D5FF85DE-81E6-EE46-14E3-89A0EB0F1F13}"/>
          </ac:picMkLst>
        </pc:picChg>
        <pc:picChg chg="add mod">
          <ac:chgData name="Dr. Hyung Jae Chang" userId="886d5175-8769-4946-920e-866bf9151013" providerId="ADAL" clId="{590BAB7B-B848-4A8A-AD51-CEC1C288BA7F}" dt="2024-02-12T08:00:52.090" v="131" actId="1076"/>
          <ac:picMkLst>
            <pc:docMk/>
            <pc:sldMk cId="0" sldId="258"/>
            <ac:picMk id="7" creationId="{1B0EBBCB-444F-00C2-CDA4-8C146626B7DF}"/>
          </ac:picMkLst>
        </pc:picChg>
        <pc:picChg chg="add del">
          <ac:chgData name="Dr. Hyung Jae Chang" userId="886d5175-8769-4946-920e-866bf9151013" providerId="ADAL" clId="{590BAB7B-B848-4A8A-AD51-CEC1C288BA7F}" dt="2024-02-12T08:05:21.147" v="224" actId="22"/>
          <ac:picMkLst>
            <pc:docMk/>
            <pc:sldMk cId="0" sldId="258"/>
            <ac:picMk id="12" creationId="{711FB650-820C-400A-9B58-11ABCD4B30FC}"/>
          </ac:picMkLst>
        </pc:picChg>
      </pc:sldChg>
    </pc:docChg>
  </pc:docChgLst>
  <pc:docChgLst>
    <pc:chgData name="Dr. Hyung Jae Chang" userId="886d5175-8769-4946-920e-866bf9151013" providerId="ADAL" clId="{B754B2D1-71FE-4E5B-BEC0-52DC8B3BE9AE}"/>
    <pc:docChg chg="undo custSel addSld delSld modSld">
      <pc:chgData name="Dr. Hyung Jae Chang" userId="886d5175-8769-4946-920e-866bf9151013" providerId="ADAL" clId="{B754B2D1-71FE-4E5B-BEC0-52DC8B3BE9AE}" dt="2024-02-08T16:22:35.820" v="3158" actId="313"/>
      <pc:docMkLst>
        <pc:docMk/>
      </pc:docMkLst>
      <pc:sldChg chg="modSp mod">
        <pc:chgData name="Dr. Hyung Jae Chang" userId="886d5175-8769-4946-920e-866bf9151013" providerId="ADAL" clId="{B754B2D1-71FE-4E5B-BEC0-52DC8B3BE9AE}" dt="2024-02-07T16:50:51.776" v="26" actId="20577"/>
        <pc:sldMkLst>
          <pc:docMk/>
          <pc:sldMk cId="0" sldId="256"/>
        </pc:sldMkLst>
        <pc:spChg chg="mod">
          <ac:chgData name="Dr. Hyung Jae Chang" userId="886d5175-8769-4946-920e-866bf9151013" providerId="ADAL" clId="{B754B2D1-71FE-4E5B-BEC0-52DC8B3BE9AE}" dt="2024-02-07T16:50:51.776" v="26" actId="20577"/>
          <ac:spMkLst>
            <pc:docMk/>
            <pc:sldMk cId="0" sldId="256"/>
            <ac:spMk id="2" creationId="{00000000-0000-0000-0000-000000000000}"/>
          </ac:spMkLst>
        </pc:spChg>
      </pc:sldChg>
      <pc:sldChg chg="addSp delSp modSp mod">
        <pc:chgData name="Dr. Hyung Jae Chang" userId="886d5175-8769-4946-920e-866bf9151013" providerId="ADAL" clId="{B754B2D1-71FE-4E5B-BEC0-52DC8B3BE9AE}" dt="2024-02-07T16:58:37.115" v="537" actId="20577"/>
        <pc:sldMkLst>
          <pc:docMk/>
          <pc:sldMk cId="0" sldId="258"/>
        </pc:sldMkLst>
        <pc:spChg chg="mod">
          <ac:chgData name="Dr. Hyung Jae Chang" userId="886d5175-8769-4946-920e-866bf9151013" providerId="ADAL" clId="{B754B2D1-71FE-4E5B-BEC0-52DC8B3BE9AE}" dt="2024-02-07T16:51:08.911" v="48" actId="20577"/>
          <ac:spMkLst>
            <pc:docMk/>
            <pc:sldMk cId="0" sldId="258"/>
            <ac:spMk id="9218" creationId="{00000000-0000-0000-0000-000000000000}"/>
          </ac:spMkLst>
        </pc:spChg>
        <pc:spChg chg="mod">
          <ac:chgData name="Dr. Hyung Jae Chang" userId="886d5175-8769-4946-920e-866bf9151013" providerId="ADAL" clId="{B754B2D1-71FE-4E5B-BEC0-52DC8B3BE9AE}" dt="2024-02-07T16:58:37.115" v="537" actId="20577"/>
          <ac:spMkLst>
            <pc:docMk/>
            <pc:sldMk cId="0" sldId="258"/>
            <ac:spMk id="9219" creationId="{00000000-0000-0000-0000-000000000000}"/>
          </ac:spMkLst>
        </pc:spChg>
        <pc:graphicFrameChg chg="add del mod">
          <ac:chgData name="Dr. Hyung Jae Chang" userId="886d5175-8769-4946-920e-866bf9151013" providerId="ADAL" clId="{B754B2D1-71FE-4E5B-BEC0-52DC8B3BE9AE}" dt="2024-02-07T16:54:37.258" v="385" actId="478"/>
          <ac:graphicFrameMkLst>
            <pc:docMk/>
            <pc:sldMk cId="0" sldId="258"/>
            <ac:graphicFrameMk id="2" creationId="{8A688731-4D1E-BC76-38C3-0ABF75D7E9FE}"/>
          </ac:graphicFrameMkLst>
        </pc:graphicFrameChg>
      </pc:sldChg>
    </pc:docChg>
  </pc:docChgLst>
  <pc:docChgLst>
    <pc:chgData name="Dr. Hyung Jae Chang" userId="886d5175-8769-4946-920e-866bf9151013" providerId="ADAL" clId="{ECED2D9B-CCF5-46CD-A4C0-F4A0DB25D351}"/>
    <pc:docChg chg="custSel addSld modSld">
      <pc:chgData name="Dr. Hyung Jae Chang" userId="886d5175-8769-4946-920e-866bf9151013" providerId="ADAL" clId="{ECED2D9B-CCF5-46CD-A4C0-F4A0DB25D351}" dt="2024-02-06T13:23:34.097" v="693" actId="1076"/>
      <pc:docMkLst>
        <pc:docMk/>
      </pc:docMkLst>
      <pc:sldChg chg="modSp mod">
        <pc:chgData name="Dr. Hyung Jae Chang" userId="886d5175-8769-4946-920e-866bf9151013" providerId="ADAL" clId="{ECED2D9B-CCF5-46CD-A4C0-F4A0DB25D351}" dt="2024-02-06T11:55:08.529" v="70" actId="20577"/>
        <pc:sldMkLst>
          <pc:docMk/>
          <pc:sldMk cId="0" sldId="256"/>
        </pc:sldMkLst>
        <pc:spChg chg="mod">
          <ac:chgData name="Dr. Hyung Jae Chang" userId="886d5175-8769-4946-920e-866bf9151013" providerId="ADAL" clId="{ECED2D9B-CCF5-46CD-A4C0-F4A0DB25D351}" dt="2024-02-06T11:55:08.529" v="70" actId="20577"/>
          <ac:spMkLst>
            <pc:docMk/>
            <pc:sldMk cId="0" sldId="256"/>
            <ac:spMk id="2" creationId="{00000000-0000-0000-0000-000000000000}"/>
          </ac:spMkLst>
        </pc:spChg>
      </pc:sldChg>
      <pc:sldChg chg="addSp modSp mod">
        <pc:chgData name="Dr. Hyung Jae Chang" userId="886d5175-8769-4946-920e-866bf9151013" providerId="ADAL" clId="{ECED2D9B-CCF5-46CD-A4C0-F4A0DB25D351}" dt="2024-02-06T12:01:38.193" v="333" actId="20577"/>
        <pc:sldMkLst>
          <pc:docMk/>
          <pc:sldMk cId="0" sldId="258"/>
        </pc:sldMkLst>
        <pc:spChg chg="mod">
          <ac:chgData name="Dr. Hyung Jae Chang" userId="886d5175-8769-4946-920e-866bf9151013" providerId="ADAL" clId="{ECED2D9B-CCF5-46CD-A4C0-F4A0DB25D351}" dt="2024-02-06T11:58:57.793" v="88" actId="20577"/>
          <ac:spMkLst>
            <pc:docMk/>
            <pc:sldMk cId="0" sldId="258"/>
            <ac:spMk id="9218" creationId="{00000000-0000-0000-0000-000000000000}"/>
          </ac:spMkLst>
        </pc:spChg>
        <pc:spChg chg="mod">
          <ac:chgData name="Dr. Hyung Jae Chang" userId="886d5175-8769-4946-920e-866bf9151013" providerId="ADAL" clId="{ECED2D9B-CCF5-46CD-A4C0-F4A0DB25D351}" dt="2024-02-06T12:01:38.193" v="333" actId="20577"/>
          <ac:spMkLst>
            <pc:docMk/>
            <pc:sldMk cId="0" sldId="258"/>
            <ac:spMk id="9219" creationId="{00000000-0000-0000-0000-000000000000}"/>
          </ac:spMkLst>
        </pc:spChg>
        <pc:picChg chg="add mod">
          <ac:chgData name="Dr. Hyung Jae Chang" userId="886d5175-8769-4946-920e-866bf9151013" providerId="ADAL" clId="{ECED2D9B-CCF5-46CD-A4C0-F4A0DB25D351}" dt="2024-02-06T12:01:35.388" v="331" actId="1076"/>
          <ac:picMkLst>
            <pc:docMk/>
            <pc:sldMk cId="0" sldId="258"/>
            <ac:picMk id="3" creationId="{0F111095-D307-3B85-D3B0-6993DD45E5CD}"/>
          </ac:picMkLst>
        </pc:picChg>
        <pc:picChg chg="add mod">
          <ac:chgData name="Dr. Hyung Jae Chang" userId="886d5175-8769-4946-920e-866bf9151013" providerId="ADAL" clId="{ECED2D9B-CCF5-46CD-A4C0-F4A0DB25D351}" dt="2024-02-06T12:01:36.390" v="332" actId="1076"/>
          <ac:picMkLst>
            <pc:docMk/>
            <pc:sldMk cId="0" sldId="258"/>
            <ac:picMk id="6" creationId="{A638211F-6607-71D1-F888-9D2FB52C6FEA}"/>
          </ac:picMkLst>
        </pc:picChg>
      </pc:sldChg>
    </pc:docChg>
  </pc:docChgLst>
  <pc:docChgLst>
    <pc:chgData name="Dr. Hyung Jae Chang" userId="886d5175-8769-4946-920e-866bf9151013" providerId="ADAL" clId="{EC892114-CD13-448F-9768-CD95DACC5ED2}"/>
    <pc:docChg chg="undo custSel addSld delSld modSld">
      <pc:chgData name="Dr. Hyung Jae Chang" userId="886d5175-8769-4946-920e-866bf9151013" providerId="ADAL" clId="{EC892114-CD13-448F-9768-CD95DACC5ED2}" dt="2024-02-07T16:48:18.140" v="3882" actId="20577"/>
      <pc:docMkLst>
        <pc:docMk/>
      </pc:docMkLst>
      <pc:sldChg chg="modSp mod">
        <pc:chgData name="Dr. Hyung Jae Chang" userId="886d5175-8769-4946-920e-866bf9151013" providerId="ADAL" clId="{EC892114-CD13-448F-9768-CD95DACC5ED2}" dt="2024-02-07T14:40:35.232" v="37" actId="20577"/>
        <pc:sldMkLst>
          <pc:docMk/>
          <pc:sldMk cId="0" sldId="256"/>
        </pc:sldMkLst>
        <pc:spChg chg="mod">
          <ac:chgData name="Dr. Hyung Jae Chang" userId="886d5175-8769-4946-920e-866bf9151013" providerId="ADAL" clId="{EC892114-CD13-448F-9768-CD95DACC5ED2}" dt="2024-02-07T14:40:35.232" v="37" actId="20577"/>
          <ac:spMkLst>
            <pc:docMk/>
            <pc:sldMk cId="0" sldId="256"/>
            <ac:spMk id="2" creationId="{00000000-0000-0000-0000-000000000000}"/>
          </ac:spMkLst>
        </pc:spChg>
      </pc:sldChg>
      <pc:sldChg chg="delSp modSp mod">
        <pc:chgData name="Dr. Hyung Jae Chang" userId="886d5175-8769-4946-920e-866bf9151013" providerId="ADAL" clId="{EC892114-CD13-448F-9768-CD95DACC5ED2}" dt="2024-02-07T15:45:33.377" v="683" actId="255"/>
        <pc:sldMkLst>
          <pc:docMk/>
          <pc:sldMk cId="0" sldId="258"/>
        </pc:sldMkLst>
        <pc:spChg chg="mod">
          <ac:chgData name="Dr. Hyung Jae Chang" userId="886d5175-8769-4946-920e-866bf9151013" providerId="ADAL" clId="{EC892114-CD13-448F-9768-CD95DACC5ED2}" dt="2024-02-07T15:36:29.407" v="74" actId="20577"/>
          <ac:spMkLst>
            <pc:docMk/>
            <pc:sldMk cId="0" sldId="258"/>
            <ac:spMk id="9218" creationId="{00000000-0000-0000-0000-000000000000}"/>
          </ac:spMkLst>
        </pc:spChg>
        <pc:spChg chg="mod">
          <ac:chgData name="Dr. Hyung Jae Chang" userId="886d5175-8769-4946-920e-866bf9151013" providerId="ADAL" clId="{EC892114-CD13-448F-9768-CD95DACC5ED2}" dt="2024-02-07T15:45:33.377" v="683" actId="255"/>
          <ac:spMkLst>
            <pc:docMk/>
            <pc:sldMk cId="0" sldId="258"/>
            <ac:spMk id="9219" creationId="{00000000-0000-0000-0000-000000000000}"/>
          </ac:spMkLst>
        </pc:spChg>
        <pc:picChg chg="del">
          <ac:chgData name="Dr. Hyung Jae Chang" userId="886d5175-8769-4946-920e-866bf9151013" providerId="ADAL" clId="{EC892114-CD13-448F-9768-CD95DACC5ED2}" dt="2024-02-07T14:40:43.778" v="39" actId="478"/>
          <ac:picMkLst>
            <pc:docMk/>
            <pc:sldMk cId="0" sldId="258"/>
            <ac:picMk id="3" creationId="{7597F8F8-5F28-8E91-4D92-B6338CCAC7C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CA3802-D764-48C6-A964-44EC94AEC4F8}" type="datetimeFigureOut">
              <a:rPr lang="en-US" smtClean="0"/>
              <a:pPr/>
              <a:t>13/05/2025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B35AF5-ED7A-41CD-B93A-85E4C0E6261B}" type="slidenum">
              <a:rPr lang="en-US" smtClean="0"/>
              <a:pPr/>
              <a:t>‹#›</a:t>
            </a:fld>
            <a:endParaRPr lang="en-US" dirty="0"/>
          </a:p>
        </p:txBody>
      </p:sp>
    </p:spTree>
    <p:extLst>
      <p:ext uri="{BB962C8B-B14F-4D97-AF65-F5344CB8AC3E}">
        <p14:creationId xmlns:p14="http://schemas.microsoft.com/office/powerpoint/2010/main" val="14040560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C175E-137A-4E0F-A62B-BCEB3DF1A74D}" type="datetimeFigureOut">
              <a:rPr lang="en-US" smtClean="0"/>
              <a:pPr/>
              <a:t>13/05/2025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AA680A-5750-47B7-8B69-F694610A2DBB}" type="slidenum">
              <a:rPr lang="en-US" smtClean="0"/>
              <a:pPr/>
              <a:t>‹#›</a:t>
            </a:fld>
            <a:endParaRPr lang="en-US" dirty="0"/>
          </a:p>
        </p:txBody>
      </p:sp>
    </p:spTree>
    <p:extLst>
      <p:ext uri="{BB962C8B-B14F-4D97-AF65-F5344CB8AC3E}">
        <p14:creationId xmlns:p14="http://schemas.microsoft.com/office/powerpoint/2010/main" val="41159374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AA680A-5750-47B7-8B69-F694610A2DB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92F2-9130-CE40-0AEA-8A67AB62C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C81BB-ACEE-9B74-41D4-FABDA0E58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ADF2E-FED5-C221-B39E-828317F821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25AD3D-E783-9339-7FDD-51E36BB77DDC}"/>
              </a:ext>
            </a:extLst>
          </p:cNvPr>
          <p:cNvSpPr>
            <a:spLocks noGrp="1"/>
          </p:cNvSpPr>
          <p:nvPr>
            <p:ph type="sldNum" sz="quarter" idx="5"/>
          </p:nvPr>
        </p:nvSpPr>
        <p:spPr/>
        <p:txBody>
          <a:bodyPr/>
          <a:lstStyle/>
          <a:p>
            <a:fld id="{FBAA680A-5750-47B7-8B69-F694610A2DBB}" type="slidenum">
              <a:rPr lang="en-US" smtClean="0"/>
              <a:pPr/>
              <a:t>10</a:t>
            </a:fld>
            <a:endParaRPr lang="en-US" dirty="0"/>
          </a:p>
        </p:txBody>
      </p:sp>
    </p:spTree>
    <p:extLst>
      <p:ext uri="{BB962C8B-B14F-4D97-AF65-F5344CB8AC3E}">
        <p14:creationId xmlns:p14="http://schemas.microsoft.com/office/powerpoint/2010/main" val="407897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E634-4340-9A52-492A-A18271100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D90F7-D18E-0E16-B2E8-94E58A319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9E86C-2DD4-42DB-5B20-E9A443071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A9921A-3878-A969-8EFF-D471CC26856C}"/>
              </a:ext>
            </a:extLst>
          </p:cNvPr>
          <p:cNvSpPr>
            <a:spLocks noGrp="1"/>
          </p:cNvSpPr>
          <p:nvPr>
            <p:ph type="sldNum" sz="quarter" idx="5"/>
          </p:nvPr>
        </p:nvSpPr>
        <p:spPr/>
        <p:txBody>
          <a:bodyPr/>
          <a:lstStyle/>
          <a:p>
            <a:fld id="{FBAA680A-5750-47B7-8B69-F694610A2DBB}" type="slidenum">
              <a:rPr lang="en-US" smtClean="0"/>
              <a:pPr/>
              <a:t>11</a:t>
            </a:fld>
            <a:endParaRPr lang="en-US" dirty="0"/>
          </a:p>
        </p:txBody>
      </p:sp>
    </p:spTree>
    <p:extLst>
      <p:ext uri="{BB962C8B-B14F-4D97-AF65-F5344CB8AC3E}">
        <p14:creationId xmlns:p14="http://schemas.microsoft.com/office/powerpoint/2010/main" val="17343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C7274-3BEC-4424-B40F-106D97D43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2E944-30E1-5C2D-256D-F1D4DCF05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73502-C2CC-2884-5D6F-AB17A28F9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6AA297-15B2-E601-69BF-B9949F0C7FB0}"/>
              </a:ext>
            </a:extLst>
          </p:cNvPr>
          <p:cNvSpPr>
            <a:spLocks noGrp="1"/>
          </p:cNvSpPr>
          <p:nvPr>
            <p:ph type="sldNum" sz="quarter" idx="5"/>
          </p:nvPr>
        </p:nvSpPr>
        <p:spPr/>
        <p:txBody>
          <a:bodyPr/>
          <a:lstStyle/>
          <a:p>
            <a:fld id="{FBAA680A-5750-47B7-8B69-F694610A2DBB}" type="slidenum">
              <a:rPr lang="en-US" smtClean="0"/>
              <a:pPr/>
              <a:t>12</a:t>
            </a:fld>
            <a:endParaRPr lang="en-US" dirty="0"/>
          </a:p>
        </p:txBody>
      </p:sp>
    </p:spTree>
    <p:extLst>
      <p:ext uri="{BB962C8B-B14F-4D97-AF65-F5344CB8AC3E}">
        <p14:creationId xmlns:p14="http://schemas.microsoft.com/office/powerpoint/2010/main" val="1767084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01B6D-77F5-3E52-11A7-755408200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69336-ECF6-9037-2A42-D59AA043B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875F9-CBE4-9103-2789-B05C3D69E6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223633-CA43-0672-4898-FBD0FE6A03D2}"/>
              </a:ext>
            </a:extLst>
          </p:cNvPr>
          <p:cNvSpPr>
            <a:spLocks noGrp="1"/>
          </p:cNvSpPr>
          <p:nvPr>
            <p:ph type="sldNum" sz="quarter" idx="5"/>
          </p:nvPr>
        </p:nvSpPr>
        <p:spPr/>
        <p:txBody>
          <a:bodyPr/>
          <a:lstStyle/>
          <a:p>
            <a:fld id="{FBAA680A-5750-47B7-8B69-F694610A2DBB}" type="slidenum">
              <a:rPr lang="en-US" smtClean="0"/>
              <a:pPr/>
              <a:t>13</a:t>
            </a:fld>
            <a:endParaRPr lang="en-US" dirty="0"/>
          </a:p>
        </p:txBody>
      </p:sp>
    </p:spTree>
    <p:extLst>
      <p:ext uri="{BB962C8B-B14F-4D97-AF65-F5344CB8AC3E}">
        <p14:creationId xmlns:p14="http://schemas.microsoft.com/office/powerpoint/2010/main" val="3645168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FFA7-A48D-2E4A-8C86-E7B883D1C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69CBF-9F1C-5F06-BA51-22CA1D760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54FEC-6B4C-A7A7-DDF4-A8AAD4467C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07BE92-D7EC-9547-7401-52B03AC813C7}"/>
              </a:ext>
            </a:extLst>
          </p:cNvPr>
          <p:cNvSpPr>
            <a:spLocks noGrp="1"/>
          </p:cNvSpPr>
          <p:nvPr>
            <p:ph type="sldNum" sz="quarter" idx="5"/>
          </p:nvPr>
        </p:nvSpPr>
        <p:spPr/>
        <p:txBody>
          <a:bodyPr/>
          <a:lstStyle/>
          <a:p>
            <a:fld id="{FBAA680A-5750-47B7-8B69-F694610A2DBB}" type="slidenum">
              <a:rPr lang="en-US" smtClean="0"/>
              <a:pPr/>
              <a:t>14</a:t>
            </a:fld>
            <a:endParaRPr lang="en-US" dirty="0"/>
          </a:p>
        </p:txBody>
      </p:sp>
    </p:spTree>
    <p:extLst>
      <p:ext uri="{BB962C8B-B14F-4D97-AF65-F5344CB8AC3E}">
        <p14:creationId xmlns:p14="http://schemas.microsoft.com/office/powerpoint/2010/main" val="400083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B035C-18E6-94F5-C75F-CF87B1B36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B5968-A73D-7543-9A97-F78B517F5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2B2D9-2FD9-8149-EF51-559B4A9CD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D8267-3BF5-18B2-30EF-AB706A3C2E8F}"/>
              </a:ext>
            </a:extLst>
          </p:cNvPr>
          <p:cNvSpPr>
            <a:spLocks noGrp="1"/>
          </p:cNvSpPr>
          <p:nvPr>
            <p:ph type="sldNum" sz="quarter" idx="5"/>
          </p:nvPr>
        </p:nvSpPr>
        <p:spPr/>
        <p:txBody>
          <a:bodyPr/>
          <a:lstStyle/>
          <a:p>
            <a:fld id="{FBAA680A-5750-47B7-8B69-F694610A2DBB}" type="slidenum">
              <a:rPr lang="en-US" smtClean="0"/>
              <a:pPr/>
              <a:t>15</a:t>
            </a:fld>
            <a:endParaRPr lang="en-US" dirty="0"/>
          </a:p>
        </p:txBody>
      </p:sp>
    </p:spTree>
    <p:extLst>
      <p:ext uri="{BB962C8B-B14F-4D97-AF65-F5344CB8AC3E}">
        <p14:creationId xmlns:p14="http://schemas.microsoft.com/office/powerpoint/2010/main" val="918785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4C90-A5CC-EFED-9DB1-A98D1535E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717FC-92CD-1379-7912-5D6FBBF31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B8EA6-6F7F-BE0F-5F10-9C45621D4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943E86-3D7D-5288-0D67-98B8EE81ABB9}"/>
              </a:ext>
            </a:extLst>
          </p:cNvPr>
          <p:cNvSpPr>
            <a:spLocks noGrp="1"/>
          </p:cNvSpPr>
          <p:nvPr>
            <p:ph type="sldNum" sz="quarter" idx="5"/>
          </p:nvPr>
        </p:nvSpPr>
        <p:spPr/>
        <p:txBody>
          <a:bodyPr/>
          <a:lstStyle/>
          <a:p>
            <a:fld id="{FBAA680A-5750-47B7-8B69-F694610A2DBB}" type="slidenum">
              <a:rPr lang="en-US" smtClean="0"/>
              <a:pPr/>
              <a:t>16</a:t>
            </a:fld>
            <a:endParaRPr lang="en-US" dirty="0"/>
          </a:p>
        </p:txBody>
      </p:sp>
    </p:spTree>
    <p:extLst>
      <p:ext uri="{BB962C8B-B14F-4D97-AF65-F5344CB8AC3E}">
        <p14:creationId xmlns:p14="http://schemas.microsoft.com/office/powerpoint/2010/main" val="99530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88A23-6CD3-82D5-9573-613B9C963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D72C3-5536-357E-49AB-1B4B9923C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681F3-4724-C766-80BA-D4C5E3CF57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E1081-7C40-2AB2-9559-780819C97DF0}"/>
              </a:ext>
            </a:extLst>
          </p:cNvPr>
          <p:cNvSpPr>
            <a:spLocks noGrp="1"/>
          </p:cNvSpPr>
          <p:nvPr>
            <p:ph type="sldNum" sz="quarter" idx="5"/>
          </p:nvPr>
        </p:nvSpPr>
        <p:spPr/>
        <p:txBody>
          <a:bodyPr/>
          <a:lstStyle/>
          <a:p>
            <a:fld id="{FBAA680A-5750-47B7-8B69-F694610A2DBB}" type="slidenum">
              <a:rPr lang="en-US" smtClean="0"/>
              <a:pPr/>
              <a:t>17</a:t>
            </a:fld>
            <a:endParaRPr lang="en-US" dirty="0"/>
          </a:p>
        </p:txBody>
      </p:sp>
    </p:spTree>
    <p:extLst>
      <p:ext uri="{BB962C8B-B14F-4D97-AF65-F5344CB8AC3E}">
        <p14:creationId xmlns:p14="http://schemas.microsoft.com/office/powerpoint/2010/main" val="79917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190BB-32E3-7D92-4237-12C7C26BF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C2CEA-35CB-ECE9-4A40-EEFD89730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5EDE9-7F3F-9412-C4FA-479EF033B0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498C4-F311-4CC8-6489-7E0C8AA5A738}"/>
              </a:ext>
            </a:extLst>
          </p:cNvPr>
          <p:cNvSpPr>
            <a:spLocks noGrp="1"/>
          </p:cNvSpPr>
          <p:nvPr>
            <p:ph type="sldNum" sz="quarter" idx="5"/>
          </p:nvPr>
        </p:nvSpPr>
        <p:spPr/>
        <p:txBody>
          <a:bodyPr/>
          <a:lstStyle/>
          <a:p>
            <a:fld id="{FBAA680A-5750-47B7-8B69-F694610A2DBB}" type="slidenum">
              <a:rPr lang="en-US" smtClean="0"/>
              <a:pPr/>
              <a:t>18</a:t>
            </a:fld>
            <a:endParaRPr lang="en-US" dirty="0"/>
          </a:p>
        </p:txBody>
      </p:sp>
    </p:spTree>
    <p:extLst>
      <p:ext uri="{BB962C8B-B14F-4D97-AF65-F5344CB8AC3E}">
        <p14:creationId xmlns:p14="http://schemas.microsoft.com/office/powerpoint/2010/main" val="121923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3D2BC-FA97-6190-42C1-94A6DAF09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F0E1E-FCA3-929A-37B6-2958B9AEF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C7DDC-4248-B820-120C-2DD410254F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06B03F-68B6-D97D-31C4-0C81CBD2E052}"/>
              </a:ext>
            </a:extLst>
          </p:cNvPr>
          <p:cNvSpPr>
            <a:spLocks noGrp="1"/>
          </p:cNvSpPr>
          <p:nvPr>
            <p:ph type="sldNum" sz="quarter" idx="5"/>
          </p:nvPr>
        </p:nvSpPr>
        <p:spPr/>
        <p:txBody>
          <a:bodyPr/>
          <a:lstStyle/>
          <a:p>
            <a:fld id="{FBAA680A-5750-47B7-8B69-F694610A2DBB}" type="slidenum">
              <a:rPr lang="en-US" smtClean="0"/>
              <a:pPr/>
              <a:t>19</a:t>
            </a:fld>
            <a:endParaRPr lang="en-US" dirty="0"/>
          </a:p>
        </p:txBody>
      </p:sp>
    </p:spTree>
    <p:extLst>
      <p:ext uri="{BB962C8B-B14F-4D97-AF65-F5344CB8AC3E}">
        <p14:creationId xmlns:p14="http://schemas.microsoft.com/office/powerpoint/2010/main" val="315133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3B5A-60C3-C0EB-8C18-407B53863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6C2AC-77A3-781F-0D4E-A52564620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A0129-2CB3-68DB-9955-92894CC683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01959A-02A0-FDCD-46E6-B646D5371C17}"/>
              </a:ext>
            </a:extLst>
          </p:cNvPr>
          <p:cNvSpPr>
            <a:spLocks noGrp="1"/>
          </p:cNvSpPr>
          <p:nvPr>
            <p:ph type="sldNum" sz="quarter" idx="5"/>
          </p:nvPr>
        </p:nvSpPr>
        <p:spPr/>
        <p:txBody>
          <a:bodyPr/>
          <a:lstStyle/>
          <a:p>
            <a:fld id="{FBAA680A-5750-47B7-8B69-F694610A2DBB}" type="slidenum">
              <a:rPr lang="en-US" smtClean="0"/>
              <a:pPr/>
              <a:t>2</a:t>
            </a:fld>
            <a:endParaRPr lang="en-US" dirty="0"/>
          </a:p>
        </p:txBody>
      </p:sp>
    </p:spTree>
    <p:extLst>
      <p:ext uri="{BB962C8B-B14F-4D97-AF65-F5344CB8AC3E}">
        <p14:creationId xmlns:p14="http://schemas.microsoft.com/office/powerpoint/2010/main" val="3780462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553C0-57A1-9D43-CBD5-82B41E3D1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8EAEF-E988-E961-0570-70A423571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D14DB-E0A0-4735-5B11-608196E098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5DAD03-A046-F911-E4C5-9CECB1AFFEE0}"/>
              </a:ext>
            </a:extLst>
          </p:cNvPr>
          <p:cNvSpPr>
            <a:spLocks noGrp="1"/>
          </p:cNvSpPr>
          <p:nvPr>
            <p:ph type="sldNum" sz="quarter" idx="5"/>
          </p:nvPr>
        </p:nvSpPr>
        <p:spPr/>
        <p:txBody>
          <a:bodyPr/>
          <a:lstStyle/>
          <a:p>
            <a:fld id="{FBAA680A-5750-47B7-8B69-F694610A2DBB}" type="slidenum">
              <a:rPr lang="en-US" smtClean="0"/>
              <a:pPr/>
              <a:t>20</a:t>
            </a:fld>
            <a:endParaRPr lang="en-US" dirty="0"/>
          </a:p>
        </p:txBody>
      </p:sp>
    </p:spTree>
    <p:extLst>
      <p:ext uri="{BB962C8B-B14F-4D97-AF65-F5344CB8AC3E}">
        <p14:creationId xmlns:p14="http://schemas.microsoft.com/office/powerpoint/2010/main" val="125993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D7D72-F6C0-5A61-F4F4-1C3A0E013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B1D5E-52C8-971F-5EE9-55789849E5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C526A-5419-8E33-E25B-415DF3E88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D4680E-7278-35AF-2346-F0F8C26611A1}"/>
              </a:ext>
            </a:extLst>
          </p:cNvPr>
          <p:cNvSpPr>
            <a:spLocks noGrp="1"/>
          </p:cNvSpPr>
          <p:nvPr>
            <p:ph type="sldNum" sz="quarter" idx="5"/>
          </p:nvPr>
        </p:nvSpPr>
        <p:spPr/>
        <p:txBody>
          <a:bodyPr/>
          <a:lstStyle/>
          <a:p>
            <a:fld id="{FBAA680A-5750-47B7-8B69-F694610A2DBB}" type="slidenum">
              <a:rPr lang="en-US" smtClean="0"/>
              <a:pPr/>
              <a:t>21</a:t>
            </a:fld>
            <a:endParaRPr lang="en-US" dirty="0"/>
          </a:p>
        </p:txBody>
      </p:sp>
    </p:spTree>
    <p:extLst>
      <p:ext uri="{BB962C8B-B14F-4D97-AF65-F5344CB8AC3E}">
        <p14:creationId xmlns:p14="http://schemas.microsoft.com/office/powerpoint/2010/main" val="302489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6E8D-F121-1939-97D8-4B80E1BC5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25215-4F3C-A4F3-71ED-2F91A5124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74045-C6F9-8E19-C33A-ADA66792B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99CFC0-3F5A-3DC3-42C8-21C8542C23E8}"/>
              </a:ext>
            </a:extLst>
          </p:cNvPr>
          <p:cNvSpPr>
            <a:spLocks noGrp="1"/>
          </p:cNvSpPr>
          <p:nvPr>
            <p:ph type="sldNum" sz="quarter" idx="5"/>
          </p:nvPr>
        </p:nvSpPr>
        <p:spPr/>
        <p:txBody>
          <a:bodyPr/>
          <a:lstStyle/>
          <a:p>
            <a:fld id="{FBAA680A-5750-47B7-8B69-F694610A2DBB}" type="slidenum">
              <a:rPr lang="en-US" smtClean="0"/>
              <a:pPr/>
              <a:t>22</a:t>
            </a:fld>
            <a:endParaRPr lang="en-US" dirty="0"/>
          </a:p>
        </p:txBody>
      </p:sp>
    </p:spTree>
    <p:extLst>
      <p:ext uri="{BB962C8B-B14F-4D97-AF65-F5344CB8AC3E}">
        <p14:creationId xmlns:p14="http://schemas.microsoft.com/office/powerpoint/2010/main" val="2863418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FDA91-E5C0-DDD2-8894-B40511478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B1D60-6D8D-7FE1-08FF-5ECAE98D6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80945-AE86-F9B1-CBAF-BB42E4DDF3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C40F86-B2C1-5656-FB90-7B241B5810A8}"/>
              </a:ext>
            </a:extLst>
          </p:cNvPr>
          <p:cNvSpPr>
            <a:spLocks noGrp="1"/>
          </p:cNvSpPr>
          <p:nvPr>
            <p:ph type="sldNum" sz="quarter" idx="5"/>
          </p:nvPr>
        </p:nvSpPr>
        <p:spPr/>
        <p:txBody>
          <a:bodyPr/>
          <a:lstStyle/>
          <a:p>
            <a:fld id="{FBAA680A-5750-47B7-8B69-F694610A2DBB}" type="slidenum">
              <a:rPr lang="en-US" smtClean="0"/>
              <a:pPr/>
              <a:t>3</a:t>
            </a:fld>
            <a:endParaRPr lang="en-US" dirty="0"/>
          </a:p>
        </p:txBody>
      </p:sp>
    </p:spTree>
    <p:extLst>
      <p:ext uri="{BB962C8B-B14F-4D97-AF65-F5344CB8AC3E}">
        <p14:creationId xmlns:p14="http://schemas.microsoft.com/office/powerpoint/2010/main" val="426257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0CAA4-2DE6-FB3F-FE77-7B6A15049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9B191-DEC3-A264-C7FC-C3AC4BE04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00D8B-1F56-A487-E5BE-3316D4568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C59DD5-8727-3144-60AA-D4CE78905B02}"/>
              </a:ext>
            </a:extLst>
          </p:cNvPr>
          <p:cNvSpPr>
            <a:spLocks noGrp="1"/>
          </p:cNvSpPr>
          <p:nvPr>
            <p:ph type="sldNum" sz="quarter" idx="5"/>
          </p:nvPr>
        </p:nvSpPr>
        <p:spPr/>
        <p:txBody>
          <a:bodyPr/>
          <a:lstStyle/>
          <a:p>
            <a:fld id="{FBAA680A-5750-47B7-8B69-F694610A2DBB}" type="slidenum">
              <a:rPr lang="en-US" smtClean="0"/>
              <a:pPr/>
              <a:t>4</a:t>
            </a:fld>
            <a:endParaRPr lang="en-US" dirty="0"/>
          </a:p>
        </p:txBody>
      </p:sp>
    </p:spTree>
    <p:extLst>
      <p:ext uri="{BB962C8B-B14F-4D97-AF65-F5344CB8AC3E}">
        <p14:creationId xmlns:p14="http://schemas.microsoft.com/office/powerpoint/2010/main" val="17908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6E4B-C414-6401-862D-445F336B3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546C2-873F-7A74-F7C6-36E8A77B4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D6510-DD70-3DCE-5A40-12B4999705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E79F30-7ECF-B89D-78DF-1014239FCFFA}"/>
              </a:ext>
            </a:extLst>
          </p:cNvPr>
          <p:cNvSpPr>
            <a:spLocks noGrp="1"/>
          </p:cNvSpPr>
          <p:nvPr>
            <p:ph type="sldNum" sz="quarter" idx="5"/>
          </p:nvPr>
        </p:nvSpPr>
        <p:spPr/>
        <p:txBody>
          <a:bodyPr/>
          <a:lstStyle/>
          <a:p>
            <a:fld id="{FBAA680A-5750-47B7-8B69-F694610A2DBB}" type="slidenum">
              <a:rPr lang="en-US" smtClean="0"/>
              <a:pPr/>
              <a:t>5</a:t>
            </a:fld>
            <a:endParaRPr lang="en-US" dirty="0"/>
          </a:p>
        </p:txBody>
      </p:sp>
    </p:spTree>
    <p:extLst>
      <p:ext uri="{BB962C8B-B14F-4D97-AF65-F5344CB8AC3E}">
        <p14:creationId xmlns:p14="http://schemas.microsoft.com/office/powerpoint/2010/main" val="1166556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E0CA2-64DB-AF99-D09D-930A1BC1D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5DAD9-C7EB-7D65-9BA9-11B2EEEEE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9734E-5D60-8934-33CE-3860C1A4F0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479732-A356-AB64-ACAD-9241D584E0A6}"/>
              </a:ext>
            </a:extLst>
          </p:cNvPr>
          <p:cNvSpPr>
            <a:spLocks noGrp="1"/>
          </p:cNvSpPr>
          <p:nvPr>
            <p:ph type="sldNum" sz="quarter" idx="5"/>
          </p:nvPr>
        </p:nvSpPr>
        <p:spPr/>
        <p:txBody>
          <a:bodyPr/>
          <a:lstStyle/>
          <a:p>
            <a:fld id="{FBAA680A-5750-47B7-8B69-F694610A2DBB}" type="slidenum">
              <a:rPr lang="en-US" smtClean="0"/>
              <a:pPr/>
              <a:t>6</a:t>
            </a:fld>
            <a:endParaRPr lang="en-US" dirty="0"/>
          </a:p>
        </p:txBody>
      </p:sp>
    </p:spTree>
    <p:extLst>
      <p:ext uri="{BB962C8B-B14F-4D97-AF65-F5344CB8AC3E}">
        <p14:creationId xmlns:p14="http://schemas.microsoft.com/office/powerpoint/2010/main" val="267368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1D060-669C-CDD9-5B8C-245E5091B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D5CC5-7FAB-4300-D7FE-221E3672B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55DE8-91D3-0AD6-9ECB-64D712D774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5B765C-E1A5-290E-AEAF-3EE108A57790}"/>
              </a:ext>
            </a:extLst>
          </p:cNvPr>
          <p:cNvSpPr>
            <a:spLocks noGrp="1"/>
          </p:cNvSpPr>
          <p:nvPr>
            <p:ph type="sldNum" sz="quarter" idx="5"/>
          </p:nvPr>
        </p:nvSpPr>
        <p:spPr/>
        <p:txBody>
          <a:bodyPr/>
          <a:lstStyle/>
          <a:p>
            <a:fld id="{FBAA680A-5750-47B7-8B69-F694610A2DBB}" type="slidenum">
              <a:rPr lang="en-US" smtClean="0"/>
              <a:pPr/>
              <a:t>7</a:t>
            </a:fld>
            <a:endParaRPr lang="en-US" dirty="0"/>
          </a:p>
        </p:txBody>
      </p:sp>
    </p:spTree>
    <p:extLst>
      <p:ext uri="{BB962C8B-B14F-4D97-AF65-F5344CB8AC3E}">
        <p14:creationId xmlns:p14="http://schemas.microsoft.com/office/powerpoint/2010/main" val="2096522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7C777-C1D7-6EA6-BEF1-502D09B30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79B7E-9D2C-27EA-CA18-DBA532F1B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0812D-7762-9F6D-1227-B78C98F761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CF763D-8BAE-914F-3516-047707541309}"/>
              </a:ext>
            </a:extLst>
          </p:cNvPr>
          <p:cNvSpPr>
            <a:spLocks noGrp="1"/>
          </p:cNvSpPr>
          <p:nvPr>
            <p:ph type="sldNum" sz="quarter" idx="5"/>
          </p:nvPr>
        </p:nvSpPr>
        <p:spPr/>
        <p:txBody>
          <a:bodyPr/>
          <a:lstStyle/>
          <a:p>
            <a:fld id="{FBAA680A-5750-47B7-8B69-F694610A2DBB}" type="slidenum">
              <a:rPr lang="en-US" smtClean="0"/>
              <a:pPr/>
              <a:t>8</a:t>
            </a:fld>
            <a:endParaRPr lang="en-US" dirty="0"/>
          </a:p>
        </p:txBody>
      </p:sp>
    </p:spTree>
    <p:extLst>
      <p:ext uri="{BB962C8B-B14F-4D97-AF65-F5344CB8AC3E}">
        <p14:creationId xmlns:p14="http://schemas.microsoft.com/office/powerpoint/2010/main" val="210018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435CF-16DE-3A43-8FBF-872F35DC6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7C421-26E0-12D7-F1EF-432EF8C80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4F175-5D76-73FF-28D6-9DCDDD80D3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814EEE-F6EB-F2E1-83F2-E1313B75E3A9}"/>
              </a:ext>
            </a:extLst>
          </p:cNvPr>
          <p:cNvSpPr>
            <a:spLocks noGrp="1"/>
          </p:cNvSpPr>
          <p:nvPr>
            <p:ph type="sldNum" sz="quarter" idx="5"/>
          </p:nvPr>
        </p:nvSpPr>
        <p:spPr/>
        <p:txBody>
          <a:bodyPr/>
          <a:lstStyle/>
          <a:p>
            <a:fld id="{FBAA680A-5750-47B7-8B69-F694610A2DBB}" type="slidenum">
              <a:rPr lang="en-US" smtClean="0"/>
              <a:pPr/>
              <a:t>9</a:t>
            </a:fld>
            <a:endParaRPr lang="en-US" dirty="0"/>
          </a:p>
        </p:txBody>
      </p:sp>
    </p:spTree>
    <p:extLst>
      <p:ext uri="{BB962C8B-B14F-4D97-AF65-F5344CB8AC3E}">
        <p14:creationId xmlns:p14="http://schemas.microsoft.com/office/powerpoint/2010/main" val="131950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99577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378186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9866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100000">
              <a:schemeClr val="bg1"/>
            </a:gs>
            <a:gs pos="94000">
              <a:srgbClr val="862633"/>
            </a:gs>
            <a:gs pos="9000">
              <a:srgbClr val="862633"/>
            </a:gs>
            <a:gs pos="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342874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224150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14199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411487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97506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293800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28329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D1A72B-98E2-4410-968F-E888C89B75C3}" type="slidenum">
              <a:rPr lang="en-US" smtClean="0"/>
              <a:pPr/>
              <a:t>‹#›</a:t>
            </a:fld>
            <a:endParaRPr lang="en-US" dirty="0"/>
          </a:p>
        </p:txBody>
      </p:sp>
    </p:spTree>
    <p:extLst>
      <p:ext uri="{BB962C8B-B14F-4D97-AF65-F5344CB8AC3E}">
        <p14:creationId xmlns:p14="http://schemas.microsoft.com/office/powerpoint/2010/main" val="242320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chemeClr val="bg1"/>
            </a:gs>
            <a:gs pos="89000">
              <a:srgbClr val="862633"/>
            </a:gs>
            <a:gs pos="18000">
              <a:srgbClr val="862633"/>
            </a:gs>
            <a:gs pos="0">
              <a:schemeClr val="bg1"/>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defRPr>
            </a:lvl1pPr>
          </a:lstStyle>
          <a:p>
            <a:fld id="{EDD1A72B-98E2-4410-968F-E888C89B75C3}" type="slidenum">
              <a:rPr lang="en-US" smtClean="0"/>
              <a:pPr/>
              <a:t>‹#›</a:t>
            </a:fld>
            <a:endParaRPr lang="en-US" dirty="0"/>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854963" cy="607639"/>
          </a:xfrm>
          <a:prstGeom prst="rect">
            <a:avLst/>
          </a:prstGeom>
        </p:spPr>
      </p:pic>
    </p:spTree>
    <p:extLst>
      <p:ext uri="{BB962C8B-B14F-4D97-AF65-F5344CB8AC3E}">
        <p14:creationId xmlns:p14="http://schemas.microsoft.com/office/powerpoint/2010/main" val="1678963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5575"/>
            <a:ext cx="7772400" cy="1470025"/>
          </a:xfrm>
        </p:spPr>
        <p:txBody>
          <a:bodyPr>
            <a:normAutofit fontScale="90000"/>
          </a:bodyPr>
          <a:lstStyle/>
          <a:p>
            <a:r>
              <a:rPr lang="en-US" dirty="0"/>
              <a:t>Chapter 14</a:t>
            </a:r>
            <a:br>
              <a:rPr lang="en-US" dirty="0"/>
            </a:br>
            <a:r>
              <a:rPr lang="en-US" dirty="0"/>
              <a:t>Linear Algebra and </a:t>
            </a:r>
            <a:br>
              <a:rPr lang="en-US" dirty="0"/>
            </a:br>
            <a:r>
              <a:rPr lang="en-US" dirty="0"/>
              <a:t>Systems of Linear Equations</a:t>
            </a:r>
            <a:endParaRPr lang="en-US" b="1" dirty="0"/>
          </a:p>
        </p:txBody>
      </p:sp>
      <p:sp>
        <p:nvSpPr>
          <p:cNvPr id="3" name="Subtitle 2"/>
          <p:cNvSpPr>
            <a:spLocks noGrp="1"/>
          </p:cNvSpPr>
          <p:nvPr>
            <p:ph type="subTitle" idx="1"/>
          </p:nvPr>
        </p:nvSpPr>
        <p:spPr>
          <a:xfrm>
            <a:off x="1371600" y="3505200"/>
            <a:ext cx="6400800" cy="1981200"/>
          </a:xfrm>
        </p:spPr>
        <p:txBody>
          <a:bodyPr>
            <a:normAutofit fontScale="92500" lnSpcReduction="20000"/>
          </a:bodyPr>
          <a:lstStyle/>
          <a:p>
            <a:r>
              <a:rPr lang="en-US" altLang="zh-CN" sz="2400" dirty="0"/>
              <a:t>By</a:t>
            </a:r>
            <a:r>
              <a:rPr lang="en-US" altLang="zh-CN" dirty="0"/>
              <a:t> </a:t>
            </a:r>
          </a:p>
          <a:p>
            <a:endParaRPr lang="en-US" altLang="zh-CN" sz="2400" b="1" dirty="0"/>
          </a:p>
          <a:p>
            <a:r>
              <a:rPr lang="en-US" altLang="zh-CN" sz="4000" b="1" dirty="0"/>
              <a:t>Hyung Jae (Chris) Chang</a:t>
            </a:r>
          </a:p>
          <a:p>
            <a:endParaRPr lang="en-US" altLang="zh-CN" dirty="0"/>
          </a:p>
          <a:p>
            <a:r>
              <a:rPr lang="en-US" altLang="zh-CN" sz="3000" dirty="0"/>
              <a:t>Troy University </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8CF6-373C-B858-5739-F499E57FF45E}"/>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B2F1FB46-AC24-C46A-AEC0-27B575ED17B0}"/>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Gauss Elimination Method (cont.)</a:t>
            </a:r>
          </a:p>
        </p:txBody>
      </p:sp>
      <p:sp>
        <p:nvSpPr>
          <p:cNvPr id="9219" name="Rectangle 3">
            <a:extLst>
              <a:ext uri="{FF2B5EF4-FFF2-40B4-BE49-F238E27FC236}">
                <a16:creationId xmlns:a16="http://schemas.microsoft.com/office/drawing/2014/main" id="{93404E81-75EB-94DE-70E7-A4B2ADA7978D}"/>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rPr>
              <a:t>Use Gauss elimination, solve the following equations:</a:t>
            </a:r>
          </a:p>
        </p:txBody>
      </p:sp>
      <p:sp>
        <p:nvSpPr>
          <p:cNvPr id="5" name="Slide Number Placeholder 4">
            <a:extLst>
              <a:ext uri="{FF2B5EF4-FFF2-40B4-BE49-F238E27FC236}">
                <a16:creationId xmlns:a16="http://schemas.microsoft.com/office/drawing/2014/main" id="{551CFA6A-6CC6-FF8E-B584-A9A4D6E56353}"/>
              </a:ext>
            </a:extLst>
          </p:cNvPr>
          <p:cNvSpPr>
            <a:spLocks noGrp="1"/>
          </p:cNvSpPr>
          <p:nvPr>
            <p:ph type="sldNum" sz="quarter" idx="12"/>
          </p:nvPr>
        </p:nvSpPr>
        <p:spPr/>
        <p:txBody>
          <a:bodyPr/>
          <a:lstStyle/>
          <a:p>
            <a:fld id="{EDD1A72B-98E2-4410-968F-E888C89B75C3}" type="slidenum">
              <a:rPr lang="en-US" smtClean="0"/>
              <a:pPr/>
              <a:t>10</a:t>
            </a:fld>
            <a:endParaRPr lang="en-US" dirty="0"/>
          </a:p>
        </p:txBody>
      </p:sp>
      <p:pic>
        <p:nvPicPr>
          <p:cNvPr id="8" name="Picture 7">
            <a:extLst>
              <a:ext uri="{FF2B5EF4-FFF2-40B4-BE49-F238E27FC236}">
                <a16:creationId xmlns:a16="http://schemas.microsoft.com/office/drawing/2014/main" id="{939D7CD4-FCF1-6BB8-4391-08881D821701}"/>
              </a:ext>
            </a:extLst>
          </p:cNvPr>
          <p:cNvPicPr>
            <a:picLocks noChangeAspect="1"/>
          </p:cNvPicPr>
          <p:nvPr/>
        </p:nvPicPr>
        <p:blipFill>
          <a:blip r:embed="rId3"/>
          <a:stretch>
            <a:fillRect/>
          </a:stretch>
        </p:blipFill>
        <p:spPr>
          <a:xfrm>
            <a:off x="2667000" y="2286000"/>
            <a:ext cx="3220532" cy="1066800"/>
          </a:xfrm>
          <a:prstGeom prst="rect">
            <a:avLst/>
          </a:prstGeom>
        </p:spPr>
      </p:pic>
    </p:spTree>
    <p:extLst>
      <p:ext uri="{BB962C8B-B14F-4D97-AF65-F5344CB8AC3E}">
        <p14:creationId xmlns:p14="http://schemas.microsoft.com/office/powerpoint/2010/main" val="117054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E5C3B-3EEF-C87B-6FD5-DBC65E4D9B1D}"/>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D558BF9A-73E7-6719-5F42-042739365D13}"/>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Gauss-Jordan Elimination Method</a:t>
            </a:r>
          </a:p>
        </p:txBody>
      </p:sp>
      <p:sp>
        <p:nvSpPr>
          <p:cNvPr id="9219" name="Rectangle 3">
            <a:extLst>
              <a:ext uri="{FF2B5EF4-FFF2-40B4-BE49-F238E27FC236}">
                <a16:creationId xmlns:a16="http://schemas.microsoft.com/office/drawing/2014/main" id="{6C6476A3-DC01-3C20-0BF3-ABE1A987F894}"/>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rPr>
              <a:t>A procedure to turn A into a diagonal form such that the matrix form of the equations becomes</a:t>
            </a:r>
          </a:p>
        </p:txBody>
      </p:sp>
      <p:sp>
        <p:nvSpPr>
          <p:cNvPr id="5" name="Slide Number Placeholder 4">
            <a:extLst>
              <a:ext uri="{FF2B5EF4-FFF2-40B4-BE49-F238E27FC236}">
                <a16:creationId xmlns:a16="http://schemas.microsoft.com/office/drawing/2014/main" id="{C38397BF-4F86-C6DF-293D-3AA741D1E9B1}"/>
              </a:ext>
            </a:extLst>
          </p:cNvPr>
          <p:cNvSpPr>
            <a:spLocks noGrp="1"/>
          </p:cNvSpPr>
          <p:nvPr>
            <p:ph type="sldNum" sz="quarter" idx="12"/>
          </p:nvPr>
        </p:nvSpPr>
        <p:spPr/>
        <p:txBody>
          <a:bodyPr/>
          <a:lstStyle/>
          <a:p>
            <a:fld id="{EDD1A72B-98E2-4410-968F-E888C89B75C3}" type="slidenum">
              <a:rPr lang="en-US" smtClean="0"/>
              <a:pPr/>
              <a:t>11</a:t>
            </a:fld>
            <a:endParaRPr lang="en-US" dirty="0"/>
          </a:p>
        </p:txBody>
      </p:sp>
      <p:pic>
        <p:nvPicPr>
          <p:cNvPr id="3" name="Picture 2">
            <a:extLst>
              <a:ext uri="{FF2B5EF4-FFF2-40B4-BE49-F238E27FC236}">
                <a16:creationId xmlns:a16="http://schemas.microsoft.com/office/drawing/2014/main" id="{3C985ED1-537B-373C-B761-BC7FC08898AD}"/>
              </a:ext>
            </a:extLst>
          </p:cNvPr>
          <p:cNvPicPr>
            <a:picLocks noChangeAspect="1"/>
          </p:cNvPicPr>
          <p:nvPr/>
        </p:nvPicPr>
        <p:blipFill>
          <a:blip r:embed="rId5"/>
          <a:stretch>
            <a:fillRect/>
          </a:stretch>
        </p:blipFill>
        <p:spPr>
          <a:xfrm>
            <a:off x="838200" y="2514600"/>
            <a:ext cx="3484607" cy="1371600"/>
          </a:xfrm>
          <a:prstGeom prst="rect">
            <a:avLst/>
          </a:prstGeom>
        </p:spPr>
      </p:pic>
      <p:pic>
        <p:nvPicPr>
          <p:cNvPr id="6" name="Picture 5">
            <a:extLst>
              <a:ext uri="{FF2B5EF4-FFF2-40B4-BE49-F238E27FC236}">
                <a16:creationId xmlns:a16="http://schemas.microsoft.com/office/drawing/2014/main" id="{C53C7D81-CCFF-393D-9CDF-EBFE80D8AE64}"/>
              </a:ext>
            </a:extLst>
          </p:cNvPr>
          <p:cNvPicPr>
            <a:picLocks noChangeAspect="1"/>
          </p:cNvPicPr>
          <p:nvPr/>
        </p:nvPicPr>
        <p:blipFill>
          <a:blip r:embed="rId6"/>
          <a:stretch>
            <a:fillRect/>
          </a:stretch>
        </p:blipFill>
        <p:spPr>
          <a:xfrm>
            <a:off x="4267200" y="4191000"/>
            <a:ext cx="3462129" cy="1143000"/>
          </a:xfrm>
          <a:prstGeom prst="rect">
            <a:avLst/>
          </a:prstGeom>
        </p:spPr>
      </p:pic>
      <p:sp>
        <p:nvSpPr>
          <p:cNvPr id="7" name="Arrow: Bent-Up 6">
            <a:extLst>
              <a:ext uri="{FF2B5EF4-FFF2-40B4-BE49-F238E27FC236}">
                <a16:creationId xmlns:a16="http://schemas.microsoft.com/office/drawing/2014/main" id="{69A9ED05-0CB5-7022-09D0-5F21E6FE3DD5}"/>
              </a:ext>
            </a:extLst>
          </p:cNvPr>
          <p:cNvSpPr/>
          <p:nvPr/>
        </p:nvSpPr>
        <p:spPr>
          <a:xfrm rot="10800000" flipH="1">
            <a:off x="4572000" y="3124200"/>
            <a:ext cx="1828800" cy="685800"/>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A99869D0-FAF5-1A19-1172-EC071049C7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533400"/>
            <a:ext cx="609600" cy="609600"/>
          </a:xfrm>
          <a:prstGeom prst="rect">
            <a:avLst/>
          </a:prstGeom>
        </p:spPr>
      </p:pic>
    </p:spTree>
    <p:extLst>
      <p:ext uri="{BB962C8B-B14F-4D97-AF65-F5344CB8AC3E}">
        <p14:creationId xmlns:p14="http://schemas.microsoft.com/office/powerpoint/2010/main" val="1451933789"/>
      </p:ext>
    </p:extLst>
  </p:cSld>
  <p:clrMapOvr>
    <a:masterClrMapping/>
  </p:clrMapOvr>
  <mc:AlternateContent xmlns:mc="http://schemas.openxmlformats.org/markup-compatibility/2006" xmlns:p14="http://schemas.microsoft.com/office/powerpoint/2010/main">
    <mc:Choice Requires="p14">
      <p:transition spd="slow" p14:dur="2000" advTm="40311"/>
    </mc:Choice>
    <mc:Fallback xmlns="">
      <p:transition spd="slow" advTm="4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151A3-2C33-C499-4225-A3B21B94019C}"/>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B122425F-BC50-4070-E88E-9F660D131666}"/>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Gauss-Jordan Elimination Method (cont.)</a:t>
            </a:r>
          </a:p>
        </p:txBody>
      </p:sp>
      <p:sp>
        <p:nvSpPr>
          <p:cNvPr id="9219" name="Rectangle 3">
            <a:extLst>
              <a:ext uri="{FF2B5EF4-FFF2-40B4-BE49-F238E27FC236}">
                <a16:creationId xmlns:a16="http://schemas.microsoft.com/office/drawing/2014/main" id="{00D8048A-0443-5FAE-28BF-08EF4D83720E}"/>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rPr>
              <a:t>Use Gauss-Jordan elimination to solve the following equations.</a:t>
            </a:r>
          </a:p>
        </p:txBody>
      </p:sp>
      <p:sp>
        <p:nvSpPr>
          <p:cNvPr id="5" name="Slide Number Placeholder 4">
            <a:extLst>
              <a:ext uri="{FF2B5EF4-FFF2-40B4-BE49-F238E27FC236}">
                <a16:creationId xmlns:a16="http://schemas.microsoft.com/office/drawing/2014/main" id="{2AD415D9-7E5B-135F-F463-0CAF20BD6FBF}"/>
              </a:ext>
            </a:extLst>
          </p:cNvPr>
          <p:cNvSpPr>
            <a:spLocks noGrp="1"/>
          </p:cNvSpPr>
          <p:nvPr>
            <p:ph type="sldNum" sz="quarter" idx="12"/>
          </p:nvPr>
        </p:nvSpPr>
        <p:spPr/>
        <p:txBody>
          <a:bodyPr/>
          <a:lstStyle/>
          <a:p>
            <a:fld id="{EDD1A72B-98E2-4410-968F-E888C89B75C3}" type="slidenum">
              <a:rPr lang="en-US" smtClean="0"/>
              <a:pPr/>
              <a:t>12</a:t>
            </a:fld>
            <a:endParaRPr lang="en-US" dirty="0"/>
          </a:p>
        </p:txBody>
      </p:sp>
      <p:pic>
        <p:nvPicPr>
          <p:cNvPr id="4" name="Picture 3">
            <a:extLst>
              <a:ext uri="{FF2B5EF4-FFF2-40B4-BE49-F238E27FC236}">
                <a16:creationId xmlns:a16="http://schemas.microsoft.com/office/drawing/2014/main" id="{1AD9D42B-F37C-172D-D235-882425F3E84C}"/>
              </a:ext>
            </a:extLst>
          </p:cNvPr>
          <p:cNvPicPr>
            <a:picLocks noChangeAspect="1"/>
          </p:cNvPicPr>
          <p:nvPr/>
        </p:nvPicPr>
        <p:blipFill>
          <a:blip r:embed="rId3"/>
          <a:stretch>
            <a:fillRect/>
          </a:stretch>
        </p:blipFill>
        <p:spPr>
          <a:xfrm>
            <a:off x="2743200" y="2286000"/>
            <a:ext cx="3179885" cy="1066800"/>
          </a:xfrm>
          <a:prstGeom prst="rect">
            <a:avLst/>
          </a:prstGeom>
        </p:spPr>
      </p:pic>
    </p:spTree>
    <p:extLst>
      <p:ext uri="{BB962C8B-B14F-4D97-AF65-F5344CB8AC3E}">
        <p14:creationId xmlns:p14="http://schemas.microsoft.com/office/powerpoint/2010/main" val="241197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7DE5B-AF8B-F103-5D47-2D5BA4014128}"/>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783AFCA7-165C-ED68-CD23-22819F48DA94}"/>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LU Decomposition Method</a:t>
            </a:r>
          </a:p>
        </p:txBody>
      </p:sp>
      <p:sp>
        <p:nvSpPr>
          <p:cNvPr id="9219" name="Rectangle 3">
            <a:extLst>
              <a:ext uri="{FF2B5EF4-FFF2-40B4-BE49-F238E27FC236}">
                <a16:creationId xmlns:a16="http://schemas.microsoft.com/office/drawing/2014/main" id="{EFEF25CB-A77E-9DAA-62B8-475966CD7241}"/>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rPr>
              <a:t>Sometimes, we may have the same set of equations but different sets of y for different experiments. (where </a:t>
            </a:r>
            <a:r>
              <a:rPr lang="en-US" altLang="ko-KR" sz="2200" dirty="0" err="1">
                <a:latin typeface="Calibri" panose="020F0502020204030204" pitchFamily="34" charset="0"/>
                <a:cs typeface="Calibri" panose="020F0502020204030204" pitchFamily="34" charset="0"/>
              </a:rPr>
              <a:t>y</a:t>
            </a:r>
            <a:r>
              <a:rPr lang="en-US" altLang="ko-KR" sz="2200" baseline="-25000" dirty="0" err="1">
                <a:latin typeface="Calibri" panose="020F0502020204030204" pitchFamily="34" charset="0"/>
                <a:cs typeface="Calibri" panose="020F0502020204030204" pitchFamily="34" charset="0"/>
              </a:rPr>
              <a:t>a</a:t>
            </a:r>
            <a:r>
              <a:rPr lang="en-US" altLang="ko-KR" sz="2200" dirty="0">
                <a:latin typeface="Calibri" panose="020F0502020204030204" pitchFamily="34" charset="0"/>
                <a:cs typeface="Calibri" panose="020F0502020204030204" pitchFamily="34" charset="0"/>
              </a:rPr>
              <a:t>, </a:t>
            </a:r>
            <a:r>
              <a:rPr lang="en-US" altLang="ko-KR" sz="2200" dirty="0" err="1">
                <a:latin typeface="Calibri" panose="020F0502020204030204" pitchFamily="34" charset="0"/>
                <a:cs typeface="Calibri" panose="020F0502020204030204" pitchFamily="34" charset="0"/>
              </a:rPr>
              <a:t>y</a:t>
            </a:r>
            <a:r>
              <a:rPr lang="en-US" altLang="ko-KR" sz="2200" baseline="-25000" dirty="0" err="1">
                <a:latin typeface="Calibri" panose="020F0502020204030204" pitchFamily="34" charset="0"/>
                <a:cs typeface="Calibri" panose="020F0502020204030204" pitchFamily="34" charset="0"/>
              </a:rPr>
              <a:t>b</a:t>
            </a:r>
            <a:r>
              <a:rPr lang="en-US" altLang="ko-KR" sz="2200" dirty="0">
                <a:latin typeface="Calibri" panose="020F0502020204030204" pitchFamily="34" charset="0"/>
                <a:cs typeface="Calibri" panose="020F0502020204030204" pitchFamily="34" charset="0"/>
              </a:rPr>
              <a:t>, </a:t>
            </a:r>
            <a:r>
              <a:rPr lang="en-US" altLang="ko-KR" sz="2200" dirty="0" err="1">
                <a:latin typeface="Calibri" panose="020F0502020204030204" pitchFamily="34" charset="0"/>
                <a:cs typeface="Calibri" panose="020F0502020204030204" pitchFamily="34" charset="0"/>
              </a:rPr>
              <a:t>y</a:t>
            </a:r>
            <a:r>
              <a:rPr lang="en-US" altLang="ko-KR" sz="2200" baseline="-25000" dirty="0" err="1">
                <a:latin typeface="Calibri" panose="020F0502020204030204" pitchFamily="34" charset="0"/>
                <a:cs typeface="Calibri" panose="020F0502020204030204" pitchFamily="34" charset="0"/>
              </a:rPr>
              <a:t>c</a:t>
            </a:r>
            <a:r>
              <a:rPr lang="en-US" altLang="ko-KR" sz="2200" dirty="0">
                <a:latin typeface="Calibri" panose="020F0502020204030204" pitchFamily="34" charset="0"/>
                <a:cs typeface="Calibri" panose="020F0502020204030204" pitchFamily="34" charset="0"/>
              </a:rPr>
              <a:t>… are different experiment observations)</a:t>
            </a:r>
          </a:p>
          <a:p>
            <a:r>
              <a:rPr lang="en-US" altLang="ko-KR" sz="2200" dirty="0">
                <a:latin typeface="Calibri" panose="020F0502020204030204" pitchFamily="34" charset="0"/>
                <a:cs typeface="Calibri" panose="020F0502020204030204" pitchFamily="34" charset="0"/>
              </a:rPr>
              <a:t>Therefore, we must solve Ax=</a:t>
            </a:r>
            <a:r>
              <a:rPr lang="en-US" altLang="ko-KR" sz="2200" dirty="0" err="1">
                <a:latin typeface="Calibri" panose="020F0502020204030204" pitchFamily="34" charset="0"/>
                <a:cs typeface="Calibri" panose="020F0502020204030204" pitchFamily="34" charset="0"/>
              </a:rPr>
              <a:t>y</a:t>
            </a:r>
            <a:r>
              <a:rPr lang="en-US" altLang="ko-KR" sz="2200" baseline="-25000" dirty="0" err="1">
                <a:latin typeface="Calibri" panose="020F0502020204030204" pitchFamily="34" charset="0"/>
                <a:cs typeface="Calibri" panose="020F0502020204030204" pitchFamily="34" charset="0"/>
              </a:rPr>
              <a:t>a</a:t>
            </a:r>
            <a:r>
              <a:rPr lang="en-US" altLang="ko-KR" sz="2200" dirty="0">
                <a:latin typeface="Calibri" panose="020F0502020204030204" pitchFamily="34" charset="0"/>
                <a:cs typeface="Calibri" panose="020F0502020204030204" pitchFamily="34" charset="0"/>
              </a:rPr>
              <a:t>, Ax=</a:t>
            </a:r>
            <a:r>
              <a:rPr lang="en-US" altLang="ko-KR" sz="2200" dirty="0" err="1">
                <a:latin typeface="Calibri" panose="020F0502020204030204" pitchFamily="34" charset="0"/>
                <a:cs typeface="Calibri" panose="020F0502020204030204" pitchFamily="34" charset="0"/>
              </a:rPr>
              <a:t>y</a:t>
            </a:r>
            <a:r>
              <a:rPr lang="en-US" altLang="ko-KR" sz="2200" baseline="-25000" dirty="0" err="1">
                <a:latin typeface="Calibri" panose="020F0502020204030204" pitchFamily="34" charset="0"/>
                <a:cs typeface="Calibri" panose="020F0502020204030204" pitchFamily="34" charset="0"/>
              </a:rPr>
              <a:t>b</a:t>
            </a:r>
            <a:r>
              <a:rPr lang="en-US" altLang="ko-KR" sz="2200" dirty="0">
                <a:latin typeface="Calibri" panose="020F0502020204030204" pitchFamily="34" charset="0"/>
                <a:cs typeface="Calibri" panose="020F0502020204030204" pitchFamily="34" charset="0"/>
              </a:rPr>
              <a:t>, … </a:t>
            </a:r>
            <a:r>
              <a:rPr lang="en-US" altLang="ko-KR" sz="2200" dirty="0">
                <a:latin typeface="Calibri" panose="020F0502020204030204" pitchFamily="34" charset="0"/>
                <a:cs typeface="Calibri" panose="020F0502020204030204" pitchFamily="34" charset="0"/>
                <a:sym typeface="Wingdings" panose="05000000000000000000" pitchFamily="2" charset="2"/>
              </a:rPr>
              <a:t> any</a:t>
            </a:r>
            <a:r>
              <a:rPr lang="ko-KR" altLang="en-US" sz="2200" dirty="0">
                <a:latin typeface="Calibri" panose="020F0502020204030204" pitchFamily="34" charset="0"/>
                <a:cs typeface="Calibri" panose="020F0502020204030204" pitchFamily="34" charset="0"/>
                <a:sym typeface="Wingdings" panose="05000000000000000000" pitchFamily="2" charset="2"/>
              </a:rPr>
              <a:t> </a:t>
            </a:r>
            <a:r>
              <a:rPr lang="en-US" altLang="ko-KR" sz="2200" dirty="0">
                <a:latin typeface="Calibri" panose="020F0502020204030204" pitchFamily="34" charset="0"/>
                <a:cs typeface="Calibri" panose="020F0502020204030204" pitchFamily="34" charset="0"/>
                <a:sym typeface="Wingdings" panose="05000000000000000000" pitchFamily="2" charset="2"/>
              </a:rPr>
              <a:t>computations:</a:t>
            </a:r>
            <a:r>
              <a:rPr lang="ko-KR" altLang="en-US" sz="2200">
                <a:latin typeface="Calibri" panose="020F0502020204030204" pitchFamily="34" charset="0"/>
                <a:cs typeface="Calibri" panose="020F0502020204030204" pitchFamily="34" charset="0"/>
                <a:sym typeface="Wingdings" panose="05000000000000000000" pitchFamily="2" charset="2"/>
              </a:rPr>
              <a:t> </a:t>
            </a:r>
            <a:r>
              <a:rPr lang="en-US" altLang="ko-KR" sz="2200">
                <a:latin typeface="Calibri" panose="020F0502020204030204" pitchFamily="34" charset="0"/>
                <a:cs typeface="Calibri" panose="020F0502020204030204" pitchFamily="34" charset="0"/>
                <a:sym typeface="Wingdings" panose="05000000000000000000" pitchFamily="2" charset="2"/>
              </a:rPr>
              <a:t>inefficient</a:t>
            </a:r>
            <a:r>
              <a:rPr lang="ko-KR" altLang="en-US" sz="2200" dirty="0">
                <a:latin typeface="Calibri" panose="020F0502020204030204" pitchFamily="34" charset="0"/>
                <a:cs typeface="Calibri" panose="020F0502020204030204" pitchFamily="34" charset="0"/>
                <a:sym typeface="Wingdings" panose="05000000000000000000" pitchFamily="2" charset="2"/>
              </a:rPr>
              <a:t> </a:t>
            </a:r>
            <a:r>
              <a:rPr lang="en-US" altLang="ko-KR" sz="2200" dirty="0">
                <a:latin typeface="Calibri" panose="020F0502020204030204" pitchFamily="34" charset="0"/>
                <a:cs typeface="Calibri" panose="020F0502020204030204" pitchFamily="34" charset="0"/>
                <a:sym typeface="Wingdings" panose="05000000000000000000" pitchFamily="2" charset="2"/>
              </a:rPr>
              <a:t>method</a:t>
            </a:r>
          </a:p>
          <a:p>
            <a:r>
              <a:rPr lang="en-US" altLang="ko-KR" sz="2200" dirty="0">
                <a:latin typeface="Calibri" panose="020F0502020204030204" pitchFamily="34" charset="0"/>
                <a:cs typeface="Calibri" panose="020F0502020204030204" pitchFamily="34" charset="0"/>
                <a:sym typeface="Wingdings" panose="05000000000000000000" pitchFamily="2" charset="2"/>
              </a:rPr>
              <a:t>LU decomposition method changes the matrix A only into the product of two matrices L (lower triangular matrix) and U (upper triangular matrix).</a:t>
            </a:r>
          </a:p>
          <a:p>
            <a:endParaRPr lang="en-US" altLang="ko-KR" sz="22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E063F4C2-BAE0-557F-E5FC-E8C9D33F6BB9}"/>
              </a:ext>
            </a:extLst>
          </p:cNvPr>
          <p:cNvSpPr>
            <a:spLocks noGrp="1"/>
          </p:cNvSpPr>
          <p:nvPr>
            <p:ph type="sldNum" sz="quarter" idx="12"/>
          </p:nvPr>
        </p:nvSpPr>
        <p:spPr/>
        <p:txBody>
          <a:bodyPr/>
          <a:lstStyle/>
          <a:p>
            <a:fld id="{EDD1A72B-98E2-4410-968F-E888C89B75C3}" type="slidenum">
              <a:rPr lang="en-US" smtClean="0"/>
              <a:pPr/>
              <a:t>13</a:t>
            </a:fld>
            <a:endParaRPr lang="en-US" dirty="0"/>
          </a:p>
        </p:txBody>
      </p:sp>
      <p:pic>
        <p:nvPicPr>
          <p:cNvPr id="2" name="Recorded Sound">
            <a:hlinkClick r:id="" action="ppaction://media"/>
            <a:extLst>
              <a:ext uri="{FF2B5EF4-FFF2-40B4-BE49-F238E27FC236}">
                <a16:creationId xmlns:a16="http://schemas.microsoft.com/office/drawing/2014/main" id="{B8A1218B-0DAE-F48E-B6B5-AEF78B559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85800"/>
            <a:ext cx="609600" cy="609600"/>
          </a:xfrm>
          <a:prstGeom prst="rect">
            <a:avLst/>
          </a:prstGeom>
        </p:spPr>
      </p:pic>
    </p:spTree>
    <p:extLst>
      <p:ext uri="{BB962C8B-B14F-4D97-AF65-F5344CB8AC3E}">
        <p14:creationId xmlns:p14="http://schemas.microsoft.com/office/powerpoint/2010/main" val="4037613552"/>
      </p:ext>
    </p:extLst>
  </p:cSld>
  <p:clrMapOvr>
    <a:masterClrMapping/>
  </p:clrMapOvr>
  <mc:AlternateContent xmlns:mc="http://schemas.openxmlformats.org/markup-compatibility/2006" xmlns:p14="http://schemas.microsoft.com/office/powerpoint/2010/main">
    <mc:Choice Requires="p14">
      <p:transition spd="slow" p14:dur="2000" advTm="75189"/>
    </mc:Choice>
    <mc:Fallback xmlns="">
      <p:transition spd="slow" advTm="7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74DA-37E0-7BB2-DFF8-78C49C7236F3}"/>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57B0EF35-EFA9-2454-1D65-73A226CBFB54}"/>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LU Decomposition Method (cont.)</a:t>
            </a:r>
          </a:p>
        </p:txBody>
      </p:sp>
      <p:sp>
        <p:nvSpPr>
          <p:cNvPr id="9219" name="Rectangle 3">
            <a:extLst>
              <a:ext uri="{FF2B5EF4-FFF2-40B4-BE49-F238E27FC236}">
                <a16:creationId xmlns:a16="http://schemas.microsoft.com/office/drawing/2014/main" id="{7D2C045D-D66D-93D2-1BCC-1E3360A7E9A0}"/>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sym typeface="Wingdings" panose="05000000000000000000" pitchFamily="2" charset="2"/>
              </a:rPr>
              <a:t>The system of equations are converted to the following form:</a:t>
            </a: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r>
              <a:rPr lang="en-US" altLang="ko-KR" sz="2200" dirty="0">
                <a:latin typeface="Calibri" panose="020F0502020204030204" pitchFamily="34" charset="0"/>
                <a:cs typeface="Calibri" panose="020F0502020204030204" pitchFamily="34" charset="0"/>
                <a:sym typeface="Wingdings" panose="05000000000000000000" pitchFamily="2" charset="2"/>
              </a:rPr>
              <a:t>If </a:t>
            </a:r>
            <a:r>
              <a:rPr lang="en-US" altLang="ko-KR" sz="2200" dirty="0" err="1">
                <a:latin typeface="Calibri" panose="020F0502020204030204" pitchFamily="34" charset="0"/>
                <a:cs typeface="Calibri" panose="020F0502020204030204" pitchFamily="34" charset="0"/>
                <a:sym typeface="Wingdings" panose="05000000000000000000" pitchFamily="2" charset="2"/>
              </a:rPr>
              <a:t>Ux</a:t>
            </a:r>
            <a:r>
              <a:rPr lang="en-US" altLang="ko-KR" sz="2200" dirty="0">
                <a:latin typeface="Calibri" panose="020F0502020204030204" pitchFamily="34" charset="0"/>
                <a:cs typeface="Calibri" panose="020F0502020204030204" pitchFamily="34" charset="0"/>
                <a:sym typeface="Wingdings" panose="05000000000000000000" pitchFamily="2" charset="2"/>
              </a:rPr>
              <a:t> = M, then the above equations become:</a:t>
            </a: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pPr marL="0" indent="0">
              <a:buNone/>
            </a:pPr>
            <a:r>
              <a:rPr lang="en-US" altLang="ko-KR" sz="2200" dirty="0">
                <a:latin typeface="Calibri" panose="020F0502020204030204" pitchFamily="34" charset="0"/>
                <a:cs typeface="Calibri" panose="020F0502020204030204" pitchFamily="34" charset="0"/>
                <a:sym typeface="Wingdings" panose="05000000000000000000" pitchFamily="2" charset="2"/>
              </a:rPr>
              <a:t>where M = </a:t>
            </a:r>
          </a:p>
          <a:p>
            <a:endParaRPr lang="en-US" altLang="ko-KR" sz="22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FA0BD50-43FB-CE3C-AA74-507C3AAFABD2}"/>
              </a:ext>
            </a:extLst>
          </p:cNvPr>
          <p:cNvSpPr>
            <a:spLocks noGrp="1"/>
          </p:cNvSpPr>
          <p:nvPr>
            <p:ph type="sldNum" sz="quarter" idx="12"/>
          </p:nvPr>
        </p:nvSpPr>
        <p:spPr/>
        <p:txBody>
          <a:bodyPr/>
          <a:lstStyle/>
          <a:p>
            <a:fld id="{EDD1A72B-98E2-4410-968F-E888C89B75C3}" type="slidenum">
              <a:rPr lang="en-US" smtClean="0"/>
              <a:pPr/>
              <a:t>14</a:t>
            </a:fld>
            <a:endParaRPr lang="en-US" dirty="0"/>
          </a:p>
        </p:txBody>
      </p:sp>
      <p:pic>
        <p:nvPicPr>
          <p:cNvPr id="3" name="Picture 2">
            <a:extLst>
              <a:ext uri="{FF2B5EF4-FFF2-40B4-BE49-F238E27FC236}">
                <a16:creationId xmlns:a16="http://schemas.microsoft.com/office/drawing/2014/main" id="{C181D6C4-BB09-54E9-D8A8-F9B762287BB1}"/>
              </a:ext>
            </a:extLst>
          </p:cNvPr>
          <p:cNvPicPr>
            <a:picLocks noChangeAspect="1"/>
          </p:cNvPicPr>
          <p:nvPr/>
        </p:nvPicPr>
        <p:blipFill>
          <a:blip r:embed="rId5"/>
          <a:stretch>
            <a:fillRect/>
          </a:stretch>
        </p:blipFill>
        <p:spPr>
          <a:xfrm>
            <a:off x="762000" y="1981200"/>
            <a:ext cx="7713047" cy="1219200"/>
          </a:xfrm>
          <a:prstGeom prst="rect">
            <a:avLst/>
          </a:prstGeom>
        </p:spPr>
      </p:pic>
      <p:pic>
        <p:nvPicPr>
          <p:cNvPr id="4" name="Picture 3">
            <a:extLst>
              <a:ext uri="{FF2B5EF4-FFF2-40B4-BE49-F238E27FC236}">
                <a16:creationId xmlns:a16="http://schemas.microsoft.com/office/drawing/2014/main" id="{4039A9D2-D164-9B63-63D5-0E050E80BA2C}"/>
              </a:ext>
            </a:extLst>
          </p:cNvPr>
          <p:cNvPicPr>
            <a:picLocks noChangeAspect="1"/>
          </p:cNvPicPr>
          <p:nvPr/>
        </p:nvPicPr>
        <p:blipFill>
          <a:blip r:embed="rId6"/>
          <a:stretch>
            <a:fillRect/>
          </a:stretch>
        </p:blipFill>
        <p:spPr>
          <a:xfrm>
            <a:off x="2438400" y="3962400"/>
            <a:ext cx="3585247" cy="1295400"/>
          </a:xfrm>
          <a:prstGeom prst="rect">
            <a:avLst/>
          </a:prstGeom>
        </p:spPr>
      </p:pic>
      <p:pic>
        <p:nvPicPr>
          <p:cNvPr id="6" name="Picture 5">
            <a:extLst>
              <a:ext uri="{FF2B5EF4-FFF2-40B4-BE49-F238E27FC236}">
                <a16:creationId xmlns:a16="http://schemas.microsoft.com/office/drawing/2014/main" id="{14814870-0227-EC52-DF63-850501F867BB}"/>
              </a:ext>
            </a:extLst>
          </p:cNvPr>
          <p:cNvPicPr>
            <a:picLocks noChangeAspect="1"/>
          </p:cNvPicPr>
          <p:nvPr/>
        </p:nvPicPr>
        <p:blipFill rotWithShape="1">
          <a:blip r:embed="rId7"/>
          <a:srcRect l="35833" t="22553" r="38333" b="65868"/>
          <a:stretch/>
        </p:blipFill>
        <p:spPr>
          <a:xfrm>
            <a:off x="1752600" y="5410200"/>
            <a:ext cx="3499556" cy="1143000"/>
          </a:xfrm>
          <a:prstGeom prst="rect">
            <a:avLst/>
          </a:prstGeom>
        </p:spPr>
      </p:pic>
      <p:pic>
        <p:nvPicPr>
          <p:cNvPr id="2" name="Recorded Sound">
            <a:hlinkClick r:id="" action="ppaction://media"/>
            <a:extLst>
              <a:ext uri="{FF2B5EF4-FFF2-40B4-BE49-F238E27FC236}">
                <a16:creationId xmlns:a16="http://schemas.microsoft.com/office/drawing/2014/main" id="{83A880B9-F944-3025-1E87-B628DD3E97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3400" y="762000"/>
            <a:ext cx="609600" cy="609600"/>
          </a:xfrm>
          <a:prstGeom prst="rect">
            <a:avLst/>
          </a:prstGeom>
        </p:spPr>
      </p:pic>
    </p:spTree>
    <p:extLst>
      <p:ext uri="{BB962C8B-B14F-4D97-AF65-F5344CB8AC3E}">
        <p14:creationId xmlns:p14="http://schemas.microsoft.com/office/powerpoint/2010/main" val="2009710786"/>
      </p:ext>
    </p:extLst>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22B7-2CF0-42CA-8115-277246661D62}"/>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552C336C-7520-F963-6D0B-BDF879DBC880}"/>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LU Decomposition Method (cont.)</a:t>
            </a:r>
          </a:p>
        </p:txBody>
      </p:sp>
      <p:sp>
        <p:nvSpPr>
          <p:cNvPr id="9219" name="Rectangle 3">
            <a:extLst>
              <a:ext uri="{FF2B5EF4-FFF2-40B4-BE49-F238E27FC236}">
                <a16:creationId xmlns:a16="http://schemas.microsoft.com/office/drawing/2014/main" id="{26E431B7-3BE8-C0C9-0BCE-CA4933D313C0}"/>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sym typeface="Wingdings" panose="05000000000000000000" pitchFamily="2" charset="2"/>
              </a:rPr>
              <a:t>Then how do we obtain L and U matrices?</a:t>
            </a:r>
          </a:p>
          <a:p>
            <a:r>
              <a:rPr lang="en-US" altLang="ko-KR" sz="2200" dirty="0">
                <a:latin typeface="Calibri" panose="020F0502020204030204" pitchFamily="34" charset="0"/>
                <a:cs typeface="Calibri" panose="020F0502020204030204" pitchFamily="34" charset="0"/>
                <a:sym typeface="Wingdings" panose="05000000000000000000" pitchFamily="2" charset="2"/>
              </a:rPr>
              <a:t>One way is to use the Gauss elimination method.</a:t>
            </a: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r>
              <a:rPr lang="en-US" altLang="ko-KR" sz="2200" dirty="0">
                <a:latin typeface="Calibri" panose="020F0502020204030204" pitchFamily="34" charset="0"/>
                <a:cs typeface="Calibri" panose="020F0502020204030204" pitchFamily="34" charset="0"/>
                <a:sym typeface="Wingdings" panose="05000000000000000000" pitchFamily="2" charset="2"/>
              </a:rPr>
              <a:t>What are L and U for the previous example?</a:t>
            </a:r>
          </a:p>
          <a:p>
            <a:endParaRPr lang="en-US" altLang="ko-KR" sz="22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7B694ED5-C957-55DA-FE6B-C01190890502}"/>
              </a:ext>
            </a:extLst>
          </p:cNvPr>
          <p:cNvSpPr>
            <a:spLocks noGrp="1"/>
          </p:cNvSpPr>
          <p:nvPr>
            <p:ph type="sldNum" sz="quarter" idx="12"/>
          </p:nvPr>
        </p:nvSpPr>
        <p:spPr/>
        <p:txBody>
          <a:bodyPr/>
          <a:lstStyle/>
          <a:p>
            <a:fld id="{EDD1A72B-98E2-4410-968F-E888C89B75C3}" type="slidenum">
              <a:rPr lang="en-US" smtClean="0"/>
              <a:pPr/>
              <a:t>15</a:t>
            </a:fld>
            <a:endParaRPr lang="en-US" dirty="0"/>
          </a:p>
        </p:txBody>
      </p:sp>
      <p:pic>
        <p:nvPicPr>
          <p:cNvPr id="2" name="Picture 1">
            <a:extLst>
              <a:ext uri="{FF2B5EF4-FFF2-40B4-BE49-F238E27FC236}">
                <a16:creationId xmlns:a16="http://schemas.microsoft.com/office/drawing/2014/main" id="{B7C444C5-DFCD-8668-70A3-344A2C36F47B}"/>
              </a:ext>
            </a:extLst>
          </p:cNvPr>
          <p:cNvPicPr>
            <a:picLocks noChangeAspect="1"/>
          </p:cNvPicPr>
          <p:nvPr/>
        </p:nvPicPr>
        <p:blipFill rotWithShape="1">
          <a:blip r:embed="rId5"/>
          <a:srcRect l="35833" t="9972" r="33333" b="77448"/>
          <a:stretch/>
        </p:blipFill>
        <p:spPr>
          <a:xfrm>
            <a:off x="1828800" y="2362200"/>
            <a:ext cx="4869873" cy="1447800"/>
          </a:xfrm>
          <a:prstGeom prst="rect">
            <a:avLst/>
          </a:prstGeom>
        </p:spPr>
      </p:pic>
      <p:pic>
        <p:nvPicPr>
          <p:cNvPr id="6" name="Picture 5">
            <a:extLst>
              <a:ext uri="{FF2B5EF4-FFF2-40B4-BE49-F238E27FC236}">
                <a16:creationId xmlns:a16="http://schemas.microsoft.com/office/drawing/2014/main" id="{AC7BA981-A846-F0C7-1AD1-F1BE01A92D82}"/>
              </a:ext>
            </a:extLst>
          </p:cNvPr>
          <p:cNvPicPr>
            <a:picLocks noChangeAspect="1"/>
          </p:cNvPicPr>
          <p:nvPr/>
        </p:nvPicPr>
        <p:blipFill>
          <a:blip r:embed="rId6"/>
          <a:stretch>
            <a:fillRect/>
          </a:stretch>
        </p:blipFill>
        <p:spPr>
          <a:xfrm>
            <a:off x="2514600" y="4800600"/>
            <a:ext cx="3634154" cy="1219200"/>
          </a:xfrm>
          <a:prstGeom prst="rect">
            <a:avLst/>
          </a:prstGeom>
        </p:spPr>
      </p:pic>
      <p:pic>
        <p:nvPicPr>
          <p:cNvPr id="3" name="Recorded Sound">
            <a:hlinkClick r:id="" action="ppaction://media"/>
            <a:extLst>
              <a:ext uri="{FF2B5EF4-FFF2-40B4-BE49-F238E27FC236}">
                <a16:creationId xmlns:a16="http://schemas.microsoft.com/office/drawing/2014/main" id="{B1D1C073-D318-967E-B86A-4111B8FD4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6200" y="609600"/>
            <a:ext cx="609600" cy="609600"/>
          </a:xfrm>
          <a:prstGeom prst="rect">
            <a:avLst/>
          </a:prstGeom>
        </p:spPr>
      </p:pic>
    </p:spTree>
    <p:extLst>
      <p:ext uri="{BB962C8B-B14F-4D97-AF65-F5344CB8AC3E}">
        <p14:creationId xmlns:p14="http://schemas.microsoft.com/office/powerpoint/2010/main" val="709685469"/>
      </p:ext>
    </p:extLst>
  </p:cSld>
  <p:clrMapOvr>
    <a:masterClrMapping/>
  </p:clrMapOvr>
  <mc:AlternateContent xmlns:mc="http://schemas.openxmlformats.org/markup-compatibility/2006" xmlns:p14="http://schemas.microsoft.com/office/powerpoint/2010/main">
    <mc:Choice Requires="p14">
      <p:transition spd="slow" p14:dur="2000" advTm="52527"/>
    </mc:Choice>
    <mc:Fallback xmlns="">
      <p:transition spd="slow" advTm="5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B359-7859-8719-5D06-B1D30CED7246}"/>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D23DBC80-EB5B-6339-E614-726552B04152}"/>
              </a:ext>
            </a:extLst>
          </p:cNvPr>
          <p:cNvSpPr>
            <a:spLocks noGrp="1" noChangeArrowheads="1"/>
          </p:cNvSpPr>
          <p:nvPr>
            <p:ph type="title"/>
          </p:nvPr>
        </p:nvSpPr>
        <p:spPr>
          <a:xfrm>
            <a:off x="374650" y="0"/>
            <a:ext cx="8229600" cy="1143000"/>
          </a:xfrm>
        </p:spPr>
        <p:txBody>
          <a:bodyPr>
            <a:normAutofit/>
          </a:bodyPr>
          <a:lstStyle/>
          <a:p>
            <a:pPr marL="53975"/>
            <a:r>
              <a:rPr lang="en-US" altLang="zh-CN" dirty="0"/>
              <a:t>Iterative Methods</a:t>
            </a:r>
          </a:p>
        </p:txBody>
      </p:sp>
      <p:sp>
        <p:nvSpPr>
          <p:cNvPr id="9219" name="Rectangle 3">
            <a:extLst>
              <a:ext uri="{FF2B5EF4-FFF2-40B4-BE49-F238E27FC236}">
                <a16:creationId xmlns:a16="http://schemas.microsoft.com/office/drawing/2014/main" id="{DF739B37-ED25-F3BF-E4CD-F48B5FA163E8}"/>
              </a:ext>
            </a:extLst>
          </p:cNvPr>
          <p:cNvSpPr>
            <a:spLocks noGrp="1" noChangeArrowheads="1"/>
          </p:cNvSpPr>
          <p:nvPr>
            <p:ph idx="1"/>
          </p:nvPr>
        </p:nvSpPr>
        <p:spPr>
          <a:xfrm>
            <a:off x="304800" y="990600"/>
            <a:ext cx="8610600" cy="4495800"/>
          </a:xfrm>
        </p:spPr>
        <p:txBody>
          <a:bodyPr>
            <a:noAutofit/>
          </a:bodyPr>
          <a:lstStyle/>
          <a:p>
            <a:r>
              <a:rPr lang="en-US" altLang="ko-KR" sz="2200" dirty="0">
                <a:latin typeface="Calibri" panose="020F0502020204030204" pitchFamily="34" charset="0"/>
                <a:cs typeface="Calibri" panose="020F0502020204030204" pitchFamily="34" charset="0"/>
                <a:sym typeface="Wingdings" panose="05000000000000000000" pitchFamily="2" charset="2"/>
              </a:rPr>
              <a:t>Indirect method: start by initial guess of the solution and repeat to improve the solution until the change of the solution is below a chosen threshold.</a:t>
            </a: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r>
              <a:rPr lang="en-US" altLang="ko-KR" sz="2200" dirty="0">
                <a:latin typeface="Calibri" panose="020F0502020204030204" pitchFamily="34" charset="0"/>
                <a:cs typeface="Calibri" panose="020F0502020204030204" pitchFamily="34" charset="0"/>
                <a:sym typeface="Wingdings" panose="05000000000000000000" pitchFamily="2" charset="2"/>
              </a:rPr>
              <a:t>Specific conditions for the solution to converge</a:t>
            </a:r>
          </a:p>
          <a:p>
            <a:pPr lvl="1"/>
            <a:r>
              <a:rPr lang="en-US" altLang="ko-KR" sz="1900" dirty="0">
                <a:latin typeface="Calibri" panose="020F0502020204030204" pitchFamily="34" charset="0"/>
                <a:cs typeface="Calibri" panose="020F0502020204030204" pitchFamily="34" charset="0"/>
                <a:sym typeface="Wingdings" panose="05000000000000000000" pitchFamily="2" charset="2"/>
              </a:rPr>
              <a:t>The coefficient matrix A is </a:t>
            </a:r>
            <a:r>
              <a:rPr lang="en-US" altLang="ko-KR" sz="1900" b="1" dirty="0">
                <a:latin typeface="Calibri" panose="020F0502020204030204" pitchFamily="34" charset="0"/>
                <a:cs typeface="Calibri" panose="020F0502020204030204" pitchFamily="34" charset="0"/>
                <a:sym typeface="Wingdings" panose="05000000000000000000" pitchFamily="2" charset="2"/>
              </a:rPr>
              <a:t>diagonally dominant</a:t>
            </a:r>
            <a:r>
              <a:rPr lang="en-US" altLang="ko-KR" sz="1900" dirty="0">
                <a:latin typeface="Calibri" panose="020F0502020204030204" pitchFamily="34" charset="0"/>
                <a:cs typeface="Calibri" panose="020F0502020204030204" pitchFamily="34" charset="0"/>
                <a:sym typeface="Wingdings" panose="05000000000000000000" pitchFamily="2" charset="2"/>
              </a:rPr>
              <a:t> meaning that in each row of the matrix of coefficients a, the absolute value of the diagonal element is greater than the sum of the absolute values of the off-diagonal elements  this condition is sufficient but not necessary. (</a:t>
            </a:r>
            <a:r>
              <a:rPr lang="vi-VN" sz="2000" dirty="0"/>
              <a:t>trị tuyệt đối của phần tử đường chéo lớn hơn tổng trị tuyệt đối các phần tử còn lại trên hàng</a:t>
            </a:r>
            <a:r>
              <a:rPr lang="en-US" sz="2000" dirty="0"/>
              <a:t>)</a:t>
            </a:r>
            <a:endParaRPr lang="en-US" altLang="ko-KR" sz="1900" dirty="0">
              <a:latin typeface="Calibri" panose="020F0502020204030204" pitchFamily="34" charset="0"/>
              <a:cs typeface="Calibri" panose="020F0502020204030204" pitchFamily="34" charset="0"/>
              <a:sym typeface="Wingdings" panose="05000000000000000000" pitchFamily="2" charset="2"/>
            </a:endParaRPr>
          </a:p>
        </p:txBody>
      </p:sp>
      <p:sp>
        <p:nvSpPr>
          <p:cNvPr id="5" name="Slide Number Placeholder 4">
            <a:extLst>
              <a:ext uri="{FF2B5EF4-FFF2-40B4-BE49-F238E27FC236}">
                <a16:creationId xmlns:a16="http://schemas.microsoft.com/office/drawing/2014/main" id="{9A8E2E90-2148-F693-81BB-600EFB8E7449}"/>
              </a:ext>
            </a:extLst>
          </p:cNvPr>
          <p:cNvSpPr>
            <a:spLocks noGrp="1"/>
          </p:cNvSpPr>
          <p:nvPr>
            <p:ph type="sldNum" sz="quarter" idx="12"/>
          </p:nvPr>
        </p:nvSpPr>
        <p:spPr/>
        <p:txBody>
          <a:bodyPr/>
          <a:lstStyle/>
          <a:p>
            <a:fld id="{EDD1A72B-98E2-4410-968F-E888C89B75C3}" type="slidenum">
              <a:rPr lang="en-US" smtClean="0"/>
              <a:pPr/>
              <a:t>16</a:t>
            </a:fld>
            <a:endParaRPr lang="en-US" dirty="0"/>
          </a:p>
        </p:txBody>
      </p:sp>
      <p:pic>
        <p:nvPicPr>
          <p:cNvPr id="3" name="Picture 2">
            <a:extLst>
              <a:ext uri="{FF2B5EF4-FFF2-40B4-BE49-F238E27FC236}">
                <a16:creationId xmlns:a16="http://schemas.microsoft.com/office/drawing/2014/main" id="{3EDBAFF4-F478-66B4-4F41-DCEB6E500879}"/>
              </a:ext>
            </a:extLst>
          </p:cNvPr>
          <p:cNvPicPr>
            <a:picLocks noChangeAspect="1"/>
          </p:cNvPicPr>
          <p:nvPr/>
        </p:nvPicPr>
        <p:blipFill rotWithShape="1">
          <a:blip r:embed="rId5"/>
          <a:srcRect l="35833" t="61436" r="37500" b="13403"/>
          <a:stretch/>
        </p:blipFill>
        <p:spPr>
          <a:xfrm>
            <a:off x="2514600" y="1828800"/>
            <a:ext cx="3657600" cy="2514600"/>
          </a:xfrm>
          <a:prstGeom prst="rect">
            <a:avLst/>
          </a:prstGeom>
        </p:spPr>
      </p:pic>
      <p:pic>
        <p:nvPicPr>
          <p:cNvPr id="2" name="Recorded Sound">
            <a:hlinkClick r:id="" action="ppaction://media"/>
            <a:extLst>
              <a:ext uri="{FF2B5EF4-FFF2-40B4-BE49-F238E27FC236}">
                <a16:creationId xmlns:a16="http://schemas.microsoft.com/office/drawing/2014/main" id="{CCE992A0-1C11-8379-09C9-2C9C14C751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304800"/>
            <a:ext cx="609600" cy="609600"/>
          </a:xfrm>
          <a:prstGeom prst="rect">
            <a:avLst/>
          </a:prstGeom>
        </p:spPr>
      </p:pic>
    </p:spTree>
    <p:extLst>
      <p:ext uri="{BB962C8B-B14F-4D97-AF65-F5344CB8AC3E}">
        <p14:creationId xmlns:p14="http://schemas.microsoft.com/office/powerpoint/2010/main" val="660567549"/>
      </p:ext>
    </p:extLst>
  </p:cSld>
  <p:clrMapOvr>
    <a:masterClrMapping/>
  </p:clrMapOvr>
  <mc:AlternateContent xmlns:mc="http://schemas.openxmlformats.org/markup-compatibility/2006" xmlns:p14="http://schemas.microsoft.com/office/powerpoint/2010/main">
    <mc:Choice Requires="p14">
      <p:transition spd="slow" p14:dur="2000" advTm="120442"/>
    </mc:Choice>
    <mc:Fallback xmlns="">
      <p:transition spd="slow" advTm="12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9807D-0D9E-40A4-C5B8-00C9B5AA18BD}"/>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2BD18CBA-F95B-F962-005D-E023AAE16C19}"/>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Gauss-Seidel Method</a:t>
            </a:r>
          </a:p>
        </p:txBody>
      </p:sp>
      <p:sp>
        <p:nvSpPr>
          <p:cNvPr id="9219" name="Rectangle 3">
            <a:extLst>
              <a:ext uri="{FF2B5EF4-FFF2-40B4-BE49-F238E27FC236}">
                <a16:creationId xmlns:a16="http://schemas.microsoft.com/office/drawing/2014/main" id="{31B434FD-3E61-B8CB-4253-B601A4BE41B2}"/>
              </a:ext>
            </a:extLst>
          </p:cNvPr>
          <p:cNvSpPr>
            <a:spLocks noGrp="1" noChangeArrowheads="1"/>
          </p:cNvSpPr>
          <p:nvPr>
            <p:ph idx="1"/>
          </p:nvPr>
        </p:nvSpPr>
        <p:spPr>
          <a:xfrm>
            <a:off x="304800" y="1066800"/>
            <a:ext cx="8610600" cy="4495800"/>
          </a:xfrm>
        </p:spPr>
        <p:txBody>
          <a:bodyPr>
            <a:noAutofit/>
          </a:bodyPr>
          <a:lstStyle/>
          <a:p>
            <a:r>
              <a:rPr lang="en-US" altLang="ko-KR" sz="2200" dirty="0">
                <a:latin typeface="Calibri" panose="020F0502020204030204" pitchFamily="34" charset="0"/>
                <a:cs typeface="Calibri" panose="020F0502020204030204" pitchFamily="34" charset="0"/>
                <a:sym typeface="Wingdings" panose="05000000000000000000" pitchFamily="2" charset="2"/>
              </a:rPr>
              <a:t>Specific iterative method that always uses the latest estimated value for each element in x.</a:t>
            </a:r>
          </a:p>
        </p:txBody>
      </p:sp>
      <p:sp>
        <p:nvSpPr>
          <p:cNvPr id="5" name="Slide Number Placeholder 4">
            <a:extLst>
              <a:ext uri="{FF2B5EF4-FFF2-40B4-BE49-F238E27FC236}">
                <a16:creationId xmlns:a16="http://schemas.microsoft.com/office/drawing/2014/main" id="{3613E902-566B-7719-C49A-978A32DD3358}"/>
              </a:ext>
            </a:extLst>
          </p:cNvPr>
          <p:cNvSpPr>
            <a:spLocks noGrp="1"/>
          </p:cNvSpPr>
          <p:nvPr>
            <p:ph type="sldNum" sz="quarter" idx="12"/>
          </p:nvPr>
        </p:nvSpPr>
        <p:spPr/>
        <p:txBody>
          <a:bodyPr/>
          <a:lstStyle/>
          <a:p>
            <a:fld id="{EDD1A72B-98E2-4410-968F-E888C89B75C3}" type="slidenum">
              <a:rPr lang="en-US" smtClean="0"/>
              <a:pPr/>
              <a:t>17</a:t>
            </a:fld>
            <a:endParaRPr lang="en-US" dirty="0"/>
          </a:p>
        </p:txBody>
      </p:sp>
      <p:pic>
        <p:nvPicPr>
          <p:cNvPr id="2" name="Picture 1">
            <a:extLst>
              <a:ext uri="{FF2B5EF4-FFF2-40B4-BE49-F238E27FC236}">
                <a16:creationId xmlns:a16="http://schemas.microsoft.com/office/drawing/2014/main" id="{16049E17-8D85-5F46-5320-B26C7A2DA184}"/>
              </a:ext>
            </a:extLst>
          </p:cNvPr>
          <p:cNvPicPr>
            <a:picLocks noChangeAspect="1"/>
          </p:cNvPicPr>
          <p:nvPr/>
        </p:nvPicPr>
        <p:blipFill rotWithShape="1">
          <a:blip r:embed="rId5"/>
          <a:srcRect l="35784" t="42075" r="34257" b="4248"/>
          <a:stretch/>
        </p:blipFill>
        <p:spPr>
          <a:xfrm>
            <a:off x="457200" y="1788583"/>
            <a:ext cx="3824592" cy="4993217"/>
          </a:xfrm>
          <a:prstGeom prst="rect">
            <a:avLst/>
          </a:prstGeom>
        </p:spPr>
      </p:pic>
      <p:pic>
        <p:nvPicPr>
          <p:cNvPr id="4" name="Picture 3">
            <a:extLst>
              <a:ext uri="{FF2B5EF4-FFF2-40B4-BE49-F238E27FC236}">
                <a16:creationId xmlns:a16="http://schemas.microsoft.com/office/drawing/2014/main" id="{99B67C43-C03E-2954-E4B7-2946EFCC1D06}"/>
              </a:ext>
            </a:extLst>
          </p:cNvPr>
          <p:cNvPicPr>
            <a:picLocks noChangeAspect="1"/>
          </p:cNvPicPr>
          <p:nvPr/>
        </p:nvPicPr>
        <p:blipFill rotWithShape="1">
          <a:blip r:embed="rId6"/>
          <a:srcRect l="35833" t="15691" r="33333" b="33668"/>
          <a:stretch/>
        </p:blipFill>
        <p:spPr>
          <a:xfrm>
            <a:off x="4572000" y="1830031"/>
            <a:ext cx="4114800" cy="4924455"/>
          </a:xfrm>
          <a:prstGeom prst="rect">
            <a:avLst/>
          </a:prstGeom>
        </p:spPr>
      </p:pic>
      <p:pic>
        <p:nvPicPr>
          <p:cNvPr id="3" name="Recorded Sound">
            <a:hlinkClick r:id="" action="ppaction://media"/>
            <a:extLst>
              <a:ext uri="{FF2B5EF4-FFF2-40B4-BE49-F238E27FC236}">
                <a16:creationId xmlns:a16="http://schemas.microsoft.com/office/drawing/2014/main" id="{F377D1B4-7BBC-AF1E-94ED-57CFAE16DB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609600"/>
            <a:ext cx="609600" cy="609600"/>
          </a:xfrm>
          <a:prstGeom prst="rect">
            <a:avLst/>
          </a:prstGeom>
        </p:spPr>
      </p:pic>
    </p:spTree>
    <p:extLst>
      <p:ext uri="{BB962C8B-B14F-4D97-AF65-F5344CB8AC3E}">
        <p14:creationId xmlns:p14="http://schemas.microsoft.com/office/powerpoint/2010/main" val="2286505666"/>
      </p:ext>
    </p:extLst>
  </p:cSld>
  <p:clrMapOvr>
    <a:masterClrMapping/>
  </p:clrMapOvr>
  <mc:AlternateContent xmlns:mc="http://schemas.openxmlformats.org/markup-compatibility/2006" xmlns:p14="http://schemas.microsoft.com/office/powerpoint/2010/main">
    <mc:Choice Requires="p14">
      <p:transition spd="slow" p14:dur="2000" advTm="53600"/>
    </mc:Choice>
    <mc:Fallback xmlns="">
      <p:transition spd="slow" advTm="5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58E90-74A7-BB4E-BB13-54817D75EF7B}"/>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A12A2565-89AE-8967-1E1E-70F3A6495E1F}"/>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Solving Systems of Linear Equations in Python</a:t>
            </a:r>
          </a:p>
        </p:txBody>
      </p:sp>
      <p:sp>
        <p:nvSpPr>
          <p:cNvPr id="5" name="Slide Number Placeholder 4">
            <a:extLst>
              <a:ext uri="{FF2B5EF4-FFF2-40B4-BE49-F238E27FC236}">
                <a16:creationId xmlns:a16="http://schemas.microsoft.com/office/drawing/2014/main" id="{98252A53-696A-317E-6154-4E7E82FBC421}"/>
              </a:ext>
            </a:extLst>
          </p:cNvPr>
          <p:cNvSpPr>
            <a:spLocks noGrp="1"/>
          </p:cNvSpPr>
          <p:nvPr>
            <p:ph type="sldNum" sz="quarter" idx="12"/>
          </p:nvPr>
        </p:nvSpPr>
        <p:spPr/>
        <p:txBody>
          <a:bodyPr/>
          <a:lstStyle/>
          <a:p>
            <a:fld id="{EDD1A72B-98E2-4410-968F-E888C89B75C3}" type="slidenum">
              <a:rPr lang="en-US" smtClean="0"/>
              <a:pPr/>
              <a:t>18</a:t>
            </a:fld>
            <a:endParaRPr lang="en-US" dirty="0"/>
          </a:p>
        </p:txBody>
      </p:sp>
      <p:pic>
        <p:nvPicPr>
          <p:cNvPr id="10" name="Content Placeholder 9">
            <a:extLst>
              <a:ext uri="{FF2B5EF4-FFF2-40B4-BE49-F238E27FC236}">
                <a16:creationId xmlns:a16="http://schemas.microsoft.com/office/drawing/2014/main" id="{76024EA9-FEDB-77E2-E606-B853EA31EAA9}"/>
              </a:ext>
            </a:extLst>
          </p:cNvPr>
          <p:cNvPicPr>
            <a:picLocks noGrp="1" noChangeAspect="1"/>
          </p:cNvPicPr>
          <p:nvPr>
            <p:ph idx="1"/>
          </p:nvPr>
        </p:nvPicPr>
        <p:blipFill>
          <a:blip r:embed="rId5"/>
          <a:stretch>
            <a:fillRect/>
          </a:stretch>
        </p:blipFill>
        <p:spPr>
          <a:xfrm>
            <a:off x="685800" y="1143000"/>
            <a:ext cx="4516804" cy="3124199"/>
          </a:xfrm>
        </p:spPr>
      </p:pic>
      <p:pic>
        <p:nvPicPr>
          <p:cNvPr id="12" name="Picture 11">
            <a:extLst>
              <a:ext uri="{FF2B5EF4-FFF2-40B4-BE49-F238E27FC236}">
                <a16:creationId xmlns:a16="http://schemas.microsoft.com/office/drawing/2014/main" id="{C0A085F2-8E75-CD4D-35D1-A7D60094E5A2}"/>
              </a:ext>
            </a:extLst>
          </p:cNvPr>
          <p:cNvPicPr>
            <a:picLocks noChangeAspect="1"/>
          </p:cNvPicPr>
          <p:nvPr/>
        </p:nvPicPr>
        <p:blipFill>
          <a:blip r:embed="rId6"/>
          <a:stretch>
            <a:fillRect/>
          </a:stretch>
        </p:blipFill>
        <p:spPr>
          <a:xfrm>
            <a:off x="2438400" y="4343400"/>
            <a:ext cx="6458851" cy="2324424"/>
          </a:xfrm>
          <a:prstGeom prst="rect">
            <a:avLst/>
          </a:prstGeom>
        </p:spPr>
      </p:pic>
      <p:pic>
        <p:nvPicPr>
          <p:cNvPr id="2" name="Recorded Sound">
            <a:hlinkClick r:id="" action="ppaction://media"/>
            <a:extLst>
              <a:ext uri="{FF2B5EF4-FFF2-40B4-BE49-F238E27FC236}">
                <a16:creationId xmlns:a16="http://schemas.microsoft.com/office/drawing/2014/main" id="{E30B6240-1267-5E02-BB0D-4FB84CBBA6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0" y="990600"/>
            <a:ext cx="609600" cy="609600"/>
          </a:xfrm>
          <a:prstGeom prst="rect">
            <a:avLst/>
          </a:prstGeom>
        </p:spPr>
      </p:pic>
    </p:spTree>
    <p:extLst>
      <p:ext uri="{BB962C8B-B14F-4D97-AF65-F5344CB8AC3E}">
        <p14:creationId xmlns:p14="http://schemas.microsoft.com/office/powerpoint/2010/main" val="347248549"/>
      </p:ext>
    </p:extLst>
  </p:cSld>
  <p:clrMapOvr>
    <a:masterClrMapping/>
  </p:clrMapOvr>
  <mc:AlternateContent xmlns:mc="http://schemas.openxmlformats.org/markup-compatibility/2006" xmlns:p14="http://schemas.microsoft.com/office/powerpoint/2010/main">
    <mc:Choice Requires="p14">
      <p:transition spd="slow" p14:dur="2000" advTm="28947"/>
    </mc:Choice>
    <mc:Fallback xmlns="">
      <p:transition spd="slow" advTm="2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896E6-FF9E-E4C8-A22B-6342111599D9}"/>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018632DB-C8B7-A869-6A19-BAD779F86790}"/>
              </a:ext>
            </a:extLst>
          </p:cNvPr>
          <p:cNvSpPr>
            <a:spLocks noGrp="1" noChangeArrowheads="1"/>
          </p:cNvSpPr>
          <p:nvPr>
            <p:ph type="title"/>
          </p:nvPr>
        </p:nvSpPr>
        <p:spPr>
          <a:xfrm>
            <a:off x="609600" y="304800"/>
            <a:ext cx="8229600" cy="1143000"/>
          </a:xfrm>
        </p:spPr>
        <p:txBody>
          <a:bodyPr>
            <a:normAutofit/>
          </a:bodyPr>
          <a:lstStyle/>
          <a:p>
            <a:pPr marL="53975"/>
            <a:r>
              <a:rPr lang="en-US" altLang="zh-CN" dirty="0"/>
              <a:t>Solving Systems of Linear Equations in Python (cont.)</a:t>
            </a:r>
          </a:p>
        </p:txBody>
      </p:sp>
      <p:sp>
        <p:nvSpPr>
          <p:cNvPr id="5" name="Slide Number Placeholder 4">
            <a:extLst>
              <a:ext uri="{FF2B5EF4-FFF2-40B4-BE49-F238E27FC236}">
                <a16:creationId xmlns:a16="http://schemas.microsoft.com/office/drawing/2014/main" id="{81E713D6-9E9F-ADD8-92C8-1EA91A0FB0ED}"/>
              </a:ext>
            </a:extLst>
          </p:cNvPr>
          <p:cNvSpPr>
            <a:spLocks noGrp="1"/>
          </p:cNvSpPr>
          <p:nvPr>
            <p:ph type="sldNum" sz="quarter" idx="12"/>
          </p:nvPr>
        </p:nvSpPr>
        <p:spPr/>
        <p:txBody>
          <a:bodyPr/>
          <a:lstStyle/>
          <a:p>
            <a:fld id="{EDD1A72B-98E2-4410-968F-E888C89B75C3}" type="slidenum">
              <a:rPr lang="en-US" smtClean="0"/>
              <a:pPr/>
              <a:t>19</a:t>
            </a:fld>
            <a:endParaRPr lang="en-US" dirty="0"/>
          </a:p>
        </p:txBody>
      </p:sp>
      <p:pic>
        <p:nvPicPr>
          <p:cNvPr id="4" name="Content Placeholder 3">
            <a:extLst>
              <a:ext uri="{FF2B5EF4-FFF2-40B4-BE49-F238E27FC236}">
                <a16:creationId xmlns:a16="http://schemas.microsoft.com/office/drawing/2014/main" id="{4D82FEC9-C397-5641-A5E7-685A4A90D199}"/>
              </a:ext>
            </a:extLst>
          </p:cNvPr>
          <p:cNvPicPr>
            <a:picLocks noGrp="1" noChangeAspect="1"/>
          </p:cNvPicPr>
          <p:nvPr>
            <p:ph idx="1"/>
          </p:nvPr>
        </p:nvPicPr>
        <p:blipFill rotWithShape="1">
          <a:blip r:embed="rId5"/>
          <a:srcRect l="35834" t="55718" r="34166" b="24839"/>
          <a:stretch/>
        </p:blipFill>
        <p:spPr>
          <a:xfrm>
            <a:off x="304800" y="2438400"/>
            <a:ext cx="5410200" cy="2554939"/>
          </a:xfrm>
          <a:prstGeom prst="rect">
            <a:avLst/>
          </a:prstGeom>
        </p:spPr>
      </p:pic>
      <p:pic>
        <p:nvPicPr>
          <p:cNvPr id="6" name="Picture 5">
            <a:extLst>
              <a:ext uri="{FF2B5EF4-FFF2-40B4-BE49-F238E27FC236}">
                <a16:creationId xmlns:a16="http://schemas.microsoft.com/office/drawing/2014/main" id="{78C11CFB-67CC-4C50-00E3-9D762FEC99CD}"/>
              </a:ext>
            </a:extLst>
          </p:cNvPr>
          <p:cNvPicPr>
            <a:picLocks noChangeAspect="1"/>
          </p:cNvPicPr>
          <p:nvPr/>
        </p:nvPicPr>
        <p:blipFill rotWithShape="1">
          <a:blip r:embed="rId6"/>
          <a:srcRect l="36667" t="10797" r="52500" b="65170"/>
          <a:stretch/>
        </p:blipFill>
        <p:spPr>
          <a:xfrm>
            <a:off x="6019800" y="1828800"/>
            <a:ext cx="2667000" cy="4311249"/>
          </a:xfrm>
          <a:prstGeom prst="rect">
            <a:avLst/>
          </a:prstGeom>
        </p:spPr>
      </p:pic>
      <p:pic>
        <p:nvPicPr>
          <p:cNvPr id="2" name="Recorded Sound">
            <a:hlinkClick r:id="" action="ppaction://media"/>
            <a:extLst>
              <a:ext uri="{FF2B5EF4-FFF2-40B4-BE49-F238E27FC236}">
                <a16:creationId xmlns:a16="http://schemas.microsoft.com/office/drawing/2014/main" id="{BDCC516B-5C8D-503A-1807-E98F3705DA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990600"/>
            <a:ext cx="609600" cy="609600"/>
          </a:xfrm>
          <a:prstGeom prst="rect">
            <a:avLst/>
          </a:prstGeom>
        </p:spPr>
      </p:pic>
    </p:spTree>
    <p:extLst>
      <p:ext uri="{BB962C8B-B14F-4D97-AF65-F5344CB8AC3E}">
        <p14:creationId xmlns:p14="http://schemas.microsoft.com/office/powerpoint/2010/main" val="33174407"/>
      </p:ext>
    </p:extLst>
  </p:cSld>
  <p:clrMapOvr>
    <a:masterClrMapping/>
  </p:clrMapOvr>
  <mc:AlternateContent xmlns:mc="http://schemas.openxmlformats.org/markup-compatibility/2006" xmlns:p14="http://schemas.microsoft.com/office/powerpoint/2010/main">
    <mc:Choice Requires="p14">
      <p:transition spd="slow" p14:dur="2000" advTm="21896"/>
    </mc:Choice>
    <mc:Fallback xmlns="">
      <p:transition spd="slow" advTm="2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D372-E5BC-1ED1-6F04-770A6EE3AD6A}"/>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C9CACB40-4DA6-2430-B7EC-99CEAFBD4638}"/>
              </a:ext>
            </a:extLst>
          </p:cNvPr>
          <p:cNvSpPr>
            <a:spLocks noGrp="1" noChangeArrowheads="1"/>
          </p:cNvSpPr>
          <p:nvPr>
            <p:ph type="title"/>
          </p:nvPr>
        </p:nvSpPr>
        <p:spPr>
          <a:xfrm>
            <a:off x="374650" y="-76200"/>
            <a:ext cx="8229600" cy="1143000"/>
          </a:xfrm>
        </p:spPr>
        <p:txBody>
          <a:bodyPr>
            <a:normAutofit/>
          </a:bodyPr>
          <a:lstStyle/>
          <a:p>
            <a:pPr marL="53975"/>
            <a:r>
              <a:rPr lang="en-US" altLang="zh-CN" dirty="0"/>
              <a:t>Linear Transformations</a:t>
            </a:r>
          </a:p>
        </p:txBody>
      </p:sp>
      <mc:AlternateContent xmlns:mc="http://schemas.openxmlformats.org/markup-compatibility/2006" xmlns:a14="http://schemas.microsoft.com/office/drawing/2010/main">
        <mc:Choice Requires="a14">
          <p:sp>
            <p:nvSpPr>
              <p:cNvPr id="9219" name="Rectangle 3">
                <a:extLst>
                  <a:ext uri="{FF2B5EF4-FFF2-40B4-BE49-F238E27FC236}">
                    <a16:creationId xmlns:a16="http://schemas.microsoft.com/office/drawing/2014/main" id="{CDC5BD81-9460-CAC6-36B0-BE6B676D5454}"/>
                  </a:ext>
                </a:extLst>
              </p:cNvPr>
              <p:cNvSpPr>
                <a:spLocks noGrp="1" noChangeArrowheads="1"/>
              </p:cNvSpPr>
              <p:nvPr>
                <p:ph idx="1"/>
              </p:nvPr>
            </p:nvSpPr>
            <p:spPr>
              <a:xfrm>
                <a:off x="304800" y="990600"/>
                <a:ext cx="8610600" cy="4876800"/>
              </a:xfrm>
            </p:spPr>
            <p:txBody>
              <a:bodyPr>
                <a:noAutofit/>
              </a:bodyPr>
              <a:lstStyle/>
              <a:p>
                <a:r>
                  <a:rPr lang="en-US" altLang="ko-KR" sz="2500" dirty="0">
                    <a:latin typeface="Calibri" panose="020F0502020204030204" pitchFamily="34" charset="0"/>
                    <a:cs typeface="Calibri" panose="020F0502020204030204" pitchFamily="34" charset="0"/>
                  </a:rPr>
                  <a:t>F(ax + by) = </a:t>
                </a:r>
                <a:r>
                  <a:rPr lang="en-US" altLang="ko-KR" sz="2500" dirty="0" err="1">
                    <a:latin typeface="Calibri" panose="020F0502020204030204" pitchFamily="34" charset="0"/>
                    <a:cs typeface="Calibri" panose="020F0502020204030204" pitchFamily="34" charset="0"/>
                  </a:rPr>
                  <a:t>aF</a:t>
                </a:r>
                <a:r>
                  <a:rPr lang="en-US" altLang="ko-KR" sz="2500" dirty="0">
                    <a:latin typeface="Calibri" panose="020F0502020204030204" pitchFamily="34" charset="0"/>
                    <a:cs typeface="Calibri" panose="020F0502020204030204" pitchFamily="34" charset="0"/>
                  </a:rPr>
                  <a:t>(x) + </a:t>
                </a:r>
                <a:r>
                  <a:rPr lang="en-US" altLang="ko-KR" sz="2500" dirty="0" err="1">
                    <a:latin typeface="Calibri" panose="020F0502020204030204" pitchFamily="34" charset="0"/>
                    <a:cs typeface="Calibri" panose="020F0502020204030204" pitchFamily="34" charset="0"/>
                  </a:rPr>
                  <a:t>bF</a:t>
                </a:r>
                <a:r>
                  <a:rPr lang="en-US" altLang="ko-KR" sz="2500" dirty="0">
                    <a:latin typeface="Calibri" panose="020F0502020204030204" pitchFamily="34" charset="0"/>
                    <a:cs typeface="Calibri" panose="020F0502020204030204" pitchFamily="34" charset="0"/>
                  </a:rPr>
                  <a:t>(y) where x and y are vectors and a and b are scalars.</a:t>
                </a:r>
              </a:p>
              <a:p>
                <a:r>
                  <a:rPr lang="en-US" altLang="ko-KR" sz="2500" dirty="0">
                    <a:latin typeface="Calibri" panose="020F0502020204030204" pitchFamily="34" charset="0"/>
                    <a:cs typeface="Calibri" panose="020F0502020204030204" pitchFamily="34" charset="0"/>
                  </a:rPr>
                  <a:t>Multiplication of m x n matrix A and n x 1 vector v is linear transformation of v </a:t>
                </a:r>
                <a:r>
                  <a:rPr lang="en-US" altLang="ko-KR" sz="2500" dirty="0">
                    <a:latin typeface="Calibri" panose="020F0502020204030204" pitchFamily="34" charset="0"/>
                    <a:cs typeface="Calibri" panose="020F0502020204030204" pitchFamily="34" charset="0"/>
                    <a:sym typeface="Wingdings" panose="05000000000000000000" pitchFamily="2" charset="2"/>
                  </a:rPr>
                  <a:t> a matrix will be synonymous with a linear transformation function.</a:t>
                </a:r>
              </a:p>
              <a:p>
                <a:r>
                  <a:rPr lang="en-US" altLang="ko-KR" sz="2500" dirty="0">
                    <a:latin typeface="Calibri" panose="020F0502020204030204" pitchFamily="34" charset="0"/>
                    <a:cs typeface="Calibri" panose="020F0502020204030204" pitchFamily="34" charset="0"/>
                  </a:rPr>
                  <a:t>If A is an m x n matrix, then there are two important subspaces associated with A: one is </a:t>
                </a:r>
                <a14:m>
                  <m:oMath xmlns:m="http://schemas.openxmlformats.org/officeDocument/2006/math">
                    <m:sSup>
                      <m:sSupPr>
                        <m:ctrlPr>
                          <a:rPr lang="en-US" altLang="ko-KR" sz="2500" i="1">
                            <a:latin typeface="Cambria Math" panose="02040503050406030204" pitchFamily="18" charset="0"/>
                          </a:rPr>
                        </m:ctrlPr>
                      </m:sSupPr>
                      <m:e>
                        <m:r>
                          <a:rPr lang="en-US" altLang="ko-KR" sz="2500" i="1">
                            <a:latin typeface="Cambria Math" panose="02040503050406030204" pitchFamily="18" charset="0"/>
                            <a:ea typeface="Cambria Math" panose="02040503050406030204" pitchFamily="18" charset="0"/>
                          </a:rPr>
                          <m:t>ℝ</m:t>
                        </m:r>
                      </m:e>
                      <m:sup>
                        <m:r>
                          <a:rPr lang="en-US" altLang="ko-KR" sz="2500" i="1">
                            <a:latin typeface="Cambria Math" panose="02040503050406030204" pitchFamily="18" charset="0"/>
                          </a:rPr>
                          <m:t>𝑛</m:t>
                        </m:r>
                      </m:sup>
                    </m:sSup>
                  </m:oMath>
                </a14:m>
                <a:r>
                  <a:rPr lang="en-US" altLang="ko-KR" sz="2500" dirty="0">
                    <a:latin typeface="Calibri" panose="020F0502020204030204" pitchFamily="34" charset="0"/>
                    <a:cs typeface="Calibri" panose="020F0502020204030204" pitchFamily="34" charset="0"/>
                  </a:rPr>
                  <a:t> and the other is </a:t>
                </a:r>
                <a14:m>
                  <m:oMath xmlns:m="http://schemas.openxmlformats.org/officeDocument/2006/math">
                    <m:sSup>
                      <m:sSupPr>
                        <m:ctrlPr>
                          <a:rPr lang="en-US" altLang="ko-KR" sz="2500" i="1" smtClean="0">
                            <a:latin typeface="Cambria Math" panose="02040503050406030204" pitchFamily="18" charset="0"/>
                          </a:rPr>
                        </m:ctrlPr>
                      </m:sSupPr>
                      <m:e>
                        <m:r>
                          <a:rPr lang="en-US" altLang="ko-KR" sz="2500" i="1" smtClean="0">
                            <a:latin typeface="Cambria Math" panose="02040503050406030204" pitchFamily="18" charset="0"/>
                            <a:ea typeface="Cambria Math" panose="02040503050406030204" pitchFamily="18" charset="0"/>
                          </a:rPr>
                          <m:t>ℝ</m:t>
                        </m:r>
                      </m:e>
                      <m:sup>
                        <m:r>
                          <a:rPr lang="en-US" altLang="ko-KR" sz="2500" b="0" i="1" smtClean="0">
                            <a:latin typeface="Cambria Math" panose="02040503050406030204" pitchFamily="18" charset="0"/>
                          </a:rPr>
                          <m:t>𝑚</m:t>
                        </m:r>
                      </m:sup>
                    </m:sSup>
                  </m:oMath>
                </a14:m>
                <a:r>
                  <a:rPr lang="en-US" altLang="ko-KR" sz="2500" dirty="0"/>
                  <a:t> </a:t>
                </a:r>
                <a:r>
                  <a:rPr lang="en-US" altLang="ko-KR" sz="2500" dirty="0">
                    <a:latin typeface="Calibri" panose="020F0502020204030204" pitchFamily="34" charset="0"/>
                    <a:cs typeface="Calibri" panose="020F0502020204030204" pitchFamily="34" charset="0"/>
                  </a:rPr>
                  <a:t>.</a:t>
                </a:r>
              </a:p>
              <a:p>
                <a:pPr lvl="1"/>
                <a:r>
                  <a:rPr lang="en-US" altLang="ko-KR" sz="2200" dirty="0">
                    <a:latin typeface="Calibri" panose="020F0502020204030204" pitchFamily="34" charset="0"/>
                    <a:cs typeface="Calibri" panose="020F0502020204030204" pitchFamily="34" charset="0"/>
                  </a:rPr>
                  <a:t>The </a:t>
                </a:r>
                <a:r>
                  <a:rPr lang="en-US" altLang="ko-KR" sz="2200" b="1" dirty="0">
                    <a:latin typeface="Calibri" panose="020F0502020204030204" pitchFamily="34" charset="0"/>
                    <a:cs typeface="Calibri" panose="020F0502020204030204" pitchFamily="34" charset="0"/>
                  </a:rPr>
                  <a:t>domain</a:t>
                </a:r>
                <a:r>
                  <a:rPr lang="en-US" altLang="ko-KR" sz="2200" dirty="0">
                    <a:latin typeface="Calibri" panose="020F0502020204030204" pitchFamily="34" charset="0"/>
                    <a:cs typeface="Calibri" panose="020F0502020204030204" pitchFamily="34" charset="0"/>
                  </a:rPr>
                  <a:t> of A is a subspace of </a:t>
                </a:r>
                <a14:m>
                  <m:oMath xmlns:m="http://schemas.openxmlformats.org/officeDocument/2006/math">
                    <m:sSup>
                      <m:sSupPr>
                        <m:ctrlPr>
                          <a:rPr lang="en-US" altLang="ko-KR" sz="2200" i="1" smtClean="0">
                            <a:latin typeface="Cambria Math" panose="02040503050406030204" pitchFamily="18" charset="0"/>
                          </a:rPr>
                        </m:ctrlPr>
                      </m:sSupPr>
                      <m:e>
                        <m:r>
                          <a:rPr lang="en-US" altLang="ko-KR" sz="2200" i="1" smtClean="0">
                            <a:latin typeface="Cambria Math" panose="02040503050406030204" pitchFamily="18" charset="0"/>
                            <a:ea typeface="Cambria Math" panose="02040503050406030204" pitchFamily="18" charset="0"/>
                          </a:rPr>
                          <m:t>ℝ</m:t>
                        </m:r>
                      </m:e>
                      <m:sup>
                        <m:r>
                          <a:rPr lang="en-US" altLang="ko-KR" sz="2200" b="0" i="1" smtClean="0">
                            <a:latin typeface="Cambria Math" panose="02040503050406030204" pitchFamily="18" charset="0"/>
                          </a:rPr>
                          <m:t>𝑛</m:t>
                        </m:r>
                      </m:sup>
                    </m:sSup>
                  </m:oMath>
                </a14:m>
                <a:r>
                  <a:rPr lang="en-US" altLang="ko-KR" sz="2200" dirty="0">
                    <a:latin typeface="Calibri" panose="020F0502020204030204" pitchFamily="34" charset="0"/>
                    <a:cs typeface="Calibri" panose="020F0502020204030204" pitchFamily="34" charset="0"/>
                  </a:rPr>
                  <a:t>; it is the set of all vectors that can be multiplied by A on the right.</a:t>
                </a:r>
              </a:p>
              <a:p>
                <a:pPr lvl="1"/>
                <a:r>
                  <a:rPr lang="en-US" altLang="ko-KR" sz="2200" dirty="0">
                    <a:latin typeface="Calibri" panose="020F0502020204030204" pitchFamily="34" charset="0"/>
                    <a:cs typeface="Calibri" panose="020F0502020204030204" pitchFamily="34" charset="0"/>
                  </a:rPr>
                  <a:t>The </a:t>
                </a:r>
                <a:r>
                  <a:rPr lang="en-US" altLang="ko-KR" sz="2200" b="1" dirty="0">
                    <a:latin typeface="Calibri" panose="020F0502020204030204" pitchFamily="34" charset="0"/>
                    <a:cs typeface="Calibri" panose="020F0502020204030204" pitchFamily="34" charset="0"/>
                  </a:rPr>
                  <a:t>range</a:t>
                </a:r>
                <a:r>
                  <a:rPr lang="en-US" altLang="ko-KR" sz="2200" dirty="0">
                    <a:latin typeface="Calibri" panose="020F0502020204030204" pitchFamily="34" charset="0"/>
                    <a:cs typeface="Calibri" panose="020F0502020204030204" pitchFamily="34" charset="0"/>
                  </a:rPr>
                  <a:t> of A is a subspace of </a:t>
                </a:r>
                <a14:m>
                  <m:oMath xmlns:m="http://schemas.openxmlformats.org/officeDocument/2006/math">
                    <m:sSup>
                      <m:sSupPr>
                        <m:ctrlPr>
                          <a:rPr lang="en-US" altLang="ko-KR" sz="2200" i="1" smtClean="0">
                            <a:latin typeface="Cambria Math" panose="02040503050406030204" pitchFamily="18" charset="0"/>
                          </a:rPr>
                        </m:ctrlPr>
                      </m:sSupPr>
                      <m:e>
                        <m:r>
                          <a:rPr lang="en-US" altLang="ko-KR" sz="2200" i="1" smtClean="0">
                            <a:latin typeface="Cambria Math" panose="02040503050406030204" pitchFamily="18" charset="0"/>
                            <a:ea typeface="Cambria Math" panose="02040503050406030204" pitchFamily="18" charset="0"/>
                          </a:rPr>
                          <m:t>ℝ</m:t>
                        </m:r>
                      </m:e>
                      <m:sup>
                        <m:r>
                          <a:rPr lang="en-US" altLang="ko-KR" sz="2200" b="0" i="1" smtClean="0">
                            <a:latin typeface="Cambria Math" panose="02040503050406030204" pitchFamily="18" charset="0"/>
                          </a:rPr>
                          <m:t>𝑚</m:t>
                        </m:r>
                      </m:sup>
                    </m:sSup>
                  </m:oMath>
                </a14:m>
                <a:r>
                  <a:rPr lang="en-US" altLang="ko-KR" sz="2200" dirty="0">
                    <a:latin typeface="Calibri" panose="020F0502020204030204" pitchFamily="34" charset="0"/>
                    <a:cs typeface="Calibri" panose="020F0502020204030204" pitchFamily="34" charset="0"/>
                  </a:rPr>
                  <a:t>; it is the set of all vectors y such that y = Ax.</a:t>
                </a:r>
              </a:p>
              <a:p>
                <a:pPr lvl="2"/>
                <a:r>
                  <a:rPr lang="en-US" altLang="ko-KR" sz="1900" dirty="0">
                    <a:latin typeface="Calibri" panose="020F0502020204030204" pitchFamily="34" charset="0"/>
                    <a:cs typeface="Calibri" panose="020F0502020204030204" pitchFamily="34" charset="0"/>
                  </a:rPr>
                  <a:t>It can be denoted as R(A) where R(A) = </a:t>
                </a:r>
                <a14:m>
                  <m:oMath xmlns:m="http://schemas.openxmlformats.org/officeDocument/2006/math">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ea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ea typeface="Cambria Math" panose="02040503050406030204" pitchFamily="18" charset="0"/>
                              </a:rPr>
                              <m:t>ℝ</m:t>
                            </m:r>
                          </m:e>
                          <m:sup>
                            <m:r>
                              <a:rPr lang="en-US" altLang="ko-KR" sz="2000" i="1">
                                <a:latin typeface="Cambria Math" panose="02040503050406030204" pitchFamily="18" charset="0"/>
                              </a:rPr>
                              <m:t>𝑚</m:t>
                            </m:r>
                          </m:sup>
                        </m:s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𝐴𝑥</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𝑦</m:t>
                        </m:r>
                      </m:e>
                    </m:d>
                    <m:r>
                      <a:rPr lang="en-US" sz="2000" i="1">
                        <a:latin typeface="Cambria Math" panose="02040503050406030204" pitchFamily="18" charset="0"/>
                      </a:rPr>
                      <m:t> </m:t>
                    </m:r>
                  </m:oMath>
                </a14:m>
                <a:endParaRPr lang="en-US" altLang="ko-KR" sz="1900" dirty="0">
                  <a:latin typeface="Calibri" panose="020F0502020204030204" pitchFamily="34" charset="0"/>
                  <a:cs typeface="Calibri" panose="020F0502020204030204" pitchFamily="34" charset="0"/>
                </a:endParaRPr>
              </a:p>
              <a:p>
                <a:pPr lvl="2"/>
                <a:r>
                  <a:rPr lang="en-US" altLang="ko-KR" sz="1900" dirty="0">
                    <a:latin typeface="Calibri" panose="020F0502020204030204" pitchFamily="34" charset="0"/>
                    <a:cs typeface="Calibri" panose="020F0502020204030204" pitchFamily="34" charset="0"/>
                  </a:rPr>
                  <a:t>It is the set of all linear combinations of the columns in A where xi is the coefficient of the </a:t>
                </a:r>
                <a:r>
                  <a:rPr lang="en-US" altLang="ko-KR" sz="1900" dirty="0" err="1">
                    <a:latin typeface="Calibri" panose="020F0502020204030204" pitchFamily="34" charset="0"/>
                    <a:cs typeface="Calibri" panose="020F0502020204030204" pitchFamily="34" charset="0"/>
                  </a:rPr>
                  <a:t>ith</a:t>
                </a:r>
                <a:r>
                  <a:rPr lang="en-US" altLang="ko-KR" sz="1900" dirty="0">
                    <a:latin typeface="Calibri" panose="020F0502020204030204" pitchFamily="34" charset="0"/>
                    <a:cs typeface="Calibri" panose="020F0502020204030204" pitchFamily="34" charset="0"/>
                  </a:rPr>
                  <a:t> column in A.</a:t>
                </a:r>
              </a:p>
              <a:p>
                <a:pPr lvl="1"/>
                <a:r>
                  <a:rPr lang="en-US" altLang="ko-KR" sz="2200" b="1" dirty="0">
                    <a:latin typeface="Calibri" panose="020F0502020204030204" pitchFamily="34" charset="0"/>
                    <a:cs typeface="Calibri" panose="020F0502020204030204" pitchFamily="34" charset="0"/>
                  </a:rPr>
                  <a:t>Null space</a:t>
                </a:r>
                <a:r>
                  <a:rPr lang="en-US" altLang="ko-KR" sz="2200" dirty="0">
                    <a:latin typeface="Calibri" panose="020F0502020204030204" pitchFamily="34" charset="0"/>
                    <a:cs typeface="Calibri" panose="020F0502020204030204" pitchFamily="34" charset="0"/>
                  </a:rPr>
                  <a:t>: </a:t>
                </a:r>
                <a14:m>
                  <m:oMath xmlns:m="http://schemas.openxmlformats.org/officeDocument/2006/math">
                    <m:r>
                      <a:rPr lang="en-US" sz="2200" b="0" i="1" smtClean="0">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𝐴</m:t>
                        </m:r>
                      </m:e>
                    </m:d>
                    <m:r>
                      <a:rPr lang="en-US" sz="2200" i="1">
                        <a:latin typeface="Cambria Math" panose="02040503050406030204" pitchFamily="18" charset="0"/>
                      </a:rPr>
                      <m:t>= </m:t>
                    </m:r>
                    <m:d>
                      <m:dPr>
                        <m:begChr m:val="{"/>
                        <m:endChr m:val="}"/>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ea typeface="Cambria Math" panose="02040503050406030204" pitchFamily="18" charset="0"/>
                          </a:rPr>
                          <m:t>∈</m:t>
                        </m:r>
                        <m:sSup>
                          <m:sSupPr>
                            <m:ctrlPr>
                              <a:rPr lang="en-US" altLang="ko-KR" sz="2200" i="1">
                                <a:latin typeface="Cambria Math" panose="02040503050406030204" pitchFamily="18" charset="0"/>
                              </a:rPr>
                            </m:ctrlPr>
                          </m:sSupPr>
                          <m:e>
                            <m:r>
                              <a:rPr lang="en-US" altLang="ko-KR" sz="2200" i="1">
                                <a:latin typeface="Cambria Math" panose="02040503050406030204" pitchFamily="18" charset="0"/>
                                <a:ea typeface="Cambria Math" panose="02040503050406030204" pitchFamily="18" charset="0"/>
                              </a:rPr>
                              <m:t>ℝ</m:t>
                            </m:r>
                          </m:e>
                          <m:sup>
                            <m:r>
                              <a:rPr lang="en-US" altLang="ko-KR" sz="2200" b="0" i="1" smtClean="0">
                                <a:latin typeface="Cambria Math" panose="02040503050406030204" pitchFamily="18" charset="0"/>
                              </a:rPr>
                              <m:t>𝑛</m:t>
                            </m:r>
                          </m:sup>
                        </m:sSup>
                        <m:r>
                          <a:rPr lang="en-US" altLang="ko-KR" sz="2200" i="1">
                            <a:latin typeface="Cambria Math" panose="02040503050406030204" pitchFamily="18" charset="0"/>
                          </a:rPr>
                          <m:t>:</m:t>
                        </m:r>
                        <m:r>
                          <a:rPr lang="en-US" altLang="ko-KR" sz="2200" i="1">
                            <a:latin typeface="Cambria Math" panose="02040503050406030204" pitchFamily="18" charset="0"/>
                          </a:rPr>
                          <m:t>𝐴𝑥</m:t>
                        </m:r>
                        <m:r>
                          <a:rPr lang="en-US" altLang="ko-KR" sz="2200" i="1">
                            <a:latin typeface="Cambria Math" panose="02040503050406030204" pitchFamily="18" charset="0"/>
                          </a:rPr>
                          <m:t>=</m:t>
                        </m:r>
                        <m:sSub>
                          <m:sSubPr>
                            <m:ctrlPr>
                              <a:rPr lang="en-US" altLang="ko-KR" sz="2200" i="1" smtClean="0">
                                <a:latin typeface="Cambria Math" panose="02040503050406030204" pitchFamily="18" charset="0"/>
                              </a:rPr>
                            </m:ctrlPr>
                          </m:sSubPr>
                          <m:e>
                            <m:r>
                              <a:rPr lang="en-US" altLang="ko-KR" sz="2200" b="0" i="1" smtClean="0">
                                <a:latin typeface="Cambria Math" panose="02040503050406030204" pitchFamily="18" charset="0"/>
                              </a:rPr>
                              <m:t>0</m:t>
                            </m:r>
                          </m:e>
                          <m:sub>
                            <m:r>
                              <a:rPr lang="en-US" altLang="ko-KR" sz="2200" b="0" i="1" smtClean="0">
                                <a:latin typeface="Cambria Math" panose="02040503050406030204" pitchFamily="18" charset="0"/>
                              </a:rPr>
                              <m:t>𝑚</m:t>
                            </m:r>
                          </m:sub>
                        </m:sSub>
                      </m:e>
                    </m:d>
                  </m:oMath>
                </a14:m>
                <a:r>
                  <a:rPr lang="en-US" altLang="ko-KR" sz="2200" dirty="0">
                    <a:sym typeface="Wingdings" panose="05000000000000000000" pitchFamily="2" charset="2"/>
                  </a:rPr>
                  <a:t> where </a:t>
                </a:r>
                <a14:m>
                  <m:oMath xmlns:m="http://schemas.openxmlformats.org/officeDocument/2006/math">
                    <m:sSub>
                      <m:sSubPr>
                        <m:ctrlPr>
                          <a:rPr lang="en-US" altLang="ko-KR" sz="2200" i="1">
                            <a:latin typeface="Cambria Math" panose="02040503050406030204" pitchFamily="18" charset="0"/>
                          </a:rPr>
                        </m:ctrlPr>
                      </m:sSubPr>
                      <m:e>
                        <m:r>
                          <a:rPr lang="en-US" altLang="ko-KR" sz="2200" i="1">
                            <a:latin typeface="Cambria Math" panose="02040503050406030204" pitchFamily="18" charset="0"/>
                          </a:rPr>
                          <m:t>0</m:t>
                        </m:r>
                      </m:e>
                      <m:sub>
                        <m:r>
                          <a:rPr lang="en-US" altLang="ko-KR" sz="2200" i="1">
                            <a:latin typeface="Cambria Math" panose="02040503050406030204" pitchFamily="18" charset="0"/>
                          </a:rPr>
                          <m:t>𝑚</m:t>
                        </m:r>
                      </m:sub>
                    </m:sSub>
                    <m:r>
                      <a:rPr lang="en-US" altLang="ko-KR" sz="2200" i="1">
                        <a:latin typeface="Cambria Math" panose="02040503050406030204" pitchFamily="18" charset="0"/>
                      </a:rPr>
                      <m:t> </m:t>
                    </m:r>
                  </m:oMath>
                </a14:m>
                <a:r>
                  <a:rPr lang="en-US" altLang="ko-KR" sz="2200" dirty="0">
                    <a:sym typeface="Wingdings" panose="05000000000000000000" pitchFamily="2" charset="2"/>
                  </a:rPr>
                  <a:t> is zero vector.</a:t>
                </a:r>
                <a:endParaRPr lang="en-US" altLang="ko-KR" sz="2200" dirty="0">
                  <a:latin typeface="Calibri" panose="020F0502020204030204" pitchFamily="34" charset="0"/>
                  <a:cs typeface="Calibri" panose="020F0502020204030204" pitchFamily="34" charset="0"/>
                </a:endParaRPr>
              </a:p>
              <a:p>
                <a:pPr lvl="1"/>
                <a:endParaRPr lang="en-US" altLang="ko-KR" sz="2200" dirty="0">
                  <a:latin typeface="Calibri" panose="020F0502020204030204" pitchFamily="34" charset="0"/>
                  <a:cs typeface="Calibri" panose="020F0502020204030204" pitchFamily="34" charset="0"/>
                </a:endParaRPr>
              </a:p>
            </p:txBody>
          </p:sp>
        </mc:Choice>
        <mc:Fallback xmlns="">
          <p:sp>
            <p:nvSpPr>
              <p:cNvPr id="9219" name="Rectangle 3">
                <a:extLst>
                  <a:ext uri="{FF2B5EF4-FFF2-40B4-BE49-F238E27FC236}">
                    <a16:creationId xmlns:a16="http://schemas.microsoft.com/office/drawing/2014/main" id="{CDC5BD81-9460-CAC6-36B0-BE6B676D5454}"/>
                  </a:ext>
                </a:extLst>
              </p:cNvPr>
              <p:cNvSpPr>
                <a:spLocks noGrp="1" noRot="1" noChangeAspect="1" noMove="1" noResize="1" noEditPoints="1" noAdjustHandles="1" noChangeArrowheads="1" noChangeShapeType="1" noTextEdit="1"/>
              </p:cNvSpPr>
              <p:nvPr>
                <p:ph idx="1"/>
              </p:nvPr>
            </p:nvSpPr>
            <p:spPr>
              <a:xfrm>
                <a:off x="304800" y="990600"/>
                <a:ext cx="8610600" cy="4876800"/>
              </a:xfrm>
              <a:blipFill>
                <a:blip r:embed="rId5"/>
                <a:stretch>
                  <a:fillRect l="-991" t="-1750" r="-71" b="-1025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8A520FA-3DE6-CE0D-CABE-4C6A327E7A29}"/>
              </a:ext>
            </a:extLst>
          </p:cNvPr>
          <p:cNvSpPr>
            <a:spLocks noGrp="1"/>
          </p:cNvSpPr>
          <p:nvPr>
            <p:ph type="sldNum" sz="quarter" idx="12"/>
          </p:nvPr>
        </p:nvSpPr>
        <p:spPr/>
        <p:txBody>
          <a:bodyPr/>
          <a:lstStyle/>
          <a:p>
            <a:fld id="{EDD1A72B-98E2-4410-968F-E888C89B75C3}" type="slidenum">
              <a:rPr lang="en-US" smtClean="0"/>
              <a:pPr/>
              <a:t>2</a:t>
            </a:fld>
            <a:endParaRPr lang="en-US" dirty="0"/>
          </a:p>
        </p:txBody>
      </p:sp>
      <p:pic>
        <p:nvPicPr>
          <p:cNvPr id="2" name="Recorded Sound">
            <a:hlinkClick r:id="" action="ppaction://media"/>
            <a:extLst>
              <a:ext uri="{FF2B5EF4-FFF2-40B4-BE49-F238E27FC236}">
                <a16:creationId xmlns:a16="http://schemas.microsoft.com/office/drawing/2014/main" id="{2ABF257E-DAFF-1286-E7C4-E39826755B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457200"/>
            <a:ext cx="609600" cy="609600"/>
          </a:xfrm>
          <a:prstGeom prst="rect">
            <a:avLst/>
          </a:prstGeom>
        </p:spPr>
      </p:pic>
    </p:spTree>
    <p:extLst>
      <p:ext uri="{BB962C8B-B14F-4D97-AF65-F5344CB8AC3E}">
        <p14:creationId xmlns:p14="http://schemas.microsoft.com/office/powerpoint/2010/main" val="34020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403BD-D9C4-7415-F114-7E0097628716}"/>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90F578FE-BB9F-4113-63E1-686A3629ACC5}"/>
              </a:ext>
            </a:extLst>
          </p:cNvPr>
          <p:cNvSpPr>
            <a:spLocks noGrp="1" noChangeArrowheads="1"/>
          </p:cNvSpPr>
          <p:nvPr>
            <p:ph type="title"/>
          </p:nvPr>
        </p:nvSpPr>
        <p:spPr>
          <a:xfrm>
            <a:off x="609600" y="304800"/>
            <a:ext cx="8229600" cy="1143000"/>
          </a:xfrm>
        </p:spPr>
        <p:txBody>
          <a:bodyPr>
            <a:normAutofit/>
          </a:bodyPr>
          <a:lstStyle/>
          <a:p>
            <a:pPr marL="53975"/>
            <a:r>
              <a:rPr lang="en-US" altLang="zh-CN" dirty="0"/>
              <a:t>Solving Systems of Linear Equations in Python (cont.)</a:t>
            </a:r>
          </a:p>
        </p:txBody>
      </p:sp>
      <p:sp>
        <p:nvSpPr>
          <p:cNvPr id="5" name="Slide Number Placeholder 4">
            <a:extLst>
              <a:ext uri="{FF2B5EF4-FFF2-40B4-BE49-F238E27FC236}">
                <a16:creationId xmlns:a16="http://schemas.microsoft.com/office/drawing/2014/main" id="{FB4469F6-0F3A-1503-1B4A-4753183BFB7C}"/>
              </a:ext>
            </a:extLst>
          </p:cNvPr>
          <p:cNvSpPr>
            <a:spLocks noGrp="1"/>
          </p:cNvSpPr>
          <p:nvPr>
            <p:ph type="sldNum" sz="quarter" idx="12"/>
          </p:nvPr>
        </p:nvSpPr>
        <p:spPr/>
        <p:txBody>
          <a:bodyPr/>
          <a:lstStyle/>
          <a:p>
            <a:fld id="{EDD1A72B-98E2-4410-968F-E888C89B75C3}" type="slidenum">
              <a:rPr lang="en-US" smtClean="0"/>
              <a:pPr/>
              <a:t>20</a:t>
            </a:fld>
            <a:endParaRPr lang="en-US" dirty="0"/>
          </a:p>
        </p:txBody>
      </p:sp>
      <p:sp>
        <p:nvSpPr>
          <p:cNvPr id="3" name="Content Placeholder 2">
            <a:extLst>
              <a:ext uri="{FF2B5EF4-FFF2-40B4-BE49-F238E27FC236}">
                <a16:creationId xmlns:a16="http://schemas.microsoft.com/office/drawing/2014/main" id="{99351226-B40F-10DA-96F3-56291644B550}"/>
              </a:ext>
            </a:extLst>
          </p:cNvPr>
          <p:cNvSpPr>
            <a:spLocks noGrp="1"/>
          </p:cNvSpPr>
          <p:nvPr>
            <p:ph idx="1"/>
          </p:nvPr>
        </p:nvSpPr>
        <p:spPr>
          <a:xfrm>
            <a:off x="304800" y="1752600"/>
            <a:ext cx="7886700" cy="4351338"/>
          </a:xfrm>
        </p:spPr>
        <p:txBody>
          <a:bodyPr/>
          <a:lstStyle/>
          <a:p>
            <a:r>
              <a:rPr lang="en-US" dirty="0"/>
              <a:t>Permutation matrix P from L and U from the previous calculation.</a:t>
            </a:r>
          </a:p>
          <a:p>
            <a:pPr lvl="1"/>
            <a:r>
              <a:rPr lang="en-US" dirty="0"/>
              <a:t>Records how it changes the order of the equations for easier calculation purposes.</a:t>
            </a:r>
          </a:p>
          <a:p>
            <a:pPr lvl="1"/>
            <a:r>
              <a:rPr lang="en-US" dirty="0"/>
              <a:t>Example</a:t>
            </a:r>
          </a:p>
          <a:p>
            <a:pPr lvl="2"/>
            <a:r>
              <a:rPr lang="en-US" dirty="0"/>
              <a:t>When the first element in the first row is zero, it can’t be the pivot equation since we can’t use it to make the first elements in other rows to zero.</a:t>
            </a:r>
          </a:p>
          <a:p>
            <a:pPr lvl="2"/>
            <a:r>
              <a:rPr lang="en-US" dirty="0"/>
              <a:t>We have to switch the order of the equations to get a new pivot equation.</a:t>
            </a:r>
          </a:p>
          <a:p>
            <a:pPr lvl="1"/>
            <a:endParaRPr lang="en-US" dirty="0"/>
          </a:p>
        </p:txBody>
      </p:sp>
      <p:pic>
        <p:nvPicPr>
          <p:cNvPr id="8" name="Picture 7">
            <a:extLst>
              <a:ext uri="{FF2B5EF4-FFF2-40B4-BE49-F238E27FC236}">
                <a16:creationId xmlns:a16="http://schemas.microsoft.com/office/drawing/2014/main" id="{128B4DEE-407B-452D-823E-1CD0D8BE6E6A}"/>
              </a:ext>
            </a:extLst>
          </p:cNvPr>
          <p:cNvPicPr>
            <a:picLocks noChangeAspect="1"/>
          </p:cNvPicPr>
          <p:nvPr/>
        </p:nvPicPr>
        <p:blipFill>
          <a:blip r:embed="rId5"/>
          <a:stretch>
            <a:fillRect/>
          </a:stretch>
        </p:blipFill>
        <p:spPr>
          <a:xfrm>
            <a:off x="1295400" y="4114800"/>
            <a:ext cx="6379604" cy="1600200"/>
          </a:xfrm>
          <a:prstGeom prst="rect">
            <a:avLst/>
          </a:prstGeom>
        </p:spPr>
      </p:pic>
      <p:pic>
        <p:nvPicPr>
          <p:cNvPr id="2" name="Recorded Sound">
            <a:hlinkClick r:id="" action="ppaction://media"/>
            <a:extLst>
              <a:ext uri="{FF2B5EF4-FFF2-40B4-BE49-F238E27FC236}">
                <a16:creationId xmlns:a16="http://schemas.microsoft.com/office/drawing/2014/main" id="{A725187D-4337-BB3D-F431-207FFF5D1E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914400"/>
            <a:ext cx="609600" cy="609600"/>
          </a:xfrm>
          <a:prstGeom prst="rect">
            <a:avLst/>
          </a:prstGeom>
        </p:spPr>
      </p:pic>
    </p:spTree>
    <p:extLst>
      <p:ext uri="{BB962C8B-B14F-4D97-AF65-F5344CB8AC3E}">
        <p14:creationId xmlns:p14="http://schemas.microsoft.com/office/powerpoint/2010/main" val="3800430280"/>
      </p:ext>
    </p:extLst>
  </p:cSld>
  <p:clrMapOvr>
    <a:masterClrMapping/>
  </p:clrMapOvr>
  <mc:AlternateContent xmlns:mc="http://schemas.openxmlformats.org/markup-compatibility/2006" xmlns:p14="http://schemas.microsoft.com/office/powerpoint/2010/main">
    <mc:Choice Requires="p14">
      <p:transition spd="slow" p14:dur="2000" advTm="25910"/>
    </mc:Choice>
    <mc:Fallback xmlns="">
      <p:transition spd="slow" advTm="2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DBE5-EEBE-162E-1F6C-5092CF34ACCF}"/>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A9DEB459-72D6-FFA4-B9B2-110BC121C39A}"/>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Matrix Inversion</a:t>
            </a:r>
          </a:p>
        </p:txBody>
      </p:sp>
      <p:sp>
        <p:nvSpPr>
          <p:cNvPr id="9219" name="Rectangle 3">
            <a:extLst>
              <a:ext uri="{FF2B5EF4-FFF2-40B4-BE49-F238E27FC236}">
                <a16:creationId xmlns:a16="http://schemas.microsoft.com/office/drawing/2014/main" id="{F53D38B2-640E-0586-C93F-471B5C26A791}"/>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sym typeface="Wingdings" panose="05000000000000000000" pitchFamily="2" charset="2"/>
              </a:rPr>
              <a:t>Inverse of a square matrix M: a matrix of the same size M</a:t>
            </a:r>
            <a:r>
              <a:rPr lang="en-US" altLang="ko-KR" sz="2200" baseline="30000" dirty="0">
                <a:latin typeface="Calibri" panose="020F0502020204030204" pitchFamily="34" charset="0"/>
                <a:cs typeface="Calibri" panose="020F0502020204030204" pitchFamily="34" charset="0"/>
                <a:sym typeface="Wingdings" panose="05000000000000000000" pitchFamily="2" charset="2"/>
              </a:rPr>
              <a:t>-1</a:t>
            </a:r>
            <a:r>
              <a:rPr lang="en-US" altLang="ko-KR" sz="2200" dirty="0">
                <a:latin typeface="Calibri" panose="020F0502020204030204" pitchFamily="34" charset="0"/>
                <a:cs typeface="Calibri" panose="020F0502020204030204" pitchFamily="34" charset="0"/>
                <a:sym typeface="Wingdings" panose="05000000000000000000" pitchFamily="2" charset="2"/>
              </a:rPr>
              <a:t> such that M ∙ M</a:t>
            </a:r>
            <a:r>
              <a:rPr lang="en-US" altLang="ko-KR" sz="2200" baseline="30000" dirty="0">
                <a:latin typeface="Calibri" panose="020F0502020204030204" pitchFamily="34" charset="0"/>
                <a:cs typeface="Calibri" panose="020F0502020204030204" pitchFamily="34" charset="0"/>
                <a:sym typeface="Wingdings" panose="05000000000000000000" pitchFamily="2" charset="2"/>
              </a:rPr>
              <a:t>-1</a:t>
            </a:r>
            <a:r>
              <a:rPr lang="en-US" altLang="ko-KR" sz="2200" dirty="0">
                <a:latin typeface="Calibri" panose="020F0502020204030204" pitchFamily="34" charset="0"/>
                <a:cs typeface="Calibri" panose="020F0502020204030204" pitchFamily="34" charset="0"/>
                <a:sym typeface="Wingdings" panose="05000000000000000000" pitchFamily="2" charset="2"/>
              </a:rPr>
              <a:t> = M</a:t>
            </a:r>
            <a:r>
              <a:rPr lang="en-US" altLang="ko-KR" sz="2200" baseline="30000" dirty="0">
                <a:latin typeface="Calibri" panose="020F0502020204030204" pitchFamily="34" charset="0"/>
                <a:cs typeface="Calibri" panose="020F0502020204030204" pitchFamily="34" charset="0"/>
                <a:sym typeface="Wingdings" panose="05000000000000000000" pitchFamily="2" charset="2"/>
              </a:rPr>
              <a:t>-1</a:t>
            </a:r>
            <a:r>
              <a:rPr lang="en-US" altLang="ko-KR" sz="2200" dirty="0">
                <a:latin typeface="Calibri" panose="020F0502020204030204" pitchFamily="34" charset="0"/>
                <a:cs typeface="Calibri" panose="020F0502020204030204" pitchFamily="34" charset="0"/>
                <a:sym typeface="Wingdings" panose="05000000000000000000" pitchFamily="2" charset="2"/>
              </a:rPr>
              <a:t>∙M = 1.</a:t>
            </a:r>
            <a:endParaRPr lang="en-US" altLang="ko-KR" sz="22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7D016C40-1DC7-E087-AE6D-3C17C8C84954}"/>
              </a:ext>
            </a:extLst>
          </p:cNvPr>
          <p:cNvSpPr>
            <a:spLocks noGrp="1"/>
          </p:cNvSpPr>
          <p:nvPr>
            <p:ph type="sldNum" sz="quarter" idx="12"/>
          </p:nvPr>
        </p:nvSpPr>
        <p:spPr/>
        <p:txBody>
          <a:bodyPr/>
          <a:lstStyle/>
          <a:p>
            <a:fld id="{EDD1A72B-98E2-4410-968F-E888C89B75C3}" type="slidenum">
              <a:rPr lang="en-US" smtClean="0"/>
              <a:pPr/>
              <a:t>21</a:t>
            </a:fld>
            <a:endParaRPr lang="en-US" dirty="0"/>
          </a:p>
        </p:txBody>
      </p:sp>
      <p:pic>
        <p:nvPicPr>
          <p:cNvPr id="6" name="Picture 5">
            <a:extLst>
              <a:ext uri="{FF2B5EF4-FFF2-40B4-BE49-F238E27FC236}">
                <a16:creationId xmlns:a16="http://schemas.microsoft.com/office/drawing/2014/main" id="{68080B95-07F4-D940-60A0-F57AF1813B70}"/>
              </a:ext>
            </a:extLst>
          </p:cNvPr>
          <p:cNvPicPr>
            <a:picLocks noChangeAspect="1"/>
          </p:cNvPicPr>
          <p:nvPr/>
        </p:nvPicPr>
        <p:blipFill>
          <a:blip r:embed="rId5"/>
          <a:stretch>
            <a:fillRect/>
          </a:stretch>
        </p:blipFill>
        <p:spPr>
          <a:xfrm>
            <a:off x="1143000" y="2362200"/>
            <a:ext cx="2353003" cy="905001"/>
          </a:xfrm>
          <a:prstGeom prst="rect">
            <a:avLst/>
          </a:prstGeom>
        </p:spPr>
      </p:pic>
      <p:pic>
        <p:nvPicPr>
          <p:cNvPr id="8" name="Picture 7">
            <a:extLst>
              <a:ext uri="{FF2B5EF4-FFF2-40B4-BE49-F238E27FC236}">
                <a16:creationId xmlns:a16="http://schemas.microsoft.com/office/drawing/2014/main" id="{6826F502-72A1-2678-EE6B-E8DF2F311B2C}"/>
              </a:ext>
            </a:extLst>
          </p:cNvPr>
          <p:cNvPicPr>
            <a:picLocks noChangeAspect="1"/>
          </p:cNvPicPr>
          <p:nvPr/>
        </p:nvPicPr>
        <p:blipFill>
          <a:blip r:embed="rId6"/>
          <a:stretch>
            <a:fillRect/>
          </a:stretch>
        </p:blipFill>
        <p:spPr>
          <a:xfrm>
            <a:off x="4572000" y="2362200"/>
            <a:ext cx="2219635" cy="876422"/>
          </a:xfrm>
          <a:prstGeom prst="rect">
            <a:avLst/>
          </a:prstGeom>
        </p:spPr>
      </p:pic>
      <p:pic>
        <p:nvPicPr>
          <p:cNvPr id="10" name="Picture 9">
            <a:extLst>
              <a:ext uri="{FF2B5EF4-FFF2-40B4-BE49-F238E27FC236}">
                <a16:creationId xmlns:a16="http://schemas.microsoft.com/office/drawing/2014/main" id="{2EC2B2A3-227A-F6F9-AFE0-4D877A64706F}"/>
              </a:ext>
            </a:extLst>
          </p:cNvPr>
          <p:cNvPicPr>
            <a:picLocks noChangeAspect="1"/>
          </p:cNvPicPr>
          <p:nvPr/>
        </p:nvPicPr>
        <p:blipFill>
          <a:blip r:embed="rId7"/>
          <a:stretch>
            <a:fillRect/>
          </a:stretch>
        </p:blipFill>
        <p:spPr>
          <a:xfrm>
            <a:off x="1066800" y="3886200"/>
            <a:ext cx="5811061" cy="971686"/>
          </a:xfrm>
          <a:prstGeom prst="rect">
            <a:avLst/>
          </a:prstGeom>
        </p:spPr>
      </p:pic>
      <p:cxnSp>
        <p:nvCxnSpPr>
          <p:cNvPr id="14" name="Straight Arrow Connector 13">
            <a:extLst>
              <a:ext uri="{FF2B5EF4-FFF2-40B4-BE49-F238E27FC236}">
                <a16:creationId xmlns:a16="http://schemas.microsoft.com/office/drawing/2014/main" id="{4724F650-771D-FE3D-E42C-A40B3366B62B}"/>
              </a:ext>
            </a:extLst>
          </p:cNvPr>
          <p:cNvCxnSpPr>
            <a:stCxn id="6" idx="2"/>
            <a:endCxn id="10" idx="0"/>
          </p:cNvCxnSpPr>
          <p:nvPr/>
        </p:nvCxnSpPr>
        <p:spPr>
          <a:xfrm>
            <a:off x="2319502" y="3267201"/>
            <a:ext cx="1652829" cy="61899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1C60DC-AA49-7CF1-F2BA-24A8B0B575CF}"/>
              </a:ext>
            </a:extLst>
          </p:cNvPr>
          <p:cNvCxnSpPr>
            <a:cxnSpLocks/>
            <a:stCxn id="8" idx="2"/>
            <a:endCxn id="10" idx="0"/>
          </p:cNvCxnSpPr>
          <p:nvPr/>
        </p:nvCxnSpPr>
        <p:spPr>
          <a:xfrm flipH="1">
            <a:off x="3972331" y="3238622"/>
            <a:ext cx="1709487" cy="64757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245CAD7-F49A-D103-1397-CC9BD6B1FB42}"/>
              </a:ext>
            </a:extLst>
          </p:cNvPr>
          <p:cNvCxnSpPr>
            <a:cxnSpLocks/>
            <a:stCxn id="10" idx="2"/>
          </p:cNvCxnSpPr>
          <p:nvPr/>
        </p:nvCxnSpPr>
        <p:spPr>
          <a:xfrm flipH="1">
            <a:off x="3972161" y="4857886"/>
            <a:ext cx="170" cy="47611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94DCE0-8F0C-1228-65DC-18730EEDD645}"/>
              </a:ext>
            </a:extLst>
          </p:cNvPr>
          <p:cNvSpPr txBox="1"/>
          <p:nvPr/>
        </p:nvSpPr>
        <p:spPr>
          <a:xfrm>
            <a:off x="7010400" y="4191000"/>
            <a:ext cx="2056525" cy="369332"/>
          </a:xfrm>
          <a:prstGeom prst="rect">
            <a:avLst/>
          </a:prstGeom>
          <a:noFill/>
        </p:spPr>
        <p:txBody>
          <a:bodyPr wrap="none" rtlCol="0">
            <a:spAutoFit/>
          </a:bodyPr>
          <a:lstStyle/>
          <a:p>
            <a:r>
              <a:rPr lang="en-US" dirty="0">
                <a:solidFill>
                  <a:schemeClr val="bg1"/>
                </a:solidFill>
              </a:rPr>
              <a:t>X is an inverse of M </a:t>
            </a:r>
          </a:p>
        </p:txBody>
      </p:sp>
      <p:sp>
        <p:nvSpPr>
          <p:cNvPr id="25" name="TextBox 24">
            <a:extLst>
              <a:ext uri="{FF2B5EF4-FFF2-40B4-BE49-F238E27FC236}">
                <a16:creationId xmlns:a16="http://schemas.microsoft.com/office/drawing/2014/main" id="{96C066AB-A5FC-EEB5-0689-4FAA6036C286}"/>
              </a:ext>
            </a:extLst>
          </p:cNvPr>
          <p:cNvSpPr txBox="1"/>
          <p:nvPr/>
        </p:nvSpPr>
        <p:spPr>
          <a:xfrm>
            <a:off x="3810000" y="5410200"/>
            <a:ext cx="333746" cy="477054"/>
          </a:xfrm>
          <a:prstGeom prst="rect">
            <a:avLst/>
          </a:prstGeom>
          <a:noFill/>
        </p:spPr>
        <p:txBody>
          <a:bodyPr wrap="none" rtlCol="0">
            <a:spAutoFit/>
          </a:bodyPr>
          <a:lstStyle/>
          <a:p>
            <a:r>
              <a:rPr lang="en-US" sz="2500" b="1" dirty="0">
                <a:solidFill>
                  <a:schemeClr val="bg1"/>
                </a:solidFill>
              </a:rPr>
              <a:t>?</a:t>
            </a:r>
          </a:p>
        </p:txBody>
      </p:sp>
      <p:pic>
        <p:nvPicPr>
          <p:cNvPr id="2" name="Recorded Sound">
            <a:hlinkClick r:id="" action="ppaction://media"/>
            <a:extLst>
              <a:ext uri="{FF2B5EF4-FFF2-40B4-BE49-F238E27FC236}">
                <a16:creationId xmlns:a16="http://schemas.microsoft.com/office/drawing/2014/main" id="{2C491013-5CAE-A921-72D8-D0E9D1713A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762000"/>
            <a:ext cx="609600" cy="609600"/>
          </a:xfrm>
          <a:prstGeom prst="rect">
            <a:avLst/>
          </a:prstGeom>
        </p:spPr>
      </p:pic>
      <p:sp>
        <p:nvSpPr>
          <p:cNvPr id="3" name="TextBox 2">
            <a:extLst>
              <a:ext uri="{FF2B5EF4-FFF2-40B4-BE49-F238E27FC236}">
                <a16:creationId xmlns:a16="http://schemas.microsoft.com/office/drawing/2014/main" id="{433DECA6-4BBF-979D-4B06-84F9152B50A8}"/>
              </a:ext>
            </a:extLst>
          </p:cNvPr>
          <p:cNvSpPr txBox="1"/>
          <p:nvPr/>
        </p:nvSpPr>
        <p:spPr>
          <a:xfrm>
            <a:off x="914400" y="5867400"/>
            <a:ext cx="6365076" cy="646331"/>
          </a:xfrm>
          <a:prstGeom prst="rect">
            <a:avLst/>
          </a:prstGeom>
          <a:noFill/>
          <a:ln>
            <a:solidFill>
              <a:schemeClr val="accent1">
                <a:lumMod val="40000"/>
                <a:lumOff val="60000"/>
              </a:schemeClr>
            </a:solidFill>
          </a:ln>
        </p:spPr>
        <p:txBody>
          <a:bodyPr wrap="none" rtlCol="0">
            <a:spAutoFit/>
          </a:bodyPr>
          <a:lstStyle/>
          <a:p>
            <a:pPr algn="ctr"/>
            <a:r>
              <a:rPr lang="en-US" dirty="0">
                <a:solidFill>
                  <a:srgbClr val="FFFF00"/>
                </a:solidFill>
              </a:rPr>
              <a:t>As the dimension of the matrix gets higher, </a:t>
            </a:r>
          </a:p>
          <a:p>
            <a:pPr algn="ctr"/>
            <a:r>
              <a:rPr lang="en-US" dirty="0">
                <a:solidFill>
                  <a:srgbClr val="FFFF00"/>
                </a:solidFill>
              </a:rPr>
              <a:t>the analytic solution for the matrix inversion will become complex.</a:t>
            </a:r>
          </a:p>
        </p:txBody>
      </p:sp>
    </p:spTree>
    <p:extLst>
      <p:ext uri="{BB962C8B-B14F-4D97-AF65-F5344CB8AC3E}">
        <p14:creationId xmlns:p14="http://schemas.microsoft.com/office/powerpoint/2010/main" val="3311871900"/>
      </p:ext>
    </p:extLst>
  </p:cSld>
  <p:clrMapOvr>
    <a:masterClrMapping/>
  </p:clrMapOvr>
  <mc:AlternateContent xmlns:mc="http://schemas.openxmlformats.org/markup-compatibility/2006" xmlns:p14="http://schemas.microsoft.com/office/powerpoint/2010/main">
    <mc:Choice Requires="p14">
      <p:transition spd="slow" p14:dur="2000" advTm="31317"/>
    </mc:Choice>
    <mc:Fallback xmlns="">
      <p:transition spd="slow" advTm="3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599C-817E-9386-5BB1-1A7358D7B07F}"/>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A73B69FD-BAB4-C4AE-4F51-0745298A4F5B}"/>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Matrix Inversion (cont.)</a:t>
            </a:r>
          </a:p>
        </p:txBody>
      </p:sp>
      <p:sp>
        <p:nvSpPr>
          <p:cNvPr id="9219" name="Rectangle 3">
            <a:extLst>
              <a:ext uri="{FF2B5EF4-FFF2-40B4-BE49-F238E27FC236}">
                <a16:creationId xmlns:a16="http://schemas.microsoft.com/office/drawing/2014/main" id="{E43DDD59-DA2C-6145-844E-FAEB43E370B6}"/>
              </a:ext>
            </a:extLst>
          </p:cNvPr>
          <p:cNvSpPr>
            <a:spLocks noGrp="1" noChangeArrowheads="1"/>
          </p:cNvSpPr>
          <p:nvPr>
            <p:ph idx="1"/>
          </p:nvPr>
        </p:nvSpPr>
        <p:spPr>
          <a:xfrm>
            <a:off x="304800" y="1447800"/>
            <a:ext cx="8610600" cy="4495800"/>
          </a:xfrm>
        </p:spPr>
        <p:txBody>
          <a:bodyPr>
            <a:noAutofit/>
          </a:bodyPr>
          <a:lstStyle/>
          <a:p>
            <a:r>
              <a:rPr lang="en-US" altLang="ko-KR" sz="2200" dirty="0">
                <a:latin typeface="Calibri" panose="020F0502020204030204" pitchFamily="34" charset="0"/>
                <a:cs typeface="Calibri" panose="020F0502020204030204" pitchFamily="34" charset="0"/>
                <a:sym typeface="Wingdings" panose="05000000000000000000" pitchFamily="2" charset="2"/>
              </a:rPr>
              <a:t>We can rewrite the equation in the previous slide as four separate equations.</a:t>
            </a: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endParaRPr lang="en-US" altLang="ko-KR" sz="2200" dirty="0">
              <a:latin typeface="Calibri" panose="020F0502020204030204" pitchFamily="34" charset="0"/>
              <a:cs typeface="Calibri" panose="020F0502020204030204" pitchFamily="34" charset="0"/>
              <a:sym typeface="Wingdings" panose="05000000000000000000" pitchFamily="2" charset="2"/>
            </a:endParaRPr>
          </a:p>
          <a:p>
            <a:r>
              <a:rPr lang="en-US" altLang="ko-KR" sz="2200" dirty="0">
                <a:latin typeface="Calibri" panose="020F0502020204030204" pitchFamily="34" charset="0"/>
                <a:cs typeface="Calibri" panose="020F0502020204030204" pitchFamily="34" charset="0"/>
                <a:sym typeface="Wingdings" panose="05000000000000000000" pitchFamily="2" charset="2"/>
              </a:rPr>
              <a:t>By using one of the methods introduced previously (such as Gauss elimination, Gauss-Jordan, and LU decomposition), we can obtain the inverse of the matrix.</a:t>
            </a:r>
            <a:endParaRPr lang="en-US" altLang="ko-KR" sz="22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ACBB721F-C2AA-C141-4D0F-77411995C30F}"/>
              </a:ext>
            </a:extLst>
          </p:cNvPr>
          <p:cNvSpPr>
            <a:spLocks noGrp="1"/>
          </p:cNvSpPr>
          <p:nvPr>
            <p:ph type="sldNum" sz="quarter" idx="12"/>
          </p:nvPr>
        </p:nvSpPr>
        <p:spPr/>
        <p:txBody>
          <a:bodyPr/>
          <a:lstStyle/>
          <a:p>
            <a:fld id="{EDD1A72B-98E2-4410-968F-E888C89B75C3}" type="slidenum">
              <a:rPr lang="en-US" smtClean="0"/>
              <a:pPr/>
              <a:t>22</a:t>
            </a:fld>
            <a:endParaRPr lang="en-US" dirty="0"/>
          </a:p>
        </p:txBody>
      </p:sp>
      <p:pic>
        <p:nvPicPr>
          <p:cNvPr id="3" name="Picture 2">
            <a:extLst>
              <a:ext uri="{FF2B5EF4-FFF2-40B4-BE49-F238E27FC236}">
                <a16:creationId xmlns:a16="http://schemas.microsoft.com/office/drawing/2014/main" id="{E50208C5-C9D4-AFE8-88E0-75184BF02402}"/>
              </a:ext>
            </a:extLst>
          </p:cNvPr>
          <p:cNvPicPr>
            <a:picLocks noChangeAspect="1"/>
          </p:cNvPicPr>
          <p:nvPr/>
        </p:nvPicPr>
        <p:blipFill>
          <a:blip r:embed="rId5"/>
          <a:stretch>
            <a:fillRect/>
          </a:stretch>
        </p:blipFill>
        <p:spPr>
          <a:xfrm>
            <a:off x="304799" y="2310454"/>
            <a:ext cx="4159577" cy="1143000"/>
          </a:xfrm>
          <a:prstGeom prst="rect">
            <a:avLst/>
          </a:prstGeom>
        </p:spPr>
      </p:pic>
      <p:pic>
        <p:nvPicPr>
          <p:cNvPr id="7" name="Picture 6">
            <a:extLst>
              <a:ext uri="{FF2B5EF4-FFF2-40B4-BE49-F238E27FC236}">
                <a16:creationId xmlns:a16="http://schemas.microsoft.com/office/drawing/2014/main" id="{80E8231B-86A6-EEAB-3109-0638C540AC52}"/>
              </a:ext>
            </a:extLst>
          </p:cNvPr>
          <p:cNvPicPr>
            <a:picLocks noChangeAspect="1"/>
          </p:cNvPicPr>
          <p:nvPr/>
        </p:nvPicPr>
        <p:blipFill>
          <a:blip r:embed="rId6"/>
          <a:stretch>
            <a:fillRect/>
          </a:stretch>
        </p:blipFill>
        <p:spPr>
          <a:xfrm>
            <a:off x="228600" y="4063054"/>
            <a:ext cx="4343400" cy="1194746"/>
          </a:xfrm>
          <a:prstGeom prst="rect">
            <a:avLst/>
          </a:prstGeom>
        </p:spPr>
      </p:pic>
      <p:pic>
        <p:nvPicPr>
          <p:cNvPr id="11" name="Picture 10">
            <a:extLst>
              <a:ext uri="{FF2B5EF4-FFF2-40B4-BE49-F238E27FC236}">
                <a16:creationId xmlns:a16="http://schemas.microsoft.com/office/drawing/2014/main" id="{CEDE5E65-B713-A57F-F45F-CF9089914F42}"/>
              </a:ext>
            </a:extLst>
          </p:cNvPr>
          <p:cNvPicPr>
            <a:picLocks noChangeAspect="1"/>
          </p:cNvPicPr>
          <p:nvPr/>
        </p:nvPicPr>
        <p:blipFill>
          <a:blip r:embed="rId7"/>
          <a:stretch>
            <a:fillRect/>
          </a:stretch>
        </p:blipFill>
        <p:spPr>
          <a:xfrm>
            <a:off x="4571999" y="2310454"/>
            <a:ext cx="4360795" cy="1143000"/>
          </a:xfrm>
          <a:prstGeom prst="rect">
            <a:avLst/>
          </a:prstGeom>
        </p:spPr>
      </p:pic>
      <p:pic>
        <p:nvPicPr>
          <p:cNvPr id="13" name="Picture 12">
            <a:extLst>
              <a:ext uri="{FF2B5EF4-FFF2-40B4-BE49-F238E27FC236}">
                <a16:creationId xmlns:a16="http://schemas.microsoft.com/office/drawing/2014/main" id="{487B3D89-4DC0-6A1C-9E70-8FB631E0108D}"/>
              </a:ext>
            </a:extLst>
          </p:cNvPr>
          <p:cNvPicPr>
            <a:picLocks noChangeAspect="1"/>
          </p:cNvPicPr>
          <p:nvPr/>
        </p:nvPicPr>
        <p:blipFill>
          <a:blip r:embed="rId8"/>
          <a:stretch>
            <a:fillRect/>
          </a:stretch>
        </p:blipFill>
        <p:spPr>
          <a:xfrm>
            <a:off x="4724400" y="4063054"/>
            <a:ext cx="4301611" cy="1143000"/>
          </a:xfrm>
          <a:prstGeom prst="rect">
            <a:avLst/>
          </a:prstGeom>
        </p:spPr>
      </p:pic>
      <p:pic>
        <p:nvPicPr>
          <p:cNvPr id="2" name="Recorded Sound">
            <a:hlinkClick r:id="" action="ppaction://media"/>
            <a:extLst>
              <a:ext uri="{FF2B5EF4-FFF2-40B4-BE49-F238E27FC236}">
                <a16:creationId xmlns:a16="http://schemas.microsoft.com/office/drawing/2014/main" id="{2BD13A1A-FDE2-7C6F-FC64-420247BB20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20000" y="762000"/>
            <a:ext cx="609600" cy="609600"/>
          </a:xfrm>
          <a:prstGeom prst="rect">
            <a:avLst/>
          </a:prstGeom>
        </p:spPr>
      </p:pic>
    </p:spTree>
    <p:extLst>
      <p:ext uri="{BB962C8B-B14F-4D97-AF65-F5344CB8AC3E}">
        <p14:creationId xmlns:p14="http://schemas.microsoft.com/office/powerpoint/2010/main" val="3723528771"/>
      </p:ext>
    </p:extLst>
  </p:cSld>
  <p:clrMapOvr>
    <a:masterClrMapping/>
  </p:clrMapOvr>
  <mc:AlternateContent xmlns:mc="http://schemas.openxmlformats.org/markup-compatibility/2006" xmlns:p14="http://schemas.microsoft.com/office/powerpoint/2010/main">
    <mc:Choice Requires="p14">
      <p:transition spd="slow" p14:dur="2000" advTm="42560"/>
    </mc:Choice>
    <mc:Fallback xmlns="">
      <p:transition spd="slow" advTm="4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0CFA-E889-1CD9-E50F-5A2BBB0038B3}"/>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CD931ECA-3D7C-DE6C-30E8-620143406694}"/>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Systems of Linear Equations</a:t>
            </a:r>
          </a:p>
        </p:txBody>
      </p:sp>
      <p:sp>
        <p:nvSpPr>
          <p:cNvPr id="9219" name="Rectangle 3">
            <a:extLst>
              <a:ext uri="{FF2B5EF4-FFF2-40B4-BE49-F238E27FC236}">
                <a16:creationId xmlns:a16="http://schemas.microsoft.com/office/drawing/2014/main" id="{14E88ADD-25CE-1714-A068-E0B4B236C408}"/>
              </a:ext>
            </a:extLst>
          </p:cNvPr>
          <p:cNvSpPr>
            <a:spLocks noGrp="1" noChangeArrowheads="1"/>
          </p:cNvSpPr>
          <p:nvPr>
            <p:ph idx="1"/>
          </p:nvPr>
        </p:nvSpPr>
        <p:spPr>
          <a:xfrm>
            <a:off x="304800" y="1447800"/>
            <a:ext cx="8610600" cy="4876800"/>
          </a:xfrm>
        </p:spPr>
        <p:txBody>
          <a:bodyPr>
            <a:noAutofit/>
          </a:bodyPr>
          <a:lstStyle/>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r>
              <a:rPr lang="en-US" altLang="ko-KR" sz="2500" dirty="0">
                <a:latin typeface="Calibri" panose="020F0502020204030204" pitchFamily="34" charset="0"/>
                <a:cs typeface="Calibri" panose="020F0502020204030204" pitchFamily="34" charset="0"/>
              </a:rPr>
              <a:t>Examples</a:t>
            </a:r>
          </a:p>
        </p:txBody>
      </p:sp>
      <p:sp>
        <p:nvSpPr>
          <p:cNvPr id="5" name="Slide Number Placeholder 4">
            <a:extLst>
              <a:ext uri="{FF2B5EF4-FFF2-40B4-BE49-F238E27FC236}">
                <a16:creationId xmlns:a16="http://schemas.microsoft.com/office/drawing/2014/main" id="{EE287CE0-A29E-0BA0-A0FD-0DA4C7D9F50A}"/>
              </a:ext>
            </a:extLst>
          </p:cNvPr>
          <p:cNvSpPr>
            <a:spLocks noGrp="1"/>
          </p:cNvSpPr>
          <p:nvPr>
            <p:ph type="sldNum" sz="quarter" idx="12"/>
          </p:nvPr>
        </p:nvSpPr>
        <p:spPr/>
        <p:txBody>
          <a:bodyPr/>
          <a:lstStyle/>
          <a:p>
            <a:fld id="{EDD1A72B-98E2-4410-968F-E888C89B75C3}" type="slidenum">
              <a:rPr lang="en-US" smtClean="0"/>
              <a:pPr/>
              <a:t>3</a:t>
            </a:fld>
            <a:endParaRPr lang="en-US" dirty="0"/>
          </a:p>
        </p:txBody>
      </p:sp>
      <p:pic>
        <p:nvPicPr>
          <p:cNvPr id="6" name="Picture 5">
            <a:extLst>
              <a:ext uri="{FF2B5EF4-FFF2-40B4-BE49-F238E27FC236}">
                <a16:creationId xmlns:a16="http://schemas.microsoft.com/office/drawing/2014/main" id="{8D2FD7FD-8AEF-20CB-6C82-72345FFB9C26}"/>
              </a:ext>
            </a:extLst>
          </p:cNvPr>
          <p:cNvPicPr>
            <a:picLocks noChangeAspect="1"/>
          </p:cNvPicPr>
          <p:nvPr/>
        </p:nvPicPr>
        <p:blipFill>
          <a:blip r:embed="rId5"/>
          <a:stretch>
            <a:fillRect/>
          </a:stretch>
        </p:blipFill>
        <p:spPr>
          <a:xfrm>
            <a:off x="3886200" y="1524000"/>
            <a:ext cx="1620982" cy="914400"/>
          </a:xfrm>
          <a:prstGeom prst="rect">
            <a:avLst/>
          </a:prstGeom>
        </p:spPr>
      </p:pic>
      <p:pic>
        <p:nvPicPr>
          <p:cNvPr id="8" name="Picture 7">
            <a:extLst>
              <a:ext uri="{FF2B5EF4-FFF2-40B4-BE49-F238E27FC236}">
                <a16:creationId xmlns:a16="http://schemas.microsoft.com/office/drawing/2014/main" id="{166B324B-3228-4897-42B7-5257130F88AD}"/>
              </a:ext>
            </a:extLst>
          </p:cNvPr>
          <p:cNvPicPr>
            <a:picLocks noChangeAspect="1"/>
          </p:cNvPicPr>
          <p:nvPr/>
        </p:nvPicPr>
        <p:blipFill>
          <a:blip r:embed="rId6"/>
          <a:stretch>
            <a:fillRect/>
          </a:stretch>
        </p:blipFill>
        <p:spPr>
          <a:xfrm>
            <a:off x="1905000" y="2667000"/>
            <a:ext cx="6324600" cy="411660"/>
          </a:xfrm>
          <a:prstGeom prst="rect">
            <a:avLst/>
          </a:prstGeom>
        </p:spPr>
      </p:pic>
      <p:pic>
        <p:nvPicPr>
          <p:cNvPr id="10" name="Picture 9">
            <a:extLst>
              <a:ext uri="{FF2B5EF4-FFF2-40B4-BE49-F238E27FC236}">
                <a16:creationId xmlns:a16="http://schemas.microsoft.com/office/drawing/2014/main" id="{2A4D0BD2-FB8C-9CE2-33B6-304D74F2FC35}"/>
              </a:ext>
            </a:extLst>
          </p:cNvPr>
          <p:cNvPicPr>
            <a:picLocks noChangeAspect="1"/>
          </p:cNvPicPr>
          <p:nvPr/>
        </p:nvPicPr>
        <p:blipFill>
          <a:blip r:embed="rId7"/>
          <a:stretch>
            <a:fillRect/>
          </a:stretch>
        </p:blipFill>
        <p:spPr>
          <a:xfrm>
            <a:off x="914400" y="3733800"/>
            <a:ext cx="7396372" cy="1447800"/>
          </a:xfrm>
          <a:prstGeom prst="rect">
            <a:avLst/>
          </a:prstGeom>
        </p:spPr>
      </p:pic>
      <p:pic>
        <p:nvPicPr>
          <p:cNvPr id="12" name="Picture 11">
            <a:extLst>
              <a:ext uri="{FF2B5EF4-FFF2-40B4-BE49-F238E27FC236}">
                <a16:creationId xmlns:a16="http://schemas.microsoft.com/office/drawing/2014/main" id="{89D505E7-39FF-1F71-5561-5771511EDAD3}"/>
              </a:ext>
            </a:extLst>
          </p:cNvPr>
          <p:cNvPicPr>
            <a:picLocks noChangeAspect="1"/>
          </p:cNvPicPr>
          <p:nvPr/>
        </p:nvPicPr>
        <p:blipFill>
          <a:blip r:embed="rId8"/>
          <a:stretch>
            <a:fillRect/>
          </a:stretch>
        </p:blipFill>
        <p:spPr>
          <a:xfrm>
            <a:off x="914401" y="5181600"/>
            <a:ext cx="7391400" cy="664277"/>
          </a:xfrm>
          <a:prstGeom prst="rect">
            <a:avLst/>
          </a:prstGeom>
        </p:spPr>
      </p:pic>
      <p:pic>
        <p:nvPicPr>
          <p:cNvPr id="2" name="Recorded Sound">
            <a:hlinkClick r:id="" action="ppaction://media"/>
            <a:extLst>
              <a:ext uri="{FF2B5EF4-FFF2-40B4-BE49-F238E27FC236}">
                <a16:creationId xmlns:a16="http://schemas.microsoft.com/office/drawing/2014/main" id="{C0CB8AF1-2990-DA72-FABF-D9B92242F6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7200" y="914400"/>
            <a:ext cx="609600" cy="609600"/>
          </a:xfrm>
          <a:prstGeom prst="rect">
            <a:avLst/>
          </a:prstGeom>
        </p:spPr>
      </p:pic>
    </p:spTree>
    <p:extLst>
      <p:ext uri="{BB962C8B-B14F-4D97-AF65-F5344CB8AC3E}">
        <p14:creationId xmlns:p14="http://schemas.microsoft.com/office/powerpoint/2010/main" val="2294162888"/>
      </p:ext>
    </p:extLst>
  </p:cSld>
  <p:clrMapOvr>
    <a:masterClrMapping/>
  </p:clrMapOvr>
  <mc:AlternateContent xmlns:mc="http://schemas.openxmlformats.org/markup-compatibility/2006" xmlns:p14="http://schemas.microsoft.com/office/powerpoint/2010/main">
    <mc:Choice Requires="p14">
      <p:transition spd="slow" p14:dur="2000" advTm="20322"/>
    </mc:Choice>
    <mc:Fallback xmlns="">
      <p:transition spd="slow" advTm="2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21D27-9762-2818-69AA-3A3570DD6F75}"/>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9387D630-34FA-62C0-C04D-23F84C9B8C1E}"/>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Systems of Linear Equations (cont.)</a:t>
            </a:r>
          </a:p>
        </p:txBody>
      </p:sp>
      <p:sp>
        <p:nvSpPr>
          <p:cNvPr id="9219" name="Rectangle 3">
            <a:extLst>
              <a:ext uri="{FF2B5EF4-FFF2-40B4-BE49-F238E27FC236}">
                <a16:creationId xmlns:a16="http://schemas.microsoft.com/office/drawing/2014/main" id="{1F3661B7-8BBD-523A-07C3-AA067C9AAC19}"/>
              </a:ext>
            </a:extLst>
          </p:cNvPr>
          <p:cNvSpPr>
            <a:spLocks noGrp="1" noChangeArrowheads="1"/>
          </p:cNvSpPr>
          <p:nvPr>
            <p:ph idx="1"/>
          </p:nvPr>
        </p:nvSpPr>
        <p:spPr>
          <a:xfrm>
            <a:off x="304800" y="1447800"/>
            <a:ext cx="8610600" cy="4876800"/>
          </a:xfrm>
        </p:spPr>
        <p:txBody>
          <a:bodyPr>
            <a:noAutofit/>
          </a:bodyPr>
          <a:lstStyle/>
          <a:p>
            <a:r>
              <a:rPr lang="en-US" altLang="ko-KR" sz="2500" dirty="0">
                <a:latin typeface="Calibri" panose="020F0502020204030204" pitchFamily="34" charset="0"/>
                <a:cs typeface="Calibri" panose="020F0502020204030204" pitchFamily="34" charset="0"/>
              </a:rPr>
              <a:t>A set of linear equations sharing the same variables.</a:t>
            </a: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r>
              <a:rPr lang="en-US" altLang="ko-KR" sz="2500" dirty="0">
                <a:latin typeface="Calibri" panose="020F0502020204030204" pitchFamily="34" charset="0"/>
                <a:cs typeface="Calibri" panose="020F0502020204030204" pitchFamily="34" charset="0"/>
              </a:rPr>
              <a:t>Matrix form of a system of linear equations is Ax = y.</a:t>
            </a:r>
          </a:p>
          <a:p>
            <a:endParaRPr lang="en-US" altLang="ko-KR" sz="25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AC09A3BB-5D95-19DA-B25F-E857EDA4CEB1}"/>
              </a:ext>
            </a:extLst>
          </p:cNvPr>
          <p:cNvSpPr>
            <a:spLocks noGrp="1"/>
          </p:cNvSpPr>
          <p:nvPr>
            <p:ph type="sldNum" sz="quarter" idx="12"/>
          </p:nvPr>
        </p:nvSpPr>
        <p:spPr/>
        <p:txBody>
          <a:bodyPr/>
          <a:lstStyle/>
          <a:p>
            <a:fld id="{EDD1A72B-98E2-4410-968F-E888C89B75C3}" type="slidenum">
              <a:rPr lang="en-US" smtClean="0"/>
              <a:pPr/>
              <a:t>4</a:t>
            </a:fld>
            <a:endParaRPr lang="en-US" dirty="0"/>
          </a:p>
        </p:txBody>
      </p:sp>
      <p:pic>
        <p:nvPicPr>
          <p:cNvPr id="3" name="Picture 2">
            <a:extLst>
              <a:ext uri="{FF2B5EF4-FFF2-40B4-BE49-F238E27FC236}">
                <a16:creationId xmlns:a16="http://schemas.microsoft.com/office/drawing/2014/main" id="{7CF8126A-4ECD-E25A-1BDD-A7AF36F5432E}"/>
              </a:ext>
            </a:extLst>
          </p:cNvPr>
          <p:cNvPicPr>
            <a:picLocks noChangeAspect="1"/>
          </p:cNvPicPr>
          <p:nvPr/>
        </p:nvPicPr>
        <p:blipFill>
          <a:blip r:embed="rId5"/>
          <a:stretch>
            <a:fillRect/>
          </a:stretch>
        </p:blipFill>
        <p:spPr>
          <a:xfrm>
            <a:off x="1143000" y="1981200"/>
            <a:ext cx="6241773" cy="1143000"/>
          </a:xfrm>
          <a:prstGeom prst="rect">
            <a:avLst/>
          </a:prstGeom>
        </p:spPr>
      </p:pic>
      <p:sp>
        <p:nvSpPr>
          <p:cNvPr id="4" name="TextBox 3">
            <a:extLst>
              <a:ext uri="{FF2B5EF4-FFF2-40B4-BE49-F238E27FC236}">
                <a16:creationId xmlns:a16="http://schemas.microsoft.com/office/drawing/2014/main" id="{B39B8E19-F119-DB52-1B05-60DABF4FE47D}"/>
              </a:ext>
            </a:extLst>
          </p:cNvPr>
          <p:cNvSpPr txBox="1"/>
          <p:nvPr/>
        </p:nvSpPr>
        <p:spPr>
          <a:xfrm>
            <a:off x="2514600" y="3124200"/>
            <a:ext cx="3707938" cy="400110"/>
          </a:xfrm>
          <a:prstGeom prst="rect">
            <a:avLst/>
          </a:prstGeom>
          <a:noFill/>
        </p:spPr>
        <p:txBody>
          <a:bodyPr wrap="none" rtlCol="0">
            <a:spAutoFit/>
          </a:bodyPr>
          <a:lstStyle/>
          <a:p>
            <a:r>
              <a:rPr lang="en-US" sz="2000" dirty="0">
                <a:solidFill>
                  <a:schemeClr val="bg1"/>
                </a:solidFill>
              </a:rPr>
              <a:t>where </a:t>
            </a:r>
            <a:r>
              <a:rPr lang="en-US" sz="2000" dirty="0" err="1">
                <a:solidFill>
                  <a:schemeClr val="bg1"/>
                </a:solidFill>
              </a:rPr>
              <a:t>a</a:t>
            </a:r>
            <a:r>
              <a:rPr lang="en-US" sz="2000" baseline="-25000" dirty="0" err="1">
                <a:solidFill>
                  <a:schemeClr val="bg1"/>
                </a:solidFill>
              </a:rPr>
              <a:t>i,j</a:t>
            </a:r>
            <a:r>
              <a:rPr lang="en-US" sz="2000" dirty="0">
                <a:solidFill>
                  <a:schemeClr val="bg1"/>
                </a:solidFill>
              </a:rPr>
              <a:t> and </a:t>
            </a:r>
            <a:r>
              <a:rPr lang="en-US" sz="2000" dirty="0" err="1">
                <a:solidFill>
                  <a:schemeClr val="bg1"/>
                </a:solidFill>
              </a:rPr>
              <a:t>y</a:t>
            </a:r>
            <a:r>
              <a:rPr lang="en-US" sz="2000" baseline="-25000" dirty="0" err="1">
                <a:solidFill>
                  <a:schemeClr val="bg1"/>
                </a:solidFill>
              </a:rPr>
              <a:t>i</a:t>
            </a:r>
            <a:r>
              <a:rPr lang="en-US" sz="2000" dirty="0">
                <a:solidFill>
                  <a:schemeClr val="bg1"/>
                </a:solidFill>
              </a:rPr>
              <a:t> are real numbers.</a:t>
            </a:r>
          </a:p>
        </p:txBody>
      </p:sp>
      <p:pic>
        <p:nvPicPr>
          <p:cNvPr id="9" name="Picture 8">
            <a:extLst>
              <a:ext uri="{FF2B5EF4-FFF2-40B4-BE49-F238E27FC236}">
                <a16:creationId xmlns:a16="http://schemas.microsoft.com/office/drawing/2014/main" id="{F1E81803-A139-CD74-AD99-C40AD51DDF09}"/>
              </a:ext>
            </a:extLst>
          </p:cNvPr>
          <p:cNvPicPr>
            <a:picLocks noChangeAspect="1"/>
          </p:cNvPicPr>
          <p:nvPr/>
        </p:nvPicPr>
        <p:blipFill>
          <a:blip r:embed="rId6"/>
          <a:stretch>
            <a:fillRect/>
          </a:stretch>
        </p:blipFill>
        <p:spPr>
          <a:xfrm>
            <a:off x="2133600" y="4191000"/>
            <a:ext cx="4393325" cy="14478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AE6271-762B-A765-1086-416434BC7AE9}"/>
                  </a:ext>
                </a:extLst>
              </p:cNvPr>
              <p:cNvSpPr txBox="1"/>
              <p:nvPr/>
            </p:nvSpPr>
            <p:spPr>
              <a:xfrm>
                <a:off x="990600" y="5715000"/>
                <a:ext cx="7315200" cy="734240"/>
              </a:xfrm>
              <a:prstGeom prst="rect">
                <a:avLst/>
              </a:prstGeom>
              <a:noFill/>
            </p:spPr>
            <p:txBody>
              <a:bodyPr wrap="square" rtlCol="0">
                <a:spAutoFit/>
              </a:bodyPr>
              <a:lstStyle/>
              <a:p>
                <a:r>
                  <a:rPr lang="en-US" sz="2000" dirty="0">
                    <a:solidFill>
                      <a:schemeClr val="bg1"/>
                    </a:solidFill>
                  </a:rPr>
                  <a:t>where A is an m x n matrix, A(i, j) = </a:t>
                </a:r>
                <a:r>
                  <a:rPr lang="en-US" sz="2000" dirty="0" err="1">
                    <a:solidFill>
                      <a:schemeClr val="bg1"/>
                    </a:solidFill>
                  </a:rPr>
                  <a:t>a</a:t>
                </a:r>
                <a:r>
                  <a:rPr lang="en-US" sz="2000" baseline="-25000" dirty="0" err="1">
                    <a:solidFill>
                      <a:schemeClr val="bg1"/>
                    </a:solidFill>
                  </a:rPr>
                  <a:t>i,j</a:t>
                </a:r>
                <a:r>
                  <a:rPr lang="en-US" sz="2000" dirty="0">
                    <a:solidFill>
                      <a:schemeClr val="bg1"/>
                    </a:solidFill>
                  </a:rPr>
                  <a:t>, y is a vector in </a:t>
                </a:r>
                <a14:m>
                  <m:oMath xmlns:m="http://schemas.openxmlformats.org/officeDocument/2006/math">
                    <m:sSup>
                      <m:sSupPr>
                        <m:ctrlPr>
                          <a:rPr lang="en-US" altLang="ko-KR" sz="2000" i="1" smtClean="0">
                            <a:solidFill>
                              <a:schemeClr val="bg1"/>
                            </a:solidFill>
                            <a:latin typeface="Cambria Math" panose="02040503050406030204" pitchFamily="18" charset="0"/>
                          </a:rPr>
                        </m:ctrlPr>
                      </m:sSupPr>
                      <m:e>
                        <m:r>
                          <a:rPr lang="en-US" altLang="ko-KR" sz="2000" i="1" smtClean="0">
                            <a:solidFill>
                              <a:schemeClr val="bg1"/>
                            </a:solidFill>
                            <a:latin typeface="Cambria Math" panose="02040503050406030204" pitchFamily="18" charset="0"/>
                            <a:ea typeface="Cambria Math" panose="02040503050406030204" pitchFamily="18" charset="0"/>
                          </a:rPr>
                          <m:t>ℝ</m:t>
                        </m:r>
                      </m:e>
                      <m:sup>
                        <m:r>
                          <a:rPr lang="en-US" altLang="ko-KR" sz="2000" b="0" i="1" smtClean="0">
                            <a:solidFill>
                              <a:schemeClr val="bg1"/>
                            </a:solidFill>
                            <a:latin typeface="Cambria Math" panose="02040503050406030204" pitchFamily="18" charset="0"/>
                          </a:rPr>
                          <m:t>𝑚</m:t>
                        </m:r>
                      </m:sup>
                    </m:sSup>
                  </m:oMath>
                </a14:m>
                <a:r>
                  <a:rPr lang="en-US" sz="2000" dirty="0">
                    <a:solidFill>
                      <a:schemeClr val="bg1"/>
                    </a:solidFill>
                  </a:rPr>
                  <a:t>, and x is an unknown vector in </a:t>
                </a:r>
                <a14:m>
                  <m:oMath xmlns:m="http://schemas.openxmlformats.org/officeDocument/2006/math">
                    <m:sSup>
                      <m:sSupPr>
                        <m:ctrlPr>
                          <a:rPr lang="en-US" altLang="ko-KR" sz="2000" i="1">
                            <a:solidFill>
                              <a:schemeClr val="bg1"/>
                            </a:solidFill>
                            <a:latin typeface="Cambria Math" panose="02040503050406030204" pitchFamily="18" charset="0"/>
                          </a:rPr>
                        </m:ctrlPr>
                      </m:sSupPr>
                      <m:e>
                        <m:r>
                          <a:rPr lang="en-US" altLang="ko-KR" sz="2000" i="1">
                            <a:solidFill>
                              <a:schemeClr val="bg1"/>
                            </a:solidFill>
                            <a:latin typeface="Cambria Math" panose="02040503050406030204" pitchFamily="18" charset="0"/>
                            <a:ea typeface="Cambria Math" panose="02040503050406030204" pitchFamily="18" charset="0"/>
                          </a:rPr>
                          <m:t>ℝ</m:t>
                        </m:r>
                      </m:e>
                      <m:sup>
                        <m:r>
                          <a:rPr lang="en-US" altLang="ko-KR" sz="2000" b="0" i="1" smtClean="0">
                            <a:solidFill>
                              <a:schemeClr val="bg1"/>
                            </a:solidFill>
                            <a:latin typeface="Cambria Math" panose="02040503050406030204" pitchFamily="18" charset="0"/>
                            <a:ea typeface="Cambria Math" panose="02040503050406030204" pitchFamily="18" charset="0"/>
                          </a:rPr>
                          <m:t>𝑛</m:t>
                        </m:r>
                      </m:sup>
                    </m:sSup>
                  </m:oMath>
                </a14:m>
                <a:r>
                  <a:rPr lang="en-US" sz="2000" dirty="0">
                    <a:solidFill>
                      <a:schemeClr val="bg1"/>
                    </a:solidFill>
                  </a:rPr>
                  <a:t>.</a:t>
                </a:r>
              </a:p>
            </p:txBody>
          </p:sp>
        </mc:Choice>
        <mc:Fallback xmlns="">
          <p:sp>
            <p:nvSpPr>
              <p:cNvPr id="11" name="TextBox 10">
                <a:extLst>
                  <a:ext uri="{FF2B5EF4-FFF2-40B4-BE49-F238E27FC236}">
                    <a16:creationId xmlns:a16="http://schemas.microsoft.com/office/drawing/2014/main" id="{2DAE6271-762B-A765-1086-416434BC7AE9}"/>
                  </a:ext>
                </a:extLst>
              </p:cNvPr>
              <p:cNvSpPr txBox="1">
                <a:spLocks noRot="1" noChangeAspect="1" noMove="1" noResize="1" noEditPoints="1" noAdjustHandles="1" noChangeArrowheads="1" noChangeShapeType="1" noTextEdit="1"/>
              </p:cNvSpPr>
              <p:nvPr/>
            </p:nvSpPr>
            <p:spPr>
              <a:xfrm>
                <a:off x="990600" y="5715000"/>
                <a:ext cx="7315200" cy="734240"/>
              </a:xfrm>
              <a:prstGeom prst="rect">
                <a:avLst/>
              </a:prstGeom>
              <a:blipFill>
                <a:blip r:embed="rId7"/>
                <a:stretch>
                  <a:fillRect l="-917" t="-5000" r="-1250" b="-10000"/>
                </a:stretch>
              </a:blipFill>
            </p:spPr>
            <p:txBody>
              <a:bodyPr/>
              <a:lstStyle/>
              <a:p>
                <a:r>
                  <a:rPr lang="en-US">
                    <a:noFill/>
                  </a:rPr>
                  <a:t> </a:t>
                </a:r>
              </a:p>
            </p:txBody>
          </p:sp>
        </mc:Fallback>
      </mc:AlternateContent>
      <p:pic>
        <p:nvPicPr>
          <p:cNvPr id="2" name="Recorded Sound">
            <a:hlinkClick r:id="" action="ppaction://media"/>
            <a:extLst>
              <a:ext uri="{FF2B5EF4-FFF2-40B4-BE49-F238E27FC236}">
                <a16:creationId xmlns:a16="http://schemas.microsoft.com/office/drawing/2014/main" id="{506084A1-BEB5-3A28-B429-71D8F87620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29600" y="685800"/>
            <a:ext cx="609600" cy="609600"/>
          </a:xfrm>
          <a:prstGeom prst="rect">
            <a:avLst/>
          </a:prstGeom>
        </p:spPr>
      </p:pic>
    </p:spTree>
    <p:extLst>
      <p:ext uri="{BB962C8B-B14F-4D97-AF65-F5344CB8AC3E}">
        <p14:creationId xmlns:p14="http://schemas.microsoft.com/office/powerpoint/2010/main" val="1608784813"/>
      </p:ext>
    </p:extLst>
  </p:cSld>
  <p:clrMapOvr>
    <a:masterClrMapping/>
  </p:clrMapOvr>
  <mc:AlternateContent xmlns:mc="http://schemas.openxmlformats.org/markup-compatibility/2006" xmlns:p14="http://schemas.microsoft.com/office/powerpoint/2010/main">
    <mc:Choice Requires="p14">
      <p:transition spd="slow" p14:dur="2000" advTm="40754"/>
    </mc:Choice>
    <mc:Fallback xmlns="">
      <p:transition spd="slow" advTm="4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6006C-3D77-2969-71ED-2785FD96A077}"/>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38B993DD-7F76-89BE-5B14-D510C83D8DDC}"/>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Systems of Linear Equations (cont.)</a:t>
            </a:r>
          </a:p>
        </p:txBody>
      </p:sp>
      <p:sp>
        <p:nvSpPr>
          <p:cNvPr id="9219" name="Rectangle 3">
            <a:extLst>
              <a:ext uri="{FF2B5EF4-FFF2-40B4-BE49-F238E27FC236}">
                <a16:creationId xmlns:a16="http://schemas.microsoft.com/office/drawing/2014/main" id="{B278E078-A5B5-8015-4251-2E01D1DF5755}"/>
              </a:ext>
            </a:extLst>
          </p:cNvPr>
          <p:cNvSpPr>
            <a:spLocks noGrp="1" noChangeArrowheads="1"/>
          </p:cNvSpPr>
          <p:nvPr>
            <p:ph idx="1"/>
          </p:nvPr>
        </p:nvSpPr>
        <p:spPr>
          <a:xfrm>
            <a:off x="304800" y="1447800"/>
            <a:ext cx="8610600" cy="4876800"/>
          </a:xfrm>
        </p:spPr>
        <p:txBody>
          <a:bodyPr>
            <a:noAutofit/>
          </a:bodyPr>
          <a:lstStyle/>
          <a:p>
            <a:r>
              <a:rPr lang="en-US" altLang="ko-KR" sz="2500" dirty="0">
                <a:latin typeface="Calibri" panose="020F0502020204030204" pitchFamily="34" charset="0"/>
                <a:cs typeface="Calibri" panose="020F0502020204030204" pitchFamily="34" charset="0"/>
              </a:rPr>
              <a:t>Example</a:t>
            </a:r>
          </a:p>
          <a:p>
            <a:endParaRPr lang="en-US" altLang="ko-KR" sz="25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A90DD567-2E68-6879-C441-F2E93A9E5E3B}"/>
              </a:ext>
            </a:extLst>
          </p:cNvPr>
          <p:cNvSpPr>
            <a:spLocks noGrp="1"/>
          </p:cNvSpPr>
          <p:nvPr>
            <p:ph type="sldNum" sz="quarter" idx="12"/>
          </p:nvPr>
        </p:nvSpPr>
        <p:spPr/>
        <p:txBody>
          <a:bodyPr/>
          <a:lstStyle/>
          <a:p>
            <a:fld id="{EDD1A72B-98E2-4410-968F-E888C89B75C3}" type="slidenum">
              <a:rPr lang="en-US" smtClean="0"/>
              <a:pPr/>
              <a:t>5</a:t>
            </a:fld>
            <a:endParaRPr lang="en-US" dirty="0"/>
          </a:p>
        </p:txBody>
      </p:sp>
      <p:pic>
        <p:nvPicPr>
          <p:cNvPr id="6" name="Picture 5">
            <a:extLst>
              <a:ext uri="{FF2B5EF4-FFF2-40B4-BE49-F238E27FC236}">
                <a16:creationId xmlns:a16="http://schemas.microsoft.com/office/drawing/2014/main" id="{384BE7AA-DBC1-27FA-5B99-5281DABED0B2}"/>
              </a:ext>
            </a:extLst>
          </p:cNvPr>
          <p:cNvPicPr>
            <a:picLocks noChangeAspect="1"/>
          </p:cNvPicPr>
          <p:nvPr/>
        </p:nvPicPr>
        <p:blipFill>
          <a:blip r:embed="rId5"/>
          <a:stretch>
            <a:fillRect/>
          </a:stretch>
        </p:blipFill>
        <p:spPr>
          <a:xfrm>
            <a:off x="1295400" y="2057400"/>
            <a:ext cx="5565421" cy="3352800"/>
          </a:xfrm>
          <a:prstGeom prst="rect">
            <a:avLst/>
          </a:prstGeom>
        </p:spPr>
      </p:pic>
      <p:pic>
        <p:nvPicPr>
          <p:cNvPr id="2" name="Recorded Sound">
            <a:hlinkClick r:id="" action="ppaction://media"/>
            <a:extLst>
              <a:ext uri="{FF2B5EF4-FFF2-40B4-BE49-F238E27FC236}">
                <a16:creationId xmlns:a16="http://schemas.microsoft.com/office/drawing/2014/main" id="{557FE328-67F5-35E8-54A8-A869A11443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762000"/>
            <a:ext cx="609600" cy="609600"/>
          </a:xfrm>
          <a:prstGeom prst="rect">
            <a:avLst/>
          </a:prstGeom>
        </p:spPr>
      </p:pic>
    </p:spTree>
    <p:extLst>
      <p:ext uri="{BB962C8B-B14F-4D97-AF65-F5344CB8AC3E}">
        <p14:creationId xmlns:p14="http://schemas.microsoft.com/office/powerpoint/2010/main" val="1612905087"/>
      </p:ext>
    </p:extLst>
  </p:cSld>
  <p:clrMapOvr>
    <a:masterClrMapping/>
  </p:clrMapOvr>
  <mc:AlternateContent xmlns:mc="http://schemas.openxmlformats.org/markup-compatibility/2006" xmlns:p14="http://schemas.microsoft.com/office/powerpoint/2010/main">
    <mc:Choice Requires="p14">
      <p:transition spd="slow" p14:dur="2000" advTm="10437"/>
    </mc:Choice>
    <mc:Fallback xmlns="">
      <p:transition spd="slow" advTm="1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9003C-70FA-77F9-4BC6-91D6885A1C4C}"/>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7793E3B6-E457-74EF-FC22-36FEB27A809E}"/>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Solutions to Systems of Linear Equations</a:t>
            </a:r>
          </a:p>
        </p:txBody>
      </p:sp>
      <mc:AlternateContent xmlns:mc="http://schemas.openxmlformats.org/markup-compatibility/2006" xmlns:a14="http://schemas.microsoft.com/office/drawing/2010/main">
        <mc:Choice Requires="a14">
          <p:sp>
            <p:nvSpPr>
              <p:cNvPr id="9219" name="Rectangle 3">
                <a:extLst>
                  <a:ext uri="{FF2B5EF4-FFF2-40B4-BE49-F238E27FC236}">
                    <a16:creationId xmlns:a16="http://schemas.microsoft.com/office/drawing/2014/main" id="{00ACEA33-9D4F-C926-E9BD-D80B55394709}"/>
                  </a:ext>
                </a:extLst>
              </p:cNvPr>
              <p:cNvSpPr>
                <a:spLocks noGrp="1" noChangeArrowheads="1"/>
              </p:cNvSpPr>
              <p:nvPr>
                <p:ph idx="1"/>
              </p:nvPr>
            </p:nvSpPr>
            <p:spPr>
              <a:xfrm>
                <a:off x="304800" y="1447800"/>
                <a:ext cx="8610600" cy="4876800"/>
              </a:xfrm>
            </p:spPr>
            <p:txBody>
              <a:bodyPr>
                <a:noAutofit/>
              </a:bodyPr>
              <a:lstStyle/>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a:p>
                <a:r>
                  <a:rPr lang="en-US" altLang="ko-KR" sz="2500" dirty="0">
                    <a:latin typeface="Calibri" panose="020F0502020204030204" pitchFamily="34" charset="0"/>
                    <a:cs typeface="Calibri" panose="020F0502020204030204" pitchFamily="34" charset="0"/>
                  </a:rPr>
                  <a:t>m equations and n unknows</a:t>
                </a:r>
              </a:p>
              <a:p>
                <a:r>
                  <a:rPr lang="en-US" altLang="ko-KR" sz="2500" dirty="0">
                    <a:latin typeface="Calibri" panose="020F0502020204030204" pitchFamily="34" charset="0"/>
                    <a:cs typeface="Calibri" panose="020F0502020204030204" pitchFamily="34" charset="0"/>
                  </a:rPr>
                  <a:t>Solution is x in </a:t>
                </a:r>
                <a14:m>
                  <m:oMath xmlns:m="http://schemas.openxmlformats.org/officeDocument/2006/math">
                    <m:sSup>
                      <m:sSupPr>
                        <m:ctrlPr>
                          <a:rPr lang="en-US" altLang="ko-KR" sz="2500" i="1" smtClean="0">
                            <a:solidFill>
                              <a:schemeClr val="bg1"/>
                            </a:solidFill>
                            <a:latin typeface="Cambria Math" panose="02040503050406030204" pitchFamily="18" charset="0"/>
                          </a:rPr>
                        </m:ctrlPr>
                      </m:sSupPr>
                      <m:e>
                        <m:r>
                          <a:rPr lang="en-US" altLang="ko-KR" sz="2500" i="1">
                            <a:solidFill>
                              <a:schemeClr val="bg1"/>
                            </a:solidFill>
                            <a:latin typeface="Cambria Math" panose="02040503050406030204" pitchFamily="18" charset="0"/>
                            <a:ea typeface="Cambria Math" panose="02040503050406030204" pitchFamily="18" charset="0"/>
                          </a:rPr>
                          <m:t>ℝ</m:t>
                        </m:r>
                      </m:e>
                      <m:sup>
                        <m:r>
                          <a:rPr lang="en-US" altLang="ko-KR" sz="2500" b="0" i="1" smtClean="0">
                            <a:solidFill>
                              <a:schemeClr val="bg1"/>
                            </a:solidFill>
                            <a:latin typeface="Cambria Math" panose="02040503050406030204" pitchFamily="18" charset="0"/>
                            <a:ea typeface="Cambria Math" panose="02040503050406030204" pitchFamily="18" charset="0"/>
                          </a:rPr>
                          <m:t>𝑛</m:t>
                        </m:r>
                      </m:sup>
                    </m:sSup>
                  </m:oMath>
                </a14:m>
                <a:r>
                  <a:rPr lang="en-US" altLang="ko-KR" sz="2500" dirty="0">
                    <a:latin typeface="Calibri" panose="020F0502020204030204" pitchFamily="34" charset="0"/>
                    <a:cs typeface="Calibri" panose="020F0502020204030204" pitchFamily="34" charset="0"/>
                  </a:rPr>
                  <a:t> that satisfies the matrix form equation</a:t>
                </a:r>
              </a:p>
              <a:p>
                <a:r>
                  <a:rPr lang="en-US" altLang="ko-KR" sz="2500" dirty="0">
                    <a:latin typeface="Calibri" panose="020F0502020204030204" pitchFamily="34" charset="0"/>
                    <a:cs typeface="Calibri" panose="020F0502020204030204" pitchFamily="34" charset="0"/>
                  </a:rPr>
                  <a:t>Three distinct solution possibilities for x depending on the values of A and y.</a:t>
                </a:r>
              </a:p>
              <a:p>
                <a:endParaRPr lang="en-US" altLang="ko-KR" sz="2500" dirty="0">
                  <a:latin typeface="Calibri" panose="020F0502020204030204" pitchFamily="34" charset="0"/>
                  <a:cs typeface="Calibri" panose="020F0502020204030204" pitchFamily="34" charset="0"/>
                </a:endParaRPr>
              </a:p>
            </p:txBody>
          </p:sp>
        </mc:Choice>
        <mc:Fallback xmlns="">
          <p:sp>
            <p:nvSpPr>
              <p:cNvPr id="9219" name="Rectangle 3">
                <a:extLst>
                  <a:ext uri="{FF2B5EF4-FFF2-40B4-BE49-F238E27FC236}">
                    <a16:creationId xmlns:a16="http://schemas.microsoft.com/office/drawing/2014/main" id="{00ACEA33-9D4F-C926-E9BD-D80B55394709}"/>
                  </a:ext>
                </a:extLst>
              </p:cNvPr>
              <p:cNvSpPr>
                <a:spLocks noGrp="1" noRot="1" noChangeAspect="1" noMove="1" noResize="1" noEditPoints="1" noAdjustHandles="1" noChangeArrowheads="1" noChangeShapeType="1" noTextEdit="1"/>
              </p:cNvSpPr>
              <p:nvPr>
                <p:ph idx="1"/>
              </p:nvPr>
            </p:nvSpPr>
            <p:spPr>
              <a:xfrm>
                <a:off x="304800" y="1447800"/>
                <a:ext cx="8610600" cy="4876800"/>
              </a:xfrm>
              <a:blipFill>
                <a:blip r:embed="rId5"/>
                <a:stretch>
                  <a:fillRect l="-99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30D1D1E9-E05A-0DBB-B973-5A8DDB4255CF}"/>
              </a:ext>
            </a:extLst>
          </p:cNvPr>
          <p:cNvSpPr>
            <a:spLocks noGrp="1"/>
          </p:cNvSpPr>
          <p:nvPr>
            <p:ph type="sldNum" sz="quarter" idx="12"/>
          </p:nvPr>
        </p:nvSpPr>
        <p:spPr/>
        <p:txBody>
          <a:bodyPr/>
          <a:lstStyle/>
          <a:p>
            <a:fld id="{EDD1A72B-98E2-4410-968F-E888C89B75C3}" type="slidenum">
              <a:rPr lang="en-US" smtClean="0"/>
              <a:pPr/>
              <a:t>6</a:t>
            </a:fld>
            <a:endParaRPr lang="en-US" dirty="0"/>
          </a:p>
        </p:txBody>
      </p:sp>
      <p:pic>
        <p:nvPicPr>
          <p:cNvPr id="2" name="Picture 1">
            <a:extLst>
              <a:ext uri="{FF2B5EF4-FFF2-40B4-BE49-F238E27FC236}">
                <a16:creationId xmlns:a16="http://schemas.microsoft.com/office/drawing/2014/main" id="{4CC55BB6-9E0B-3BA4-7666-0942F3B4D722}"/>
              </a:ext>
            </a:extLst>
          </p:cNvPr>
          <p:cNvPicPr>
            <a:picLocks noChangeAspect="1"/>
          </p:cNvPicPr>
          <p:nvPr/>
        </p:nvPicPr>
        <p:blipFill rotWithShape="1">
          <a:blip r:embed="rId6"/>
          <a:srcRect l="35833" t="74017" r="38333" b="14634"/>
          <a:stretch/>
        </p:blipFill>
        <p:spPr>
          <a:xfrm>
            <a:off x="1295400" y="1752600"/>
            <a:ext cx="5712998" cy="1828800"/>
          </a:xfrm>
          <a:prstGeom prst="rect">
            <a:avLst/>
          </a:prstGeom>
        </p:spPr>
      </p:pic>
      <p:pic>
        <p:nvPicPr>
          <p:cNvPr id="3" name="Recorded Sound">
            <a:hlinkClick r:id="" action="ppaction://media"/>
            <a:extLst>
              <a:ext uri="{FF2B5EF4-FFF2-40B4-BE49-F238E27FC236}">
                <a16:creationId xmlns:a16="http://schemas.microsoft.com/office/drawing/2014/main" id="{67C17CDD-0C87-5E78-C272-69DE0CE162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0" y="1066800"/>
            <a:ext cx="609600" cy="609600"/>
          </a:xfrm>
          <a:prstGeom prst="rect">
            <a:avLst/>
          </a:prstGeom>
        </p:spPr>
      </p:pic>
    </p:spTree>
    <p:extLst>
      <p:ext uri="{BB962C8B-B14F-4D97-AF65-F5344CB8AC3E}">
        <p14:creationId xmlns:p14="http://schemas.microsoft.com/office/powerpoint/2010/main" val="1310994929"/>
      </p:ext>
    </p:extLst>
  </p:cSld>
  <p:clrMapOvr>
    <a:masterClrMapping/>
  </p:clrMapOvr>
  <mc:AlternateContent xmlns:mc="http://schemas.openxmlformats.org/markup-compatibility/2006" xmlns:p14="http://schemas.microsoft.com/office/powerpoint/2010/main">
    <mc:Choice Requires="p14">
      <p:transition spd="slow" p14:dur="2000" advTm="14231"/>
    </mc:Choice>
    <mc:Fallback xmlns="">
      <p:transition spd="slow" advTm="1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ACC7B-4D06-F4F4-DC81-91BEC9BD7586}"/>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A0ADF0A1-F01F-B2F6-44D4-09B5902EB4FD}"/>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Solutions to Systems of Linear Equations (cont.)</a:t>
            </a:r>
          </a:p>
        </p:txBody>
      </p:sp>
      <mc:AlternateContent xmlns:mc="http://schemas.openxmlformats.org/markup-compatibility/2006" xmlns:a14="http://schemas.microsoft.com/office/drawing/2010/main">
        <mc:Choice Requires="a14">
          <p:sp>
            <p:nvSpPr>
              <p:cNvPr id="9219" name="Rectangle 3">
                <a:extLst>
                  <a:ext uri="{FF2B5EF4-FFF2-40B4-BE49-F238E27FC236}">
                    <a16:creationId xmlns:a16="http://schemas.microsoft.com/office/drawing/2014/main" id="{D3C5E6F9-5F4A-EC54-E1F9-E4C27727A31D}"/>
                  </a:ext>
                </a:extLst>
              </p:cNvPr>
              <p:cNvSpPr>
                <a:spLocks noGrp="1" noChangeArrowheads="1"/>
              </p:cNvSpPr>
              <p:nvPr>
                <p:ph idx="1"/>
              </p:nvPr>
            </p:nvSpPr>
            <p:spPr>
              <a:xfrm>
                <a:off x="304800" y="1447800"/>
                <a:ext cx="8610600" cy="4876800"/>
              </a:xfrm>
            </p:spPr>
            <p:txBody>
              <a:bodyPr>
                <a:noAutofit/>
              </a:bodyPr>
              <a:lstStyle/>
              <a:p>
                <a:r>
                  <a:rPr lang="en-US" altLang="ko-KR" sz="2500" dirty="0">
                    <a:latin typeface="Calibri" panose="020F0502020204030204" pitchFamily="34" charset="0"/>
                    <a:cs typeface="Calibri" panose="020F0502020204030204" pitchFamily="34" charset="0"/>
                  </a:rPr>
                  <a:t>Three possible solutions for x</a:t>
                </a:r>
              </a:p>
              <a:p>
                <a:pPr lvl="1"/>
                <a:r>
                  <a:rPr lang="en-US" altLang="ko-KR" sz="2200" dirty="0">
                    <a:latin typeface="Calibri" panose="020F0502020204030204" pitchFamily="34" charset="0"/>
                    <a:cs typeface="Calibri" panose="020F0502020204030204" pitchFamily="34" charset="0"/>
                  </a:rPr>
                  <a:t>Case 1: No solution</a:t>
                </a:r>
              </a:p>
              <a:p>
                <a:pPr lvl="2"/>
                <a:r>
                  <a:rPr lang="en-US" altLang="ko-KR" sz="1900" dirty="0">
                    <a:latin typeface="Calibri" panose="020F0502020204030204" pitchFamily="34" charset="0"/>
                    <a:cs typeface="Calibri" panose="020F0502020204030204" pitchFamily="34" charset="0"/>
                  </a:rPr>
                  <a:t>If rank ([A, y]) = rank(A) + 1, then y is linearly independent from the columns of A.</a:t>
                </a:r>
              </a:p>
              <a:p>
                <a:pPr lvl="2"/>
                <a:r>
                  <a:rPr lang="en-US" altLang="ko-KR" sz="1900" dirty="0">
                    <a:latin typeface="Calibri" panose="020F0502020204030204" pitchFamily="34" charset="0"/>
                    <a:cs typeface="Calibri" panose="020F0502020204030204" pitchFamily="34" charset="0"/>
                  </a:rPr>
                  <a:t>Since y is not in the range of A, by definition there can’t be an x that satisfies the equation.</a:t>
                </a:r>
              </a:p>
              <a:p>
                <a:pPr lvl="1"/>
                <a:r>
                  <a:rPr lang="en-US" altLang="ko-KR" sz="2200" dirty="0">
                    <a:latin typeface="Calibri" panose="020F0502020204030204" pitchFamily="34" charset="0"/>
                    <a:cs typeface="Calibri" panose="020F0502020204030204" pitchFamily="34" charset="0"/>
                  </a:rPr>
                  <a:t>Case 2: One unique solution</a:t>
                </a:r>
              </a:p>
              <a:p>
                <a:pPr lvl="2"/>
                <a:r>
                  <a:rPr lang="en-US" altLang="ko-KR" sz="1900" dirty="0">
                    <a:latin typeface="Calibri" panose="020F0502020204030204" pitchFamily="34" charset="0"/>
                    <a:cs typeface="Calibri" panose="020F0502020204030204" pitchFamily="34" charset="0"/>
                  </a:rPr>
                  <a:t>If rank([A, y]) = rank(A), then y can be written as a linear combination of the columns of A, and there is at least one solution from the matrix equation.</a:t>
                </a:r>
              </a:p>
              <a:p>
                <a:pPr lvl="2"/>
                <a:r>
                  <a:rPr lang="en-US" altLang="ko-KR" sz="1900" dirty="0">
                    <a:latin typeface="Calibri" panose="020F0502020204030204" pitchFamily="34" charset="0"/>
                    <a:cs typeface="Calibri" panose="020F0502020204030204" pitchFamily="34" charset="0"/>
                  </a:rPr>
                  <a:t>rank(A) = n must be true; meaning that the number of equations must be </a:t>
                </a:r>
                <a:r>
                  <a:rPr lang="en-US" altLang="ko-KR" sz="1900" dirty="0">
                    <a:cs typeface="Calibri" panose="020F0502020204030204" pitchFamily="34" charset="0"/>
                  </a:rPr>
                  <a:t>exactly equal to the number of unknowns.</a:t>
                </a:r>
              </a:p>
              <a:p>
                <a:pPr lvl="3">
                  <a:spcBef>
                    <a:spcPct val="0"/>
                  </a:spcBef>
                </a:pPr>
                <a14:m>
                  <m:oMath xmlns:m="http://schemas.openxmlformats.org/officeDocument/2006/math">
                    <m:r>
                      <a:rPr lang="en-US" sz="1850" b="0" i="1" smtClean="0">
                        <a:latin typeface="Cambria Math" panose="02040503050406030204" pitchFamily="18" charset="0"/>
                      </a:rPr>
                      <m:t>𝑚</m:t>
                    </m:r>
                    <m:r>
                      <a:rPr lang="en-US" sz="1850" b="0" i="1" smtClean="0">
                        <a:latin typeface="Cambria Math" panose="02040503050406030204" pitchFamily="18" charset="0"/>
                        <a:ea typeface="Cambria Math" panose="02040503050406030204" pitchFamily="18" charset="0"/>
                      </a:rPr>
                      <m:t>&lt;</m:t>
                    </m:r>
                    <m:r>
                      <a:rPr lang="en-US" sz="1850" b="0" i="1" smtClean="0">
                        <a:latin typeface="Cambria Math" panose="02040503050406030204" pitchFamily="18" charset="0"/>
                      </a:rPr>
                      <m:t>𝑛</m:t>
                    </m:r>
                    <m:r>
                      <a:rPr lang="en-US" sz="1850" b="0" i="1" smtClean="0">
                        <a:latin typeface="Cambria Math" panose="02040503050406030204" pitchFamily="18" charset="0"/>
                      </a:rPr>
                      <m:t>, </m:t>
                    </m:r>
                    <m:r>
                      <a:rPr lang="en-US" sz="1850" i="1">
                        <a:latin typeface="Cambria Math" panose="02040503050406030204" pitchFamily="18" charset="0"/>
                      </a:rPr>
                      <m:t>𝑟𝑎𝑛𝑘</m:t>
                    </m:r>
                    <m:d>
                      <m:dPr>
                        <m:ctrlPr>
                          <a:rPr lang="en-US" sz="1850" i="1">
                            <a:latin typeface="Cambria Math" panose="02040503050406030204" pitchFamily="18" charset="0"/>
                          </a:rPr>
                        </m:ctrlPr>
                      </m:dPr>
                      <m:e>
                        <m:d>
                          <m:dPr>
                            <m:begChr m:val="["/>
                            <m:endChr m:val="]"/>
                            <m:ctrlPr>
                              <a:rPr lang="en-US" sz="1850" i="1">
                                <a:latin typeface="Cambria Math" panose="02040503050406030204" pitchFamily="18" charset="0"/>
                              </a:rPr>
                            </m:ctrlPr>
                          </m:d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𝑦</m:t>
                            </m:r>
                          </m:e>
                        </m:d>
                      </m:e>
                    </m:d>
                    <m:r>
                      <a:rPr lang="en-US" sz="1850" i="1">
                        <a:latin typeface="Cambria Math" panose="02040503050406030204" pitchFamily="18" charset="0"/>
                      </a:rPr>
                      <m:t>=</m:t>
                    </m:r>
                    <m:r>
                      <a:rPr lang="en-US" sz="1850" i="1">
                        <a:latin typeface="Cambria Math" panose="02040503050406030204" pitchFamily="18" charset="0"/>
                      </a:rPr>
                      <m:t>𝑛</m:t>
                    </m:r>
                  </m:oMath>
                </a14:m>
                <a:r>
                  <a:rPr lang="en-US" altLang="ko-KR" sz="1850" dirty="0"/>
                  <a:t> </a:t>
                </a:r>
                <a:r>
                  <a:rPr lang="en-US" altLang="ko-KR" sz="1850" dirty="0">
                    <a:sym typeface="Wingdings" panose="05000000000000000000" pitchFamily="2" charset="2"/>
                  </a:rPr>
                  <a:t> cannot be true</a:t>
                </a:r>
              </a:p>
              <a:p>
                <a:pPr lvl="3">
                  <a:spcBef>
                    <a:spcPct val="0"/>
                  </a:spcBef>
                </a:pPr>
                <a14:m>
                  <m:oMath xmlns:m="http://schemas.openxmlformats.org/officeDocument/2006/math">
                    <m:r>
                      <a:rPr lang="en-US" sz="1850" b="0" i="1" smtClean="0">
                        <a:latin typeface="Cambria Math" panose="02040503050406030204" pitchFamily="18" charset="0"/>
                      </a:rPr>
                      <m:t>𝑚</m:t>
                    </m:r>
                    <m:r>
                      <a:rPr lang="en-US" sz="1850" b="0" i="1" smtClean="0">
                        <a:latin typeface="Cambria Math" panose="02040503050406030204" pitchFamily="18" charset="0"/>
                        <a:ea typeface="Cambria Math" panose="02040503050406030204" pitchFamily="18" charset="0"/>
                      </a:rPr>
                      <m:t>=</m:t>
                    </m:r>
                    <m:r>
                      <a:rPr lang="en-US" sz="1850" b="0" i="1" smtClean="0">
                        <a:latin typeface="Cambria Math" panose="02040503050406030204" pitchFamily="18" charset="0"/>
                      </a:rPr>
                      <m:t>𝑛</m:t>
                    </m:r>
                    <m:r>
                      <a:rPr lang="en-US" sz="1850" b="0" i="1" smtClean="0">
                        <a:latin typeface="Cambria Math" panose="02040503050406030204" pitchFamily="18" charset="0"/>
                      </a:rPr>
                      <m:t>, </m:t>
                    </m:r>
                    <m:r>
                      <a:rPr lang="en-US" sz="1850" i="1">
                        <a:latin typeface="Cambria Math" panose="02040503050406030204" pitchFamily="18" charset="0"/>
                      </a:rPr>
                      <m:t>𝑟𝑎𝑛𝑘</m:t>
                    </m:r>
                    <m:d>
                      <m:dPr>
                        <m:ctrlPr>
                          <a:rPr lang="en-US" sz="1850" i="1">
                            <a:latin typeface="Cambria Math" panose="02040503050406030204" pitchFamily="18" charset="0"/>
                          </a:rPr>
                        </m:ctrlPr>
                      </m:dPr>
                      <m:e>
                        <m:d>
                          <m:dPr>
                            <m:begChr m:val="["/>
                            <m:endChr m:val="]"/>
                            <m:ctrlPr>
                              <a:rPr lang="en-US" sz="1850" i="1">
                                <a:latin typeface="Cambria Math" panose="02040503050406030204" pitchFamily="18" charset="0"/>
                              </a:rPr>
                            </m:ctrlPr>
                          </m:d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𝑦</m:t>
                            </m:r>
                          </m:e>
                        </m:d>
                      </m:e>
                    </m:d>
                    <m:r>
                      <a:rPr lang="en-US" sz="1850" i="1">
                        <a:latin typeface="Cambria Math" panose="02040503050406030204" pitchFamily="18" charset="0"/>
                      </a:rPr>
                      <m:t>=</m:t>
                    </m:r>
                    <m:r>
                      <a:rPr lang="en-US" sz="1850" i="1">
                        <a:latin typeface="Cambria Math" panose="02040503050406030204" pitchFamily="18" charset="0"/>
                      </a:rPr>
                      <m:t>𝑛</m:t>
                    </m:r>
                  </m:oMath>
                </a14:m>
                <a:r>
                  <a:rPr lang="en-US" altLang="ko-KR" sz="1850" dirty="0"/>
                  <a:t> </a:t>
                </a:r>
                <a:r>
                  <a:rPr lang="en-US" altLang="ko-KR" sz="1850" dirty="0">
                    <a:sym typeface="Wingdings" panose="05000000000000000000" pitchFamily="2" charset="2"/>
                  </a:rPr>
                  <a:t> A is square and invertible (unique), </a:t>
                </a:r>
                <a14:m>
                  <m:oMath xmlns:m="http://schemas.openxmlformats.org/officeDocument/2006/math">
                    <m:r>
                      <a:rPr lang="en-US" sz="1850" i="1">
                        <a:latin typeface="Cambria Math" panose="02040503050406030204" pitchFamily="18" charset="0"/>
                      </a:rPr>
                      <m:t>𝐴𝑥</m:t>
                    </m:r>
                    <m:r>
                      <a:rPr lang="en-US" sz="1850" b="0" i="1" smtClean="0">
                        <a:latin typeface="Cambria Math" panose="02040503050406030204" pitchFamily="18" charset="0"/>
                      </a:rPr>
                      <m:t>=</m:t>
                    </m:r>
                    <m:r>
                      <a:rPr lang="en-US" sz="1850" b="0" i="1" smtClean="0">
                        <a:latin typeface="Cambria Math" panose="02040503050406030204" pitchFamily="18" charset="0"/>
                      </a:rPr>
                      <m:t>𝑦</m:t>
                    </m:r>
                    <m:r>
                      <a:rPr lang="en-US" sz="1850" i="1">
                        <a:latin typeface="Cambria Math" panose="02040503050406030204" pitchFamily="18" charset="0"/>
                      </a:rPr>
                      <m:t> </m:t>
                    </m:r>
                  </m:oMath>
                </a14:m>
                <a:r>
                  <a:rPr lang="en-US" altLang="ko-KR" sz="1850" dirty="0"/>
                  <a:t>solved by</a:t>
                </a:r>
                <a14:m>
                  <m:oMath xmlns:m="http://schemas.openxmlformats.org/officeDocument/2006/math">
                    <m:sSup>
                      <m:sSupPr>
                        <m:ctrlPr>
                          <a:rPr lang="en-US" sz="1850" b="1" i="1">
                            <a:latin typeface="Cambria Math" panose="02040503050406030204" pitchFamily="18" charset="0"/>
                          </a:rPr>
                        </m:ctrlPr>
                      </m:sSupPr>
                      <m:e>
                        <m:r>
                          <a:rPr lang="en-US" sz="1850" b="1" i="1" smtClean="0">
                            <a:latin typeface="Cambria Math" panose="02040503050406030204" pitchFamily="18" charset="0"/>
                          </a:rPr>
                          <m:t> </m:t>
                        </m:r>
                        <m:r>
                          <a:rPr lang="en-US" sz="1850" b="1" i="1">
                            <a:latin typeface="Cambria Math" panose="02040503050406030204" pitchFamily="18" charset="0"/>
                          </a:rPr>
                          <m:t>𝑨</m:t>
                        </m:r>
                      </m:e>
                      <m:sup>
                        <m:r>
                          <a:rPr lang="en-US" sz="1850" b="1" i="1">
                            <a:latin typeface="Cambria Math" panose="02040503050406030204" pitchFamily="18" charset="0"/>
                          </a:rPr>
                          <m:t>−</m:t>
                        </m:r>
                        <m:r>
                          <a:rPr lang="en-US" sz="1850" b="1" i="1">
                            <a:latin typeface="Cambria Math" panose="02040503050406030204" pitchFamily="18" charset="0"/>
                          </a:rPr>
                          <m:t>𝟏</m:t>
                        </m:r>
                      </m:sup>
                    </m:sSup>
                    <m:r>
                      <a:rPr lang="en-US" sz="1850" i="1">
                        <a:latin typeface="Cambria Math" panose="02040503050406030204" pitchFamily="18" charset="0"/>
                      </a:rPr>
                      <m:t>𝐴𝑥</m:t>
                    </m:r>
                    <m:r>
                      <a:rPr lang="en-US" sz="1850" i="1">
                        <a:latin typeface="Cambria Math" panose="02040503050406030204" pitchFamily="18" charset="0"/>
                      </a:rPr>
                      <m:t>=</m:t>
                    </m:r>
                    <m:sSup>
                      <m:sSupPr>
                        <m:ctrlPr>
                          <a:rPr lang="en-US" sz="1850" b="1" i="1">
                            <a:latin typeface="Cambria Math" panose="02040503050406030204" pitchFamily="18" charset="0"/>
                          </a:rPr>
                        </m:ctrlPr>
                      </m:sSupPr>
                      <m:e>
                        <m:r>
                          <a:rPr lang="en-US" sz="1850" b="1" i="1">
                            <a:latin typeface="Cambria Math" panose="02040503050406030204" pitchFamily="18" charset="0"/>
                          </a:rPr>
                          <m:t>𝑨</m:t>
                        </m:r>
                      </m:e>
                      <m:sup>
                        <m:r>
                          <a:rPr lang="en-US" sz="1850" b="1" i="1">
                            <a:latin typeface="Cambria Math" panose="02040503050406030204" pitchFamily="18" charset="0"/>
                          </a:rPr>
                          <m:t>−</m:t>
                        </m:r>
                        <m:r>
                          <a:rPr lang="en-US" sz="1850" b="1" i="1">
                            <a:latin typeface="Cambria Math" panose="02040503050406030204" pitchFamily="18" charset="0"/>
                          </a:rPr>
                          <m:t>𝟏</m:t>
                        </m:r>
                      </m:sup>
                    </m:sSup>
                    <m:r>
                      <a:rPr lang="en-US" sz="1850" i="1">
                        <a:latin typeface="Cambria Math" panose="02040503050406030204" pitchFamily="18" charset="0"/>
                      </a:rPr>
                      <m:t>𝑦</m:t>
                    </m:r>
                    <m:r>
                      <a:rPr lang="en-US" sz="1850" b="0" i="1" smtClean="0">
                        <a:latin typeface="Cambria Math" panose="02040503050406030204" pitchFamily="18" charset="0"/>
                      </a:rPr>
                      <m:t> →</m:t>
                    </m:r>
                    <m:r>
                      <a:rPr lang="en-US" sz="1850" i="1">
                        <a:latin typeface="Cambria Math" panose="02040503050406030204" pitchFamily="18" charset="0"/>
                      </a:rPr>
                      <m:t>𝑥</m:t>
                    </m:r>
                    <m:r>
                      <a:rPr lang="en-US" sz="1850" i="1" smtClean="0">
                        <a:solidFill>
                          <a:schemeClr val="bg1"/>
                        </a:solidFill>
                        <a:latin typeface="Cambria Math" panose="02040503050406030204" pitchFamily="18" charset="0"/>
                      </a:rPr>
                      <m:t>=</m:t>
                    </m:r>
                    <m:sSup>
                      <m:sSupPr>
                        <m:ctrlPr>
                          <a:rPr lang="en-US" sz="1850" b="1" i="1" smtClean="0">
                            <a:solidFill>
                              <a:schemeClr val="bg1"/>
                            </a:solidFill>
                            <a:latin typeface="Cambria Math" panose="02040503050406030204" pitchFamily="18" charset="0"/>
                          </a:rPr>
                        </m:ctrlPr>
                      </m:sSupPr>
                      <m:e>
                        <m:r>
                          <a:rPr lang="en-US" sz="1850" b="1" i="1">
                            <a:solidFill>
                              <a:schemeClr val="bg1"/>
                            </a:solidFill>
                            <a:latin typeface="Cambria Math" panose="02040503050406030204" pitchFamily="18" charset="0"/>
                          </a:rPr>
                          <m:t>𝑨</m:t>
                        </m:r>
                      </m:e>
                      <m:sup>
                        <m:r>
                          <a:rPr lang="en-US" sz="1850" b="1" i="1">
                            <a:solidFill>
                              <a:schemeClr val="bg1"/>
                            </a:solidFill>
                            <a:latin typeface="Cambria Math" panose="02040503050406030204" pitchFamily="18" charset="0"/>
                          </a:rPr>
                          <m:t>−</m:t>
                        </m:r>
                        <m:r>
                          <a:rPr lang="en-US" sz="1850" b="1" i="1">
                            <a:solidFill>
                              <a:schemeClr val="bg1"/>
                            </a:solidFill>
                            <a:latin typeface="Cambria Math" panose="02040503050406030204" pitchFamily="18" charset="0"/>
                          </a:rPr>
                          <m:t>𝟏</m:t>
                        </m:r>
                      </m:sup>
                    </m:sSup>
                    <m:r>
                      <a:rPr lang="en-US" sz="1850" i="1">
                        <a:solidFill>
                          <a:schemeClr val="bg1"/>
                        </a:solidFill>
                        <a:latin typeface="Cambria Math" panose="02040503050406030204" pitchFamily="18" charset="0"/>
                      </a:rPr>
                      <m:t>𝑦</m:t>
                    </m:r>
                  </m:oMath>
                </a14:m>
                <a:endParaRPr lang="en-US" altLang="ko-KR" sz="1850" dirty="0"/>
              </a:p>
              <a:p>
                <a:pPr lvl="3">
                  <a:spcBef>
                    <a:spcPct val="0"/>
                  </a:spcBef>
                </a:pPr>
                <a14:m>
                  <m:oMath xmlns:m="http://schemas.openxmlformats.org/officeDocument/2006/math">
                    <m:r>
                      <a:rPr lang="en-US" sz="1850" b="0" i="1" smtClean="0">
                        <a:latin typeface="Cambria Math" panose="02040503050406030204" pitchFamily="18" charset="0"/>
                      </a:rPr>
                      <m:t>𝑚</m:t>
                    </m:r>
                    <m:r>
                      <a:rPr lang="en-US" sz="1850" b="0" i="1" smtClean="0">
                        <a:latin typeface="Cambria Math" panose="02040503050406030204" pitchFamily="18" charset="0"/>
                        <a:ea typeface="Cambria Math" panose="02040503050406030204" pitchFamily="18" charset="0"/>
                      </a:rPr>
                      <m:t>&gt;</m:t>
                    </m:r>
                    <m:r>
                      <a:rPr lang="en-US" sz="1850" b="0" i="1" smtClean="0">
                        <a:latin typeface="Cambria Math" panose="02040503050406030204" pitchFamily="18" charset="0"/>
                      </a:rPr>
                      <m:t>𝑛</m:t>
                    </m:r>
                    <m:r>
                      <a:rPr lang="en-US" sz="1850" b="0" i="1" smtClean="0">
                        <a:latin typeface="Cambria Math" panose="02040503050406030204" pitchFamily="18" charset="0"/>
                      </a:rPr>
                      <m:t>, </m:t>
                    </m:r>
                    <m:r>
                      <a:rPr lang="en-US" sz="1850" i="1">
                        <a:latin typeface="Cambria Math" panose="02040503050406030204" pitchFamily="18" charset="0"/>
                      </a:rPr>
                      <m:t>𝑟𝑎𝑛𝑘</m:t>
                    </m:r>
                    <m:d>
                      <m:dPr>
                        <m:ctrlPr>
                          <a:rPr lang="en-US" sz="1850" i="1">
                            <a:latin typeface="Cambria Math" panose="02040503050406030204" pitchFamily="18" charset="0"/>
                          </a:rPr>
                        </m:ctrlPr>
                      </m:dPr>
                      <m:e>
                        <m:d>
                          <m:dPr>
                            <m:begChr m:val="["/>
                            <m:endChr m:val="]"/>
                            <m:ctrlPr>
                              <a:rPr lang="en-US" sz="1850" i="1">
                                <a:latin typeface="Cambria Math" panose="02040503050406030204" pitchFamily="18" charset="0"/>
                              </a:rPr>
                            </m:ctrlPr>
                          </m:d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𝑦</m:t>
                            </m:r>
                          </m:e>
                        </m:d>
                      </m:e>
                    </m:d>
                    <m:r>
                      <a:rPr lang="en-US" sz="1850" i="1">
                        <a:latin typeface="Cambria Math" panose="02040503050406030204" pitchFamily="18" charset="0"/>
                      </a:rPr>
                      <m:t>=</m:t>
                    </m:r>
                    <m:r>
                      <a:rPr lang="en-US" sz="1850" i="1">
                        <a:latin typeface="Cambria Math" panose="02040503050406030204" pitchFamily="18" charset="0"/>
                      </a:rPr>
                      <m:t>𝑛</m:t>
                    </m:r>
                  </m:oMath>
                </a14:m>
                <a:r>
                  <a:rPr lang="en-US" altLang="ko-KR" sz="1850" dirty="0"/>
                  <a:t> </a:t>
                </a:r>
                <a:r>
                  <a:rPr lang="en-US" altLang="ko-KR" sz="1850" dirty="0">
                    <a:sym typeface="Wingdings" panose="05000000000000000000" pitchFamily="2" charset="2"/>
                  </a:rPr>
                  <a:t> more equations than unknowns. Since </a:t>
                </a:r>
                <a14:m>
                  <m:oMath xmlns:m="http://schemas.openxmlformats.org/officeDocument/2006/math">
                    <m:r>
                      <a:rPr lang="en-US" sz="1850" i="1">
                        <a:latin typeface="Cambria Math" panose="02040503050406030204" pitchFamily="18" charset="0"/>
                      </a:rPr>
                      <m:t>𝑟𝑎𝑛𝑘</m:t>
                    </m:r>
                    <m:d>
                      <m:dPr>
                        <m:ctrlPr>
                          <a:rPr lang="en-US" sz="1850" i="1">
                            <a:latin typeface="Cambria Math" panose="02040503050406030204" pitchFamily="18" charset="0"/>
                          </a:rPr>
                        </m:ctrlPr>
                      </m:dPr>
                      <m:e>
                        <m:d>
                          <m:dPr>
                            <m:begChr m:val="["/>
                            <m:endChr m:val="]"/>
                            <m:ctrlPr>
                              <a:rPr lang="en-US" sz="1850" i="1">
                                <a:latin typeface="Cambria Math" panose="02040503050406030204" pitchFamily="18" charset="0"/>
                              </a:rPr>
                            </m:ctrlPr>
                          </m:d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𝑦</m:t>
                            </m:r>
                          </m:e>
                        </m:d>
                      </m:e>
                    </m:d>
                    <m:r>
                      <a:rPr lang="en-US" sz="1850" i="1">
                        <a:latin typeface="Cambria Math" panose="02040503050406030204" pitchFamily="18" charset="0"/>
                      </a:rPr>
                      <m:t>=</m:t>
                    </m:r>
                    <m:r>
                      <a:rPr lang="en-US" sz="1850" i="1">
                        <a:latin typeface="Cambria Math" panose="02040503050406030204" pitchFamily="18" charset="0"/>
                      </a:rPr>
                      <m:t>𝑛</m:t>
                    </m:r>
                    <m:r>
                      <a:rPr lang="en-US" sz="1850" b="0" i="0" smtClean="0">
                        <a:latin typeface="Cambria Math" panose="02040503050406030204" pitchFamily="18" charset="0"/>
                      </a:rPr>
                      <m:t>,</m:t>
                    </m:r>
                  </m:oMath>
                </a14:m>
                <a:r>
                  <a:rPr lang="en-US" altLang="ko-KR" sz="1850" dirty="0"/>
                  <a:t> possible to choose n equations</a:t>
                </a:r>
                <a:endParaRPr lang="en-US" altLang="ko-KR" sz="1750" dirty="0">
                  <a:cs typeface="Calibri" panose="020F0502020204030204" pitchFamily="34" charset="0"/>
                </a:endParaRPr>
              </a:p>
              <a:p>
                <a:endParaRPr lang="en-US" altLang="ko-KR" sz="2500" dirty="0">
                  <a:latin typeface="Calibri" panose="020F0502020204030204" pitchFamily="34" charset="0"/>
                  <a:cs typeface="Calibri" panose="020F0502020204030204" pitchFamily="34" charset="0"/>
                </a:endParaRPr>
              </a:p>
            </p:txBody>
          </p:sp>
        </mc:Choice>
        <mc:Fallback xmlns="">
          <p:sp>
            <p:nvSpPr>
              <p:cNvPr id="9219" name="Rectangle 3">
                <a:extLst>
                  <a:ext uri="{FF2B5EF4-FFF2-40B4-BE49-F238E27FC236}">
                    <a16:creationId xmlns:a16="http://schemas.microsoft.com/office/drawing/2014/main" id="{D3C5E6F9-5F4A-EC54-E1F9-E4C27727A31D}"/>
                  </a:ext>
                </a:extLst>
              </p:cNvPr>
              <p:cNvSpPr>
                <a:spLocks noGrp="1" noRot="1" noChangeAspect="1" noMove="1" noResize="1" noEditPoints="1" noAdjustHandles="1" noChangeArrowheads="1" noChangeShapeType="1" noTextEdit="1"/>
              </p:cNvSpPr>
              <p:nvPr>
                <p:ph idx="1"/>
              </p:nvPr>
            </p:nvSpPr>
            <p:spPr>
              <a:xfrm>
                <a:off x="304800" y="1447800"/>
                <a:ext cx="8610600" cy="4876800"/>
              </a:xfrm>
              <a:blipFill>
                <a:blip r:embed="rId5"/>
                <a:stretch>
                  <a:fillRect l="-991" t="-1750" r="-7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B1C1824-4F11-4606-BE94-5F70C4293DED}"/>
              </a:ext>
            </a:extLst>
          </p:cNvPr>
          <p:cNvSpPr>
            <a:spLocks noGrp="1"/>
          </p:cNvSpPr>
          <p:nvPr>
            <p:ph type="sldNum" sz="quarter" idx="12"/>
          </p:nvPr>
        </p:nvSpPr>
        <p:spPr/>
        <p:txBody>
          <a:bodyPr/>
          <a:lstStyle/>
          <a:p>
            <a:fld id="{EDD1A72B-98E2-4410-968F-E888C89B75C3}" type="slidenum">
              <a:rPr lang="en-US" smtClean="0"/>
              <a:pPr/>
              <a:t>7</a:t>
            </a:fld>
            <a:endParaRPr lang="en-US" dirty="0"/>
          </a:p>
        </p:txBody>
      </p:sp>
      <p:pic>
        <p:nvPicPr>
          <p:cNvPr id="2" name="Recorded Sound">
            <a:hlinkClick r:id="" action="ppaction://media"/>
            <a:extLst>
              <a:ext uri="{FF2B5EF4-FFF2-40B4-BE49-F238E27FC236}">
                <a16:creationId xmlns:a16="http://schemas.microsoft.com/office/drawing/2014/main" id="{9CD7E3AE-A5C4-AE07-AA0B-EFE47004FA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295400"/>
            <a:ext cx="609600" cy="609600"/>
          </a:xfrm>
          <a:prstGeom prst="rect">
            <a:avLst/>
          </a:prstGeom>
        </p:spPr>
      </p:pic>
    </p:spTree>
    <p:extLst>
      <p:ext uri="{BB962C8B-B14F-4D97-AF65-F5344CB8AC3E}">
        <p14:creationId xmlns:p14="http://schemas.microsoft.com/office/powerpoint/2010/main" val="14623218"/>
      </p:ext>
    </p:extLst>
  </p:cSld>
  <p:clrMapOvr>
    <a:masterClrMapping/>
  </p:clrMapOvr>
  <mc:AlternateContent xmlns:mc="http://schemas.openxmlformats.org/markup-compatibility/2006" xmlns:p14="http://schemas.microsoft.com/office/powerpoint/2010/main">
    <mc:Choice Requires="p14">
      <p:transition spd="slow" p14:dur="2000" advTm="120410"/>
    </mc:Choice>
    <mc:Fallback xmlns="">
      <p:transition spd="slow" advTm="12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D971B-C205-2886-1DFD-4A42C722F50C}"/>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4A91EB62-179E-4AC0-7F79-E8EBBBA97BA8}"/>
              </a:ext>
            </a:extLst>
          </p:cNvPr>
          <p:cNvSpPr>
            <a:spLocks noGrp="1" noChangeArrowheads="1"/>
          </p:cNvSpPr>
          <p:nvPr>
            <p:ph type="title"/>
          </p:nvPr>
        </p:nvSpPr>
        <p:spPr>
          <a:xfrm>
            <a:off x="374650" y="228600"/>
            <a:ext cx="8229600" cy="1143000"/>
          </a:xfrm>
        </p:spPr>
        <p:txBody>
          <a:bodyPr>
            <a:normAutofit/>
          </a:bodyPr>
          <a:lstStyle/>
          <a:p>
            <a:pPr marL="53975"/>
            <a:r>
              <a:rPr lang="en-US" altLang="zh-CN" dirty="0"/>
              <a:t>Solutions to Systems of Linear Equations (cont.)</a:t>
            </a:r>
          </a:p>
        </p:txBody>
      </p:sp>
      <p:sp>
        <p:nvSpPr>
          <p:cNvPr id="9219" name="Rectangle 3">
            <a:extLst>
              <a:ext uri="{FF2B5EF4-FFF2-40B4-BE49-F238E27FC236}">
                <a16:creationId xmlns:a16="http://schemas.microsoft.com/office/drawing/2014/main" id="{617BA22C-E116-ED71-631D-1B328BAF7337}"/>
              </a:ext>
            </a:extLst>
          </p:cNvPr>
          <p:cNvSpPr>
            <a:spLocks noGrp="1" noChangeArrowheads="1"/>
          </p:cNvSpPr>
          <p:nvPr>
            <p:ph idx="1"/>
          </p:nvPr>
        </p:nvSpPr>
        <p:spPr>
          <a:xfrm>
            <a:off x="304800" y="1447800"/>
            <a:ext cx="8610600" cy="4876800"/>
          </a:xfrm>
        </p:spPr>
        <p:txBody>
          <a:bodyPr>
            <a:noAutofit/>
          </a:bodyPr>
          <a:lstStyle/>
          <a:p>
            <a:r>
              <a:rPr lang="en-US" altLang="ko-KR" sz="2500" dirty="0">
                <a:latin typeface="Calibri" panose="020F0502020204030204" pitchFamily="34" charset="0"/>
                <a:cs typeface="Calibri" panose="020F0502020204030204" pitchFamily="34" charset="0"/>
              </a:rPr>
              <a:t>Three possible solutions for x</a:t>
            </a:r>
          </a:p>
          <a:p>
            <a:pPr lvl="1"/>
            <a:r>
              <a:rPr lang="en-US" altLang="ko-KR" sz="2200" dirty="0">
                <a:latin typeface="Calibri" panose="020F0502020204030204" pitchFamily="34" charset="0"/>
                <a:cs typeface="Calibri" panose="020F0502020204030204" pitchFamily="34" charset="0"/>
              </a:rPr>
              <a:t>Case 3: Infinitely many solutions</a:t>
            </a:r>
          </a:p>
          <a:p>
            <a:pPr lvl="2"/>
            <a:r>
              <a:rPr lang="en-US" altLang="ko-KR" sz="2200" dirty="0">
                <a:latin typeface="Calibri" panose="020F0502020204030204" pitchFamily="34" charset="0"/>
                <a:cs typeface="Calibri" panose="020F0502020204030204" pitchFamily="34" charset="0"/>
              </a:rPr>
              <a:t>If rank([A, y]) = rank(A), then y is in the range of A, and there is at least one solution for the matrix equation; however, if rank(A)&lt;n, then there are infinitely many solutions.</a:t>
            </a:r>
          </a:p>
        </p:txBody>
      </p:sp>
      <p:sp>
        <p:nvSpPr>
          <p:cNvPr id="5" name="Slide Number Placeholder 4">
            <a:extLst>
              <a:ext uri="{FF2B5EF4-FFF2-40B4-BE49-F238E27FC236}">
                <a16:creationId xmlns:a16="http://schemas.microsoft.com/office/drawing/2014/main" id="{8AC7CA11-1C1B-20F6-2056-3A61C42C7ABA}"/>
              </a:ext>
            </a:extLst>
          </p:cNvPr>
          <p:cNvSpPr>
            <a:spLocks noGrp="1"/>
          </p:cNvSpPr>
          <p:nvPr>
            <p:ph type="sldNum" sz="quarter" idx="12"/>
          </p:nvPr>
        </p:nvSpPr>
        <p:spPr/>
        <p:txBody>
          <a:bodyPr/>
          <a:lstStyle/>
          <a:p>
            <a:fld id="{EDD1A72B-98E2-4410-968F-E888C89B75C3}" type="slidenum">
              <a:rPr lang="en-US" smtClean="0"/>
              <a:pPr/>
              <a:t>8</a:t>
            </a:fld>
            <a:endParaRPr lang="en-US" dirty="0"/>
          </a:p>
        </p:txBody>
      </p:sp>
      <p:pic>
        <p:nvPicPr>
          <p:cNvPr id="2" name="Recorded Sound">
            <a:hlinkClick r:id="" action="ppaction://media"/>
            <a:extLst>
              <a:ext uri="{FF2B5EF4-FFF2-40B4-BE49-F238E27FC236}">
                <a16:creationId xmlns:a16="http://schemas.microsoft.com/office/drawing/2014/main" id="{51D48D57-635C-9ADA-1E74-FEB614F7E4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143000"/>
            <a:ext cx="609600" cy="609600"/>
          </a:xfrm>
          <a:prstGeom prst="rect">
            <a:avLst/>
          </a:prstGeom>
        </p:spPr>
      </p:pic>
    </p:spTree>
    <p:extLst>
      <p:ext uri="{BB962C8B-B14F-4D97-AF65-F5344CB8AC3E}">
        <p14:creationId xmlns:p14="http://schemas.microsoft.com/office/powerpoint/2010/main" val="4228293099"/>
      </p:ext>
    </p:extLst>
  </p:cSld>
  <p:clrMapOvr>
    <a:masterClrMapping/>
  </p:clrMapOvr>
  <mc:AlternateContent xmlns:mc="http://schemas.openxmlformats.org/markup-compatibility/2006" xmlns:p14="http://schemas.microsoft.com/office/powerpoint/2010/main">
    <mc:Choice Requires="p14">
      <p:transition spd="slow" p14:dur="2000" advTm="44694"/>
    </mc:Choice>
    <mc:Fallback xmlns="">
      <p:transition spd="slow" advTm="4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9640-2D1C-E34E-750E-5904764C6375}"/>
            </a:ext>
          </a:extLst>
        </p:cNvPr>
        <p:cNvGrpSpPr/>
        <p:nvPr/>
      </p:nvGrpSpPr>
      <p:grpSpPr>
        <a:xfrm>
          <a:off x="0" y="0"/>
          <a:ext cx="0" cy="0"/>
          <a:chOff x="0" y="0"/>
          <a:chExt cx="0" cy="0"/>
        </a:xfrm>
      </p:grpSpPr>
      <p:sp>
        <p:nvSpPr>
          <p:cNvPr id="9218" name="Rectangle 6">
            <a:extLst>
              <a:ext uri="{FF2B5EF4-FFF2-40B4-BE49-F238E27FC236}">
                <a16:creationId xmlns:a16="http://schemas.microsoft.com/office/drawing/2014/main" id="{9DE9C252-B5B4-CE58-0754-64AFA7FF5622}"/>
              </a:ext>
            </a:extLst>
          </p:cNvPr>
          <p:cNvSpPr>
            <a:spLocks noGrp="1" noChangeArrowheads="1"/>
          </p:cNvSpPr>
          <p:nvPr>
            <p:ph type="title"/>
          </p:nvPr>
        </p:nvSpPr>
        <p:spPr>
          <a:xfrm>
            <a:off x="374650" y="0"/>
            <a:ext cx="8229600" cy="1143000"/>
          </a:xfrm>
        </p:spPr>
        <p:txBody>
          <a:bodyPr>
            <a:normAutofit/>
          </a:bodyPr>
          <a:lstStyle/>
          <a:p>
            <a:pPr marL="53975"/>
            <a:r>
              <a:rPr lang="en-US" altLang="zh-CN" dirty="0"/>
              <a:t>Gauss Elimination Method</a:t>
            </a:r>
          </a:p>
        </p:txBody>
      </p:sp>
      <p:sp>
        <p:nvSpPr>
          <p:cNvPr id="9219" name="Rectangle 3">
            <a:extLst>
              <a:ext uri="{FF2B5EF4-FFF2-40B4-BE49-F238E27FC236}">
                <a16:creationId xmlns:a16="http://schemas.microsoft.com/office/drawing/2014/main" id="{FA7A0940-C4D3-994D-4E67-33D55E3FAEA6}"/>
              </a:ext>
            </a:extLst>
          </p:cNvPr>
          <p:cNvSpPr>
            <a:spLocks noGrp="1" noChangeArrowheads="1"/>
          </p:cNvSpPr>
          <p:nvPr>
            <p:ph idx="1"/>
          </p:nvPr>
        </p:nvSpPr>
        <p:spPr>
          <a:xfrm>
            <a:off x="304800" y="1066800"/>
            <a:ext cx="8610600" cy="4876800"/>
          </a:xfrm>
        </p:spPr>
        <p:txBody>
          <a:bodyPr>
            <a:noAutofit/>
          </a:bodyPr>
          <a:lstStyle/>
          <a:p>
            <a:r>
              <a:rPr lang="en-US" altLang="ko-KR" sz="2200" dirty="0">
                <a:latin typeface="Calibri" panose="020F0502020204030204" pitchFamily="34" charset="0"/>
                <a:cs typeface="Calibri" panose="020F0502020204030204" pitchFamily="34" charset="0"/>
              </a:rPr>
              <a:t>A procedure that turns the matrix A into an </a:t>
            </a:r>
            <a:r>
              <a:rPr lang="en-US" altLang="ko-KR" sz="2200" b="1" dirty="0">
                <a:latin typeface="Calibri" panose="020F0502020204030204" pitchFamily="34" charset="0"/>
                <a:cs typeface="Calibri" panose="020F0502020204030204" pitchFamily="34" charset="0"/>
              </a:rPr>
              <a:t>upper-triangular </a:t>
            </a:r>
            <a:r>
              <a:rPr lang="en-US" altLang="ko-KR" sz="2200" dirty="0">
                <a:latin typeface="Calibri" panose="020F0502020204030204" pitchFamily="34" charset="0"/>
                <a:cs typeface="Calibri" panose="020F0502020204030204" pitchFamily="34" charset="0"/>
              </a:rPr>
              <a:t>form to solve the system of equations.</a:t>
            </a:r>
          </a:p>
          <a:p>
            <a:r>
              <a:rPr lang="en-US" altLang="ko-KR" sz="2200" dirty="0">
                <a:latin typeface="Calibri" panose="020F0502020204030204" pitchFamily="34" charset="0"/>
                <a:cs typeface="Calibri" panose="020F0502020204030204" pitchFamily="34" charset="0"/>
              </a:rPr>
              <a:t>Example: four equations and four variables</a:t>
            </a:r>
          </a:p>
          <a:p>
            <a:endParaRPr lang="en-US" altLang="ko-KR" sz="2200" dirty="0">
              <a:latin typeface="Calibri" panose="020F0502020204030204" pitchFamily="34" charset="0"/>
              <a:cs typeface="Calibri" panose="020F0502020204030204" pitchFamily="34" charset="0"/>
            </a:endParaRPr>
          </a:p>
          <a:p>
            <a:endParaRPr lang="en-US" altLang="ko-KR" sz="2200" dirty="0">
              <a:latin typeface="Calibri" panose="020F0502020204030204" pitchFamily="34" charset="0"/>
              <a:cs typeface="Calibri" panose="020F0502020204030204" pitchFamily="34" charset="0"/>
            </a:endParaRPr>
          </a:p>
          <a:p>
            <a:endParaRPr lang="en-US" altLang="ko-KR" sz="2200" dirty="0">
              <a:latin typeface="Calibri" panose="020F0502020204030204" pitchFamily="34" charset="0"/>
              <a:cs typeface="Calibri" panose="020F0502020204030204" pitchFamily="34" charset="0"/>
            </a:endParaRPr>
          </a:p>
          <a:p>
            <a:endParaRPr lang="en-US" altLang="ko-KR" sz="2200" dirty="0">
              <a:latin typeface="Calibri" panose="020F0502020204030204" pitchFamily="34" charset="0"/>
              <a:cs typeface="Calibri" panose="020F0502020204030204" pitchFamily="34" charset="0"/>
            </a:endParaRPr>
          </a:p>
          <a:p>
            <a:endParaRPr lang="en-US" altLang="ko-KR" sz="2200" dirty="0">
              <a:latin typeface="Calibri" panose="020F0502020204030204" pitchFamily="34" charset="0"/>
              <a:cs typeface="Calibri" panose="020F0502020204030204" pitchFamily="34" charset="0"/>
            </a:endParaRPr>
          </a:p>
          <a:p>
            <a:endParaRPr lang="en-US" altLang="ko-KR" sz="2200" dirty="0">
              <a:latin typeface="Calibri" panose="020F0502020204030204" pitchFamily="34" charset="0"/>
              <a:cs typeface="Calibri" panose="020F0502020204030204" pitchFamily="34" charset="0"/>
            </a:endParaRPr>
          </a:p>
          <a:p>
            <a:endParaRPr lang="en-US" altLang="ko-KR" sz="2200" dirty="0">
              <a:latin typeface="Calibri" panose="020F0502020204030204" pitchFamily="34" charset="0"/>
              <a:cs typeface="Calibri" panose="020F0502020204030204" pitchFamily="34" charset="0"/>
            </a:endParaRPr>
          </a:p>
          <a:p>
            <a:pPr lvl="1"/>
            <a:r>
              <a:rPr lang="en-US" altLang="ko-KR" sz="1900" dirty="0">
                <a:latin typeface="Calibri" panose="020F0502020204030204" pitchFamily="34" charset="0"/>
                <a:cs typeface="Calibri" panose="020F0502020204030204" pitchFamily="34" charset="0"/>
              </a:rPr>
              <a:t>x</a:t>
            </a:r>
            <a:r>
              <a:rPr lang="en-US" altLang="ko-KR" sz="1900" baseline="-25000" dirty="0">
                <a:latin typeface="Calibri" panose="020F0502020204030204" pitchFamily="34" charset="0"/>
                <a:cs typeface="Calibri" panose="020F0502020204030204" pitchFamily="34" charset="0"/>
              </a:rPr>
              <a:t>4</a:t>
            </a:r>
            <a:r>
              <a:rPr lang="en-US" altLang="ko-KR" sz="1900" dirty="0">
                <a:latin typeface="Calibri" panose="020F0502020204030204" pitchFamily="34" charset="0"/>
                <a:cs typeface="Calibri" panose="020F0502020204030204" pitchFamily="34" charset="0"/>
              </a:rPr>
              <a:t> can be easily solved; simple division y’</a:t>
            </a:r>
            <a:r>
              <a:rPr lang="en-US" altLang="ko-KR" sz="1900" baseline="-25000" dirty="0">
                <a:latin typeface="Calibri" panose="020F0502020204030204" pitchFamily="34" charset="0"/>
                <a:cs typeface="Calibri" panose="020F0502020204030204" pitchFamily="34" charset="0"/>
              </a:rPr>
              <a:t>4</a:t>
            </a:r>
            <a:r>
              <a:rPr lang="en-US" altLang="ko-KR" sz="1900" dirty="0">
                <a:latin typeface="Calibri" panose="020F0502020204030204" pitchFamily="34" charset="0"/>
                <a:cs typeface="Calibri" panose="020F0502020204030204" pitchFamily="34" charset="0"/>
              </a:rPr>
              <a:t>/a’</a:t>
            </a:r>
            <a:r>
              <a:rPr lang="en-US" altLang="ko-KR" sz="1900" baseline="-25000" dirty="0">
                <a:latin typeface="Calibri" panose="020F0502020204030204" pitchFamily="34" charset="0"/>
                <a:cs typeface="Calibri" panose="020F0502020204030204" pitchFamily="34" charset="0"/>
              </a:rPr>
              <a:t>4,4</a:t>
            </a:r>
            <a:r>
              <a:rPr lang="en-US" altLang="ko-KR" sz="1900" dirty="0">
                <a:latin typeface="Calibri" panose="020F0502020204030204" pitchFamily="34" charset="0"/>
                <a:cs typeface="Calibri" panose="020F0502020204030204" pitchFamily="34" charset="0"/>
              </a:rPr>
              <a:t>.</a:t>
            </a:r>
          </a:p>
          <a:p>
            <a:pPr lvl="1"/>
            <a:r>
              <a:rPr lang="en-US" altLang="ko-KR" sz="1900" dirty="0">
                <a:latin typeface="Calibri" panose="020F0502020204030204" pitchFamily="34" charset="0"/>
                <a:cs typeface="Calibri" panose="020F0502020204030204" pitchFamily="34" charset="0"/>
              </a:rPr>
              <a:t>x</a:t>
            </a:r>
            <a:r>
              <a:rPr lang="en-US" altLang="ko-KR" sz="1900" baseline="-25000" dirty="0">
                <a:latin typeface="Calibri" panose="020F0502020204030204" pitchFamily="34" charset="0"/>
                <a:cs typeface="Calibri" panose="020F0502020204030204" pitchFamily="34" charset="0"/>
              </a:rPr>
              <a:t>3</a:t>
            </a:r>
            <a:r>
              <a:rPr lang="en-US" altLang="ko-KR" sz="1900" dirty="0">
                <a:latin typeface="Calibri" panose="020F0502020204030204" pitchFamily="34" charset="0"/>
                <a:cs typeface="Calibri" panose="020F0502020204030204" pitchFamily="34" charset="0"/>
              </a:rPr>
              <a:t> is solved by substituting x</a:t>
            </a:r>
            <a:r>
              <a:rPr lang="en-US" altLang="ko-KR" sz="1900" baseline="-25000" dirty="0">
                <a:latin typeface="Calibri" panose="020F0502020204030204" pitchFamily="34" charset="0"/>
                <a:cs typeface="Calibri" panose="020F0502020204030204" pitchFamily="34" charset="0"/>
              </a:rPr>
              <a:t>4</a:t>
            </a:r>
            <a:r>
              <a:rPr lang="en-US" altLang="ko-KR" sz="1900" dirty="0">
                <a:latin typeface="Calibri" panose="020F0502020204030204" pitchFamily="34" charset="0"/>
                <a:cs typeface="Calibri" panose="020F0502020204030204" pitchFamily="34" charset="0"/>
              </a:rPr>
              <a:t>.</a:t>
            </a:r>
          </a:p>
          <a:p>
            <a:pPr lvl="1"/>
            <a:r>
              <a:rPr lang="en-US" altLang="ko-KR" sz="1900" dirty="0">
                <a:latin typeface="Calibri" panose="020F0502020204030204" pitchFamily="34" charset="0"/>
                <a:cs typeface="Calibri" panose="020F0502020204030204" pitchFamily="34" charset="0"/>
              </a:rPr>
              <a:t>Keep going in backward to solve for all x </a:t>
            </a:r>
            <a:r>
              <a:rPr lang="en-US" altLang="ko-KR" sz="1900" dirty="0">
                <a:latin typeface="Calibri" panose="020F0502020204030204" pitchFamily="34" charset="0"/>
                <a:cs typeface="Calibri" panose="020F0502020204030204" pitchFamily="34" charset="0"/>
                <a:sym typeface="Wingdings" panose="05000000000000000000" pitchFamily="2" charset="2"/>
              </a:rPr>
              <a:t> called </a:t>
            </a:r>
            <a:r>
              <a:rPr lang="en-US" altLang="ko-KR" sz="1900" b="1" dirty="0">
                <a:latin typeface="Calibri" panose="020F0502020204030204" pitchFamily="34" charset="0"/>
                <a:cs typeface="Calibri" panose="020F0502020204030204" pitchFamily="34" charset="0"/>
                <a:sym typeface="Wingdings" panose="05000000000000000000" pitchFamily="2" charset="2"/>
              </a:rPr>
              <a:t>backward substitution</a:t>
            </a:r>
            <a:r>
              <a:rPr lang="en-US" altLang="ko-KR" sz="1900" dirty="0">
                <a:latin typeface="Calibri" panose="020F0502020204030204" pitchFamily="34" charset="0"/>
                <a:cs typeface="Calibri" panose="020F0502020204030204" pitchFamily="34" charset="0"/>
                <a:sym typeface="Wingdings" panose="05000000000000000000" pitchFamily="2" charset="2"/>
              </a:rPr>
              <a:t>.</a:t>
            </a:r>
          </a:p>
          <a:p>
            <a:pPr lvl="1"/>
            <a:r>
              <a:rPr lang="en-US" altLang="ko-KR" sz="1900" dirty="0">
                <a:latin typeface="Calibri" panose="020F0502020204030204" pitchFamily="34" charset="0"/>
                <a:cs typeface="Calibri" panose="020F0502020204030204" pitchFamily="34" charset="0"/>
                <a:sym typeface="Wingdings" panose="05000000000000000000" pitchFamily="2" charset="2"/>
              </a:rPr>
              <a:t>If A were a lower-triangular matrix, we would solve the system top-down by </a:t>
            </a:r>
            <a:r>
              <a:rPr lang="en-US" altLang="ko-KR" sz="1900" b="1" dirty="0">
                <a:latin typeface="Calibri" panose="020F0502020204030204" pitchFamily="34" charset="0"/>
                <a:cs typeface="Calibri" panose="020F0502020204030204" pitchFamily="34" charset="0"/>
                <a:sym typeface="Wingdings" panose="05000000000000000000" pitchFamily="2" charset="2"/>
              </a:rPr>
              <a:t>forward substitution</a:t>
            </a:r>
            <a:r>
              <a:rPr lang="en-US" altLang="ko-KR" sz="1900" dirty="0">
                <a:latin typeface="Calibri" panose="020F0502020204030204" pitchFamily="34" charset="0"/>
                <a:cs typeface="Calibri" panose="020F0502020204030204" pitchFamily="34" charset="0"/>
                <a:sym typeface="Wingdings" panose="05000000000000000000" pitchFamily="2" charset="2"/>
              </a:rPr>
              <a:t>.</a:t>
            </a:r>
            <a:endParaRPr lang="en-US" altLang="ko-KR" sz="19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4956861-2650-5C2D-2865-617C6E6B365E}"/>
              </a:ext>
            </a:extLst>
          </p:cNvPr>
          <p:cNvSpPr>
            <a:spLocks noGrp="1"/>
          </p:cNvSpPr>
          <p:nvPr>
            <p:ph type="sldNum" sz="quarter" idx="12"/>
          </p:nvPr>
        </p:nvSpPr>
        <p:spPr/>
        <p:txBody>
          <a:bodyPr/>
          <a:lstStyle/>
          <a:p>
            <a:fld id="{EDD1A72B-98E2-4410-968F-E888C89B75C3}" type="slidenum">
              <a:rPr lang="en-US" smtClean="0"/>
              <a:pPr/>
              <a:t>9</a:t>
            </a:fld>
            <a:endParaRPr lang="en-US" dirty="0"/>
          </a:p>
        </p:txBody>
      </p:sp>
      <p:pic>
        <p:nvPicPr>
          <p:cNvPr id="4" name="Picture 3">
            <a:extLst>
              <a:ext uri="{FF2B5EF4-FFF2-40B4-BE49-F238E27FC236}">
                <a16:creationId xmlns:a16="http://schemas.microsoft.com/office/drawing/2014/main" id="{B8538342-40B2-83D8-2FDF-489CB2AB707C}"/>
              </a:ext>
            </a:extLst>
          </p:cNvPr>
          <p:cNvPicPr>
            <a:picLocks noChangeAspect="1"/>
          </p:cNvPicPr>
          <p:nvPr/>
        </p:nvPicPr>
        <p:blipFill>
          <a:blip r:embed="rId5"/>
          <a:stretch>
            <a:fillRect/>
          </a:stretch>
        </p:blipFill>
        <p:spPr>
          <a:xfrm>
            <a:off x="457200" y="2209800"/>
            <a:ext cx="4419600" cy="1421051"/>
          </a:xfrm>
          <a:prstGeom prst="rect">
            <a:avLst/>
          </a:prstGeom>
        </p:spPr>
      </p:pic>
      <p:pic>
        <p:nvPicPr>
          <p:cNvPr id="7" name="Picture 6">
            <a:extLst>
              <a:ext uri="{FF2B5EF4-FFF2-40B4-BE49-F238E27FC236}">
                <a16:creationId xmlns:a16="http://schemas.microsoft.com/office/drawing/2014/main" id="{BE1FB723-F3B8-A89B-A178-1FD0F1DA0D29}"/>
              </a:ext>
            </a:extLst>
          </p:cNvPr>
          <p:cNvPicPr>
            <a:picLocks noChangeAspect="1"/>
          </p:cNvPicPr>
          <p:nvPr/>
        </p:nvPicPr>
        <p:blipFill>
          <a:blip r:embed="rId6"/>
          <a:stretch>
            <a:fillRect/>
          </a:stretch>
        </p:blipFill>
        <p:spPr>
          <a:xfrm>
            <a:off x="4724400" y="3733800"/>
            <a:ext cx="3905795" cy="990738"/>
          </a:xfrm>
          <a:prstGeom prst="rect">
            <a:avLst/>
          </a:prstGeom>
        </p:spPr>
      </p:pic>
      <p:sp>
        <p:nvSpPr>
          <p:cNvPr id="10" name="Arrow: Bent-Up 9">
            <a:extLst>
              <a:ext uri="{FF2B5EF4-FFF2-40B4-BE49-F238E27FC236}">
                <a16:creationId xmlns:a16="http://schemas.microsoft.com/office/drawing/2014/main" id="{3F4162B9-329A-559F-20E9-88D1F985B402}"/>
              </a:ext>
            </a:extLst>
          </p:cNvPr>
          <p:cNvSpPr/>
          <p:nvPr/>
        </p:nvSpPr>
        <p:spPr>
          <a:xfrm rot="10800000" flipH="1">
            <a:off x="5181600" y="2743200"/>
            <a:ext cx="1828800" cy="685800"/>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ECE76E87-6398-9D59-9A07-37B0B0D10B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533400"/>
            <a:ext cx="609600" cy="609600"/>
          </a:xfrm>
          <a:prstGeom prst="rect">
            <a:avLst/>
          </a:prstGeom>
        </p:spPr>
      </p:pic>
    </p:spTree>
    <p:extLst>
      <p:ext uri="{BB962C8B-B14F-4D97-AF65-F5344CB8AC3E}">
        <p14:creationId xmlns:p14="http://schemas.microsoft.com/office/powerpoint/2010/main" val="2448899038"/>
      </p:ext>
    </p:extLst>
  </p:cSld>
  <p:clrMapOvr>
    <a:masterClrMapping/>
  </p:clrMapOvr>
  <mc:AlternateContent xmlns:mc="http://schemas.openxmlformats.org/markup-compatibility/2006" xmlns:p14="http://schemas.microsoft.com/office/powerpoint/2010/main">
    <mc:Choice Requires="p14">
      <p:transition spd="slow" p14:dur="2000" advTm="83135"/>
    </mc:Choice>
    <mc:Fallback xmlns="">
      <p:transition spd="slow" advTm="8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8AA4816-C9F1-4CD4-AA5D-927D45E3FD17}" vid="{5A78AEAD-ADAE-4A25-B980-59F8B34504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7017</TotalTime>
  <Words>1269</Words>
  <Application>Microsoft Office PowerPoint</Application>
  <PresentationFormat>On-screen Show (4:3)</PresentationFormat>
  <Paragraphs>182</Paragraphs>
  <Slides>22</Slides>
  <Notes>22</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Wingdings</vt:lpstr>
      <vt:lpstr>Theme1</vt:lpstr>
      <vt:lpstr>Chapter 14 Linear Algebra and  Systems of Linear Equations</vt:lpstr>
      <vt:lpstr>Linear Transformations</vt:lpstr>
      <vt:lpstr>Systems of Linear Equations</vt:lpstr>
      <vt:lpstr>Systems of Linear Equations (cont.)</vt:lpstr>
      <vt:lpstr>Systems of Linear Equations (cont.)</vt:lpstr>
      <vt:lpstr>Solutions to Systems of Linear Equations</vt:lpstr>
      <vt:lpstr>Solutions to Systems of Linear Equations (cont.)</vt:lpstr>
      <vt:lpstr>Solutions to Systems of Linear Equations (cont.)</vt:lpstr>
      <vt:lpstr>Gauss Elimination Method</vt:lpstr>
      <vt:lpstr>Gauss Elimination Method (cont.)</vt:lpstr>
      <vt:lpstr>Gauss-Jordan Elimination Method</vt:lpstr>
      <vt:lpstr>Gauss-Jordan Elimination Method (cont.)</vt:lpstr>
      <vt:lpstr>LU Decomposition Method</vt:lpstr>
      <vt:lpstr>LU Decomposition Method (cont.)</vt:lpstr>
      <vt:lpstr>LU Decomposition Method (cont.)</vt:lpstr>
      <vt:lpstr>Iterative Methods</vt:lpstr>
      <vt:lpstr>Gauss-Seidel Method</vt:lpstr>
      <vt:lpstr>Solving Systems of Linear Equations in Python</vt:lpstr>
      <vt:lpstr>Solving Systems of Linear Equations in Python (cont.)</vt:lpstr>
      <vt:lpstr>Solving Systems of Linear Equations in Python (cont.)</vt:lpstr>
      <vt:lpstr>Matrix Inversion</vt:lpstr>
      <vt:lpstr>Matrix Inversion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Dương Tùng</cp:lastModifiedBy>
  <cp:revision>285</cp:revision>
  <dcterms:created xsi:type="dcterms:W3CDTF">2012-05-05T14:18:17Z</dcterms:created>
  <dcterms:modified xsi:type="dcterms:W3CDTF">2025-05-12T22:04:01Z</dcterms:modified>
</cp:coreProperties>
</file>