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6B02"/>
    <a:srgbClr val="655E03"/>
    <a:srgbClr val="AA7A02"/>
    <a:srgbClr val="FCECC4"/>
    <a:srgbClr val="FBE5AF"/>
    <a:srgbClr val="FDE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1777" autoAdjust="0"/>
  </p:normalViewPr>
  <p:slideViewPr>
    <p:cSldViewPr>
      <p:cViewPr varScale="1">
        <p:scale>
          <a:sx n="93" d="100"/>
          <a:sy n="93" d="100"/>
        </p:scale>
        <p:origin x="5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yung Jae Chang" userId="886d5175-8769-4946-920e-866bf9151013" providerId="ADAL" clId="{AA68A4BB-3FC3-4EDC-BEE8-E00A764AF221}"/>
    <pc:docChg chg="custSel delSld modSld">
      <pc:chgData name="Dr. Hyung Jae Chang" userId="886d5175-8769-4946-920e-866bf9151013" providerId="ADAL" clId="{AA68A4BB-3FC3-4EDC-BEE8-E00A764AF221}" dt="2024-02-05T10:19:54.303" v="57" actId="20577"/>
      <pc:docMkLst>
        <pc:docMk/>
      </pc:docMkLst>
      <pc:sldChg chg="modSp mod">
        <pc:chgData name="Dr. Hyung Jae Chang" userId="886d5175-8769-4946-920e-866bf9151013" providerId="ADAL" clId="{AA68A4BB-3FC3-4EDC-BEE8-E00A764AF221}" dt="2024-02-05T10:19:54.303" v="57" actId="20577"/>
        <pc:sldMkLst>
          <pc:docMk/>
          <pc:sldMk cId="0" sldId="256"/>
        </pc:sldMkLst>
        <pc:spChg chg="mod">
          <ac:chgData name="Dr. Hyung Jae Chang" userId="886d5175-8769-4946-920e-866bf9151013" providerId="ADAL" clId="{AA68A4BB-3FC3-4EDC-BEE8-E00A764AF221}" dt="2024-02-05T10:19:54.303" v="5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028654462" sldId="261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25424387" sldId="26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626849" sldId="26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72844611" sldId="26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326876883" sldId="26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066612657" sldId="26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532964117" sldId="267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969693441" sldId="26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599196824" sldId="26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018290650" sldId="27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851210738" sldId="27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76197554" sldId="27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805505929" sldId="27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828334090" sldId="27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395879730" sldId="27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350949356" sldId="27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017047549" sldId="27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523007092" sldId="28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895734750" sldId="281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026423409" sldId="28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938936587" sldId="28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610316911" sldId="28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996790535" sldId="285"/>
        </pc:sldMkLst>
      </pc:sldChg>
    </pc:docChg>
  </pc:docChgLst>
  <pc:docChgLst>
    <pc:chgData name="Hyung Chang" userId="886d5175-8769-4946-920e-866bf9151013" providerId="ADAL" clId="{3F9AC890-8EF5-4206-BA75-C6E44F55CFC3}"/>
  </pc:docChgLst>
  <pc:docChgLst>
    <pc:chgData name="Dr. Hyung Jae Chang" userId="886d5175-8769-4946-920e-866bf9151013" providerId="ADAL" clId="{E41F1BF7-1155-427A-B78D-95A1AF19C0D5}"/>
    <pc:docChg chg="modSld">
      <pc:chgData name="Dr. Hyung Jae Chang" userId="886d5175-8769-4946-920e-866bf9151013" providerId="ADAL" clId="{E41F1BF7-1155-427A-B78D-95A1AF19C0D5}" dt="2024-02-22T14:52:21.077" v="16" actId="20577"/>
      <pc:docMkLst>
        <pc:docMk/>
      </pc:docMkLst>
      <pc:sldChg chg="modSp mod">
        <pc:chgData name="Dr. Hyung Jae Chang" userId="886d5175-8769-4946-920e-866bf9151013" providerId="ADAL" clId="{E41F1BF7-1155-427A-B78D-95A1AF19C0D5}" dt="2024-02-22T14:06:55.847" v="1" actId="20577"/>
        <pc:sldMkLst>
          <pc:docMk/>
          <pc:sldMk cId="3969693441" sldId="268"/>
        </pc:sldMkLst>
        <pc:spChg chg="mod">
          <ac:chgData name="Dr. Hyung Jae Chang" userId="886d5175-8769-4946-920e-866bf9151013" providerId="ADAL" clId="{E41F1BF7-1155-427A-B78D-95A1AF19C0D5}" dt="2024-02-22T14:06:55.847" v="1" actId="20577"/>
          <ac:spMkLst>
            <pc:docMk/>
            <pc:sldMk cId="3969693441" sldId="268"/>
            <ac:spMk id="9219" creationId="{557D98A6-5D34-A3D1-2738-F07ED284C7D9}"/>
          </ac:spMkLst>
        </pc:spChg>
      </pc:sldChg>
      <pc:sldChg chg="modSp mod">
        <pc:chgData name="Dr. Hyung Jae Chang" userId="886d5175-8769-4946-920e-866bf9151013" providerId="ADAL" clId="{E41F1BF7-1155-427A-B78D-95A1AF19C0D5}" dt="2024-02-22T14:23:18.026" v="11" actId="20577"/>
        <pc:sldMkLst>
          <pc:docMk/>
          <pc:sldMk cId="334613832" sldId="271"/>
        </pc:sldMkLst>
        <pc:spChg chg="mod">
          <ac:chgData name="Dr. Hyung Jae Chang" userId="886d5175-8769-4946-920e-866bf9151013" providerId="ADAL" clId="{E41F1BF7-1155-427A-B78D-95A1AF19C0D5}" dt="2024-02-22T14:23:18.026" v="11" actId="20577"/>
          <ac:spMkLst>
            <pc:docMk/>
            <pc:sldMk cId="334613832" sldId="271"/>
            <ac:spMk id="9219" creationId="{8DAD40D1-C97E-4A9A-7862-ECA59E94DB5C}"/>
          </ac:spMkLst>
        </pc:spChg>
      </pc:sldChg>
      <pc:sldChg chg="modSp mod">
        <pc:chgData name="Dr. Hyung Jae Chang" userId="886d5175-8769-4946-920e-866bf9151013" providerId="ADAL" clId="{E41F1BF7-1155-427A-B78D-95A1AF19C0D5}" dt="2024-02-22T14:45:40.824" v="15" actId="20577"/>
        <pc:sldMkLst>
          <pc:docMk/>
          <pc:sldMk cId="1938936587" sldId="283"/>
        </pc:sldMkLst>
        <pc:spChg chg="mod">
          <ac:chgData name="Dr. Hyung Jae Chang" userId="886d5175-8769-4946-920e-866bf9151013" providerId="ADAL" clId="{E41F1BF7-1155-427A-B78D-95A1AF19C0D5}" dt="2024-02-22T14:45:40.824" v="15" actId="20577"/>
          <ac:spMkLst>
            <pc:docMk/>
            <pc:sldMk cId="1938936587" sldId="283"/>
            <ac:spMk id="9219" creationId="{F640EF08-797C-0ADB-150D-8CCF1DDEA436}"/>
          </ac:spMkLst>
        </pc:spChg>
      </pc:sldChg>
      <pc:sldChg chg="modSp mod">
        <pc:chgData name="Dr. Hyung Jae Chang" userId="886d5175-8769-4946-920e-866bf9151013" providerId="ADAL" clId="{E41F1BF7-1155-427A-B78D-95A1AF19C0D5}" dt="2024-02-22T14:52:21.077" v="16" actId="20577"/>
        <pc:sldMkLst>
          <pc:docMk/>
          <pc:sldMk cId="1240608866" sldId="287"/>
        </pc:sldMkLst>
        <pc:spChg chg="mod">
          <ac:chgData name="Dr. Hyung Jae Chang" userId="886d5175-8769-4946-920e-866bf9151013" providerId="ADAL" clId="{E41F1BF7-1155-427A-B78D-95A1AF19C0D5}" dt="2024-02-22T14:52:21.077" v="16" actId="20577"/>
          <ac:spMkLst>
            <pc:docMk/>
            <pc:sldMk cId="1240608866" sldId="287"/>
            <ac:spMk id="9219" creationId="{304D092A-8FE1-5AFF-75A4-AA23C6A9D046}"/>
          </ac:spMkLst>
        </pc:spChg>
      </pc:sldChg>
    </pc:docChg>
  </pc:docChgLst>
  <pc:docChgLst>
    <pc:chgData name="Dr. Hyung Jae Chang" userId="886d5175-8769-4946-920e-866bf9151013" providerId="ADAL" clId="{469A8ED3-CC85-432C-9A41-E4810651AABA}"/>
    <pc:docChg chg="undo custSel addSld delSld modSld">
      <pc:chgData name="Dr. Hyung Jae Chang" userId="886d5175-8769-4946-920e-866bf9151013" providerId="ADAL" clId="{469A8ED3-CC85-432C-9A41-E4810651AABA}" dt="2024-02-05T16:32:14.583" v="11782" actId="255"/>
      <pc:docMkLst>
        <pc:docMk/>
      </pc:docMkLst>
      <pc:sldChg chg="modSp mod">
        <pc:chgData name="Dr. Hyung Jae Chang" userId="886d5175-8769-4946-920e-866bf9151013" providerId="ADAL" clId="{469A8ED3-CC85-432C-9A41-E4810651AABA}" dt="2024-02-05T11:41:39.663" v="74" actId="20577"/>
        <pc:sldMkLst>
          <pc:docMk/>
          <pc:sldMk cId="0" sldId="256"/>
        </pc:sldMkLst>
        <pc:spChg chg="mod">
          <ac:chgData name="Dr. Hyung Jae Chang" userId="886d5175-8769-4946-920e-866bf9151013" providerId="ADAL" clId="{469A8ED3-CC85-432C-9A41-E4810651AABA}" dt="2024-02-05T11:41:39.663" v="74" actId="20577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Dr. Hyung Jae Chang" userId="886d5175-8769-4946-920e-866bf9151013" providerId="ADAL" clId="{469A8ED3-CC85-432C-9A41-E4810651AABA}" dt="2024-02-05T16:31:20.301" v="11768" actId="255"/>
        <pc:sldMkLst>
          <pc:docMk/>
          <pc:sldMk cId="0" sldId="258"/>
        </pc:sldMkLst>
        <pc:spChg chg="mod">
          <ac:chgData name="Dr. Hyung Jae Chang" userId="886d5175-8769-4946-920e-866bf9151013" providerId="ADAL" clId="{469A8ED3-CC85-432C-9A41-E4810651AABA}" dt="2024-02-05T11:41:55.912" v="9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469A8ED3-CC85-432C-9A41-E4810651AABA}" dt="2024-02-05T16:31:20.301" v="11768" actId="255"/>
          <ac:spMkLst>
            <pc:docMk/>
            <pc:sldMk cId="0" sldId="258"/>
            <ac:spMk id="9219" creationId="{00000000-0000-0000-0000-000000000000}"/>
          </ac:spMkLst>
        </pc:spChg>
      </pc:sldChg>
      <pc:sldChg chg="modSp add mod">
        <pc:chgData name="Dr. Hyung Jae Chang" userId="886d5175-8769-4946-920e-866bf9151013" providerId="ADAL" clId="{469A8ED3-CC85-432C-9A41-E4810651AABA}" dt="2024-02-05T16:31:32.327" v="11770" actId="255"/>
        <pc:sldMkLst>
          <pc:docMk/>
          <pc:sldMk cId="1959538254" sldId="259"/>
        </pc:sldMkLst>
        <pc:spChg chg="mod">
          <ac:chgData name="Dr. Hyung Jae Chang" userId="886d5175-8769-4946-920e-866bf9151013" providerId="ADAL" clId="{469A8ED3-CC85-432C-9A41-E4810651AABA}" dt="2024-02-05T11:46:49.872" v="766" actId="20577"/>
          <ac:spMkLst>
            <pc:docMk/>
            <pc:sldMk cId="1959538254" sldId="259"/>
            <ac:spMk id="9218" creationId="{E107DC10-5971-C492-B6F6-221E6A4469A2}"/>
          </ac:spMkLst>
        </pc:spChg>
        <pc:spChg chg="mod">
          <ac:chgData name="Dr. Hyung Jae Chang" userId="886d5175-8769-4946-920e-866bf9151013" providerId="ADAL" clId="{469A8ED3-CC85-432C-9A41-E4810651AABA}" dt="2024-02-05T16:31:32.327" v="11770" actId="255"/>
          <ac:spMkLst>
            <pc:docMk/>
            <pc:sldMk cId="1959538254" sldId="259"/>
            <ac:spMk id="9219" creationId="{D0E0F3B9-2B5E-4CC0-B935-922F45F9E2E7}"/>
          </ac:spMkLst>
        </pc:spChg>
      </pc:sldChg>
      <pc:sldChg chg="modSp add mod">
        <pc:chgData name="Dr. Hyung Jae Chang" userId="886d5175-8769-4946-920e-866bf9151013" providerId="ADAL" clId="{469A8ED3-CC85-432C-9A41-E4810651AABA}" dt="2024-02-05T16:31:47.183" v="11772" actId="255"/>
        <pc:sldMkLst>
          <pc:docMk/>
          <pc:sldMk cId="2144790918" sldId="260"/>
        </pc:sldMkLst>
        <pc:spChg chg="mod">
          <ac:chgData name="Dr. Hyung Jae Chang" userId="886d5175-8769-4946-920e-866bf9151013" providerId="ADAL" clId="{469A8ED3-CC85-432C-9A41-E4810651AABA}" dt="2024-02-05T16:31:47.183" v="11772" actId="255"/>
          <ac:spMkLst>
            <pc:docMk/>
            <pc:sldMk cId="2144790918" sldId="260"/>
            <ac:spMk id="9219" creationId="{8C3D95E3-B2BA-4A93-7587-65EA8D0EA6D7}"/>
          </ac:spMkLst>
        </pc:spChg>
      </pc:sldChg>
      <pc:sldChg chg="addSp modSp add mod">
        <pc:chgData name="Dr. Hyung Jae Chang" userId="886d5175-8769-4946-920e-866bf9151013" providerId="ADAL" clId="{469A8ED3-CC85-432C-9A41-E4810651AABA}" dt="2024-02-05T16:32:00.971" v="11776" actId="1076"/>
        <pc:sldMkLst>
          <pc:docMk/>
          <pc:sldMk cId="1028654462" sldId="261"/>
        </pc:sldMkLst>
        <pc:spChg chg="mod">
          <ac:chgData name="Dr. Hyung Jae Chang" userId="886d5175-8769-4946-920e-866bf9151013" providerId="ADAL" clId="{469A8ED3-CC85-432C-9A41-E4810651AABA}" dt="2024-02-05T11:53:18.607" v="1509" actId="20577"/>
          <ac:spMkLst>
            <pc:docMk/>
            <pc:sldMk cId="1028654462" sldId="261"/>
            <ac:spMk id="9218" creationId="{C3B5A537-35EF-4CBD-A8DB-0B098A4DA161}"/>
          </ac:spMkLst>
        </pc:spChg>
        <pc:spChg chg="mod">
          <ac:chgData name="Dr. Hyung Jae Chang" userId="886d5175-8769-4946-920e-866bf9151013" providerId="ADAL" clId="{469A8ED3-CC85-432C-9A41-E4810651AABA}" dt="2024-02-05T16:31:58.513" v="11775" actId="255"/>
          <ac:spMkLst>
            <pc:docMk/>
            <pc:sldMk cId="1028654462" sldId="261"/>
            <ac:spMk id="9219" creationId="{076CD344-2787-A137-9229-5231C231B184}"/>
          </ac:spMkLst>
        </pc:spChg>
        <pc:picChg chg="add mod">
          <ac:chgData name="Dr. Hyung Jae Chang" userId="886d5175-8769-4946-920e-866bf9151013" providerId="ADAL" clId="{469A8ED3-CC85-432C-9A41-E4810651AABA}" dt="2024-02-05T16:32:00.971" v="11776" actId="1076"/>
          <ac:picMkLst>
            <pc:docMk/>
            <pc:sldMk cId="1028654462" sldId="261"/>
            <ac:picMk id="3" creationId="{EC0C4A61-F13D-37CF-0AE8-DC1652052374}"/>
          </ac:picMkLst>
        </pc:picChg>
      </pc:sldChg>
      <pc:sldChg chg="delSp modSp add mod">
        <pc:chgData name="Dr. Hyung Jae Chang" userId="886d5175-8769-4946-920e-866bf9151013" providerId="ADAL" clId="{469A8ED3-CC85-432C-9A41-E4810651AABA}" dt="2024-02-05T16:32:14.583" v="11782" actId="255"/>
        <pc:sldMkLst>
          <pc:docMk/>
          <pc:sldMk cId="325424387" sldId="262"/>
        </pc:sldMkLst>
        <pc:spChg chg="mod">
          <ac:chgData name="Dr. Hyung Jae Chang" userId="886d5175-8769-4946-920e-866bf9151013" providerId="ADAL" clId="{469A8ED3-CC85-432C-9A41-E4810651AABA}" dt="2024-02-05T12:05:31.369" v="2534" actId="1036"/>
          <ac:spMkLst>
            <pc:docMk/>
            <pc:sldMk cId="325424387" sldId="262"/>
            <ac:spMk id="9218" creationId="{6DBF5E91-8BA8-30AB-E5E2-E20D33C41350}"/>
          </ac:spMkLst>
        </pc:spChg>
        <pc:spChg chg="mod">
          <ac:chgData name="Dr. Hyung Jae Chang" userId="886d5175-8769-4946-920e-866bf9151013" providerId="ADAL" clId="{469A8ED3-CC85-432C-9A41-E4810651AABA}" dt="2024-02-05T16:32:14.583" v="11782" actId="255"/>
          <ac:spMkLst>
            <pc:docMk/>
            <pc:sldMk cId="325424387" sldId="262"/>
            <ac:spMk id="9219" creationId="{E9CB0746-F23F-5B1D-0F36-0F887A7B40A6}"/>
          </ac:spMkLst>
        </pc:spChg>
        <pc:picChg chg="del">
          <ac:chgData name="Dr. Hyung Jae Chang" userId="886d5175-8769-4946-920e-866bf9151013" providerId="ADAL" clId="{469A8ED3-CC85-432C-9A41-E4810651AABA}" dt="2024-02-05T11:57:51.670" v="1940" actId="478"/>
          <ac:picMkLst>
            <pc:docMk/>
            <pc:sldMk cId="325424387" sldId="262"/>
            <ac:picMk id="3" creationId="{BB361F69-F911-7531-781E-25C21B8790BB}"/>
          </ac:picMkLst>
        </pc:picChg>
      </pc:sldChg>
      <pc:sldChg chg="modSp add mod">
        <pc:chgData name="Dr. Hyung Jae Chang" userId="886d5175-8769-4946-920e-866bf9151013" providerId="ADAL" clId="{469A8ED3-CC85-432C-9A41-E4810651AABA}" dt="2024-02-05T12:07:59.045" v="2799" actId="20577"/>
        <pc:sldMkLst>
          <pc:docMk/>
          <pc:sldMk cId="3626849" sldId="263"/>
        </pc:sldMkLst>
        <pc:spChg chg="mod">
          <ac:chgData name="Dr. Hyung Jae Chang" userId="886d5175-8769-4946-920e-866bf9151013" providerId="ADAL" clId="{469A8ED3-CC85-432C-9A41-E4810651AABA}" dt="2024-02-05T12:05:07.338" v="2516"/>
          <ac:spMkLst>
            <pc:docMk/>
            <pc:sldMk cId="3626849" sldId="263"/>
            <ac:spMk id="9218" creationId="{FB382E8E-ADEB-B8D1-9612-E99BE7E182F3}"/>
          </ac:spMkLst>
        </pc:spChg>
        <pc:spChg chg="mod">
          <ac:chgData name="Dr. Hyung Jae Chang" userId="886d5175-8769-4946-920e-866bf9151013" providerId="ADAL" clId="{469A8ED3-CC85-432C-9A41-E4810651AABA}" dt="2024-02-05T12:07:59.045" v="2799" actId="20577"/>
          <ac:spMkLst>
            <pc:docMk/>
            <pc:sldMk cId="3626849" sldId="263"/>
            <ac:spMk id="9219" creationId="{F652F417-B9B6-988E-6549-B3D70E12BD01}"/>
          </ac:spMkLst>
        </pc:spChg>
      </pc:sldChg>
      <pc:sldChg chg="addSp modSp add mod">
        <pc:chgData name="Dr. Hyung Jae Chang" userId="886d5175-8769-4946-920e-866bf9151013" providerId="ADAL" clId="{469A8ED3-CC85-432C-9A41-E4810651AABA}" dt="2024-02-05T12:27:31.916" v="3265" actId="1076"/>
        <pc:sldMkLst>
          <pc:docMk/>
          <pc:sldMk cId="2772844611" sldId="264"/>
        </pc:sldMkLst>
        <pc:spChg chg="mod">
          <ac:chgData name="Dr. Hyung Jae Chang" userId="886d5175-8769-4946-920e-866bf9151013" providerId="ADAL" clId="{469A8ED3-CC85-432C-9A41-E4810651AABA}" dt="2024-02-05T12:27:03.036" v="3260" actId="20577"/>
          <ac:spMkLst>
            <pc:docMk/>
            <pc:sldMk cId="2772844611" sldId="264"/>
            <ac:spMk id="9219" creationId="{C4CD6544-E434-7851-EE47-9DA5D4A46612}"/>
          </ac:spMkLst>
        </pc:spChg>
        <pc:picChg chg="add mod">
          <ac:chgData name="Dr. Hyung Jae Chang" userId="886d5175-8769-4946-920e-866bf9151013" providerId="ADAL" clId="{469A8ED3-CC85-432C-9A41-E4810651AABA}" dt="2024-02-05T12:27:31.916" v="3265" actId="1076"/>
          <ac:picMkLst>
            <pc:docMk/>
            <pc:sldMk cId="2772844611" sldId="264"/>
            <ac:picMk id="3" creationId="{6701083D-838C-8C2C-4C81-DB1E80061F5F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3:12:37.932" v="3766" actId="1076"/>
        <pc:sldMkLst>
          <pc:docMk/>
          <pc:sldMk cId="2326876883" sldId="265"/>
        </pc:sldMkLst>
        <pc:spChg chg="add del mod">
          <ac:chgData name="Dr. Hyung Jae Chang" userId="886d5175-8769-4946-920e-866bf9151013" providerId="ADAL" clId="{469A8ED3-CC85-432C-9A41-E4810651AABA}" dt="2024-02-05T13:11:00.009" v="3646" actId="478"/>
          <ac:spMkLst>
            <pc:docMk/>
            <pc:sldMk cId="2326876883" sldId="265"/>
            <ac:spMk id="9" creationId="{6AEC3C90-5592-9E7C-1D1C-360121AFFEE9}"/>
          </ac:spMkLst>
        </pc:spChg>
        <pc:spChg chg="add del mod">
          <ac:chgData name="Dr. Hyung Jae Chang" userId="886d5175-8769-4946-920e-866bf9151013" providerId="ADAL" clId="{469A8ED3-CC85-432C-9A41-E4810651AABA}" dt="2024-02-05T13:12:17.963" v="3752" actId="21"/>
          <ac:spMkLst>
            <pc:docMk/>
            <pc:sldMk cId="2326876883" sldId="265"/>
            <ac:spMk id="10" creationId="{95F204B9-DC81-88A3-AFB5-266EBFC7CAFA}"/>
          </ac:spMkLst>
        </pc:spChg>
        <pc:spChg chg="mod">
          <ac:chgData name="Dr. Hyung Jae Chang" userId="886d5175-8769-4946-920e-866bf9151013" providerId="ADAL" clId="{469A8ED3-CC85-432C-9A41-E4810651AABA}" dt="2024-02-05T13:12:35.351" v="3765" actId="1036"/>
          <ac:spMkLst>
            <pc:docMk/>
            <pc:sldMk cId="2326876883" sldId="265"/>
            <ac:spMk id="9218" creationId="{08B9C190-04C3-229B-C376-3B3B42332183}"/>
          </ac:spMkLst>
        </pc:spChg>
        <pc:spChg chg="add del mod">
          <ac:chgData name="Dr. Hyung Jae Chang" userId="886d5175-8769-4946-920e-866bf9151013" providerId="ADAL" clId="{469A8ED3-CC85-432C-9A41-E4810651AABA}" dt="2024-02-05T13:12:32.822" v="3761" actId="1076"/>
          <ac:spMkLst>
            <pc:docMk/>
            <pc:sldMk cId="2326876883" sldId="265"/>
            <ac:spMk id="9219" creationId="{E43A94C1-6028-D2E2-D1AD-B0C848BEC178}"/>
          </ac:spMkLst>
        </pc:spChg>
        <pc:picChg chg="del">
          <ac:chgData name="Dr. Hyung Jae Chang" userId="886d5175-8769-4946-920e-866bf9151013" providerId="ADAL" clId="{469A8ED3-CC85-432C-9A41-E4810651AABA}" dt="2024-02-05T12:27:37.462" v="3267" actId="478"/>
          <ac:picMkLst>
            <pc:docMk/>
            <pc:sldMk cId="2326876883" sldId="265"/>
            <ac:picMk id="3" creationId="{A6169B5B-33DF-8E69-8703-8E1D9134C947}"/>
          </ac:picMkLst>
        </pc:picChg>
        <pc:picChg chg="add mod">
          <ac:chgData name="Dr. Hyung Jae Chang" userId="886d5175-8769-4946-920e-866bf9151013" providerId="ADAL" clId="{469A8ED3-CC85-432C-9A41-E4810651AABA}" dt="2024-02-05T13:12:37.932" v="3766" actId="1076"/>
          <ac:picMkLst>
            <pc:docMk/>
            <pc:sldMk cId="2326876883" sldId="265"/>
            <ac:picMk id="4" creationId="{52D340C7-4CFC-4248-5D19-71B52407BB0B}"/>
          </ac:picMkLst>
        </pc:picChg>
        <pc:picChg chg="add del mod">
          <ac:chgData name="Dr. Hyung Jae Chang" userId="886d5175-8769-4946-920e-866bf9151013" providerId="ADAL" clId="{469A8ED3-CC85-432C-9A41-E4810651AABA}" dt="2024-02-05T13:12:17.963" v="3752" actId="21"/>
          <ac:picMkLst>
            <pc:docMk/>
            <pc:sldMk cId="2326876883" sldId="265"/>
            <ac:picMk id="7" creationId="{9A765582-54F0-72E8-60B5-5BFB1507EDFC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3:34:16.653" v="5491" actId="255"/>
        <pc:sldMkLst>
          <pc:docMk/>
          <pc:sldMk cId="1066612657" sldId="266"/>
        </pc:sldMkLst>
        <pc:spChg chg="add mod">
          <ac:chgData name="Dr. Hyung Jae Chang" userId="886d5175-8769-4946-920e-866bf9151013" providerId="ADAL" clId="{469A8ED3-CC85-432C-9A41-E4810651AABA}" dt="2024-02-05T13:34:16.653" v="5491" actId="255"/>
          <ac:spMkLst>
            <pc:docMk/>
            <pc:sldMk cId="1066612657" sldId="266"/>
            <ac:spMk id="10" creationId="{95F204B9-DC81-88A3-AFB5-266EBFC7CAFA}"/>
          </ac:spMkLst>
        </pc:spChg>
        <pc:spChg chg="mod">
          <ac:chgData name="Dr. Hyung Jae Chang" userId="886d5175-8769-4946-920e-866bf9151013" providerId="ADAL" clId="{469A8ED3-CC85-432C-9A41-E4810651AABA}" dt="2024-02-05T13:34:11.484" v="5490" actId="255"/>
          <ac:spMkLst>
            <pc:docMk/>
            <pc:sldMk cId="1066612657" sldId="266"/>
            <ac:spMk id="9219" creationId="{74B9C9D5-047F-01B2-6F17-B129D95A9CB4}"/>
          </ac:spMkLst>
        </pc:spChg>
        <pc:picChg chg="del">
          <ac:chgData name="Dr. Hyung Jae Chang" userId="886d5175-8769-4946-920e-866bf9151013" providerId="ADAL" clId="{469A8ED3-CC85-432C-9A41-E4810651AABA}" dt="2024-02-05T12:32:09.437" v="3622" actId="478"/>
          <ac:picMkLst>
            <pc:docMk/>
            <pc:sldMk cId="1066612657" sldId="266"/>
            <ac:picMk id="4" creationId="{F59BE0CD-1F75-DADA-54EF-94A6B6F7FDBC}"/>
          </ac:picMkLst>
        </pc:picChg>
        <pc:picChg chg="add mod">
          <ac:chgData name="Dr. Hyung Jae Chang" userId="886d5175-8769-4946-920e-866bf9151013" providerId="ADAL" clId="{469A8ED3-CC85-432C-9A41-E4810651AABA}" dt="2024-02-05T13:12:21.673" v="3754" actId="1076"/>
          <ac:picMkLst>
            <pc:docMk/>
            <pc:sldMk cId="1066612657" sldId="266"/>
            <ac:picMk id="7" creationId="{9A765582-54F0-72E8-60B5-5BFB1507EDFC}"/>
          </ac:picMkLst>
        </pc:picChg>
      </pc:sldChg>
      <pc:sldChg chg="delSp modSp add mod">
        <pc:chgData name="Dr. Hyung Jae Chang" userId="886d5175-8769-4946-920e-866bf9151013" providerId="ADAL" clId="{469A8ED3-CC85-432C-9A41-E4810651AABA}" dt="2024-02-05T13:34:26.575" v="5493" actId="255"/>
        <pc:sldMkLst>
          <pc:docMk/>
          <pc:sldMk cId="1532964117" sldId="267"/>
        </pc:sldMkLst>
        <pc:spChg chg="del">
          <ac:chgData name="Dr. Hyung Jae Chang" userId="886d5175-8769-4946-920e-866bf9151013" providerId="ADAL" clId="{469A8ED3-CC85-432C-9A41-E4810651AABA}" dt="2024-02-05T13:12:56.635" v="3769" actId="478"/>
          <ac:spMkLst>
            <pc:docMk/>
            <pc:sldMk cId="1532964117" sldId="267"/>
            <ac:spMk id="10" creationId="{B0E63185-B77E-1FA6-2B03-085A4916B43C}"/>
          </ac:spMkLst>
        </pc:spChg>
        <pc:spChg chg="mod">
          <ac:chgData name="Dr. Hyung Jae Chang" userId="886d5175-8769-4946-920e-866bf9151013" providerId="ADAL" clId="{469A8ED3-CC85-432C-9A41-E4810651AABA}" dt="2024-02-05T13:34:26.575" v="5493" actId="255"/>
          <ac:spMkLst>
            <pc:docMk/>
            <pc:sldMk cId="1532964117" sldId="267"/>
            <ac:spMk id="9219" creationId="{07202AA8-6D77-01BE-23EC-C64FADB6143C}"/>
          </ac:spMkLst>
        </pc:spChg>
        <pc:picChg chg="del">
          <ac:chgData name="Dr. Hyung Jae Chang" userId="886d5175-8769-4946-920e-866bf9151013" providerId="ADAL" clId="{469A8ED3-CC85-432C-9A41-E4810651AABA}" dt="2024-02-05T13:12:55.656" v="3768" actId="478"/>
          <ac:picMkLst>
            <pc:docMk/>
            <pc:sldMk cId="1532964117" sldId="267"/>
            <ac:picMk id="7" creationId="{042ABF94-A56C-083C-98C9-B49B6825CE84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3:35:04.481" v="5516" actId="1076"/>
        <pc:sldMkLst>
          <pc:docMk/>
          <pc:sldMk cId="3969693441" sldId="268"/>
        </pc:sldMkLst>
        <pc:spChg chg="mod">
          <ac:chgData name="Dr. Hyung Jae Chang" userId="886d5175-8769-4946-920e-866bf9151013" providerId="ADAL" clId="{469A8ED3-CC85-432C-9A41-E4810651AABA}" dt="2024-02-05T13:34:46.652" v="5500" actId="1035"/>
          <ac:spMkLst>
            <pc:docMk/>
            <pc:sldMk cId="3969693441" sldId="268"/>
            <ac:spMk id="9218" creationId="{EC4AD35C-62F6-0ABD-53E8-DCBB7B0A12DA}"/>
          </ac:spMkLst>
        </pc:spChg>
        <pc:spChg chg="mod">
          <ac:chgData name="Dr. Hyung Jae Chang" userId="886d5175-8769-4946-920e-866bf9151013" providerId="ADAL" clId="{469A8ED3-CC85-432C-9A41-E4810651AABA}" dt="2024-02-05T13:34:59.077" v="5513" actId="20577"/>
          <ac:spMkLst>
            <pc:docMk/>
            <pc:sldMk cId="3969693441" sldId="268"/>
            <ac:spMk id="9219" creationId="{557D98A6-5D34-A3D1-2738-F07ED284C7D9}"/>
          </ac:spMkLst>
        </pc:spChg>
        <pc:picChg chg="add mod">
          <ac:chgData name="Dr. Hyung Jae Chang" userId="886d5175-8769-4946-920e-866bf9151013" providerId="ADAL" clId="{469A8ED3-CC85-432C-9A41-E4810651AABA}" dt="2024-02-05T13:35:01.109" v="5514" actId="1076"/>
          <ac:picMkLst>
            <pc:docMk/>
            <pc:sldMk cId="3969693441" sldId="268"/>
            <ac:picMk id="3" creationId="{915BB997-4B43-F3FA-D936-5C4018A3F7CE}"/>
          </ac:picMkLst>
        </pc:picChg>
        <pc:picChg chg="add mod">
          <ac:chgData name="Dr. Hyung Jae Chang" userId="886d5175-8769-4946-920e-866bf9151013" providerId="ADAL" clId="{469A8ED3-CC85-432C-9A41-E4810651AABA}" dt="2024-02-05T13:35:03.112" v="5515" actId="1076"/>
          <ac:picMkLst>
            <pc:docMk/>
            <pc:sldMk cId="3969693441" sldId="268"/>
            <ac:picMk id="6" creationId="{4C877C3B-E255-B7EE-7E53-7C209A5F4726}"/>
          </ac:picMkLst>
        </pc:picChg>
        <pc:picChg chg="add del">
          <ac:chgData name="Dr. Hyung Jae Chang" userId="886d5175-8769-4946-920e-866bf9151013" providerId="ADAL" clId="{469A8ED3-CC85-432C-9A41-E4810651AABA}" dt="2024-02-05T13:19:00.746" v="4556" actId="22"/>
          <ac:picMkLst>
            <pc:docMk/>
            <pc:sldMk cId="3969693441" sldId="268"/>
            <ac:picMk id="8" creationId="{A8924E11-E702-1865-ECE4-42328B9DCD6E}"/>
          </ac:picMkLst>
        </pc:picChg>
        <pc:picChg chg="add del">
          <ac:chgData name="Dr. Hyung Jae Chang" userId="886d5175-8769-4946-920e-866bf9151013" providerId="ADAL" clId="{469A8ED3-CC85-432C-9A41-E4810651AABA}" dt="2024-02-05T13:19:00.344" v="4555" actId="22"/>
          <ac:picMkLst>
            <pc:docMk/>
            <pc:sldMk cId="3969693441" sldId="268"/>
            <ac:picMk id="10" creationId="{7C1D52A2-647D-20DE-52BE-1EAC2EB9570C}"/>
          </ac:picMkLst>
        </pc:picChg>
        <pc:picChg chg="add mod">
          <ac:chgData name="Dr. Hyung Jae Chang" userId="886d5175-8769-4946-920e-866bf9151013" providerId="ADAL" clId="{469A8ED3-CC85-432C-9A41-E4810651AABA}" dt="2024-02-05T13:35:04.481" v="5516" actId="1076"/>
          <ac:picMkLst>
            <pc:docMk/>
            <pc:sldMk cId="3969693441" sldId="268"/>
            <ac:picMk id="12" creationId="{C331ABB2-66DA-7973-44BF-42E59082EB27}"/>
          </ac:picMkLst>
        </pc:picChg>
        <pc:picChg chg="add mod">
          <ac:chgData name="Dr. Hyung Jae Chang" userId="886d5175-8769-4946-920e-866bf9151013" providerId="ADAL" clId="{469A8ED3-CC85-432C-9A41-E4810651AABA}" dt="2024-02-05T13:19:58.494" v="4559"/>
          <ac:picMkLst>
            <pc:docMk/>
            <pc:sldMk cId="3969693441" sldId="268"/>
            <ac:picMk id="13" creationId="{4563D128-BA1A-B1E7-06D5-67F8E3298138}"/>
          </ac:picMkLst>
        </pc:picChg>
      </pc:sldChg>
      <pc:sldChg chg="addSp modSp add mod">
        <pc:chgData name="Dr. Hyung Jae Chang" userId="886d5175-8769-4946-920e-866bf9151013" providerId="ADAL" clId="{469A8ED3-CC85-432C-9A41-E4810651AABA}" dt="2024-02-05T13:35:33.137" v="5528" actId="1035"/>
        <pc:sldMkLst>
          <pc:docMk/>
          <pc:sldMk cId="599196824" sldId="269"/>
        </pc:sldMkLst>
        <pc:spChg chg="mod">
          <ac:chgData name="Dr. Hyung Jae Chang" userId="886d5175-8769-4946-920e-866bf9151013" providerId="ADAL" clId="{469A8ED3-CC85-432C-9A41-E4810651AABA}" dt="2024-02-05T13:35:33.137" v="5528" actId="1035"/>
          <ac:spMkLst>
            <pc:docMk/>
            <pc:sldMk cId="599196824" sldId="269"/>
            <ac:spMk id="9218" creationId="{B18EC743-E029-09AE-FB2B-B276950B560D}"/>
          </ac:spMkLst>
        </pc:spChg>
        <pc:spChg chg="mod">
          <ac:chgData name="Dr. Hyung Jae Chang" userId="886d5175-8769-4946-920e-866bf9151013" providerId="ADAL" clId="{469A8ED3-CC85-432C-9A41-E4810651AABA}" dt="2024-02-05T13:35:30.857" v="5527" actId="1035"/>
          <ac:spMkLst>
            <pc:docMk/>
            <pc:sldMk cId="599196824" sldId="269"/>
            <ac:spMk id="9219" creationId="{DE19CFFC-675C-D553-2EA8-4D5998D3E238}"/>
          </ac:spMkLst>
        </pc:spChg>
        <pc:picChg chg="add mod">
          <ac:chgData name="Dr. Hyung Jae Chang" userId="886d5175-8769-4946-920e-866bf9151013" providerId="ADAL" clId="{469A8ED3-CC85-432C-9A41-E4810651AABA}" dt="2024-02-05T13:35:28.648" v="5526" actId="1076"/>
          <ac:picMkLst>
            <pc:docMk/>
            <pc:sldMk cId="599196824" sldId="269"/>
            <ac:picMk id="3" creationId="{37A5807A-0189-314B-FAD5-0B498D6AF0A3}"/>
          </ac:picMkLst>
        </pc:picChg>
        <pc:picChg chg="add mod">
          <ac:chgData name="Dr. Hyung Jae Chang" userId="886d5175-8769-4946-920e-866bf9151013" providerId="ADAL" clId="{469A8ED3-CC85-432C-9A41-E4810651AABA}" dt="2024-02-05T13:24:20.400" v="4915" actId="1076"/>
          <ac:picMkLst>
            <pc:docMk/>
            <pc:sldMk cId="599196824" sldId="269"/>
            <ac:picMk id="6" creationId="{AE4B61C1-8760-97EF-3C71-588ACAA18BD8}"/>
          </ac:picMkLst>
        </pc:picChg>
        <pc:picChg chg="add mod">
          <ac:chgData name="Dr. Hyung Jae Chang" userId="886d5175-8769-4946-920e-866bf9151013" providerId="ADAL" clId="{469A8ED3-CC85-432C-9A41-E4810651AABA}" dt="2024-02-05T13:24:22.110" v="4916" actId="1076"/>
          <ac:picMkLst>
            <pc:docMk/>
            <pc:sldMk cId="599196824" sldId="269"/>
            <ac:picMk id="8" creationId="{5118FF40-8A96-7DFD-33EB-0E30675157A6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3:35:46.460" v="5533" actId="1035"/>
        <pc:sldMkLst>
          <pc:docMk/>
          <pc:sldMk cId="3018290650" sldId="270"/>
        </pc:sldMkLst>
        <pc:spChg chg="mod">
          <ac:chgData name="Dr. Hyung Jae Chang" userId="886d5175-8769-4946-920e-866bf9151013" providerId="ADAL" clId="{469A8ED3-CC85-432C-9A41-E4810651AABA}" dt="2024-02-05T13:35:46.460" v="5533" actId="1035"/>
          <ac:spMkLst>
            <pc:docMk/>
            <pc:sldMk cId="3018290650" sldId="270"/>
            <ac:spMk id="9218" creationId="{199DDAF2-C840-F49B-1D42-0F21A981DEE4}"/>
          </ac:spMkLst>
        </pc:spChg>
        <pc:spChg chg="mod">
          <ac:chgData name="Dr. Hyung Jae Chang" userId="886d5175-8769-4946-920e-866bf9151013" providerId="ADAL" clId="{469A8ED3-CC85-432C-9A41-E4810651AABA}" dt="2024-02-05T13:35:43.725" v="5532" actId="1035"/>
          <ac:spMkLst>
            <pc:docMk/>
            <pc:sldMk cId="3018290650" sldId="270"/>
            <ac:spMk id="9219" creationId="{3A3E2D7B-4871-393E-EF12-7366939C73FC}"/>
          </ac:spMkLst>
        </pc:spChg>
        <pc:picChg chg="del">
          <ac:chgData name="Dr. Hyung Jae Chang" userId="886d5175-8769-4946-920e-866bf9151013" providerId="ADAL" clId="{469A8ED3-CC85-432C-9A41-E4810651AABA}" dt="2024-02-05T13:24:41.651" v="4930" actId="478"/>
          <ac:picMkLst>
            <pc:docMk/>
            <pc:sldMk cId="3018290650" sldId="270"/>
            <ac:picMk id="3" creationId="{453CBD3D-F686-D4A5-9B35-FA3DC0FB2975}"/>
          </ac:picMkLst>
        </pc:picChg>
        <pc:picChg chg="add mod">
          <ac:chgData name="Dr. Hyung Jae Chang" userId="886d5175-8769-4946-920e-866bf9151013" providerId="ADAL" clId="{469A8ED3-CC85-432C-9A41-E4810651AABA}" dt="2024-02-05T13:28:54.487" v="5105" actId="1076"/>
          <ac:picMkLst>
            <pc:docMk/>
            <pc:sldMk cId="3018290650" sldId="270"/>
            <ac:picMk id="4" creationId="{70C73419-C6A1-FAB2-483D-E4210308F5DE}"/>
          </ac:picMkLst>
        </pc:picChg>
        <pc:picChg chg="del">
          <ac:chgData name="Dr. Hyung Jae Chang" userId="886d5175-8769-4946-920e-866bf9151013" providerId="ADAL" clId="{469A8ED3-CC85-432C-9A41-E4810651AABA}" dt="2024-02-05T13:24:40.491" v="4928" actId="478"/>
          <ac:picMkLst>
            <pc:docMk/>
            <pc:sldMk cId="3018290650" sldId="270"/>
            <ac:picMk id="6" creationId="{CC750B01-9BBF-DAC1-A89A-9C596752EDAC}"/>
          </ac:picMkLst>
        </pc:picChg>
        <pc:picChg chg="del">
          <ac:chgData name="Dr. Hyung Jae Chang" userId="886d5175-8769-4946-920e-866bf9151013" providerId="ADAL" clId="{469A8ED3-CC85-432C-9A41-E4810651AABA}" dt="2024-02-05T13:24:41.189" v="4929" actId="478"/>
          <ac:picMkLst>
            <pc:docMk/>
            <pc:sldMk cId="3018290650" sldId="270"/>
            <ac:picMk id="8" creationId="{D9328A05-A6B2-A550-AC63-047A068FC0E3}"/>
          </ac:picMkLst>
        </pc:picChg>
        <pc:picChg chg="add mod">
          <ac:chgData name="Dr. Hyung Jae Chang" userId="886d5175-8769-4946-920e-866bf9151013" providerId="ADAL" clId="{469A8ED3-CC85-432C-9A41-E4810651AABA}" dt="2024-02-05T13:28:55.654" v="5106" actId="1076"/>
          <ac:picMkLst>
            <pc:docMk/>
            <pc:sldMk cId="3018290650" sldId="270"/>
            <ac:picMk id="9" creationId="{5DB4023A-0E69-CE30-D36B-537B46AFC21B}"/>
          </ac:picMkLst>
        </pc:picChg>
        <pc:picChg chg="add mod">
          <ac:chgData name="Dr. Hyung Jae Chang" userId="886d5175-8769-4946-920e-866bf9151013" providerId="ADAL" clId="{469A8ED3-CC85-432C-9A41-E4810651AABA}" dt="2024-02-05T13:28:57.865" v="5108" actId="1076"/>
          <ac:picMkLst>
            <pc:docMk/>
            <pc:sldMk cId="3018290650" sldId="270"/>
            <ac:picMk id="11" creationId="{7945B83B-6AFF-264D-31E6-3BF33550B436}"/>
          </ac:picMkLst>
        </pc:picChg>
        <pc:picChg chg="add mod">
          <ac:chgData name="Dr. Hyung Jae Chang" userId="886d5175-8769-4946-920e-866bf9151013" providerId="ADAL" clId="{469A8ED3-CC85-432C-9A41-E4810651AABA}" dt="2024-02-05T13:28:56.944" v="5107" actId="1076"/>
          <ac:picMkLst>
            <pc:docMk/>
            <pc:sldMk cId="3018290650" sldId="270"/>
            <ac:picMk id="13" creationId="{C652F153-C743-F6F1-7322-231125F59628}"/>
          </ac:picMkLst>
        </pc:picChg>
      </pc:sldChg>
      <pc:sldChg chg="delSp modSp add mod">
        <pc:chgData name="Dr. Hyung Jae Chang" userId="886d5175-8769-4946-920e-866bf9151013" providerId="ADAL" clId="{469A8ED3-CC85-432C-9A41-E4810651AABA}" dt="2024-02-05T13:35:57.973" v="5537" actId="255"/>
        <pc:sldMkLst>
          <pc:docMk/>
          <pc:sldMk cId="334613832" sldId="271"/>
        </pc:sldMkLst>
        <pc:spChg chg="mod">
          <ac:chgData name="Dr. Hyung Jae Chang" userId="886d5175-8769-4946-920e-866bf9151013" providerId="ADAL" clId="{469A8ED3-CC85-432C-9A41-E4810651AABA}" dt="2024-02-05T13:35:49.970" v="5535" actId="1035"/>
          <ac:spMkLst>
            <pc:docMk/>
            <pc:sldMk cId="334613832" sldId="271"/>
            <ac:spMk id="9218" creationId="{782E3929-64E0-B2A0-5ADC-0235D402E98F}"/>
          </ac:spMkLst>
        </pc:spChg>
        <pc:spChg chg="mod">
          <ac:chgData name="Dr. Hyung Jae Chang" userId="886d5175-8769-4946-920e-866bf9151013" providerId="ADAL" clId="{469A8ED3-CC85-432C-9A41-E4810651AABA}" dt="2024-02-05T13:35:57.973" v="5537" actId="255"/>
          <ac:spMkLst>
            <pc:docMk/>
            <pc:sldMk cId="334613832" sldId="271"/>
            <ac:spMk id="9219" creationId="{8DAD40D1-C97E-4A9A-7862-ECA59E94DB5C}"/>
          </ac:spMkLst>
        </pc:spChg>
        <pc:picChg chg="del">
          <ac:chgData name="Dr. Hyung Jae Chang" userId="886d5175-8769-4946-920e-866bf9151013" providerId="ADAL" clId="{469A8ED3-CC85-432C-9A41-E4810651AABA}" dt="2024-02-05T13:29:26.335" v="5158" actId="478"/>
          <ac:picMkLst>
            <pc:docMk/>
            <pc:sldMk cId="334613832" sldId="271"/>
            <ac:picMk id="4" creationId="{42AB29B2-CD01-63CD-EA3A-8291F6D4037E}"/>
          </ac:picMkLst>
        </pc:picChg>
        <pc:picChg chg="del">
          <ac:chgData name="Dr. Hyung Jae Chang" userId="886d5175-8769-4946-920e-866bf9151013" providerId="ADAL" clId="{469A8ED3-CC85-432C-9A41-E4810651AABA}" dt="2024-02-05T13:29:26.964" v="5159" actId="478"/>
          <ac:picMkLst>
            <pc:docMk/>
            <pc:sldMk cId="334613832" sldId="271"/>
            <ac:picMk id="9" creationId="{CEAF36BB-CA2A-D257-9436-BC1A1EF771E8}"/>
          </ac:picMkLst>
        </pc:picChg>
        <pc:picChg chg="del">
          <ac:chgData name="Dr. Hyung Jae Chang" userId="886d5175-8769-4946-920e-866bf9151013" providerId="ADAL" clId="{469A8ED3-CC85-432C-9A41-E4810651AABA}" dt="2024-02-05T13:29:27.848" v="5161" actId="478"/>
          <ac:picMkLst>
            <pc:docMk/>
            <pc:sldMk cId="334613832" sldId="271"/>
            <ac:picMk id="11" creationId="{DA68F519-CDD3-5378-A6D2-778905797978}"/>
          </ac:picMkLst>
        </pc:picChg>
        <pc:picChg chg="del">
          <ac:chgData name="Dr. Hyung Jae Chang" userId="886d5175-8769-4946-920e-866bf9151013" providerId="ADAL" clId="{469A8ED3-CC85-432C-9A41-E4810651AABA}" dt="2024-02-05T13:29:27.491" v="5160" actId="478"/>
          <ac:picMkLst>
            <pc:docMk/>
            <pc:sldMk cId="334613832" sldId="271"/>
            <ac:picMk id="13" creationId="{6ECBD10F-41DE-6209-8B15-2960FDB458D4}"/>
          </ac:picMkLst>
        </pc:picChg>
      </pc:sldChg>
      <pc:sldChg chg="addSp modSp add mod">
        <pc:chgData name="Dr. Hyung Jae Chang" userId="886d5175-8769-4946-920e-866bf9151013" providerId="ADAL" clId="{469A8ED3-CC85-432C-9A41-E4810651AABA}" dt="2024-02-05T13:37:30.462" v="5644" actId="1076"/>
        <pc:sldMkLst>
          <pc:docMk/>
          <pc:sldMk cId="2851210738" sldId="272"/>
        </pc:sldMkLst>
        <pc:spChg chg="mod">
          <ac:chgData name="Dr. Hyung Jae Chang" userId="886d5175-8769-4946-920e-866bf9151013" providerId="ADAL" clId="{469A8ED3-CC85-432C-9A41-E4810651AABA}" dt="2024-02-05T13:36:57.133" v="5640" actId="20577"/>
          <ac:spMkLst>
            <pc:docMk/>
            <pc:sldMk cId="2851210738" sldId="272"/>
            <ac:spMk id="9219" creationId="{6C05C029-35FB-A876-CD52-9A5D8EB19CC4}"/>
          </ac:spMkLst>
        </pc:spChg>
        <pc:picChg chg="add mod">
          <ac:chgData name="Dr. Hyung Jae Chang" userId="886d5175-8769-4946-920e-866bf9151013" providerId="ADAL" clId="{469A8ED3-CC85-432C-9A41-E4810651AABA}" dt="2024-02-05T13:37:30.462" v="5644" actId="1076"/>
          <ac:picMkLst>
            <pc:docMk/>
            <pc:sldMk cId="2851210738" sldId="272"/>
            <ac:picMk id="3" creationId="{9B0775B2-79D4-4C45-4187-13FBBC509D69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3:39:52.546" v="5832" actId="1076"/>
        <pc:sldMkLst>
          <pc:docMk/>
          <pc:sldMk cId="176197554" sldId="273"/>
        </pc:sldMkLst>
        <pc:spChg chg="mod">
          <ac:chgData name="Dr. Hyung Jae Chang" userId="886d5175-8769-4946-920e-866bf9151013" providerId="ADAL" clId="{469A8ED3-CC85-432C-9A41-E4810651AABA}" dt="2024-02-05T13:39:34.036" v="5827" actId="20577"/>
          <ac:spMkLst>
            <pc:docMk/>
            <pc:sldMk cId="176197554" sldId="273"/>
            <ac:spMk id="9219" creationId="{DCE8A597-8B53-6CC9-7B25-659B985196F5}"/>
          </ac:spMkLst>
        </pc:spChg>
        <pc:picChg chg="del">
          <ac:chgData name="Dr. Hyung Jae Chang" userId="886d5175-8769-4946-920e-866bf9151013" providerId="ADAL" clId="{469A8ED3-CC85-432C-9A41-E4810651AABA}" dt="2024-02-05T13:38:11.384" v="5646" actId="478"/>
          <ac:picMkLst>
            <pc:docMk/>
            <pc:sldMk cId="176197554" sldId="273"/>
            <ac:picMk id="3" creationId="{5F70E20A-19C6-CE3B-95A7-1A2BD7B99E34}"/>
          </ac:picMkLst>
        </pc:picChg>
        <pc:picChg chg="add mod">
          <ac:chgData name="Dr. Hyung Jae Chang" userId="886d5175-8769-4946-920e-866bf9151013" providerId="ADAL" clId="{469A8ED3-CC85-432C-9A41-E4810651AABA}" dt="2024-02-05T13:39:37.035" v="5828" actId="1076"/>
          <ac:picMkLst>
            <pc:docMk/>
            <pc:sldMk cId="176197554" sldId="273"/>
            <ac:picMk id="4" creationId="{3E4D4A08-D0AB-B3FF-B8A2-B81F4C23BFBF}"/>
          </ac:picMkLst>
        </pc:picChg>
        <pc:picChg chg="add mod">
          <ac:chgData name="Dr. Hyung Jae Chang" userId="886d5175-8769-4946-920e-866bf9151013" providerId="ADAL" clId="{469A8ED3-CC85-432C-9A41-E4810651AABA}" dt="2024-02-05T13:39:52.546" v="5832" actId="1076"/>
          <ac:picMkLst>
            <pc:docMk/>
            <pc:sldMk cId="176197554" sldId="273"/>
            <ac:picMk id="7" creationId="{71880CBF-5128-0043-2950-EE651C83FC66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3:43:01.933" v="6091" actId="1076"/>
        <pc:sldMkLst>
          <pc:docMk/>
          <pc:sldMk cId="805505929" sldId="274"/>
        </pc:sldMkLst>
        <pc:spChg chg="mod">
          <ac:chgData name="Dr. Hyung Jae Chang" userId="886d5175-8769-4946-920e-866bf9151013" providerId="ADAL" clId="{469A8ED3-CC85-432C-9A41-E4810651AABA}" dt="2024-02-05T13:40:08.735" v="5850" actId="20577"/>
          <ac:spMkLst>
            <pc:docMk/>
            <pc:sldMk cId="805505929" sldId="274"/>
            <ac:spMk id="9218" creationId="{9C4FA1A0-C326-681A-DFC5-CF7F920E967F}"/>
          </ac:spMkLst>
        </pc:spChg>
        <pc:spChg chg="mod">
          <ac:chgData name="Dr. Hyung Jae Chang" userId="886d5175-8769-4946-920e-866bf9151013" providerId="ADAL" clId="{469A8ED3-CC85-432C-9A41-E4810651AABA}" dt="2024-02-05T13:41:39.558" v="6072" actId="20577"/>
          <ac:spMkLst>
            <pc:docMk/>
            <pc:sldMk cId="805505929" sldId="274"/>
            <ac:spMk id="9219" creationId="{B289B5D2-8387-A9FA-09D8-D98F57BC7937}"/>
          </ac:spMkLst>
        </pc:spChg>
        <pc:picChg chg="del">
          <ac:chgData name="Dr. Hyung Jae Chang" userId="886d5175-8769-4946-920e-866bf9151013" providerId="ADAL" clId="{469A8ED3-CC85-432C-9A41-E4810651AABA}" dt="2024-02-05T13:40:10.796" v="5851" actId="478"/>
          <ac:picMkLst>
            <pc:docMk/>
            <pc:sldMk cId="805505929" sldId="274"/>
            <ac:picMk id="3" creationId="{08CE3891-60A7-D344-F169-F0C0FD8832AC}"/>
          </ac:picMkLst>
        </pc:picChg>
        <pc:picChg chg="add mod">
          <ac:chgData name="Dr. Hyung Jae Chang" userId="886d5175-8769-4946-920e-866bf9151013" providerId="ADAL" clId="{469A8ED3-CC85-432C-9A41-E4810651AABA}" dt="2024-02-05T13:41:43.745" v="6075" actId="14100"/>
          <ac:picMkLst>
            <pc:docMk/>
            <pc:sldMk cId="805505929" sldId="274"/>
            <ac:picMk id="4" creationId="{9B42F29E-971D-8282-F7F8-75BA2D2B4686}"/>
          </ac:picMkLst>
        </pc:picChg>
        <pc:picChg chg="add mod">
          <ac:chgData name="Dr. Hyung Jae Chang" userId="886d5175-8769-4946-920e-866bf9151013" providerId="ADAL" clId="{469A8ED3-CC85-432C-9A41-E4810651AABA}" dt="2024-02-05T13:42:43.115" v="6086" actId="1076"/>
          <ac:picMkLst>
            <pc:docMk/>
            <pc:sldMk cId="805505929" sldId="274"/>
            <ac:picMk id="7" creationId="{989304A9-56A8-6727-2E73-8C9F299B9351}"/>
          </ac:picMkLst>
        </pc:picChg>
        <pc:picChg chg="add mod">
          <ac:chgData name="Dr. Hyung Jae Chang" userId="886d5175-8769-4946-920e-866bf9151013" providerId="ADAL" clId="{469A8ED3-CC85-432C-9A41-E4810651AABA}" dt="2024-02-05T13:42:44.864" v="6087" actId="1076"/>
          <ac:picMkLst>
            <pc:docMk/>
            <pc:sldMk cId="805505929" sldId="274"/>
            <ac:picMk id="9" creationId="{02BA506B-6757-C271-3574-3543060D42AF}"/>
          </ac:picMkLst>
        </pc:picChg>
        <pc:picChg chg="add mod">
          <ac:chgData name="Dr. Hyung Jae Chang" userId="886d5175-8769-4946-920e-866bf9151013" providerId="ADAL" clId="{469A8ED3-CC85-432C-9A41-E4810651AABA}" dt="2024-02-05T13:43:01.933" v="6091" actId="1076"/>
          <ac:picMkLst>
            <pc:docMk/>
            <pc:sldMk cId="805505929" sldId="274"/>
            <ac:picMk id="11" creationId="{2287EA27-571C-5715-33FD-8AEA54D906EA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4:23:32.164" v="6450" actId="20577"/>
        <pc:sldMkLst>
          <pc:docMk/>
          <pc:sldMk cId="828334090" sldId="275"/>
        </pc:sldMkLst>
        <pc:spChg chg="add mod">
          <ac:chgData name="Dr. Hyung Jae Chang" userId="886d5175-8769-4946-920e-866bf9151013" providerId="ADAL" clId="{469A8ED3-CC85-432C-9A41-E4810651AABA}" dt="2024-02-05T14:20:23.752" v="6440" actId="164"/>
          <ac:spMkLst>
            <pc:docMk/>
            <pc:sldMk cId="828334090" sldId="275"/>
            <ac:spMk id="8" creationId="{BE8055B3-917F-DF64-A8C1-F251D9200DDF}"/>
          </ac:spMkLst>
        </pc:spChg>
        <pc:spChg chg="mod">
          <ac:chgData name="Dr. Hyung Jae Chang" userId="886d5175-8769-4946-920e-866bf9151013" providerId="ADAL" clId="{469A8ED3-CC85-432C-9A41-E4810651AABA}" dt="2024-02-05T14:23:32.164" v="6450" actId="20577"/>
          <ac:spMkLst>
            <pc:docMk/>
            <pc:sldMk cId="828334090" sldId="275"/>
            <ac:spMk id="9218" creationId="{3842B4D8-DBFA-0AC2-15D8-48239FB0A174}"/>
          </ac:spMkLst>
        </pc:spChg>
        <pc:spChg chg="mod">
          <ac:chgData name="Dr. Hyung Jae Chang" userId="886d5175-8769-4946-920e-866bf9151013" providerId="ADAL" clId="{469A8ED3-CC85-432C-9A41-E4810651AABA}" dt="2024-02-05T13:43:52.558" v="6190" actId="20577"/>
          <ac:spMkLst>
            <pc:docMk/>
            <pc:sldMk cId="828334090" sldId="275"/>
            <ac:spMk id="9219" creationId="{33A5D993-B6BB-9D0B-D271-E70966EEEDE0}"/>
          </ac:spMkLst>
        </pc:spChg>
        <pc:grpChg chg="add mod">
          <ac:chgData name="Dr. Hyung Jae Chang" userId="886d5175-8769-4946-920e-866bf9151013" providerId="ADAL" clId="{469A8ED3-CC85-432C-9A41-E4810651AABA}" dt="2024-02-05T14:20:25.611" v="6441" actId="1076"/>
          <ac:grpSpMkLst>
            <pc:docMk/>
            <pc:sldMk cId="828334090" sldId="275"/>
            <ac:grpSpMk id="13" creationId="{27C5ED5D-4516-EEE2-6702-678EFE038F8F}"/>
          </ac:grpSpMkLst>
        </pc:grpChg>
        <pc:graphicFrameChg chg="add mod modGraphic">
          <ac:chgData name="Dr. Hyung Jae Chang" userId="886d5175-8769-4946-920e-866bf9151013" providerId="ADAL" clId="{469A8ED3-CC85-432C-9A41-E4810651AABA}" dt="2024-02-05T13:46:16.708" v="6429" actId="20577"/>
          <ac:graphicFrameMkLst>
            <pc:docMk/>
            <pc:sldMk cId="828334090" sldId="275"/>
            <ac:graphicFrameMk id="2" creationId="{C08E64D1-F70D-7758-CADE-5B83270A44B3}"/>
          </ac:graphicFrameMkLst>
        </pc:graphicFrameChg>
        <pc:picChg chg="del">
          <ac:chgData name="Dr. Hyung Jae Chang" userId="886d5175-8769-4946-920e-866bf9151013" providerId="ADAL" clId="{469A8ED3-CC85-432C-9A41-E4810651AABA}" dt="2024-02-05T13:43:08.290" v="6096" actId="478"/>
          <ac:picMkLst>
            <pc:docMk/>
            <pc:sldMk cId="828334090" sldId="275"/>
            <ac:picMk id="4" creationId="{9F28A678-B936-2D5F-87D7-012DFA7CDE7F}"/>
          </ac:picMkLst>
        </pc:picChg>
        <pc:picChg chg="add mod">
          <ac:chgData name="Dr. Hyung Jae Chang" userId="886d5175-8769-4946-920e-866bf9151013" providerId="ADAL" clId="{469A8ED3-CC85-432C-9A41-E4810651AABA}" dt="2024-02-05T14:20:23.752" v="6440" actId="164"/>
          <ac:picMkLst>
            <pc:docMk/>
            <pc:sldMk cId="828334090" sldId="275"/>
            <ac:picMk id="6" creationId="{3D40DF6A-4135-2E0F-B9DA-FFFAC41B6FAF}"/>
          </ac:picMkLst>
        </pc:picChg>
        <pc:picChg chg="del">
          <ac:chgData name="Dr. Hyung Jae Chang" userId="886d5175-8769-4946-920e-866bf9151013" providerId="ADAL" clId="{469A8ED3-CC85-432C-9A41-E4810651AABA}" dt="2024-02-05T13:43:06.825" v="6093" actId="478"/>
          <ac:picMkLst>
            <pc:docMk/>
            <pc:sldMk cId="828334090" sldId="275"/>
            <ac:picMk id="7" creationId="{ADB14718-1C83-6759-156D-4880CCFA8B00}"/>
          </ac:picMkLst>
        </pc:picChg>
        <pc:picChg chg="del">
          <ac:chgData name="Dr. Hyung Jae Chang" userId="886d5175-8769-4946-920e-866bf9151013" providerId="ADAL" clId="{469A8ED3-CC85-432C-9A41-E4810651AABA}" dt="2024-02-05T13:43:07.345" v="6094" actId="478"/>
          <ac:picMkLst>
            <pc:docMk/>
            <pc:sldMk cId="828334090" sldId="275"/>
            <ac:picMk id="9" creationId="{1C858F6C-C627-BCFA-41C1-280FE2292309}"/>
          </ac:picMkLst>
        </pc:picChg>
        <pc:picChg chg="del">
          <ac:chgData name="Dr. Hyung Jae Chang" userId="886d5175-8769-4946-920e-866bf9151013" providerId="ADAL" clId="{469A8ED3-CC85-432C-9A41-E4810651AABA}" dt="2024-02-05T13:43:07.745" v="6095" actId="478"/>
          <ac:picMkLst>
            <pc:docMk/>
            <pc:sldMk cId="828334090" sldId="275"/>
            <ac:picMk id="11" creationId="{3C0A7511-EF29-FC11-6525-0FBE552644DC}"/>
          </ac:picMkLst>
        </pc:picChg>
        <pc:picChg chg="add mod">
          <ac:chgData name="Dr. Hyung Jae Chang" userId="886d5175-8769-4946-920e-866bf9151013" providerId="ADAL" clId="{469A8ED3-CC85-432C-9A41-E4810651AABA}" dt="2024-02-05T14:20:29.759" v="6442" actId="1076"/>
          <ac:picMkLst>
            <pc:docMk/>
            <pc:sldMk cId="828334090" sldId="275"/>
            <ac:picMk id="12" creationId="{77137CBD-5ECB-E100-2F8C-7DD80BEA7EC1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4:24:51.108" v="6689" actId="1076"/>
        <pc:sldMkLst>
          <pc:docMk/>
          <pc:sldMk cId="2395879730" sldId="276"/>
        </pc:sldMkLst>
        <pc:spChg chg="mod">
          <ac:chgData name="Dr. Hyung Jae Chang" userId="886d5175-8769-4946-920e-866bf9151013" providerId="ADAL" clId="{469A8ED3-CC85-432C-9A41-E4810651AABA}" dt="2024-02-05T14:24:31.801" v="6685" actId="20577"/>
          <ac:spMkLst>
            <pc:docMk/>
            <pc:sldMk cId="2395879730" sldId="276"/>
            <ac:spMk id="9219" creationId="{96ED9A96-0DF9-A743-EA00-961722252898}"/>
          </ac:spMkLst>
        </pc:spChg>
        <pc:grpChg chg="del">
          <ac:chgData name="Dr. Hyung Jae Chang" userId="886d5175-8769-4946-920e-866bf9151013" providerId="ADAL" clId="{469A8ED3-CC85-432C-9A41-E4810651AABA}" dt="2024-02-05T14:23:36.811" v="6452" actId="478"/>
          <ac:grpSpMkLst>
            <pc:docMk/>
            <pc:sldMk cId="2395879730" sldId="276"/>
            <ac:grpSpMk id="13" creationId="{65A8CDC7-6D34-DCE3-84F5-EAD791060712}"/>
          </ac:grpSpMkLst>
        </pc:grpChg>
        <pc:graphicFrameChg chg="del modGraphic">
          <ac:chgData name="Dr. Hyung Jae Chang" userId="886d5175-8769-4946-920e-866bf9151013" providerId="ADAL" clId="{469A8ED3-CC85-432C-9A41-E4810651AABA}" dt="2024-02-05T14:23:38.979" v="6455" actId="478"/>
          <ac:graphicFrameMkLst>
            <pc:docMk/>
            <pc:sldMk cId="2395879730" sldId="276"/>
            <ac:graphicFrameMk id="2" creationId="{19850DBB-FFF5-4A80-6D40-58D6678FCE83}"/>
          </ac:graphicFrameMkLst>
        </pc:graphicFrameChg>
        <pc:picChg chg="add mod">
          <ac:chgData name="Dr. Hyung Jae Chang" userId="886d5175-8769-4946-920e-866bf9151013" providerId="ADAL" clId="{469A8ED3-CC85-432C-9A41-E4810651AABA}" dt="2024-02-05T14:24:51.108" v="6689" actId="1076"/>
          <ac:picMkLst>
            <pc:docMk/>
            <pc:sldMk cId="2395879730" sldId="276"/>
            <ac:picMk id="4" creationId="{8CE2128D-079E-65F4-0EF4-AB83DAF8EFB9}"/>
          </ac:picMkLst>
        </pc:picChg>
        <pc:picChg chg="del">
          <ac:chgData name="Dr. Hyung Jae Chang" userId="886d5175-8769-4946-920e-866bf9151013" providerId="ADAL" clId="{469A8ED3-CC85-432C-9A41-E4810651AABA}" dt="2024-02-05T14:23:37.328" v="6453" actId="478"/>
          <ac:picMkLst>
            <pc:docMk/>
            <pc:sldMk cId="2395879730" sldId="276"/>
            <ac:picMk id="12" creationId="{9CA1E470-CEBA-E65D-5058-E2BAF7DE82FB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4:41:52.404" v="7848" actId="20577"/>
        <pc:sldMkLst>
          <pc:docMk/>
          <pc:sldMk cId="241678407" sldId="277"/>
        </pc:sldMkLst>
        <pc:spChg chg="mod">
          <ac:chgData name="Dr. Hyung Jae Chang" userId="886d5175-8769-4946-920e-866bf9151013" providerId="ADAL" clId="{469A8ED3-CC85-432C-9A41-E4810651AABA}" dt="2024-02-05T14:25:53.541" v="6693" actId="20577"/>
          <ac:spMkLst>
            <pc:docMk/>
            <pc:sldMk cId="241678407" sldId="277"/>
            <ac:spMk id="9218" creationId="{DA9FE002-2A86-0534-30D8-6407A2266A91}"/>
          </ac:spMkLst>
        </pc:spChg>
        <pc:spChg chg="mod">
          <ac:chgData name="Dr. Hyung Jae Chang" userId="886d5175-8769-4946-920e-866bf9151013" providerId="ADAL" clId="{469A8ED3-CC85-432C-9A41-E4810651AABA}" dt="2024-02-05T14:41:52.404" v="7848" actId="20577"/>
          <ac:spMkLst>
            <pc:docMk/>
            <pc:sldMk cId="241678407" sldId="277"/>
            <ac:spMk id="9219" creationId="{3367A272-A8A1-A73F-84E9-CBCC56A761D7}"/>
          </ac:spMkLst>
        </pc:spChg>
        <pc:picChg chg="add del mod">
          <ac:chgData name="Dr. Hyung Jae Chang" userId="886d5175-8769-4946-920e-866bf9151013" providerId="ADAL" clId="{469A8ED3-CC85-432C-9A41-E4810651AABA}" dt="2024-02-05T14:38:05.376" v="7501" actId="22"/>
          <ac:picMkLst>
            <pc:docMk/>
            <pc:sldMk cId="241678407" sldId="277"/>
            <ac:picMk id="3" creationId="{1FB7721D-425E-506E-4C5C-08AF22A6C348}"/>
          </ac:picMkLst>
        </pc:picChg>
        <pc:picChg chg="del">
          <ac:chgData name="Dr. Hyung Jae Chang" userId="886d5175-8769-4946-920e-866bf9151013" providerId="ADAL" clId="{469A8ED3-CC85-432C-9A41-E4810651AABA}" dt="2024-02-05T14:25:57.760" v="6697" actId="478"/>
          <ac:picMkLst>
            <pc:docMk/>
            <pc:sldMk cId="241678407" sldId="277"/>
            <ac:picMk id="4" creationId="{0E7A682C-C341-EB2C-7651-CED5A43D3908}"/>
          </ac:picMkLst>
        </pc:picChg>
        <pc:picChg chg="del">
          <ac:chgData name="Dr. Hyung Jae Chang" userId="886d5175-8769-4946-920e-866bf9151013" providerId="ADAL" clId="{469A8ED3-CC85-432C-9A41-E4810651AABA}" dt="2024-02-05T14:25:55.712" v="6694" actId="478"/>
          <ac:picMkLst>
            <pc:docMk/>
            <pc:sldMk cId="241678407" sldId="277"/>
            <ac:picMk id="7" creationId="{D172708F-645E-5003-D887-363A5D71B44F}"/>
          </ac:picMkLst>
        </pc:picChg>
        <pc:picChg chg="del">
          <ac:chgData name="Dr. Hyung Jae Chang" userId="886d5175-8769-4946-920e-866bf9151013" providerId="ADAL" clId="{469A8ED3-CC85-432C-9A41-E4810651AABA}" dt="2024-02-05T14:25:56.240" v="6695" actId="478"/>
          <ac:picMkLst>
            <pc:docMk/>
            <pc:sldMk cId="241678407" sldId="277"/>
            <ac:picMk id="9" creationId="{29250F67-0748-60A9-BA3E-29242EB56609}"/>
          </ac:picMkLst>
        </pc:picChg>
        <pc:picChg chg="del">
          <ac:chgData name="Dr. Hyung Jae Chang" userId="886d5175-8769-4946-920e-866bf9151013" providerId="ADAL" clId="{469A8ED3-CC85-432C-9A41-E4810651AABA}" dt="2024-02-05T14:25:56.722" v="6696" actId="478"/>
          <ac:picMkLst>
            <pc:docMk/>
            <pc:sldMk cId="241678407" sldId="277"/>
            <ac:picMk id="11" creationId="{30CF3DD0-BA06-723C-4559-DEA3D7E77E8D}"/>
          </ac:picMkLst>
        </pc:picChg>
      </pc:sldChg>
      <pc:sldChg chg="addSp modSp add mod">
        <pc:chgData name="Dr. Hyung Jae Chang" userId="886d5175-8769-4946-920e-866bf9151013" providerId="ADAL" clId="{469A8ED3-CC85-432C-9A41-E4810651AABA}" dt="2024-02-05T14:30:09.874" v="7021" actId="1076"/>
        <pc:sldMkLst>
          <pc:docMk/>
          <pc:sldMk cId="2350949356" sldId="278"/>
        </pc:sldMkLst>
        <pc:spChg chg="mod">
          <ac:chgData name="Dr. Hyung Jae Chang" userId="886d5175-8769-4946-920e-866bf9151013" providerId="ADAL" clId="{469A8ED3-CC85-432C-9A41-E4810651AABA}" dt="2024-02-05T14:28:22.034" v="6914" actId="20577"/>
          <ac:spMkLst>
            <pc:docMk/>
            <pc:sldMk cId="2350949356" sldId="278"/>
            <ac:spMk id="9218" creationId="{51279552-CC86-486B-D109-9BC9D82A835A}"/>
          </ac:spMkLst>
        </pc:spChg>
        <pc:spChg chg="mod">
          <ac:chgData name="Dr. Hyung Jae Chang" userId="886d5175-8769-4946-920e-866bf9151013" providerId="ADAL" clId="{469A8ED3-CC85-432C-9A41-E4810651AABA}" dt="2024-02-05T14:28:51.248" v="7005" actId="20577"/>
          <ac:spMkLst>
            <pc:docMk/>
            <pc:sldMk cId="2350949356" sldId="278"/>
            <ac:spMk id="9219" creationId="{1ECE0E60-1CF1-D610-119A-FA71AE9A8814}"/>
          </ac:spMkLst>
        </pc:spChg>
        <pc:picChg chg="add mod">
          <ac:chgData name="Dr. Hyung Jae Chang" userId="886d5175-8769-4946-920e-866bf9151013" providerId="ADAL" clId="{469A8ED3-CC85-432C-9A41-E4810651AABA}" dt="2024-02-05T14:30:06.943" v="7019" actId="1076"/>
          <ac:picMkLst>
            <pc:docMk/>
            <pc:sldMk cId="2350949356" sldId="278"/>
            <ac:picMk id="3" creationId="{A82C0F99-53CB-1C39-F816-375CB843CDDE}"/>
          </ac:picMkLst>
        </pc:picChg>
        <pc:picChg chg="add mod">
          <ac:chgData name="Dr. Hyung Jae Chang" userId="886d5175-8769-4946-920e-866bf9151013" providerId="ADAL" clId="{469A8ED3-CC85-432C-9A41-E4810651AABA}" dt="2024-02-05T14:30:08.636" v="7020" actId="1076"/>
          <ac:picMkLst>
            <pc:docMk/>
            <pc:sldMk cId="2350949356" sldId="278"/>
            <ac:picMk id="6" creationId="{3325B670-F684-75AB-EE2E-EEA0EFBF12C4}"/>
          </ac:picMkLst>
        </pc:picChg>
        <pc:picChg chg="add mod">
          <ac:chgData name="Dr. Hyung Jae Chang" userId="886d5175-8769-4946-920e-866bf9151013" providerId="ADAL" clId="{469A8ED3-CC85-432C-9A41-E4810651AABA}" dt="2024-02-05T14:30:09.874" v="7021" actId="1076"/>
          <ac:picMkLst>
            <pc:docMk/>
            <pc:sldMk cId="2350949356" sldId="278"/>
            <ac:picMk id="8" creationId="{2F4DACC2-757C-F7F4-A091-458B3C97F07D}"/>
          </ac:picMkLst>
        </pc:picChg>
      </pc:sldChg>
      <pc:sldChg chg="addSp modSp add mod">
        <pc:chgData name="Dr. Hyung Jae Chang" userId="886d5175-8769-4946-920e-866bf9151013" providerId="ADAL" clId="{469A8ED3-CC85-432C-9A41-E4810651AABA}" dt="2024-02-05T14:45:13.059" v="8221" actId="1076"/>
        <pc:sldMkLst>
          <pc:docMk/>
          <pc:sldMk cId="2017047549" sldId="279"/>
        </pc:sldMkLst>
        <pc:spChg chg="mod">
          <ac:chgData name="Dr. Hyung Jae Chang" userId="886d5175-8769-4946-920e-866bf9151013" providerId="ADAL" clId="{469A8ED3-CC85-432C-9A41-E4810651AABA}" dt="2024-02-05T14:38:38.950" v="7536" actId="20577"/>
          <ac:spMkLst>
            <pc:docMk/>
            <pc:sldMk cId="2017047549" sldId="279"/>
            <ac:spMk id="9218" creationId="{B476C90C-02D2-44F1-F2B8-E25712FA80F2}"/>
          </ac:spMkLst>
        </pc:spChg>
        <pc:spChg chg="mod">
          <ac:chgData name="Dr. Hyung Jae Chang" userId="886d5175-8769-4946-920e-866bf9151013" providerId="ADAL" clId="{469A8ED3-CC85-432C-9A41-E4810651AABA}" dt="2024-02-05T14:44:46.848" v="8217" actId="20577"/>
          <ac:spMkLst>
            <pc:docMk/>
            <pc:sldMk cId="2017047549" sldId="279"/>
            <ac:spMk id="9219" creationId="{BD4608F5-3D07-CB1D-5EB0-E91C8540C974}"/>
          </ac:spMkLst>
        </pc:spChg>
        <pc:picChg chg="add mod">
          <ac:chgData name="Dr. Hyung Jae Chang" userId="886d5175-8769-4946-920e-866bf9151013" providerId="ADAL" clId="{469A8ED3-CC85-432C-9A41-E4810651AABA}" dt="2024-02-05T14:43:55.314" v="8088" actId="1076"/>
          <ac:picMkLst>
            <pc:docMk/>
            <pc:sldMk cId="2017047549" sldId="279"/>
            <ac:picMk id="3" creationId="{C271A329-4C90-EC2D-273B-DA585285225E}"/>
          </ac:picMkLst>
        </pc:picChg>
        <pc:picChg chg="add mod">
          <ac:chgData name="Dr. Hyung Jae Chang" userId="886d5175-8769-4946-920e-866bf9151013" providerId="ADAL" clId="{469A8ED3-CC85-432C-9A41-E4810651AABA}" dt="2024-02-05T14:45:13.059" v="8221" actId="1076"/>
          <ac:picMkLst>
            <pc:docMk/>
            <pc:sldMk cId="2017047549" sldId="279"/>
            <ac:picMk id="6" creationId="{E4AEF864-0B99-B2AB-4813-7516D29A3B0D}"/>
          </ac:picMkLst>
        </pc:picChg>
      </pc:sldChg>
      <pc:sldChg chg="modSp add mod">
        <pc:chgData name="Dr. Hyung Jae Chang" userId="886d5175-8769-4946-920e-866bf9151013" providerId="ADAL" clId="{469A8ED3-CC85-432C-9A41-E4810651AABA}" dt="2024-02-05T14:38:33.866" v="7528" actId="20577"/>
        <pc:sldMkLst>
          <pc:docMk/>
          <pc:sldMk cId="523007092" sldId="280"/>
        </pc:sldMkLst>
        <pc:spChg chg="mod">
          <ac:chgData name="Dr. Hyung Jae Chang" userId="886d5175-8769-4946-920e-866bf9151013" providerId="ADAL" clId="{469A8ED3-CC85-432C-9A41-E4810651AABA}" dt="2024-02-05T14:38:33.866" v="7528" actId="20577"/>
          <ac:spMkLst>
            <pc:docMk/>
            <pc:sldMk cId="523007092" sldId="280"/>
            <ac:spMk id="9218" creationId="{DA9FE002-2A86-0534-30D8-6407A2266A91}"/>
          </ac:spMkLst>
        </pc:spChg>
      </pc:sldChg>
      <pc:sldChg chg="addSp delSp modSp add mod">
        <pc:chgData name="Dr. Hyung Jae Chang" userId="886d5175-8769-4946-920e-866bf9151013" providerId="ADAL" clId="{469A8ED3-CC85-432C-9A41-E4810651AABA}" dt="2024-02-05T14:48:06.249" v="8471" actId="1076"/>
        <pc:sldMkLst>
          <pc:docMk/>
          <pc:sldMk cId="3895734750" sldId="281"/>
        </pc:sldMkLst>
        <pc:spChg chg="mod">
          <ac:chgData name="Dr. Hyung Jae Chang" userId="886d5175-8769-4946-920e-866bf9151013" providerId="ADAL" clId="{469A8ED3-CC85-432C-9A41-E4810651AABA}" dt="2024-02-05T14:47:20.255" v="8456" actId="1035"/>
          <ac:spMkLst>
            <pc:docMk/>
            <pc:sldMk cId="3895734750" sldId="281"/>
            <ac:spMk id="9218" creationId="{415055D9-BA2D-43D8-C991-3B975499086A}"/>
          </ac:spMkLst>
        </pc:spChg>
        <pc:spChg chg="mod">
          <ac:chgData name="Dr. Hyung Jae Chang" userId="886d5175-8769-4946-920e-866bf9151013" providerId="ADAL" clId="{469A8ED3-CC85-432C-9A41-E4810651AABA}" dt="2024-02-05T14:47:27.475" v="8460" actId="20577"/>
          <ac:spMkLst>
            <pc:docMk/>
            <pc:sldMk cId="3895734750" sldId="281"/>
            <ac:spMk id="9219" creationId="{4AF452F1-BAFE-5579-E756-42499AB7DA4A}"/>
          </ac:spMkLst>
        </pc:spChg>
        <pc:picChg chg="del">
          <ac:chgData name="Dr. Hyung Jae Chang" userId="886d5175-8769-4946-920e-866bf9151013" providerId="ADAL" clId="{469A8ED3-CC85-432C-9A41-E4810651AABA}" dt="2024-02-05T14:45:27.253" v="8223" actId="478"/>
          <ac:picMkLst>
            <pc:docMk/>
            <pc:sldMk cId="3895734750" sldId="281"/>
            <ac:picMk id="3" creationId="{6274704E-6F65-3734-07F3-16162E6FB179}"/>
          </ac:picMkLst>
        </pc:picChg>
        <pc:picChg chg="add mod">
          <ac:chgData name="Dr. Hyung Jae Chang" userId="886d5175-8769-4946-920e-866bf9151013" providerId="ADAL" clId="{469A8ED3-CC85-432C-9A41-E4810651AABA}" dt="2024-02-05T14:47:24.227" v="8458" actId="1076"/>
          <ac:picMkLst>
            <pc:docMk/>
            <pc:sldMk cId="3895734750" sldId="281"/>
            <ac:picMk id="4" creationId="{ED56090A-9141-A809-26AA-43E8274CA46D}"/>
          </ac:picMkLst>
        </pc:picChg>
        <pc:picChg chg="del">
          <ac:chgData name="Dr. Hyung Jae Chang" userId="886d5175-8769-4946-920e-866bf9151013" providerId="ADAL" clId="{469A8ED3-CC85-432C-9A41-E4810651AABA}" dt="2024-02-05T14:45:27.903" v="8224" actId="478"/>
          <ac:picMkLst>
            <pc:docMk/>
            <pc:sldMk cId="3895734750" sldId="281"/>
            <ac:picMk id="6" creationId="{8F764EE2-90B8-7C2C-1F52-8C97292A5E2A}"/>
          </ac:picMkLst>
        </pc:picChg>
        <pc:picChg chg="add mod">
          <ac:chgData name="Dr. Hyung Jae Chang" userId="886d5175-8769-4946-920e-866bf9151013" providerId="ADAL" clId="{469A8ED3-CC85-432C-9A41-E4810651AABA}" dt="2024-02-05T14:48:00.098" v="8468" actId="1076"/>
          <ac:picMkLst>
            <pc:docMk/>
            <pc:sldMk cId="3895734750" sldId="281"/>
            <ac:picMk id="8" creationId="{C90D63FC-7100-66F9-BCF0-B9F863EC5065}"/>
          </ac:picMkLst>
        </pc:picChg>
        <pc:picChg chg="add mod">
          <ac:chgData name="Dr. Hyung Jae Chang" userId="886d5175-8769-4946-920e-866bf9151013" providerId="ADAL" clId="{469A8ED3-CC85-432C-9A41-E4810651AABA}" dt="2024-02-05T14:48:05.002" v="8470" actId="1076"/>
          <ac:picMkLst>
            <pc:docMk/>
            <pc:sldMk cId="3895734750" sldId="281"/>
            <ac:picMk id="10" creationId="{DFDE419F-56EA-96A1-4958-9AC17D2CE58A}"/>
          </ac:picMkLst>
        </pc:picChg>
        <pc:picChg chg="add mod">
          <ac:chgData name="Dr. Hyung Jae Chang" userId="886d5175-8769-4946-920e-866bf9151013" providerId="ADAL" clId="{469A8ED3-CC85-432C-9A41-E4810651AABA}" dt="2024-02-05T14:48:06.249" v="8471" actId="1076"/>
          <ac:picMkLst>
            <pc:docMk/>
            <pc:sldMk cId="3895734750" sldId="281"/>
            <ac:picMk id="12" creationId="{861EE14E-19A7-C95C-BC14-5C8C5F6EB9EB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4:50:35.727" v="8635"/>
        <pc:sldMkLst>
          <pc:docMk/>
          <pc:sldMk cId="1026423409" sldId="282"/>
        </pc:sldMkLst>
        <pc:spChg chg="mod">
          <ac:chgData name="Dr. Hyung Jae Chang" userId="886d5175-8769-4946-920e-866bf9151013" providerId="ADAL" clId="{469A8ED3-CC85-432C-9A41-E4810651AABA}" dt="2024-02-05T14:50:18.143" v="8629" actId="20577"/>
          <ac:spMkLst>
            <pc:docMk/>
            <pc:sldMk cId="1026423409" sldId="282"/>
            <ac:spMk id="9219" creationId="{2060D396-F642-2E98-AA9E-AF94348A11D3}"/>
          </ac:spMkLst>
        </pc:spChg>
        <pc:picChg chg="del">
          <ac:chgData name="Dr. Hyung Jae Chang" userId="886d5175-8769-4946-920e-866bf9151013" providerId="ADAL" clId="{469A8ED3-CC85-432C-9A41-E4810651AABA}" dt="2024-02-05T14:48:20.314" v="8473" actId="478"/>
          <ac:picMkLst>
            <pc:docMk/>
            <pc:sldMk cId="1026423409" sldId="282"/>
            <ac:picMk id="3" creationId="{9964BB2C-2601-E066-F2C6-38E46F1D8DF3}"/>
          </ac:picMkLst>
        </pc:picChg>
        <pc:picChg chg="add mod">
          <ac:chgData name="Dr. Hyung Jae Chang" userId="886d5175-8769-4946-920e-866bf9151013" providerId="ADAL" clId="{469A8ED3-CC85-432C-9A41-E4810651AABA}" dt="2024-02-05T14:50:20.430" v="8630" actId="1035"/>
          <ac:picMkLst>
            <pc:docMk/>
            <pc:sldMk cId="1026423409" sldId="282"/>
            <ac:picMk id="4" creationId="{7E0DD66E-6F81-7E99-52E3-8845421E8CB7}"/>
          </ac:picMkLst>
        </pc:picChg>
        <pc:picChg chg="del">
          <ac:chgData name="Dr. Hyung Jae Chang" userId="886d5175-8769-4946-920e-866bf9151013" providerId="ADAL" clId="{469A8ED3-CC85-432C-9A41-E4810651AABA}" dt="2024-02-05T14:48:21.127" v="8474" actId="478"/>
          <ac:picMkLst>
            <pc:docMk/>
            <pc:sldMk cId="1026423409" sldId="282"/>
            <ac:picMk id="6" creationId="{1F2B810E-E769-632A-E0E2-03A3752CBC2D}"/>
          </ac:picMkLst>
        </pc:picChg>
        <pc:picChg chg="add mod">
          <ac:chgData name="Dr. Hyung Jae Chang" userId="886d5175-8769-4946-920e-866bf9151013" providerId="ADAL" clId="{469A8ED3-CC85-432C-9A41-E4810651AABA}" dt="2024-02-05T14:50:21.629" v="8632" actId="1035"/>
          <ac:picMkLst>
            <pc:docMk/>
            <pc:sldMk cId="1026423409" sldId="282"/>
            <ac:picMk id="8" creationId="{37F71CF4-ABB4-EF61-6A3D-638BA2BEC178}"/>
          </ac:picMkLst>
        </pc:picChg>
        <pc:picChg chg="add mod">
          <ac:chgData name="Dr. Hyung Jae Chang" userId="886d5175-8769-4946-920e-866bf9151013" providerId="ADAL" clId="{469A8ED3-CC85-432C-9A41-E4810651AABA}" dt="2024-02-05T14:50:27.476" v="8634" actId="1076"/>
          <ac:picMkLst>
            <pc:docMk/>
            <pc:sldMk cId="1026423409" sldId="282"/>
            <ac:picMk id="10" creationId="{B2FE9289-3DD9-0EC1-3A13-CD17827F8FFB}"/>
          </ac:picMkLst>
        </pc:picChg>
        <pc:picChg chg="add mod">
          <ac:chgData name="Dr. Hyung Jae Chang" userId="886d5175-8769-4946-920e-866bf9151013" providerId="ADAL" clId="{469A8ED3-CC85-432C-9A41-E4810651AABA}" dt="2024-02-05T14:50:35.727" v="8635"/>
          <ac:picMkLst>
            <pc:docMk/>
            <pc:sldMk cId="1026423409" sldId="282"/>
            <ac:picMk id="11" creationId="{C87FA508-0E77-68B8-D242-BDCDFD304851}"/>
          </ac:picMkLst>
        </pc:picChg>
      </pc:sldChg>
      <pc:sldChg chg="delSp modSp add mod">
        <pc:chgData name="Dr. Hyung Jae Chang" userId="886d5175-8769-4946-920e-866bf9151013" providerId="ADAL" clId="{469A8ED3-CC85-432C-9A41-E4810651AABA}" dt="2024-02-05T14:55:34.005" v="9244" actId="20577"/>
        <pc:sldMkLst>
          <pc:docMk/>
          <pc:sldMk cId="1938936587" sldId="283"/>
        </pc:sldMkLst>
        <pc:spChg chg="mod">
          <ac:chgData name="Dr. Hyung Jae Chang" userId="886d5175-8769-4946-920e-866bf9151013" providerId="ADAL" clId="{469A8ED3-CC85-432C-9A41-E4810651AABA}" dt="2024-02-05T14:50:46.679" v="8644" actId="20577"/>
          <ac:spMkLst>
            <pc:docMk/>
            <pc:sldMk cId="1938936587" sldId="283"/>
            <ac:spMk id="9218" creationId="{2776647C-FC10-D409-5CE3-FBEA5767AA28}"/>
          </ac:spMkLst>
        </pc:spChg>
        <pc:spChg chg="mod">
          <ac:chgData name="Dr. Hyung Jae Chang" userId="886d5175-8769-4946-920e-866bf9151013" providerId="ADAL" clId="{469A8ED3-CC85-432C-9A41-E4810651AABA}" dt="2024-02-05T14:55:34.005" v="9244" actId="20577"/>
          <ac:spMkLst>
            <pc:docMk/>
            <pc:sldMk cId="1938936587" sldId="283"/>
            <ac:spMk id="9219" creationId="{F640EF08-797C-0ADB-150D-8CCF1DDEA436}"/>
          </ac:spMkLst>
        </pc:spChg>
        <pc:picChg chg="del">
          <ac:chgData name="Dr. Hyung Jae Chang" userId="886d5175-8769-4946-920e-866bf9151013" providerId="ADAL" clId="{469A8ED3-CC85-432C-9A41-E4810651AABA}" dt="2024-02-05T14:50:48.820" v="8645" actId="478"/>
          <ac:picMkLst>
            <pc:docMk/>
            <pc:sldMk cId="1938936587" sldId="283"/>
            <ac:picMk id="4" creationId="{37607301-7DED-9ECF-0A3C-2D246DE4BA99}"/>
          </ac:picMkLst>
        </pc:picChg>
        <pc:picChg chg="del">
          <ac:chgData name="Dr. Hyung Jae Chang" userId="886d5175-8769-4946-920e-866bf9151013" providerId="ADAL" clId="{469A8ED3-CC85-432C-9A41-E4810651AABA}" dt="2024-02-05T14:50:49.452" v="8646" actId="478"/>
          <ac:picMkLst>
            <pc:docMk/>
            <pc:sldMk cId="1938936587" sldId="283"/>
            <ac:picMk id="8" creationId="{C199250A-976A-7B60-3F39-61F8FD84754F}"/>
          </ac:picMkLst>
        </pc:picChg>
        <pc:picChg chg="del">
          <ac:chgData name="Dr. Hyung Jae Chang" userId="886d5175-8769-4946-920e-866bf9151013" providerId="ADAL" clId="{469A8ED3-CC85-432C-9A41-E4810651AABA}" dt="2024-02-05T14:50:49.956" v="8647" actId="478"/>
          <ac:picMkLst>
            <pc:docMk/>
            <pc:sldMk cId="1938936587" sldId="283"/>
            <ac:picMk id="10" creationId="{60781444-E1BA-2E2D-0F1E-18548ABB7E9A}"/>
          </ac:picMkLst>
        </pc:picChg>
      </pc:sldChg>
      <pc:sldChg chg="addSp modSp add mod">
        <pc:chgData name="Dr. Hyung Jae Chang" userId="886d5175-8769-4946-920e-866bf9151013" providerId="ADAL" clId="{469A8ED3-CC85-432C-9A41-E4810651AABA}" dt="2024-02-05T14:58:38.819" v="9541"/>
        <pc:sldMkLst>
          <pc:docMk/>
          <pc:sldMk cId="1610316911" sldId="284"/>
        </pc:sldMkLst>
        <pc:spChg chg="mod">
          <ac:chgData name="Dr. Hyung Jae Chang" userId="886d5175-8769-4946-920e-866bf9151013" providerId="ADAL" clId="{469A8ED3-CC85-432C-9A41-E4810651AABA}" dt="2024-02-05T14:55:50.389" v="9257" actId="20577"/>
          <ac:spMkLst>
            <pc:docMk/>
            <pc:sldMk cId="1610316911" sldId="284"/>
            <ac:spMk id="9218" creationId="{496FA494-FB98-AAF6-2530-9C60223EE088}"/>
          </ac:spMkLst>
        </pc:spChg>
        <pc:spChg chg="mod">
          <ac:chgData name="Dr. Hyung Jae Chang" userId="886d5175-8769-4946-920e-866bf9151013" providerId="ADAL" clId="{469A8ED3-CC85-432C-9A41-E4810651AABA}" dt="2024-02-05T14:57:49.239" v="9536" actId="5793"/>
          <ac:spMkLst>
            <pc:docMk/>
            <pc:sldMk cId="1610316911" sldId="284"/>
            <ac:spMk id="9219" creationId="{EBDBB3F5-84D4-672A-FB16-6AE41981D375}"/>
          </ac:spMkLst>
        </pc:spChg>
        <pc:picChg chg="add mod">
          <ac:chgData name="Dr. Hyung Jae Chang" userId="886d5175-8769-4946-920e-866bf9151013" providerId="ADAL" clId="{469A8ED3-CC85-432C-9A41-E4810651AABA}" dt="2024-02-05T14:58:11.022" v="9540" actId="1076"/>
          <ac:picMkLst>
            <pc:docMk/>
            <pc:sldMk cId="1610316911" sldId="284"/>
            <ac:picMk id="3" creationId="{6D9C0459-D07C-CE7E-1B90-3F5EDB60E757}"/>
          </ac:picMkLst>
        </pc:picChg>
        <pc:picChg chg="add mod">
          <ac:chgData name="Dr. Hyung Jae Chang" userId="886d5175-8769-4946-920e-866bf9151013" providerId="ADAL" clId="{469A8ED3-CC85-432C-9A41-E4810651AABA}" dt="2024-02-05T14:58:38.819" v="9541"/>
          <ac:picMkLst>
            <pc:docMk/>
            <pc:sldMk cId="1610316911" sldId="284"/>
            <ac:picMk id="4" creationId="{A11583E2-4C3B-27AC-48A7-88982E79A020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5:01:56.182" v="9827" actId="14100"/>
        <pc:sldMkLst>
          <pc:docMk/>
          <pc:sldMk cId="2996790535" sldId="285"/>
        </pc:sldMkLst>
        <pc:spChg chg="mod">
          <ac:chgData name="Dr. Hyung Jae Chang" userId="886d5175-8769-4946-920e-866bf9151013" providerId="ADAL" clId="{469A8ED3-CC85-432C-9A41-E4810651AABA}" dt="2024-02-05T15:01:39.154" v="9824" actId="20577"/>
          <ac:spMkLst>
            <pc:docMk/>
            <pc:sldMk cId="2996790535" sldId="285"/>
            <ac:spMk id="9219" creationId="{B3EFC192-5138-CB34-6283-A10C4FF11A81}"/>
          </ac:spMkLst>
        </pc:spChg>
        <pc:picChg chg="del">
          <ac:chgData name="Dr. Hyung Jae Chang" userId="886d5175-8769-4946-920e-866bf9151013" providerId="ADAL" clId="{469A8ED3-CC85-432C-9A41-E4810651AABA}" dt="2024-02-05T14:58:43.366" v="9543" actId="478"/>
          <ac:picMkLst>
            <pc:docMk/>
            <pc:sldMk cId="2996790535" sldId="285"/>
            <ac:picMk id="3" creationId="{6BBFF304-8E27-A060-194A-70CBD00E7AF1}"/>
          </ac:picMkLst>
        </pc:picChg>
        <pc:picChg chg="add mod">
          <ac:chgData name="Dr. Hyung Jae Chang" userId="886d5175-8769-4946-920e-866bf9151013" providerId="ADAL" clId="{469A8ED3-CC85-432C-9A41-E4810651AABA}" dt="2024-02-05T15:01:56.182" v="9827" actId="14100"/>
          <ac:picMkLst>
            <pc:docMk/>
            <pc:sldMk cId="2996790535" sldId="285"/>
            <ac:picMk id="4" creationId="{6C6EE263-680D-5F7C-3415-65E2371BCEAE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5:07:06.850" v="10156" actId="6549"/>
        <pc:sldMkLst>
          <pc:docMk/>
          <pc:sldMk cId="2543434028" sldId="286"/>
        </pc:sldMkLst>
        <pc:spChg chg="mod">
          <ac:chgData name="Dr. Hyung Jae Chang" userId="886d5175-8769-4946-920e-866bf9151013" providerId="ADAL" clId="{469A8ED3-CC85-432C-9A41-E4810651AABA}" dt="2024-02-05T15:05:47.664" v="10035" actId="1035"/>
          <ac:spMkLst>
            <pc:docMk/>
            <pc:sldMk cId="2543434028" sldId="286"/>
            <ac:spMk id="9218" creationId="{1DCB0498-4F57-1B1F-9968-10B19A5A0270}"/>
          </ac:spMkLst>
        </pc:spChg>
        <pc:spChg chg="mod">
          <ac:chgData name="Dr. Hyung Jae Chang" userId="886d5175-8769-4946-920e-866bf9151013" providerId="ADAL" clId="{469A8ED3-CC85-432C-9A41-E4810651AABA}" dt="2024-02-05T15:07:06.850" v="10156" actId="6549"/>
          <ac:spMkLst>
            <pc:docMk/>
            <pc:sldMk cId="2543434028" sldId="286"/>
            <ac:spMk id="9219" creationId="{A15BF4AB-758F-6896-5BF0-43C448B90AA8}"/>
          </ac:spMkLst>
        </pc:spChg>
        <pc:picChg chg="add mod">
          <ac:chgData name="Dr. Hyung Jae Chang" userId="886d5175-8769-4946-920e-866bf9151013" providerId="ADAL" clId="{469A8ED3-CC85-432C-9A41-E4810651AABA}" dt="2024-02-05T15:05:56.091" v="10041" actId="1076"/>
          <ac:picMkLst>
            <pc:docMk/>
            <pc:sldMk cId="2543434028" sldId="286"/>
            <ac:picMk id="3" creationId="{E1C7A0CA-B6C8-4853-3968-F3FA5DED1BF5}"/>
          </ac:picMkLst>
        </pc:picChg>
        <pc:picChg chg="del">
          <ac:chgData name="Dr. Hyung Jae Chang" userId="886d5175-8769-4946-920e-866bf9151013" providerId="ADAL" clId="{469A8ED3-CC85-432C-9A41-E4810651AABA}" dt="2024-02-05T15:02:15.096" v="9829" actId="478"/>
          <ac:picMkLst>
            <pc:docMk/>
            <pc:sldMk cId="2543434028" sldId="286"/>
            <ac:picMk id="4" creationId="{3B2F8510-751D-39EE-E2F6-CD07B9B7C5BF}"/>
          </ac:picMkLst>
        </pc:picChg>
        <pc:picChg chg="add mod">
          <ac:chgData name="Dr. Hyung Jae Chang" userId="886d5175-8769-4946-920e-866bf9151013" providerId="ADAL" clId="{469A8ED3-CC85-432C-9A41-E4810651AABA}" dt="2024-02-05T15:06:01.069" v="10043" actId="1076"/>
          <ac:picMkLst>
            <pc:docMk/>
            <pc:sldMk cId="2543434028" sldId="286"/>
            <ac:picMk id="7" creationId="{2F460FD1-FEF4-5D65-A6F8-88130C5AB544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5:10:17.261" v="10350" actId="14100"/>
        <pc:sldMkLst>
          <pc:docMk/>
          <pc:sldMk cId="1240608866" sldId="287"/>
        </pc:sldMkLst>
        <pc:spChg chg="mod">
          <ac:chgData name="Dr. Hyung Jae Chang" userId="886d5175-8769-4946-920e-866bf9151013" providerId="ADAL" clId="{469A8ED3-CC85-432C-9A41-E4810651AABA}" dt="2024-02-05T15:09:47.169" v="10347" actId="20577"/>
          <ac:spMkLst>
            <pc:docMk/>
            <pc:sldMk cId="1240608866" sldId="287"/>
            <ac:spMk id="9219" creationId="{304D092A-8FE1-5AFF-75A4-AA23C6A9D046}"/>
          </ac:spMkLst>
        </pc:spChg>
        <pc:picChg chg="del">
          <ac:chgData name="Dr. Hyung Jae Chang" userId="886d5175-8769-4946-920e-866bf9151013" providerId="ADAL" clId="{469A8ED3-CC85-432C-9A41-E4810651AABA}" dt="2024-02-05T15:07:10.336" v="10158" actId="478"/>
          <ac:picMkLst>
            <pc:docMk/>
            <pc:sldMk cId="1240608866" sldId="287"/>
            <ac:picMk id="3" creationId="{D883E3D1-17AE-027A-3201-EF08B2FF3259}"/>
          </ac:picMkLst>
        </pc:picChg>
        <pc:picChg chg="add mod">
          <ac:chgData name="Dr. Hyung Jae Chang" userId="886d5175-8769-4946-920e-866bf9151013" providerId="ADAL" clId="{469A8ED3-CC85-432C-9A41-E4810651AABA}" dt="2024-02-05T15:09:10.154" v="10267" actId="1076"/>
          <ac:picMkLst>
            <pc:docMk/>
            <pc:sldMk cId="1240608866" sldId="287"/>
            <ac:picMk id="4" creationId="{30B0D60F-DE65-FA9B-9FDC-BD749D568256}"/>
          </ac:picMkLst>
        </pc:picChg>
        <pc:picChg chg="del">
          <ac:chgData name="Dr. Hyung Jae Chang" userId="886d5175-8769-4946-920e-866bf9151013" providerId="ADAL" clId="{469A8ED3-CC85-432C-9A41-E4810651AABA}" dt="2024-02-05T15:07:09.882" v="10157" actId="478"/>
          <ac:picMkLst>
            <pc:docMk/>
            <pc:sldMk cId="1240608866" sldId="287"/>
            <ac:picMk id="7" creationId="{2B6575DE-273B-543D-5A3E-276F6DAE9415}"/>
          </ac:picMkLst>
        </pc:picChg>
        <pc:picChg chg="add mod">
          <ac:chgData name="Dr. Hyung Jae Chang" userId="886d5175-8769-4946-920e-866bf9151013" providerId="ADAL" clId="{469A8ED3-CC85-432C-9A41-E4810651AABA}" dt="2024-02-05T15:10:17.261" v="10350" actId="14100"/>
          <ac:picMkLst>
            <pc:docMk/>
            <pc:sldMk cId="1240608866" sldId="287"/>
            <ac:picMk id="8" creationId="{02CA5078-B5A5-6EF4-76B8-A287E74AFF8C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5:23:29.274" v="10734" actId="1076"/>
        <pc:sldMkLst>
          <pc:docMk/>
          <pc:sldMk cId="3663284510" sldId="288"/>
        </pc:sldMkLst>
        <pc:spChg chg="mod">
          <ac:chgData name="Dr. Hyung Jae Chang" userId="886d5175-8769-4946-920e-866bf9151013" providerId="ADAL" clId="{469A8ED3-CC85-432C-9A41-E4810651AABA}" dt="2024-02-05T15:22:36.681" v="10721" actId="255"/>
          <ac:spMkLst>
            <pc:docMk/>
            <pc:sldMk cId="3663284510" sldId="288"/>
            <ac:spMk id="9219" creationId="{CDF196A1-1026-43FF-A87D-11455F4C817A}"/>
          </ac:spMkLst>
        </pc:spChg>
        <pc:picChg chg="add mod">
          <ac:chgData name="Dr. Hyung Jae Chang" userId="886d5175-8769-4946-920e-866bf9151013" providerId="ADAL" clId="{469A8ED3-CC85-432C-9A41-E4810651AABA}" dt="2024-02-05T15:22:39.177" v="10722" actId="1076"/>
          <ac:picMkLst>
            <pc:docMk/>
            <pc:sldMk cId="3663284510" sldId="288"/>
            <ac:picMk id="3" creationId="{6BBF6A09-4B22-33EC-4384-732AB5F07F37}"/>
          </ac:picMkLst>
        </pc:picChg>
        <pc:picChg chg="del">
          <ac:chgData name="Dr. Hyung Jae Chang" userId="886d5175-8769-4946-920e-866bf9151013" providerId="ADAL" clId="{469A8ED3-CC85-432C-9A41-E4810651AABA}" dt="2024-02-05T15:10:39.986" v="10353" actId="478"/>
          <ac:picMkLst>
            <pc:docMk/>
            <pc:sldMk cId="3663284510" sldId="288"/>
            <ac:picMk id="4" creationId="{D0E3837F-2126-2E97-BFB7-94770F51D4A1}"/>
          </ac:picMkLst>
        </pc:picChg>
        <pc:picChg chg="add mod">
          <ac:chgData name="Dr. Hyung Jae Chang" userId="886d5175-8769-4946-920e-866bf9151013" providerId="ADAL" clId="{469A8ED3-CC85-432C-9A41-E4810651AABA}" dt="2024-02-05T15:22:57.181" v="10726" actId="1076"/>
          <ac:picMkLst>
            <pc:docMk/>
            <pc:sldMk cId="3663284510" sldId="288"/>
            <ac:picMk id="7" creationId="{888E35CE-7344-9CD2-AE67-A9DD469F94E0}"/>
          </ac:picMkLst>
        </pc:picChg>
        <pc:picChg chg="del">
          <ac:chgData name="Dr. Hyung Jae Chang" userId="886d5175-8769-4946-920e-866bf9151013" providerId="ADAL" clId="{469A8ED3-CC85-432C-9A41-E4810651AABA}" dt="2024-02-05T15:10:39.267" v="10352" actId="478"/>
          <ac:picMkLst>
            <pc:docMk/>
            <pc:sldMk cId="3663284510" sldId="288"/>
            <ac:picMk id="8" creationId="{A54E3221-F897-C251-CC8A-07E04FDB8EB6}"/>
          </ac:picMkLst>
        </pc:picChg>
        <pc:picChg chg="add mod">
          <ac:chgData name="Dr. Hyung Jae Chang" userId="886d5175-8769-4946-920e-866bf9151013" providerId="ADAL" clId="{469A8ED3-CC85-432C-9A41-E4810651AABA}" dt="2024-02-05T15:23:13.798" v="10730" actId="1076"/>
          <ac:picMkLst>
            <pc:docMk/>
            <pc:sldMk cId="3663284510" sldId="288"/>
            <ac:picMk id="10" creationId="{2B56CC6F-27C4-E479-F7B9-78E1262B90AA}"/>
          </ac:picMkLst>
        </pc:picChg>
        <pc:picChg chg="add mod">
          <ac:chgData name="Dr. Hyung Jae Chang" userId="886d5175-8769-4946-920e-866bf9151013" providerId="ADAL" clId="{469A8ED3-CC85-432C-9A41-E4810651AABA}" dt="2024-02-05T15:23:29.274" v="10734" actId="1076"/>
          <ac:picMkLst>
            <pc:docMk/>
            <pc:sldMk cId="3663284510" sldId="288"/>
            <ac:picMk id="12" creationId="{17A7D72A-8D0E-6D29-1FB6-A7382EC1192A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5:26:53.289" v="11024" actId="1076"/>
        <pc:sldMkLst>
          <pc:docMk/>
          <pc:sldMk cId="3242292943" sldId="289"/>
        </pc:sldMkLst>
        <pc:spChg chg="add mod">
          <ac:chgData name="Dr. Hyung Jae Chang" userId="886d5175-8769-4946-920e-866bf9151013" providerId="ADAL" clId="{469A8ED3-CC85-432C-9A41-E4810651AABA}" dt="2024-02-05T15:26:53.289" v="11024" actId="1076"/>
          <ac:spMkLst>
            <pc:docMk/>
            <pc:sldMk cId="3242292943" sldId="289"/>
            <ac:spMk id="13" creationId="{3C61BE23-CF78-CD1E-32E5-98932A378D56}"/>
          </ac:spMkLst>
        </pc:spChg>
        <pc:spChg chg="mod">
          <ac:chgData name="Dr. Hyung Jae Chang" userId="886d5175-8769-4946-920e-866bf9151013" providerId="ADAL" clId="{469A8ED3-CC85-432C-9A41-E4810651AABA}" dt="2024-02-05T15:24:51.502" v="10891" actId="121"/>
          <ac:spMkLst>
            <pc:docMk/>
            <pc:sldMk cId="3242292943" sldId="289"/>
            <ac:spMk id="9219" creationId="{A10FA954-C5AD-DFBB-D6C4-CBC3111CE890}"/>
          </ac:spMkLst>
        </pc:spChg>
        <pc:picChg chg="del">
          <ac:chgData name="Dr. Hyung Jae Chang" userId="886d5175-8769-4946-920e-866bf9151013" providerId="ADAL" clId="{469A8ED3-CC85-432C-9A41-E4810651AABA}" dt="2024-02-05T15:23:47.245" v="10736" actId="478"/>
          <ac:picMkLst>
            <pc:docMk/>
            <pc:sldMk cId="3242292943" sldId="289"/>
            <ac:picMk id="3" creationId="{D3557895-63C3-E6F9-E49D-8538288352F5}"/>
          </ac:picMkLst>
        </pc:picChg>
        <pc:picChg chg="add mod">
          <ac:chgData name="Dr. Hyung Jae Chang" userId="886d5175-8769-4946-920e-866bf9151013" providerId="ADAL" clId="{469A8ED3-CC85-432C-9A41-E4810651AABA}" dt="2024-02-05T15:25:37.376" v="10904" actId="1076"/>
          <ac:picMkLst>
            <pc:docMk/>
            <pc:sldMk cId="3242292943" sldId="289"/>
            <ac:picMk id="4" creationId="{87EB4122-F7A4-F745-C95E-DD46CA4AA62D}"/>
          </ac:picMkLst>
        </pc:picChg>
        <pc:picChg chg="del">
          <ac:chgData name="Dr. Hyung Jae Chang" userId="886d5175-8769-4946-920e-866bf9151013" providerId="ADAL" clId="{469A8ED3-CC85-432C-9A41-E4810651AABA}" dt="2024-02-05T15:23:47.837" v="10737" actId="478"/>
          <ac:picMkLst>
            <pc:docMk/>
            <pc:sldMk cId="3242292943" sldId="289"/>
            <ac:picMk id="7" creationId="{CCB224EB-59C4-334C-0429-EC0E7065F847}"/>
          </ac:picMkLst>
        </pc:picChg>
        <pc:picChg chg="add mod">
          <ac:chgData name="Dr. Hyung Jae Chang" userId="886d5175-8769-4946-920e-866bf9151013" providerId="ADAL" clId="{469A8ED3-CC85-432C-9A41-E4810651AABA}" dt="2024-02-05T15:25:38.701" v="10905" actId="1076"/>
          <ac:picMkLst>
            <pc:docMk/>
            <pc:sldMk cId="3242292943" sldId="289"/>
            <ac:picMk id="8" creationId="{A2BD1E46-5042-E1E1-E864-81CE870E617E}"/>
          </ac:picMkLst>
        </pc:picChg>
        <pc:picChg chg="del">
          <ac:chgData name="Dr. Hyung Jae Chang" userId="886d5175-8769-4946-920e-866bf9151013" providerId="ADAL" clId="{469A8ED3-CC85-432C-9A41-E4810651AABA}" dt="2024-02-05T15:23:48.371" v="10738" actId="478"/>
          <ac:picMkLst>
            <pc:docMk/>
            <pc:sldMk cId="3242292943" sldId="289"/>
            <ac:picMk id="10" creationId="{A879ECD5-92D1-4322-ABDC-C640B0C5D76C}"/>
          </ac:picMkLst>
        </pc:picChg>
        <pc:picChg chg="add mod">
          <ac:chgData name="Dr. Hyung Jae Chang" userId="886d5175-8769-4946-920e-866bf9151013" providerId="ADAL" clId="{469A8ED3-CC85-432C-9A41-E4810651AABA}" dt="2024-02-05T15:25:58.437" v="10908" actId="1076"/>
          <ac:picMkLst>
            <pc:docMk/>
            <pc:sldMk cId="3242292943" sldId="289"/>
            <ac:picMk id="11" creationId="{44C0C8C8-8260-88BE-1E7A-2C54894B6428}"/>
          </ac:picMkLst>
        </pc:picChg>
        <pc:picChg chg="del">
          <ac:chgData name="Dr. Hyung Jae Chang" userId="886d5175-8769-4946-920e-866bf9151013" providerId="ADAL" clId="{469A8ED3-CC85-432C-9A41-E4810651AABA}" dt="2024-02-05T15:23:48.789" v="10739" actId="478"/>
          <ac:picMkLst>
            <pc:docMk/>
            <pc:sldMk cId="3242292943" sldId="289"/>
            <ac:picMk id="12" creationId="{390D6C17-9242-6A41-CF13-B94B6D1B880F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6:18:30.933" v="11176" actId="1076"/>
        <pc:sldMkLst>
          <pc:docMk/>
          <pc:sldMk cId="2207765744" sldId="290"/>
        </pc:sldMkLst>
        <pc:spChg chg="del">
          <ac:chgData name="Dr. Hyung Jae Chang" userId="886d5175-8769-4946-920e-866bf9151013" providerId="ADAL" clId="{469A8ED3-CC85-432C-9A41-E4810651AABA}" dt="2024-02-05T16:14:55.249" v="11028" actId="478"/>
          <ac:spMkLst>
            <pc:docMk/>
            <pc:sldMk cId="2207765744" sldId="290"/>
            <ac:spMk id="13" creationId="{DB3C3857-73C1-BE1D-7C08-BE21495DAAF8}"/>
          </ac:spMkLst>
        </pc:spChg>
        <pc:spChg chg="mod">
          <ac:chgData name="Dr. Hyung Jae Chang" userId="886d5175-8769-4946-920e-866bf9151013" providerId="ADAL" clId="{469A8ED3-CC85-432C-9A41-E4810651AABA}" dt="2024-02-05T16:16:54.627" v="11144" actId="20577"/>
          <ac:spMkLst>
            <pc:docMk/>
            <pc:sldMk cId="2207765744" sldId="290"/>
            <ac:spMk id="9219" creationId="{5C2910FF-9538-3CED-CE61-DDB3E8E6C6B7}"/>
          </ac:spMkLst>
        </pc:spChg>
        <pc:picChg chg="add mod">
          <ac:chgData name="Dr. Hyung Jae Chang" userId="886d5175-8769-4946-920e-866bf9151013" providerId="ADAL" clId="{469A8ED3-CC85-432C-9A41-E4810651AABA}" dt="2024-02-05T16:18:24.811" v="11173" actId="1076"/>
          <ac:picMkLst>
            <pc:docMk/>
            <pc:sldMk cId="2207765744" sldId="290"/>
            <ac:picMk id="3" creationId="{198A7B67-A93C-D2BB-9FA3-A956F39E6539}"/>
          </ac:picMkLst>
        </pc:picChg>
        <pc:picChg chg="del">
          <ac:chgData name="Dr. Hyung Jae Chang" userId="886d5175-8769-4946-920e-866bf9151013" providerId="ADAL" clId="{469A8ED3-CC85-432C-9A41-E4810651AABA}" dt="2024-02-05T16:14:55.806" v="11029" actId="478"/>
          <ac:picMkLst>
            <pc:docMk/>
            <pc:sldMk cId="2207765744" sldId="290"/>
            <ac:picMk id="4" creationId="{2A8890FF-F0FC-BF9D-2182-865F02282C48}"/>
          </ac:picMkLst>
        </pc:picChg>
        <pc:picChg chg="add mod">
          <ac:chgData name="Dr. Hyung Jae Chang" userId="886d5175-8769-4946-920e-866bf9151013" providerId="ADAL" clId="{469A8ED3-CC85-432C-9A41-E4810651AABA}" dt="2024-02-05T16:18:30.933" v="11176" actId="1076"/>
          <ac:picMkLst>
            <pc:docMk/>
            <pc:sldMk cId="2207765744" sldId="290"/>
            <ac:picMk id="7" creationId="{03D997A2-3EBF-9AEB-FB0A-8419C4C166A1}"/>
          </ac:picMkLst>
        </pc:picChg>
        <pc:picChg chg="del">
          <ac:chgData name="Dr. Hyung Jae Chang" userId="886d5175-8769-4946-920e-866bf9151013" providerId="ADAL" clId="{469A8ED3-CC85-432C-9A41-E4810651AABA}" dt="2024-02-05T16:14:52.998" v="11026" actId="478"/>
          <ac:picMkLst>
            <pc:docMk/>
            <pc:sldMk cId="2207765744" sldId="290"/>
            <ac:picMk id="8" creationId="{C98D045D-010D-9D1E-FCC9-A0717E2DA44E}"/>
          </ac:picMkLst>
        </pc:picChg>
        <pc:picChg chg="add mod">
          <ac:chgData name="Dr. Hyung Jae Chang" userId="886d5175-8769-4946-920e-866bf9151013" providerId="ADAL" clId="{469A8ED3-CC85-432C-9A41-E4810651AABA}" dt="2024-02-05T16:18:19.729" v="11170" actId="1076"/>
          <ac:picMkLst>
            <pc:docMk/>
            <pc:sldMk cId="2207765744" sldId="290"/>
            <ac:picMk id="10" creationId="{05D2A80F-CED4-56D2-3688-66A4677F39FE}"/>
          </ac:picMkLst>
        </pc:picChg>
        <pc:picChg chg="del">
          <ac:chgData name="Dr. Hyung Jae Chang" userId="886d5175-8769-4946-920e-866bf9151013" providerId="ADAL" clId="{469A8ED3-CC85-432C-9A41-E4810651AABA}" dt="2024-02-05T16:14:53.645" v="11027" actId="478"/>
          <ac:picMkLst>
            <pc:docMk/>
            <pc:sldMk cId="2207765744" sldId="290"/>
            <ac:picMk id="11" creationId="{100E66DC-9128-0ECC-23D4-D77EADD6266E}"/>
          </ac:picMkLst>
        </pc:picChg>
        <pc:picChg chg="add mod">
          <ac:chgData name="Dr. Hyung Jae Chang" userId="886d5175-8769-4946-920e-866bf9151013" providerId="ADAL" clId="{469A8ED3-CC85-432C-9A41-E4810651AABA}" dt="2024-02-05T16:18:28.036" v="11175" actId="1076"/>
          <ac:picMkLst>
            <pc:docMk/>
            <pc:sldMk cId="2207765744" sldId="290"/>
            <ac:picMk id="14" creationId="{F7B392D2-D24B-BAA6-79A0-016FE50FD35D}"/>
          </ac:picMkLst>
        </pc:picChg>
        <pc:picChg chg="add mod">
          <ac:chgData name="Dr. Hyung Jae Chang" userId="886d5175-8769-4946-920e-866bf9151013" providerId="ADAL" clId="{469A8ED3-CC85-432C-9A41-E4810651AABA}" dt="2024-02-05T16:18:23.449" v="11172" actId="1076"/>
          <ac:picMkLst>
            <pc:docMk/>
            <pc:sldMk cId="2207765744" sldId="290"/>
            <ac:picMk id="16" creationId="{56F44821-E349-C758-E6E2-7156A672461E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6:21:37.148" v="11232" actId="1076"/>
        <pc:sldMkLst>
          <pc:docMk/>
          <pc:sldMk cId="2155807168" sldId="291"/>
        </pc:sldMkLst>
        <pc:spChg chg="mod">
          <ac:chgData name="Dr. Hyung Jae Chang" userId="886d5175-8769-4946-920e-866bf9151013" providerId="ADAL" clId="{469A8ED3-CC85-432C-9A41-E4810651AABA}" dt="2024-02-05T16:19:23.620" v="11204" actId="20577"/>
          <ac:spMkLst>
            <pc:docMk/>
            <pc:sldMk cId="2155807168" sldId="291"/>
            <ac:spMk id="9219" creationId="{A6C35C0C-52F3-E8E3-4EB8-D97943F40AD2}"/>
          </ac:spMkLst>
        </pc:spChg>
        <pc:picChg chg="del">
          <ac:chgData name="Dr. Hyung Jae Chang" userId="886d5175-8769-4946-920e-866bf9151013" providerId="ADAL" clId="{469A8ED3-CC85-432C-9A41-E4810651AABA}" dt="2024-02-05T16:18:36.566" v="11178" actId="478"/>
          <ac:picMkLst>
            <pc:docMk/>
            <pc:sldMk cId="2155807168" sldId="291"/>
            <ac:picMk id="3" creationId="{5E98D604-3A27-F9DD-84E6-98B9FF57AEC4}"/>
          </ac:picMkLst>
        </pc:picChg>
        <pc:picChg chg="add mod">
          <ac:chgData name="Dr. Hyung Jae Chang" userId="886d5175-8769-4946-920e-866bf9151013" providerId="ADAL" clId="{469A8ED3-CC85-432C-9A41-E4810651AABA}" dt="2024-02-05T16:21:17.562" v="11225" actId="1076"/>
          <ac:picMkLst>
            <pc:docMk/>
            <pc:sldMk cId="2155807168" sldId="291"/>
            <ac:picMk id="4" creationId="{CA59B717-8F85-B919-61A8-A9D538AE7CB3}"/>
          </ac:picMkLst>
        </pc:picChg>
        <pc:picChg chg="del">
          <ac:chgData name="Dr. Hyung Jae Chang" userId="886d5175-8769-4946-920e-866bf9151013" providerId="ADAL" clId="{469A8ED3-CC85-432C-9A41-E4810651AABA}" dt="2024-02-05T16:18:37.237" v="11179" actId="478"/>
          <ac:picMkLst>
            <pc:docMk/>
            <pc:sldMk cId="2155807168" sldId="291"/>
            <ac:picMk id="7" creationId="{B7EB2D77-56D7-C323-31D3-EAA2AC8969DC}"/>
          </ac:picMkLst>
        </pc:picChg>
        <pc:picChg chg="add mod">
          <ac:chgData name="Dr. Hyung Jae Chang" userId="886d5175-8769-4946-920e-866bf9151013" providerId="ADAL" clId="{469A8ED3-CC85-432C-9A41-E4810651AABA}" dt="2024-02-05T16:21:20.570" v="11227" actId="1076"/>
          <ac:picMkLst>
            <pc:docMk/>
            <pc:sldMk cId="2155807168" sldId="291"/>
            <ac:picMk id="8" creationId="{4BD41F3C-2C0B-91D8-16E7-4350712611A0}"/>
          </ac:picMkLst>
        </pc:picChg>
        <pc:picChg chg="del">
          <ac:chgData name="Dr. Hyung Jae Chang" userId="886d5175-8769-4946-920e-866bf9151013" providerId="ADAL" clId="{469A8ED3-CC85-432C-9A41-E4810651AABA}" dt="2024-02-05T16:18:38.307" v="11181" actId="478"/>
          <ac:picMkLst>
            <pc:docMk/>
            <pc:sldMk cId="2155807168" sldId="291"/>
            <ac:picMk id="10" creationId="{AE60D4A1-4169-B51D-C63A-E94B737D460A}"/>
          </ac:picMkLst>
        </pc:picChg>
        <pc:picChg chg="add mod">
          <ac:chgData name="Dr. Hyung Jae Chang" userId="886d5175-8769-4946-920e-866bf9151013" providerId="ADAL" clId="{469A8ED3-CC85-432C-9A41-E4810651AABA}" dt="2024-02-05T16:21:18.949" v="11226" actId="1076"/>
          <ac:picMkLst>
            <pc:docMk/>
            <pc:sldMk cId="2155807168" sldId="291"/>
            <ac:picMk id="11" creationId="{29FEA69A-3B20-3AA9-34FC-3C53F2B1480F}"/>
          </ac:picMkLst>
        </pc:picChg>
        <pc:picChg chg="add mod">
          <ac:chgData name="Dr. Hyung Jae Chang" userId="886d5175-8769-4946-920e-866bf9151013" providerId="ADAL" clId="{469A8ED3-CC85-432C-9A41-E4810651AABA}" dt="2024-02-05T16:21:22.607" v="11228" actId="1076"/>
          <ac:picMkLst>
            <pc:docMk/>
            <pc:sldMk cId="2155807168" sldId="291"/>
            <ac:picMk id="13" creationId="{570393E4-D691-C96B-D788-E27F9711B668}"/>
          </ac:picMkLst>
        </pc:picChg>
        <pc:picChg chg="del">
          <ac:chgData name="Dr. Hyung Jae Chang" userId="886d5175-8769-4946-920e-866bf9151013" providerId="ADAL" clId="{469A8ED3-CC85-432C-9A41-E4810651AABA}" dt="2024-02-05T16:18:38.731" v="11182" actId="478"/>
          <ac:picMkLst>
            <pc:docMk/>
            <pc:sldMk cId="2155807168" sldId="291"/>
            <ac:picMk id="14" creationId="{065C54CE-5736-367E-9820-377DC9AE5434}"/>
          </ac:picMkLst>
        </pc:picChg>
        <pc:picChg chg="del">
          <ac:chgData name="Dr. Hyung Jae Chang" userId="886d5175-8769-4946-920e-866bf9151013" providerId="ADAL" clId="{469A8ED3-CC85-432C-9A41-E4810651AABA}" dt="2024-02-05T16:18:37.876" v="11180" actId="478"/>
          <ac:picMkLst>
            <pc:docMk/>
            <pc:sldMk cId="2155807168" sldId="291"/>
            <ac:picMk id="16" creationId="{433DD95E-0B4A-1676-6018-AFF83F5777B0}"/>
          </ac:picMkLst>
        </pc:picChg>
        <pc:picChg chg="add mod">
          <ac:chgData name="Dr. Hyung Jae Chang" userId="886d5175-8769-4946-920e-866bf9151013" providerId="ADAL" clId="{469A8ED3-CC85-432C-9A41-E4810651AABA}" dt="2024-02-05T16:21:37.148" v="11232" actId="1076"/>
          <ac:picMkLst>
            <pc:docMk/>
            <pc:sldMk cId="2155807168" sldId="291"/>
            <ac:picMk id="17" creationId="{09631990-D87C-196C-866F-F7FE5EBB22B8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6:24:19.007" v="11367" actId="1076"/>
        <pc:sldMkLst>
          <pc:docMk/>
          <pc:sldMk cId="1958711620" sldId="292"/>
        </pc:sldMkLst>
        <pc:spChg chg="mod">
          <ac:chgData name="Dr. Hyung Jae Chang" userId="886d5175-8769-4946-920e-866bf9151013" providerId="ADAL" clId="{469A8ED3-CC85-432C-9A41-E4810651AABA}" dt="2024-02-05T16:22:55.348" v="11362" actId="20577"/>
          <ac:spMkLst>
            <pc:docMk/>
            <pc:sldMk cId="1958711620" sldId="292"/>
            <ac:spMk id="9219" creationId="{3AF9B8B3-32DE-25E3-D78F-3DC7A8572B72}"/>
          </ac:spMkLst>
        </pc:spChg>
        <pc:picChg chg="add mod">
          <ac:chgData name="Dr. Hyung Jae Chang" userId="886d5175-8769-4946-920e-866bf9151013" providerId="ADAL" clId="{469A8ED3-CC85-432C-9A41-E4810651AABA}" dt="2024-02-05T16:24:19.007" v="11367" actId="1076"/>
          <ac:picMkLst>
            <pc:docMk/>
            <pc:sldMk cId="1958711620" sldId="292"/>
            <ac:picMk id="3" creationId="{0EDA896D-106F-F4FA-FD44-A039324185E3}"/>
          </ac:picMkLst>
        </pc:picChg>
        <pc:picChg chg="del">
          <ac:chgData name="Dr. Hyung Jae Chang" userId="886d5175-8769-4946-920e-866bf9151013" providerId="ADAL" clId="{469A8ED3-CC85-432C-9A41-E4810651AABA}" dt="2024-02-05T16:22:12.472" v="11234" actId="478"/>
          <ac:picMkLst>
            <pc:docMk/>
            <pc:sldMk cId="1958711620" sldId="292"/>
            <ac:picMk id="4" creationId="{D9922DAE-E1A9-2C4F-685F-A41ECF0E0E60}"/>
          </ac:picMkLst>
        </pc:picChg>
        <pc:picChg chg="del">
          <ac:chgData name="Dr. Hyung Jae Chang" userId="886d5175-8769-4946-920e-866bf9151013" providerId="ADAL" clId="{469A8ED3-CC85-432C-9A41-E4810651AABA}" dt="2024-02-05T16:22:13.892" v="11237" actId="478"/>
          <ac:picMkLst>
            <pc:docMk/>
            <pc:sldMk cId="1958711620" sldId="292"/>
            <ac:picMk id="8" creationId="{51EB25A0-1E1A-9749-054F-12B402F34834}"/>
          </ac:picMkLst>
        </pc:picChg>
        <pc:picChg chg="del">
          <ac:chgData name="Dr. Hyung Jae Chang" userId="886d5175-8769-4946-920e-866bf9151013" providerId="ADAL" clId="{469A8ED3-CC85-432C-9A41-E4810651AABA}" dt="2024-02-05T16:22:13.037" v="11235" actId="478"/>
          <ac:picMkLst>
            <pc:docMk/>
            <pc:sldMk cId="1958711620" sldId="292"/>
            <ac:picMk id="11" creationId="{3C43E274-7347-0DB0-5C85-4AD27840A3DB}"/>
          </ac:picMkLst>
        </pc:picChg>
        <pc:picChg chg="del">
          <ac:chgData name="Dr. Hyung Jae Chang" userId="886d5175-8769-4946-920e-866bf9151013" providerId="ADAL" clId="{469A8ED3-CC85-432C-9A41-E4810651AABA}" dt="2024-02-05T16:22:13.436" v="11236" actId="478"/>
          <ac:picMkLst>
            <pc:docMk/>
            <pc:sldMk cId="1958711620" sldId="292"/>
            <ac:picMk id="13" creationId="{6B725EE3-1D29-3A2B-A796-E06FB738D7F7}"/>
          </ac:picMkLst>
        </pc:picChg>
        <pc:picChg chg="del">
          <ac:chgData name="Dr. Hyung Jae Chang" userId="886d5175-8769-4946-920e-866bf9151013" providerId="ADAL" clId="{469A8ED3-CC85-432C-9A41-E4810651AABA}" dt="2024-02-05T16:22:14.435" v="11238" actId="478"/>
          <ac:picMkLst>
            <pc:docMk/>
            <pc:sldMk cId="1958711620" sldId="292"/>
            <ac:picMk id="17" creationId="{9A56F52E-775F-69B6-D0B0-A00682A91BB2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6:26:35.006" v="11686" actId="1076"/>
        <pc:sldMkLst>
          <pc:docMk/>
          <pc:sldMk cId="3232038" sldId="293"/>
        </pc:sldMkLst>
        <pc:spChg chg="mod">
          <ac:chgData name="Dr. Hyung Jae Chang" userId="886d5175-8769-4946-920e-866bf9151013" providerId="ADAL" clId="{469A8ED3-CC85-432C-9A41-E4810651AABA}" dt="2024-02-05T16:26:19.363" v="11683" actId="6549"/>
          <ac:spMkLst>
            <pc:docMk/>
            <pc:sldMk cId="3232038" sldId="293"/>
            <ac:spMk id="9219" creationId="{0693F3A3-FF97-DFE0-9E01-7FCB5E6EC2AC}"/>
          </ac:spMkLst>
        </pc:spChg>
        <pc:picChg chg="del">
          <ac:chgData name="Dr. Hyung Jae Chang" userId="886d5175-8769-4946-920e-866bf9151013" providerId="ADAL" clId="{469A8ED3-CC85-432C-9A41-E4810651AABA}" dt="2024-02-05T16:24:24.001" v="11369" actId="478"/>
          <ac:picMkLst>
            <pc:docMk/>
            <pc:sldMk cId="3232038" sldId="293"/>
            <ac:picMk id="3" creationId="{FC6899BF-EA61-2D8C-0CE3-DC67FCC67480}"/>
          </ac:picMkLst>
        </pc:picChg>
        <pc:picChg chg="add mod">
          <ac:chgData name="Dr. Hyung Jae Chang" userId="886d5175-8769-4946-920e-866bf9151013" providerId="ADAL" clId="{469A8ED3-CC85-432C-9A41-E4810651AABA}" dt="2024-02-05T16:26:35.006" v="11686" actId="1076"/>
          <ac:picMkLst>
            <pc:docMk/>
            <pc:sldMk cId="3232038" sldId="293"/>
            <ac:picMk id="4" creationId="{A59F40A2-C543-319E-3210-F0DFCD9005F3}"/>
          </ac:picMkLst>
        </pc:picChg>
      </pc:sldChg>
      <pc:sldChg chg="addSp delSp modSp add mod">
        <pc:chgData name="Dr. Hyung Jae Chang" userId="886d5175-8769-4946-920e-866bf9151013" providerId="ADAL" clId="{469A8ED3-CC85-432C-9A41-E4810651AABA}" dt="2024-02-05T16:28:32.678" v="11763" actId="1076"/>
        <pc:sldMkLst>
          <pc:docMk/>
          <pc:sldMk cId="4230304831" sldId="294"/>
        </pc:sldMkLst>
        <pc:spChg chg="mod">
          <ac:chgData name="Dr. Hyung Jae Chang" userId="886d5175-8769-4946-920e-866bf9151013" providerId="ADAL" clId="{469A8ED3-CC85-432C-9A41-E4810651AABA}" dt="2024-02-05T16:28:17.614" v="11760" actId="20577"/>
          <ac:spMkLst>
            <pc:docMk/>
            <pc:sldMk cId="4230304831" sldId="294"/>
            <ac:spMk id="9219" creationId="{9F3862DA-87C7-98C1-E59D-F771E742FAB9}"/>
          </ac:spMkLst>
        </pc:spChg>
        <pc:picChg chg="add mod">
          <ac:chgData name="Dr. Hyung Jae Chang" userId="886d5175-8769-4946-920e-866bf9151013" providerId="ADAL" clId="{469A8ED3-CC85-432C-9A41-E4810651AABA}" dt="2024-02-05T16:28:32.678" v="11763" actId="1076"/>
          <ac:picMkLst>
            <pc:docMk/>
            <pc:sldMk cId="4230304831" sldId="294"/>
            <ac:picMk id="3" creationId="{810E1769-2D7C-CDC6-657E-81FC941A1587}"/>
          </ac:picMkLst>
        </pc:picChg>
        <pc:picChg chg="del">
          <ac:chgData name="Dr. Hyung Jae Chang" userId="886d5175-8769-4946-920e-866bf9151013" providerId="ADAL" clId="{469A8ED3-CC85-432C-9A41-E4810651AABA}" dt="2024-02-05T16:28:04.278" v="11688" actId="478"/>
          <ac:picMkLst>
            <pc:docMk/>
            <pc:sldMk cId="4230304831" sldId="294"/>
            <ac:picMk id="4" creationId="{D07B4362-B60B-0F89-B89A-D166277C6DD3}"/>
          </ac:picMkLst>
        </pc:picChg>
      </pc:sldChg>
    </pc:docChg>
  </pc:docChgLst>
  <pc:docChgLst>
    <pc:chgData name="Dr. Hyung Jae Chang" userId="886d5175-8769-4946-920e-866bf9151013" providerId="ADAL" clId="{C3CA0807-E88E-4D3B-A3F2-F525982DDF65}"/>
    <pc:docChg chg="undo custSel modSld">
      <pc:chgData name="Dr. Hyung Jae Chang" userId="886d5175-8769-4946-920e-866bf9151013" providerId="ADAL" clId="{C3CA0807-E88E-4D3B-A3F2-F525982DDF65}" dt="2024-02-28T08:16:30.229" v="89" actId="1076"/>
      <pc:docMkLst>
        <pc:docMk/>
      </pc:docMkLst>
      <pc:sldChg chg="delSp modSp modAnim">
        <pc:chgData name="Dr. Hyung Jae Chang" userId="886d5175-8769-4946-920e-866bf9151013" providerId="ADAL" clId="{C3CA0807-E88E-4D3B-A3F2-F525982DDF65}" dt="2024-02-28T02:31:31.743" v="2" actId="1076"/>
        <pc:sldMkLst>
          <pc:docMk/>
          <pc:sldMk cId="0" sldId="258"/>
        </pc:sldMkLst>
        <pc:picChg chg="del mod">
          <ac:chgData name="Dr. Hyung Jae Chang" userId="886d5175-8769-4946-920e-866bf9151013" providerId="ADAL" clId="{C3CA0807-E88E-4D3B-A3F2-F525982DDF65}" dt="2024-02-28T02:29:48.160" v="1"/>
          <ac:picMkLst>
            <pc:docMk/>
            <pc:sldMk cId="0" sldId="258"/>
            <ac:picMk id="2" creationId="{2382146D-AFC9-4954-9A00-981532B740F1}"/>
          </ac:picMkLst>
        </pc:picChg>
        <pc:picChg chg="mod">
          <ac:chgData name="Dr. Hyung Jae Chang" userId="886d5175-8769-4946-920e-866bf9151013" providerId="ADAL" clId="{C3CA0807-E88E-4D3B-A3F2-F525982DDF65}" dt="2024-02-28T02:31:31.743" v="2" actId="1076"/>
          <ac:picMkLst>
            <pc:docMk/>
            <pc:sldMk cId="0" sldId="258"/>
            <ac:picMk id="3" creationId="{4C0D3B92-1DA1-4BE1-8AA4-3D91829DB832}"/>
          </ac:picMkLst>
        </pc:picChg>
      </pc:sldChg>
      <pc:sldChg chg="modSp">
        <pc:chgData name="Dr. Hyung Jae Chang" userId="886d5175-8769-4946-920e-866bf9151013" providerId="ADAL" clId="{C3CA0807-E88E-4D3B-A3F2-F525982DDF65}" dt="2024-02-28T02:33:08.903" v="3" actId="1076"/>
        <pc:sldMkLst>
          <pc:docMk/>
          <pc:sldMk cId="1959538254" sldId="259"/>
        </pc:sldMkLst>
        <pc:picChg chg="mod">
          <ac:chgData name="Dr. Hyung Jae Chang" userId="886d5175-8769-4946-920e-866bf9151013" providerId="ADAL" clId="{C3CA0807-E88E-4D3B-A3F2-F525982DDF65}" dt="2024-02-28T02:33:08.903" v="3" actId="1076"/>
          <ac:picMkLst>
            <pc:docMk/>
            <pc:sldMk cId="1959538254" sldId="259"/>
            <ac:picMk id="2" creationId="{41D9C525-9F23-4E79-9C5F-7407E5B6C78D}"/>
          </ac:picMkLst>
        </pc:picChg>
      </pc:sldChg>
      <pc:sldChg chg="modSp">
        <pc:chgData name="Dr. Hyung Jae Chang" userId="886d5175-8769-4946-920e-866bf9151013" providerId="ADAL" clId="{C3CA0807-E88E-4D3B-A3F2-F525982DDF65}" dt="2024-02-28T02:37:14.434" v="4" actId="1076"/>
        <pc:sldMkLst>
          <pc:docMk/>
          <pc:sldMk cId="2144790918" sldId="260"/>
        </pc:sldMkLst>
        <pc:picChg chg="mod">
          <ac:chgData name="Dr. Hyung Jae Chang" userId="886d5175-8769-4946-920e-866bf9151013" providerId="ADAL" clId="{C3CA0807-E88E-4D3B-A3F2-F525982DDF65}" dt="2024-02-28T02:37:14.434" v="4" actId="1076"/>
          <ac:picMkLst>
            <pc:docMk/>
            <pc:sldMk cId="2144790918" sldId="260"/>
            <ac:picMk id="2" creationId="{FDF6E47F-905D-4AB9-A8C6-DFE12A21C540}"/>
          </ac:picMkLst>
        </pc:picChg>
      </pc:sldChg>
      <pc:sldChg chg="modSp">
        <pc:chgData name="Dr. Hyung Jae Chang" userId="886d5175-8769-4946-920e-866bf9151013" providerId="ADAL" clId="{C3CA0807-E88E-4D3B-A3F2-F525982DDF65}" dt="2024-02-28T02:46:32.115" v="5" actId="1076"/>
        <pc:sldMkLst>
          <pc:docMk/>
          <pc:sldMk cId="1028654462" sldId="261"/>
        </pc:sldMkLst>
        <pc:picChg chg="mod">
          <ac:chgData name="Dr. Hyung Jae Chang" userId="886d5175-8769-4946-920e-866bf9151013" providerId="ADAL" clId="{C3CA0807-E88E-4D3B-A3F2-F525982DDF65}" dt="2024-02-28T02:46:32.115" v="5" actId="1076"/>
          <ac:picMkLst>
            <pc:docMk/>
            <pc:sldMk cId="1028654462" sldId="261"/>
            <ac:picMk id="2" creationId="{C6F09E5E-5920-448B-82C1-D183AC961075}"/>
          </ac:picMkLst>
        </pc:picChg>
      </pc:sldChg>
      <pc:sldChg chg="modSp">
        <pc:chgData name="Dr. Hyung Jae Chang" userId="886d5175-8769-4946-920e-866bf9151013" providerId="ADAL" clId="{C3CA0807-E88E-4D3B-A3F2-F525982DDF65}" dt="2024-02-28T02:47:54.423" v="6" actId="1076"/>
        <pc:sldMkLst>
          <pc:docMk/>
          <pc:sldMk cId="325424387" sldId="262"/>
        </pc:sldMkLst>
        <pc:picChg chg="mod">
          <ac:chgData name="Dr. Hyung Jae Chang" userId="886d5175-8769-4946-920e-866bf9151013" providerId="ADAL" clId="{C3CA0807-E88E-4D3B-A3F2-F525982DDF65}" dt="2024-02-28T02:47:54.423" v="6" actId="1076"/>
          <ac:picMkLst>
            <pc:docMk/>
            <pc:sldMk cId="325424387" sldId="262"/>
            <ac:picMk id="2" creationId="{369A0D74-23A6-4E4B-B99D-4AB7066E6FBC}"/>
          </ac:picMkLst>
        </pc:picChg>
      </pc:sldChg>
      <pc:sldChg chg="modSp">
        <pc:chgData name="Dr. Hyung Jae Chang" userId="886d5175-8769-4946-920e-866bf9151013" providerId="ADAL" clId="{C3CA0807-E88E-4D3B-A3F2-F525982DDF65}" dt="2024-02-28T02:49:49.150" v="7" actId="1076"/>
        <pc:sldMkLst>
          <pc:docMk/>
          <pc:sldMk cId="3626849" sldId="263"/>
        </pc:sldMkLst>
        <pc:picChg chg="mod">
          <ac:chgData name="Dr. Hyung Jae Chang" userId="886d5175-8769-4946-920e-866bf9151013" providerId="ADAL" clId="{C3CA0807-E88E-4D3B-A3F2-F525982DDF65}" dt="2024-02-28T02:49:49.150" v="7" actId="1076"/>
          <ac:picMkLst>
            <pc:docMk/>
            <pc:sldMk cId="3626849" sldId="263"/>
            <ac:picMk id="2" creationId="{25820FD7-4AEA-4E5B-B7D0-960EDB20FD29}"/>
          </ac:picMkLst>
        </pc:picChg>
      </pc:sldChg>
      <pc:sldChg chg="modSp">
        <pc:chgData name="Dr. Hyung Jae Chang" userId="886d5175-8769-4946-920e-866bf9151013" providerId="ADAL" clId="{C3CA0807-E88E-4D3B-A3F2-F525982DDF65}" dt="2024-02-28T02:52:45.089" v="8" actId="1076"/>
        <pc:sldMkLst>
          <pc:docMk/>
          <pc:sldMk cId="2772844611" sldId="264"/>
        </pc:sldMkLst>
        <pc:picChg chg="mod">
          <ac:chgData name="Dr. Hyung Jae Chang" userId="886d5175-8769-4946-920e-866bf9151013" providerId="ADAL" clId="{C3CA0807-E88E-4D3B-A3F2-F525982DDF65}" dt="2024-02-28T02:52:45.089" v="8" actId="1076"/>
          <ac:picMkLst>
            <pc:docMk/>
            <pc:sldMk cId="2772844611" sldId="264"/>
            <ac:picMk id="2" creationId="{CCEE3135-2FBB-4F26-B457-6FD80EB90ED9}"/>
          </ac:picMkLst>
        </pc:picChg>
      </pc:sldChg>
      <pc:sldChg chg="modSp">
        <pc:chgData name="Dr. Hyung Jae Chang" userId="886d5175-8769-4946-920e-866bf9151013" providerId="ADAL" clId="{C3CA0807-E88E-4D3B-A3F2-F525982DDF65}" dt="2024-02-28T02:55:46.157" v="9" actId="1076"/>
        <pc:sldMkLst>
          <pc:docMk/>
          <pc:sldMk cId="2326876883" sldId="265"/>
        </pc:sldMkLst>
        <pc:picChg chg="mod">
          <ac:chgData name="Dr. Hyung Jae Chang" userId="886d5175-8769-4946-920e-866bf9151013" providerId="ADAL" clId="{C3CA0807-E88E-4D3B-A3F2-F525982DDF65}" dt="2024-02-28T02:55:46.157" v="9" actId="1076"/>
          <ac:picMkLst>
            <pc:docMk/>
            <pc:sldMk cId="2326876883" sldId="265"/>
            <ac:picMk id="2" creationId="{5A897EF6-A4BE-4292-844B-BA9089AFA3AF}"/>
          </ac:picMkLst>
        </pc:picChg>
      </pc:sldChg>
      <pc:sldChg chg="modSp">
        <pc:chgData name="Dr. Hyung Jae Chang" userId="886d5175-8769-4946-920e-866bf9151013" providerId="ADAL" clId="{C3CA0807-E88E-4D3B-A3F2-F525982DDF65}" dt="2024-02-28T02:59:00.821" v="10" actId="1076"/>
        <pc:sldMkLst>
          <pc:docMk/>
          <pc:sldMk cId="1066612657" sldId="266"/>
        </pc:sldMkLst>
        <pc:picChg chg="mod">
          <ac:chgData name="Dr. Hyung Jae Chang" userId="886d5175-8769-4946-920e-866bf9151013" providerId="ADAL" clId="{C3CA0807-E88E-4D3B-A3F2-F525982DDF65}" dt="2024-02-28T02:59:00.821" v="10" actId="1076"/>
          <ac:picMkLst>
            <pc:docMk/>
            <pc:sldMk cId="1066612657" sldId="266"/>
            <ac:picMk id="2" creationId="{4D236576-97C6-44EC-BCE1-8D4E6A2DBC94}"/>
          </ac:picMkLst>
        </pc:picChg>
      </pc:sldChg>
      <pc:sldChg chg="modSp">
        <pc:chgData name="Dr. Hyung Jae Chang" userId="886d5175-8769-4946-920e-866bf9151013" providerId="ADAL" clId="{C3CA0807-E88E-4D3B-A3F2-F525982DDF65}" dt="2024-02-28T03:05:55.034" v="19" actId="20577"/>
        <pc:sldMkLst>
          <pc:docMk/>
          <pc:sldMk cId="1532964117" sldId="267"/>
        </pc:sldMkLst>
        <pc:spChg chg="mod">
          <ac:chgData name="Dr. Hyung Jae Chang" userId="886d5175-8769-4946-920e-866bf9151013" providerId="ADAL" clId="{C3CA0807-E88E-4D3B-A3F2-F525982DDF65}" dt="2024-02-28T03:05:55.034" v="19" actId="20577"/>
          <ac:spMkLst>
            <pc:docMk/>
            <pc:sldMk cId="1532964117" sldId="267"/>
            <ac:spMk id="9219" creationId="{07202AA8-6D77-01BE-23EC-C64FADB6143C}"/>
          </ac:spMkLst>
        </pc:spChg>
        <pc:picChg chg="mod">
          <ac:chgData name="Dr. Hyung Jae Chang" userId="886d5175-8769-4946-920e-866bf9151013" providerId="ADAL" clId="{C3CA0807-E88E-4D3B-A3F2-F525982DDF65}" dt="2024-02-28T03:05:53.300" v="18" actId="1076"/>
          <ac:picMkLst>
            <pc:docMk/>
            <pc:sldMk cId="1532964117" sldId="267"/>
            <ac:picMk id="2" creationId="{342FE54F-A31A-4FF9-A16E-B17E2012E85A}"/>
          </ac:picMkLst>
        </pc:picChg>
      </pc:sldChg>
      <pc:sldChg chg="delSp modSp delAnim">
        <pc:chgData name="Dr. Hyung Jae Chang" userId="886d5175-8769-4946-920e-866bf9151013" providerId="ADAL" clId="{C3CA0807-E88E-4D3B-A3F2-F525982DDF65}" dt="2024-02-28T06:05:44.231" v="21" actId="1076"/>
        <pc:sldMkLst>
          <pc:docMk/>
          <pc:sldMk cId="3969693441" sldId="268"/>
        </pc:sldMkLst>
        <pc:picChg chg="del">
          <ac:chgData name="Dr. Hyung Jae Chang" userId="886d5175-8769-4946-920e-866bf9151013" providerId="ADAL" clId="{C3CA0807-E88E-4D3B-A3F2-F525982DDF65}" dt="2024-02-28T06:03:18.007" v="20" actId="478"/>
          <ac:picMkLst>
            <pc:docMk/>
            <pc:sldMk cId="3969693441" sldId="268"/>
            <ac:picMk id="2" creationId="{185CBC6C-37C3-4F1B-A925-8A8E8A3591F7}"/>
          </ac:picMkLst>
        </pc:picChg>
        <pc:picChg chg="mod">
          <ac:chgData name="Dr. Hyung Jae Chang" userId="886d5175-8769-4946-920e-866bf9151013" providerId="ADAL" clId="{C3CA0807-E88E-4D3B-A3F2-F525982DDF65}" dt="2024-02-28T06:05:44.231" v="21" actId="1076"/>
          <ac:picMkLst>
            <pc:docMk/>
            <pc:sldMk cId="3969693441" sldId="268"/>
            <ac:picMk id="4" creationId="{7872F94E-19E2-4A5C-BB53-57D751FD59D9}"/>
          </ac:picMkLst>
        </pc:picChg>
      </pc:sldChg>
      <pc:sldChg chg="modSp">
        <pc:chgData name="Dr. Hyung Jae Chang" userId="886d5175-8769-4946-920e-866bf9151013" providerId="ADAL" clId="{C3CA0807-E88E-4D3B-A3F2-F525982DDF65}" dt="2024-02-28T06:08:31.489" v="22" actId="1076"/>
        <pc:sldMkLst>
          <pc:docMk/>
          <pc:sldMk cId="599196824" sldId="269"/>
        </pc:sldMkLst>
        <pc:picChg chg="mod">
          <ac:chgData name="Dr. Hyung Jae Chang" userId="886d5175-8769-4946-920e-866bf9151013" providerId="ADAL" clId="{C3CA0807-E88E-4D3B-A3F2-F525982DDF65}" dt="2024-02-28T06:08:31.489" v="22" actId="1076"/>
          <ac:picMkLst>
            <pc:docMk/>
            <pc:sldMk cId="599196824" sldId="269"/>
            <ac:picMk id="2" creationId="{B5BBE5DE-85BB-4B90-99A0-69B1F012B29A}"/>
          </ac:picMkLst>
        </pc:picChg>
      </pc:sldChg>
      <pc:sldChg chg="modSp">
        <pc:chgData name="Dr. Hyung Jae Chang" userId="886d5175-8769-4946-920e-866bf9151013" providerId="ADAL" clId="{C3CA0807-E88E-4D3B-A3F2-F525982DDF65}" dt="2024-02-28T06:09:53.964" v="25" actId="1076"/>
        <pc:sldMkLst>
          <pc:docMk/>
          <pc:sldMk cId="3018290650" sldId="270"/>
        </pc:sldMkLst>
        <pc:picChg chg="mod">
          <ac:chgData name="Dr. Hyung Jae Chang" userId="886d5175-8769-4946-920e-866bf9151013" providerId="ADAL" clId="{C3CA0807-E88E-4D3B-A3F2-F525982DDF65}" dt="2024-02-28T06:09:52.497" v="23" actId="1076"/>
          <ac:picMkLst>
            <pc:docMk/>
            <pc:sldMk cId="3018290650" sldId="270"/>
            <ac:picMk id="2" creationId="{691A8DFC-8B68-4CAE-8EEB-E89531864C7B}"/>
          </ac:picMkLst>
        </pc:picChg>
        <pc:picChg chg="mod">
          <ac:chgData name="Dr. Hyung Jae Chang" userId="886d5175-8769-4946-920e-866bf9151013" providerId="ADAL" clId="{C3CA0807-E88E-4D3B-A3F2-F525982DDF65}" dt="2024-02-28T06:09:53.964" v="25" actId="1076"/>
          <ac:picMkLst>
            <pc:docMk/>
            <pc:sldMk cId="3018290650" sldId="270"/>
            <ac:picMk id="4" creationId="{70C73419-C6A1-FAB2-483D-E4210308F5DE}"/>
          </ac:picMkLst>
        </pc:picChg>
      </pc:sldChg>
      <pc:sldChg chg="modSp">
        <pc:chgData name="Dr. Hyung Jae Chang" userId="886d5175-8769-4946-920e-866bf9151013" providerId="ADAL" clId="{C3CA0807-E88E-4D3B-A3F2-F525982DDF65}" dt="2024-02-28T06:11:07.777" v="26" actId="1076"/>
        <pc:sldMkLst>
          <pc:docMk/>
          <pc:sldMk cId="334613832" sldId="271"/>
        </pc:sldMkLst>
        <pc:picChg chg="mod">
          <ac:chgData name="Dr. Hyung Jae Chang" userId="886d5175-8769-4946-920e-866bf9151013" providerId="ADAL" clId="{C3CA0807-E88E-4D3B-A3F2-F525982DDF65}" dt="2024-02-28T06:11:07.777" v="26" actId="1076"/>
          <ac:picMkLst>
            <pc:docMk/>
            <pc:sldMk cId="334613832" sldId="271"/>
            <ac:picMk id="2" creationId="{092E4206-A24B-4E9F-A48B-858441AADA79}"/>
          </ac:picMkLst>
        </pc:picChg>
      </pc:sldChg>
      <pc:sldChg chg="modSp">
        <pc:chgData name="Dr. Hyung Jae Chang" userId="886d5175-8769-4946-920e-866bf9151013" providerId="ADAL" clId="{C3CA0807-E88E-4D3B-A3F2-F525982DDF65}" dt="2024-02-28T06:32:00.279" v="31" actId="1076"/>
        <pc:sldMkLst>
          <pc:docMk/>
          <pc:sldMk cId="2851210738" sldId="272"/>
        </pc:sldMkLst>
        <pc:spChg chg="mod">
          <ac:chgData name="Dr. Hyung Jae Chang" userId="886d5175-8769-4946-920e-866bf9151013" providerId="ADAL" clId="{C3CA0807-E88E-4D3B-A3F2-F525982DDF65}" dt="2024-02-28T06:19:43.770" v="30" actId="20577"/>
          <ac:spMkLst>
            <pc:docMk/>
            <pc:sldMk cId="2851210738" sldId="272"/>
            <ac:spMk id="9219" creationId="{6C05C029-35FB-A876-CD52-9A5D8EB19CC4}"/>
          </ac:spMkLst>
        </pc:spChg>
        <pc:picChg chg="mod">
          <ac:chgData name="Dr. Hyung Jae Chang" userId="886d5175-8769-4946-920e-866bf9151013" providerId="ADAL" clId="{C3CA0807-E88E-4D3B-A3F2-F525982DDF65}" dt="2024-02-28T06:32:00.279" v="31" actId="1076"/>
          <ac:picMkLst>
            <pc:docMk/>
            <pc:sldMk cId="2851210738" sldId="272"/>
            <ac:picMk id="2" creationId="{D6ACE0D7-5140-4CFB-9604-EF32B47E296D}"/>
          </ac:picMkLst>
        </pc:picChg>
        <pc:picChg chg="mod">
          <ac:chgData name="Dr. Hyung Jae Chang" userId="886d5175-8769-4946-920e-866bf9151013" providerId="ADAL" clId="{C3CA0807-E88E-4D3B-A3F2-F525982DDF65}" dt="2024-02-28T06:11:32.482" v="28" actId="1076"/>
          <ac:picMkLst>
            <pc:docMk/>
            <pc:sldMk cId="2851210738" sldId="272"/>
            <ac:picMk id="3" creationId="{9B0775B2-79D4-4C45-4187-13FBBC509D69}"/>
          </ac:picMkLst>
        </pc:picChg>
      </pc:sldChg>
      <pc:sldChg chg="modSp">
        <pc:chgData name="Dr. Hyung Jae Chang" userId="886d5175-8769-4946-920e-866bf9151013" providerId="ADAL" clId="{C3CA0807-E88E-4D3B-A3F2-F525982DDF65}" dt="2024-02-28T06:33:29.200" v="32" actId="1076"/>
        <pc:sldMkLst>
          <pc:docMk/>
          <pc:sldMk cId="176197554" sldId="273"/>
        </pc:sldMkLst>
        <pc:picChg chg="mod">
          <ac:chgData name="Dr. Hyung Jae Chang" userId="886d5175-8769-4946-920e-866bf9151013" providerId="ADAL" clId="{C3CA0807-E88E-4D3B-A3F2-F525982DDF65}" dt="2024-02-28T06:33:29.200" v="32" actId="1076"/>
          <ac:picMkLst>
            <pc:docMk/>
            <pc:sldMk cId="176197554" sldId="273"/>
            <ac:picMk id="2" creationId="{F1163C94-5652-4F1E-B60F-B1A5768B47D8}"/>
          </ac:picMkLst>
        </pc:picChg>
      </pc:sldChg>
      <pc:sldChg chg="modSp">
        <pc:chgData name="Dr. Hyung Jae Chang" userId="886d5175-8769-4946-920e-866bf9151013" providerId="ADAL" clId="{C3CA0807-E88E-4D3B-A3F2-F525982DDF65}" dt="2024-02-28T06:34:34.702" v="33" actId="1076"/>
        <pc:sldMkLst>
          <pc:docMk/>
          <pc:sldMk cId="805505929" sldId="274"/>
        </pc:sldMkLst>
        <pc:picChg chg="mod">
          <ac:chgData name="Dr. Hyung Jae Chang" userId="886d5175-8769-4946-920e-866bf9151013" providerId="ADAL" clId="{C3CA0807-E88E-4D3B-A3F2-F525982DDF65}" dt="2024-02-28T06:34:34.702" v="33" actId="1076"/>
          <ac:picMkLst>
            <pc:docMk/>
            <pc:sldMk cId="805505929" sldId="274"/>
            <ac:picMk id="2" creationId="{2AB0F5A9-E5EE-4FAC-9700-BAB86D61BC04}"/>
          </ac:picMkLst>
        </pc:picChg>
      </pc:sldChg>
      <pc:sldChg chg="modSp">
        <pc:chgData name="Dr. Hyung Jae Chang" userId="886d5175-8769-4946-920e-866bf9151013" providerId="ADAL" clId="{C3CA0807-E88E-4D3B-A3F2-F525982DDF65}" dt="2024-02-28T06:35:44.002" v="34" actId="1076"/>
        <pc:sldMkLst>
          <pc:docMk/>
          <pc:sldMk cId="828334090" sldId="275"/>
        </pc:sldMkLst>
        <pc:picChg chg="mod">
          <ac:chgData name="Dr. Hyung Jae Chang" userId="886d5175-8769-4946-920e-866bf9151013" providerId="ADAL" clId="{C3CA0807-E88E-4D3B-A3F2-F525982DDF65}" dt="2024-02-28T06:35:44.002" v="34" actId="1076"/>
          <ac:picMkLst>
            <pc:docMk/>
            <pc:sldMk cId="828334090" sldId="275"/>
            <ac:picMk id="3" creationId="{17177978-D4BC-44B1-83E6-951D62FEB5A1}"/>
          </ac:picMkLst>
        </pc:picChg>
      </pc:sldChg>
      <pc:sldChg chg="delSp modSp delAnim">
        <pc:chgData name="Dr. Hyung Jae Chang" userId="886d5175-8769-4946-920e-866bf9151013" providerId="ADAL" clId="{C3CA0807-E88E-4D3B-A3F2-F525982DDF65}" dt="2024-02-28T06:44:07.514" v="37" actId="1076"/>
        <pc:sldMkLst>
          <pc:docMk/>
          <pc:sldMk cId="2395879730" sldId="276"/>
        </pc:sldMkLst>
        <pc:picChg chg="del mod">
          <ac:chgData name="Dr. Hyung Jae Chang" userId="886d5175-8769-4946-920e-866bf9151013" providerId="ADAL" clId="{C3CA0807-E88E-4D3B-A3F2-F525982DDF65}" dt="2024-02-28T06:41:32.831" v="36" actId="478"/>
          <ac:picMkLst>
            <pc:docMk/>
            <pc:sldMk cId="2395879730" sldId="276"/>
            <ac:picMk id="2" creationId="{830CB775-AFC6-42E9-970F-5FF25154C8E6}"/>
          </ac:picMkLst>
        </pc:picChg>
        <pc:picChg chg="mod">
          <ac:chgData name="Dr. Hyung Jae Chang" userId="886d5175-8769-4946-920e-866bf9151013" providerId="ADAL" clId="{C3CA0807-E88E-4D3B-A3F2-F525982DDF65}" dt="2024-02-28T06:44:07.514" v="37" actId="1076"/>
          <ac:picMkLst>
            <pc:docMk/>
            <pc:sldMk cId="2395879730" sldId="276"/>
            <ac:picMk id="3" creationId="{096085A6-50E6-4607-A628-5F78A3C6AE19}"/>
          </ac:picMkLst>
        </pc:picChg>
      </pc:sldChg>
      <pc:sldChg chg="modSp">
        <pc:chgData name="Dr. Hyung Jae Chang" userId="886d5175-8769-4946-920e-866bf9151013" providerId="ADAL" clId="{C3CA0807-E88E-4D3B-A3F2-F525982DDF65}" dt="2024-02-28T06:59:49.716" v="38" actId="1076"/>
        <pc:sldMkLst>
          <pc:docMk/>
          <pc:sldMk cId="241678407" sldId="277"/>
        </pc:sldMkLst>
        <pc:picChg chg="mod">
          <ac:chgData name="Dr. Hyung Jae Chang" userId="886d5175-8769-4946-920e-866bf9151013" providerId="ADAL" clId="{C3CA0807-E88E-4D3B-A3F2-F525982DDF65}" dt="2024-02-28T06:59:49.716" v="38" actId="1076"/>
          <ac:picMkLst>
            <pc:docMk/>
            <pc:sldMk cId="241678407" sldId="277"/>
            <ac:picMk id="2" creationId="{84524618-9AE1-4403-984F-66AD66F7F547}"/>
          </ac:picMkLst>
        </pc:picChg>
      </pc:sldChg>
      <pc:sldChg chg="modSp">
        <pc:chgData name="Dr. Hyung Jae Chang" userId="886d5175-8769-4946-920e-866bf9151013" providerId="ADAL" clId="{C3CA0807-E88E-4D3B-A3F2-F525982DDF65}" dt="2024-02-28T07:02:13.832" v="39" actId="1076"/>
        <pc:sldMkLst>
          <pc:docMk/>
          <pc:sldMk cId="2350949356" sldId="278"/>
        </pc:sldMkLst>
        <pc:picChg chg="mod">
          <ac:chgData name="Dr. Hyung Jae Chang" userId="886d5175-8769-4946-920e-866bf9151013" providerId="ADAL" clId="{C3CA0807-E88E-4D3B-A3F2-F525982DDF65}" dt="2024-02-28T07:02:13.832" v="39" actId="1076"/>
          <ac:picMkLst>
            <pc:docMk/>
            <pc:sldMk cId="2350949356" sldId="278"/>
            <ac:picMk id="2" creationId="{A212442E-0D38-42F1-B612-74888B45F6A0}"/>
          </ac:picMkLst>
        </pc:picChg>
      </pc:sldChg>
      <pc:sldChg chg="modSp">
        <pc:chgData name="Dr. Hyung Jae Chang" userId="886d5175-8769-4946-920e-866bf9151013" providerId="ADAL" clId="{C3CA0807-E88E-4D3B-A3F2-F525982DDF65}" dt="2024-02-28T07:05:05.377" v="41" actId="1076"/>
        <pc:sldMkLst>
          <pc:docMk/>
          <pc:sldMk cId="2017047549" sldId="279"/>
        </pc:sldMkLst>
        <pc:picChg chg="mod">
          <ac:chgData name="Dr. Hyung Jae Chang" userId="886d5175-8769-4946-920e-866bf9151013" providerId="ADAL" clId="{C3CA0807-E88E-4D3B-A3F2-F525982DDF65}" dt="2024-02-28T07:05:05.377" v="41" actId="1076"/>
          <ac:picMkLst>
            <pc:docMk/>
            <pc:sldMk cId="2017047549" sldId="279"/>
            <ac:picMk id="2" creationId="{A4F7A0F2-8AE1-4820-8B6D-BB238AB03B8F}"/>
          </ac:picMkLst>
        </pc:picChg>
      </pc:sldChg>
      <pc:sldChg chg="modSp">
        <pc:chgData name="Dr. Hyung Jae Chang" userId="886d5175-8769-4946-920e-866bf9151013" providerId="ADAL" clId="{C3CA0807-E88E-4D3B-A3F2-F525982DDF65}" dt="2024-02-28T07:03:58.193" v="40" actId="1076"/>
        <pc:sldMkLst>
          <pc:docMk/>
          <pc:sldMk cId="523007092" sldId="280"/>
        </pc:sldMkLst>
        <pc:picChg chg="mod">
          <ac:chgData name="Dr. Hyung Jae Chang" userId="886d5175-8769-4946-920e-866bf9151013" providerId="ADAL" clId="{C3CA0807-E88E-4D3B-A3F2-F525982DDF65}" dt="2024-02-28T07:03:58.193" v="40" actId="1076"/>
          <ac:picMkLst>
            <pc:docMk/>
            <pc:sldMk cId="523007092" sldId="280"/>
            <ac:picMk id="2" creationId="{8B81F3F1-74DD-4F35-8B09-0618F4F710A1}"/>
          </ac:picMkLst>
        </pc:picChg>
      </pc:sldChg>
      <pc:sldChg chg="modSp">
        <pc:chgData name="Dr. Hyung Jae Chang" userId="886d5175-8769-4946-920e-866bf9151013" providerId="ADAL" clId="{C3CA0807-E88E-4D3B-A3F2-F525982DDF65}" dt="2024-02-28T07:12:25.708" v="42" actId="1076"/>
        <pc:sldMkLst>
          <pc:docMk/>
          <pc:sldMk cId="3895734750" sldId="281"/>
        </pc:sldMkLst>
        <pc:picChg chg="mod">
          <ac:chgData name="Dr. Hyung Jae Chang" userId="886d5175-8769-4946-920e-866bf9151013" providerId="ADAL" clId="{C3CA0807-E88E-4D3B-A3F2-F525982DDF65}" dt="2024-02-28T07:12:25.708" v="42" actId="1076"/>
          <ac:picMkLst>
            <pc:docMk/>
            <pc:sldMk cId="3895734750" sldId="281"/>
            <ac:picMk id="2" creationId="{F3D89CDC-F22C-4D61-A4FD-D0EC1F2F7CD2}"/>
          </ac:picMkLst>
        </pc:picChg>
      </pc:sldChg>
      <pc:sldChg chg="modSp">
        <pc:chgData name="Dr. Hyung Jae Chang" userId="886d5175-8769-4946-920e-866bf9151013" providerId="ADAL" clId="{C3CA0807-E88E-4D3B-A3F2-F525982DDF65}" dt="2024-02-28T07:33:55.338" v="51" actId="1076"/>
        <pc:sldMkLst>
          <pc:docMk/>
          <pc:sldMk cId="1026423409" sldId="282"/>
        </pc:sldMkLst>
        <pc:spChg chg="mod">
          <ac:chgData name="Dr. Hyung Jae Chang" userId="886d5175-8769-4946-920e-866bf9151013" providerId="ADAL" clId="{C3CA0807-E88E-4D3B-A3F2-F525982DDF65}" dt="2024-02-28T07:32:37.295" v="50" actId="20577"/>
          <ac:spMkLst>
            <pc:docMk/>
            <pc:sldMk cId="1026423409" sldId="282"/>
            <ac:spMk id="9219" creationId="{2060D396-F642-2E98-AA9E-AF94348A11D3}"/>
          </ac:spMkLst>
        </pc:spChg>
        <pc:picChg chg="mod">
          <ac:chgData name="Dr. Hyung Jae Chang" userId="886d5175-8769-4946-920e-866bf9151013" providerId="ADAL" clId="{C3CA0807-E88E-4D3B-A3F2-F525982DDF65}" dt="2024-02-28T07:33:55.338" v="51" actId="1076"/>
          <ac:picMkLst>
            <pc:docMk/>
            <pc:sldMk cId="1026423409" sldId="282"/>
            <ac:picMk id="2" creationId="{986D0512-8B85-448D-934B-AAF0A210F1F4}"/>
          </ac:picMkLst>
        </pc:picChg>
      </pc:sldChg>
      <pc:sldChg chg="modSp">
        <pc:chgData name="Dr. Hyung Jae Chang" userId="886d5175-8769-4946-920e-866bf9151013" providerId="ADAL" clId="{C3CA0807-E88E-4D3B-A3F2-F525982DDF65}" dt="2024-02-28T07:36:58.091" v="52" actId="1076"/>
        <pc:sldMkLst>
          <pc:docMk/>
          <pc:sldMk cId="1938936587" sldId="283"/>
        </pc:sldMkLst>
        <pc:picChg chg="mod">
          <ac:chgData name="Dr. Hyung Jae Chang" userId="886d5175-8769-4946-920e-866bf9151013" providerId="ADAL" clId="{C3CA0807-E88E-4D3B-A3F2-F525982DDF65}" dt="2024-02-28T07:36:58.091" v="52" actId="1076"/>
          <ac:picMkLst>
            <pc:docMk/>
            <pc:sldMk cId="1938936587" sldId="283"/>
            <ac:picMk id="2" creationId="{6C6DC4E8-08B8-463F-8525-444DEEBC732F}"/>
          </ac:picMkLst>
        </pc:picChg>
      </pc:sldChg>
      <pc:sldChg chg="modSp">
        <pc:chgData name="Dr. Hyung Jae Chang" userId="886d5175-8769-4946-920e-866bf9151013" providerId="ADAL" clId="{C3CA0807-E88E-4D3B-A3F2-F525982DDF65}" dt="2024-02-28T07:38:50.096" v="53" actId="1076"/>
        <pc:sldMkLst>
          <pc:docMk/>
          <pc:sldMk cId="1610316911" sldId="284"/>
        </pc:sldMkLst>
        <pc:picChg chg="mod">
          <ac:chgData name="Dr. Hyung Jae Chang" userId="886d5175-8769-4946-920e-866bf9151013" providerId="ADAL" clId="{C3CA0807-E88E-4D3B-A3F2-F525982DDF65}" dt="2024-02-28T07:38:50.096" v="53" actId="1076"/>
          <ac:picMkLst>
            <pc:docMk/>
            <pc:sldMk cId="1610316911" sldId="284"/>
            <ac:picMk id="2" creationId="{48FEF637-A216-47C8-8168-6D1094668040}"/>
          </ac:picMkLst>
        </pc:picChg>
      </pc:sldChg>
      <pc:sldChg chg="modSp">
        <pc:chgData name="Dr. Hyung Jae Chang" userId="886d5175-8769-4946-920e-866bf9151013" providerId="ADAL" clId="{C3CA0807-E88E-4D3B-A3F2-F525982DDF65}" dt="2024-02-28T07:40:04.876" v="54" actId="1076"/>
        <pc:sldMkLst>
          <pc:docMk/>
          <pc:sldMk cId="2996790535" sldId="285"/>
        </pc:sldMkLst>
        <pc:picChg chg="mod">
          <ac:chgData name="Dr. Hyung Jae Chang" userId="886d5175-8769-4946-920e-866bf9151013" providerId="ADAL" clId="{C3CA0807-E88E-4D3B-A3F2-F525982DDF65}" dt="2024-02-28T07:40:04.876" v="54" actId="1076"/>
          <ac:picMkLst>
            <pc:docMk/>
            <pc:sldMk cId="2996790535" sldId="285"/>
            <ac:picMk id="2" creationId="{3EDE74A8-15C3-4FF9-BA08-EEBD0FEE837B}"/>
          </ac:picMkLst>
        </pc:picChg>
      </pc:sldChg>
      <pc:sldChg chg="modSp">
        <pc:chgData name="Dr. Hyung Jae Chang" userId="886d5175-8769-4946-920e-866bf9151013" providerId="ADAL" clId="{C3CA0807-E88E-4D3B-A3F2-F525982DDF65}" dt="2024-02-28T07:54:47.732" v="56" actId="1076"/>
        <pc:sldMkLst>
          <pc:docMk/>
          <pc:sldMk cId="2543434028" sldId="286"/>
        </pc:sldMkLst>
        <pc:spChg chg="mod">
          <ac:chgData name="Dr. Hyung Jae Chang" userId="886d5175-8769-4946-920e-866bf9151013" providerId="ADAL" clId="{C3CA0807-E88E-4D3B-A3F2-F525982DDF65}" dt="2024-02-28T07:40:30" v="55" actId="20577"/>
          <ac:spMkLst>
            <pc:docMk/>
            <pc:sldMk cId="2543434028" sldId="286"/>
            <ac:spMk id="9219" creationId="{A15BF4AB-758F-6896-5BF0-43C448B90AA8}"/>
          </ac:spMkLst>
        </pc:spChg>
        <pc:picChg chg="mod">
          <ac:chgData name="Dr. Hyung Jae Chang" userId="886d5175-8769-4946-920e-866bf9151013" providerId="ADAL" clId="{C3CA0807-E88E-4D3B-A3F2-F525982DDF65}" dt="2024-02-28T07:54:47.732" v="56" actId="1076"/>
          <ac:picMkLst>
            <pc:docMk/>
            <pc:sldMk cId="2543434028" sldId="286"/>
            <ac:picMk id="2" creationId="{AA501E43-E542-4EEB-A564-4EAC7B08DDAA}"/>
          </ac:picMkLst>
        </pc:picChg>
      </pc:sldChg>
      <pc:sldChg chg="modSp">
        <pc:chgData name="Dr. Hyung Jae Chang" userId="886d5175-8769-4946-920e-866bf9151013" providerId="ADAL" clId="{C3CA0807-E88E-4D3B-A3F2-F525982DDF65}" dt="2024-02-28T08:00:47.257" v="79" actId="1076"/>
        <pc:sldMkLst>
          <pc:docMk/>
          <pc:sldMk cId="1240608866" sldId="287"/>
        </pc:sldMkLst>
        <pc:spChg chg="mod">
          <ac:chgData name="Dr. Hyung Jae Chang" userId="886d5175-8769-4946-920e-866bf9151013" providerId="ADAL" clId="{C3CA0807-E88E-4D3B-A3F2-F525982DDF65}" dt="2024-02-28T07:56:43.513" v="78" actId="20577"/>
          <ac:spMkLst>
            <pc:docMk/>
            <pc:sldMk cId="1240608866" sldId="287"/>
            <ac:spMk id="9219" creationId="{304D092A-8FE1-5AFF-75A4-AA23C6A9D046}"/>
          </ac:spMkLst>
        </pc:spChg>
        <pc:picChg chg="mod">
          <ac:chgData name="Dr. Hyung Jae Chang" userId="886d5175-8769-4946-920e-866bf9151013" providerId="ADAL" clId="{C3CA0807-E88E-4D3B-A3F2-F525982DDF65}" dt="2024-02-28T08:00:47.257" v="79" actId="1076"/>
          <ac:picMkLst>
            <pc:docMk/>
            <pc:sldMk cId="1240608866" sldId="287"/>
            <ac:picMk id="2" creationId="{AD3F6DC6-9E57-43B4-AE61-71FCDBDD12BB}"/>
          </ac:picMkLst>
        </pc:picChg>
      </pc:sldChg>
      <pc:sldChg chg="delSp modSp delAnim">
        <pc:chgData name="Dr. Hyung Jae Chang" userId="886d5175-8769-4946-920e-866bf9151013" providerId="ADAL" clId="{C3CA0807-E88E-4D3B-A3F2-F525982DDF65}" dt="2024-02-28T08:05:52.256" v="82" actId="1076"/>
        <pc:sldMkLst>
          <pc:docMk/>
          <pc:sldMk cId="3663284510" sldId="288"/>
        </pc:sldMkLst>
        <pc:picChg chg="del mod">
          <ac:chgData name="Dr. Hyung Jae Chang" userId="886d5175-8769-4946-920e-866bf9151013" providerId="ADAL" clId="{C3CA0807-E88E-4D3B-A3F2-F525982DDF65}" dt="2024-02-28T08:03:36.139" v="81" actId="478"/>
          <ac:picMkLst>
            <pc:docMk/>
            <pc:sldMk cId="3663284510" sldId="288"/>
            <ac:picMk id="2" creationId="{4C381387-7F78-4990-BA95-4C017AEA1281}"/>
          </ac:picMkLst>
        </pc:picChg>
        <pc:picChg chg="mod">
          <ac:chgData name="Dr. Hyung Jae Chang" userId="886d5175-8769-4946-920e-866bf9151013" providerId="ADAL" clId="{C3CA0807-E88E-4D3B-A3F2-F525982DDF65}" dt="2024-02-28T08:05:52.256" v="82" actId="1076"/>
          <ac:picMkLst>
            <pc:docMk/>
            <pc:sldMk cId="3663284510" sldId="288"/>
            <ac:picMk id="4" creationId="{E18DB570-92C2-4BE5-B256-E57C32584F84}"/>
          </ac:picMkLst>
        </pc:picChg>
      </pc:sldChg>
      <pc:sldChg chg="modSp">
        <pc:chgData name="Dr. Hyung Jae Chang" userId="886d5175-8769-4946-920e-866bf9151013" providerId="ADAL" clId="{C3CA0807-E88E-4D3B-A3F2-F525982DDF65}" dt="2024-02-28T08:06:55.158" v="83" actId="1076"/>
        <pc:sldMkLst>
          <pc:docMk/>
          <pc:sldMk cId="3242292943" sldId="289"/>
        </pc:sldMkLst>
        <pc:picChg chg="mod">
          <ac:chgData name="Dr. Hyung Jae Chang" userId="886d5175-8769-4946-920e-866bf9151013" providerId="ADAL" clId="{C3CA0807-E88E-4D3B-A3F2-F525982DDF65}" dt="2024-02-28T08:06:55.158" v="83" actId="1076"/>
          <ac:picMkLst>
            <pc:docMk/>
            <pc:sldMk cId="3242292943" sldId="289"/>
            <ac:picMk id="2" creationId="{E33CE143-1BA2-49DF-98F0-C22D7FD437DB}"/>
          </ac:picMkLst>
        </pc:picChg>
      </pc:sldChg>
      <pc:sldChg chg="modSp">
        <pc:chgData name="Dr. Hyung Jae Chang" userId="886d5175-8769-4946-920e-866bf9151013" providerId="ADAL" clId="{C3CA0807-E88E-4D3B-A3F2-F525982DDF65}" dt="2024-02-28T08:08:07.958" v="84" actId="1076"/>
        <pc:sldMkLst>
          <pc:docMk/>
          <pc:sldMk cId="2207765744" sldId="290"/>
        </pc:sldMkLst>
        <pc:picChg chg="mod">
          <ac:chgData name="Dr. Hyung Jae Chang" userId="886d5175-8769-4946-920e-866bf9151013" providerId="ADAL" clId="{C3CA0807-E88E-4D3B-A3F2-F525982DDF65}" dt="2024-02-28T08:08:07.958" v="84" actId="1076"/>
          <ac:picMkLst>
            <pc:docMk/>
            <pc:sldMk cId="2207765744" sldId="290"/>
            <ac:picMk id="2" creationId="{41FE57F7-79A2-4B4C-B68F-BB130C2D1CD1}"/>
          </ac:picMkLst>
        </pc:picChg>
      </pc:sldChg>
      <pc:sldChg chg="modSp">
        <pc:chgData name="Dr. Hyung Jae Chang" userId="886d5175-8769-4946-920e-866bf9151013" providerId="ADAL" clId="{C3CA0807-E88E-4D3B-A3F2-F525982DDF65}" dt="2024-02-28T08:09:13.927" v="86" actId="1076"/>
        <pc:sldMkLst>
          <pc:docMk/>
          <pc:sldMk cId="2155807168" sldId="291"/>
        </pc:sldMkLst>
        <pc:picChg chg="mod">
          <ac:chgData name="Dr. Hyung Jae Chang" userId="886d5175-8769-4946-920e-866bf9151013" providerId="ADAL" clId="{C3CA0807-E88E-4D3B-A3F2-F525982DDF65}" dt="2024-02-28T08:09:13.927" v="86" actId="1076"/>
          <ac:picMkLst>
            <pc:docMk/>
            <pc:sldMk cId="2155807168" sldId="291"/>
            <ac:picMk id="2" creationId="{CCC73D22-3AF1-4D39-BFA2-409497B99CFC}"/>
          </ac:picMkLst>
        </pc:picChg>
      </pc:sldChg>
      <pc:sldChg chg="modSp">
        <pc:chgData name="Dr. Hyung Jae Chang" userId="886d5175-8769-4946-920e-866bf9151013" providerId="ADAL" clId="{C3CA0807-E88E-4D3B-A3F2-F525982DDF65}" dt="2024-02-28T08:11:15.749" v="87" actId="1076"/>
        <pc:sldMkLst>
          <pc:docMk/>
          <pc:sldMk cId="1958711620" sldId="292"/>
        </pc:sldMkLst>
        <pc:picChg chg="mod">
          <ac:chgData name="Dr. Hyung Jae Chang" userId="886d5175-8769-4946-920e-866bf9151013" providerId="ADAL" clId="{C3CA0807-E88E-4D3B-A3F2-F525982DDF65}" dt="2024-02-28T08:11:15.749" v="87" actId="1076"/>
          <ac:picMkLst>
            <pc:docMk/>
            <pc:sldMk cId="1958711620" sldId="292"/>
            <ac:picMk id="2" creationId="{FC0FD23B-9B76-4C2D-B7F3-8B5CADE5211F}"/>
          </ac:picMkLst>
        </pc:picChg>
      </pc:sldChg>
      <pc:sldChg chg="modSp">
        <pc:chgData name="Dr. Hyung Jae Chang" userId="886d5175-8769-4946-920e-866bf9151013" providerId="ADAL" clId="{C3CA0807-E88E-4D3B-A3F2-F525982DDF65}" dt="2024-02-28T08:12:53.551" v="88" actId="1076"/>
        <pc:sldMkLst>
          <pc:docMk/>
          <pc:sldMk cId="3232038" sldId="293"/>
        </pc:sldMkLst>
        <pc:picChg chg="mod">
          <ac:chgData name="Dr. Hyung Jae Chang" userId="886d5175-8769-4946-920e-866bf9151013" providerId="ADAL" clId="{C3CA0807-E88E-4D3B-A3F2-F525982DDF65}" dt="2024-02-28T08:12:53.551" v="88" actId="1076"/>
          <ac:picMkLst>
            <pc:docMk/>
            <pc:sldMk cId="3232038" sldId="293"/>
            <ac:picMk id="2" creationId="{441B4792-CC71-4865-B912-9769F0155B27}"/>
          </ac:picMkLst>
        </pc:picChg>
      </pc:sldChg>
      <pc:sldChg chg="modSp">
        <pc:chgData name="Dr. Hyung Jae Chang" userId="886d5175-8769-4946-920e-866bf9151013" providerId="ADAL" clId="{C3CA0807-E88E-4D3B-A3F2-F525982DDF65}" dt="2024-02-28T08:16:30.229" v="89" actId="1076"/>
        <pc:sldMkLst>
          <pc:docMk/>
          <pc:sldMk cId="4230304831" sldId="294"/>
        </pc:sldMkLst>
        <pc:picChg chg="mod">
          <ac:chgData name="Dr. Hyung Jae Chang" userId="886d5175-8769-4946-920e-866bf9151013" providerId="ADAL" clId="{C3CA0807-E88E-4D3B-A3F2-F525982DDF65}" dt="2024-02-28T08:16:30.229" v="89" actId="1076"/>
          <ac:picMkLst>
            <pc:docMk/>
            <pc:sldMk cId="4230304831" sldId="294"/>
            <ac:picMk id="2" creationId="{B1AC4CF2-0BF3-4BD1-80E4-6F6D0F7D68E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A3802-D764-48C6-A964-44EC94AEC4F8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5AF5-ED7A-41CD-B93A-85E4C0E62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56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175E-137A-4E0F-A62B-BCEB3DF1A74D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680A-5750-47B7-8B69-F694610A2D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3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18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45D4F-1EF9-35A5-D8AC-42CA6983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FE390-D7AE-C671-D5B1-B440B2B3A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034A7-C1F2-336F-65CC-4E8A07225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8142A-4F6B-6C69-60FC-0A70AF1BBC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1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7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00000">
              <a:schemeClr val="bg1"/>
            </a:gs>
            <a:gs pos="94000">
              <a:srgbClr val="862633"/>
            </a:gs>
            <a:gs pos="9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4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9000">
              <a:srgbClr val="862633"/>
            </a:gs>
            <a:gs pos="18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54963" cy="6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2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2</a:t>
            </a:r>
            <a:br>
              <a:rPr lang="en-US" dirty="0"/>
            </a:br>
            <a:r>
              <a:rPr lang="en-US" dirty="0"/>
              <a:t>Variables and Basic Data Structures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/>
              <a:t>By</a:t>
            </a:r>
            <a:r>
              <a:rPr lang="en-US" altLang="zh-CN" dirty="0"/>
              <a:t> </a:t>
            </a:r>
          </a:p>
          <a:p>
            <a:endParaRPr lang="en-US" altLang="zh-CN" sz="2400" b="1" dirty="0"/>
          </a:p>
          <a:p>
            <a:r>
              <a:rPr lang="en-US" altLang="zh-CN" sz="4000" b="1" dirty="0"/>
              <a:t>Hyung Jae (Chris) Chang</a:t>
            </a:r>
          </a:p>
          <a:p>
            <a:endParaRPr lang="en-US" altLang="zh-CN" dirty="0"/>
          </a:p>
          <a:p>
            <a:r>
              <a:rPr lang="en-US" altLang="zh-CN" sz="3000" dirty="0"/>
              <a:t>Troy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7BFFA-2DA9-68EA-D835-7BAADF4A4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0194519-ECD7-29CA-223C-5CBA07216A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String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4B9C9D5-047F-01B2-6F17-B129D95A9C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863014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convert number to string using str().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FFC9B-066A-F079-536B-865EB794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765582-54F0-72E8-60B5-5BFB1507E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133600"/>
            <a:ext cx="3343742" cy="2324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F204B9-DC81-88A3-AFB5-266EBFC7CAFA}"/>
              </a:ext>
            </a:extLst>
          </p:cNvPr>
          <p:cNvSpPr txBox="1"/>
          <p:nvPr/>
        </p:nvSpPr>
        <p:spPr>
          <a:xfrm>
            <a:off x="4800600" y="2819400"/>
            <a:ext cx="39031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When 1 is assigned to variable x.</a:t>
            </a:r>
          </a:p>
        </p:txBody>
      </p:sp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4D236576-97C6-44EC-BCE1-8D4E6A2DB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1987" y="779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7DFD8-A1F0-7D0D-8D8A-2D2C7F387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9E6867E-A8B5-0236-2D3B-D0264B4D02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String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7202AA8-6D77-01BE-23EC-C64FADB614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In Python, string is an object that has various methods that can be used to manipulate it. To get access to these various methods, we use the form, “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string.method_name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Uppercase function: </a:t>
            </a:r>
            <a:r>
              <a:rPr lang="en-US" altLang="zh-CN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variable.upper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() – change all characters to uppercase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Count number of occurrences: </a:t>
            </a:r>
            <a:r>
              <a:rPr lang="en-US" altLang="zh-CN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variable.count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(string) – count the number of occurrences of string in variable.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Replace specific word: </a:t>
            </a:r>
            <a:r>
              <a:rPr lang="en-US" altLang="zh-CN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variable.replace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(string1, string2) – change string1 in variable to string2.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0E82B-0883-9C67-7E54-1A7B7CA7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342FE54F-A31A-4FF9-A16E-B17E2012E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7987" y="7159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6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71BB1-4478-D342-400A-ABD386E43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EC4AD35C-62F6-0ABD-53E8-DCBB7B0A12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-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String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57D98A6-5D34-A3D1-2738-F07ED284C7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There are 2 ways to preformat a string.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Using %s</a:t>
            </a:r>
          </a:p>
          <a:p>
            <a:pPr lvl="1"/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Using f-string: formatted-string which is available in Python 3.6 and above.</a:t>
            </a:r>
          </a:p>
          <a:p>
            <a:pPr lvl="1"/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In this way, we can even print out a numerical expression without converting the data type as we did before</a:t>
            </a:r>
          </a:p>
          <a:p>
            <a:pPr marL="342900" lvl="1" indent="0">
              <a:buNone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69691-F933-8FDB-AB7D-1C774A5A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BB997-4B43-F3FA-D936-5C4018A3F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676400"/>
            <a:ext cx="6144482" cy="1428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877C3B-E255-B7EE-7E53-7C209A5F4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962400"/>
            <a:ext cx="5734850" cy="743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1ABB2-66DA-7973-44BF-42E59082E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5791200"/>
            <a:ext cx="2476846" cy="676369"/>
          </a:xfrm>
          <a:prstGeom prst="rect">
            <a:avLst/>
          </a:prstGeom>
        </p:spPr>
      </p:pic>
      <p:pic>
        <p:nvPicPr>
          <p:cNvPr id="4" name="Slide 12">
            <a:hlinkClick r:id="" action="ppaction://media"/>
            <a:extLst>
              <a:ext uri="{FF2B5EF4-FFF2-40B4-BE49-F238E27FC236}">
                <a16:creationId xmlns:a16="http://schemas.microsoft.com/office/drawing/2014/main" id="{7872F94E-19E2-4A5C-BB53-57D751FD5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3065" y="762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9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AC272-64CB-22E6-1D2F-79ED91CDB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B18EC743-E029-09AE-FB2B-B276950B5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-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List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E19CFFC-675C-D553-2EA8-4D5998D3E2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84582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 more versatile sequential data structure in Python.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Used with a pair of brackets [ ]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The elements within the brackets are separated by commas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Can hold any type of data, such as numerical, strings or other types.</a:t>
            </a: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put mixed types or other lists in the list as well.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B9BEF-3187-20C7-ACF5-38A599A8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5807A-0189-314B-FAD5-0B498D6AF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895600"/>
            <a:ext cx="2895600" cy="1715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B61C1-8760-97EF-3C71-588ACAA18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638800"/>
            <a:ext cx="3553321" cy="733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8FF40-8A96-7DFD-33EB-0E3067515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5562600"/>
            <a:ext cx="3086531" cy="733527"/>
          </a:xfrm>
          <a:prstGeom prst="rect">
            <a:avLst/>
          </a:prstGeom>
        </p:spPr>
      </p:pic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B5BBE5DE-85BB-4B90-99A0-69B1F012B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4255" y="640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9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11744-426E-5985-9F83-1CB588D5D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199DDAF2-C840-F49B-1D42-0F21A981DE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List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A3E2D7B-4871-393E-EF12-7366939C73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4582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The way to access the element in the list is similar to how it is done for strings: using index.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Colon also works to define the range/number of elements accessed.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7B0B0-0FF0-DB77-533A-D04D97A9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73419-C6A1-FAB2-483D-E4210308F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2819400"/>
            <a:ext cx="3606940" cy="838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B4023A-0E69-CE30-D36B-537B46AFC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038600"/>
            <a:ext cx="2033560" cy="819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45B83B-6AFF-264D-31E6-3BF33550B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5105400"/>
            <a:ext cx="2272942" cy="923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2F153-C743-F6F1-7322-231125F59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4114800"/>
            <a:ext cx="2085612" cy="809548"/>
          </a:xfrm>
          <a:prstGeom prst="rect">
            <a:avLst/>
          </a:prstGeom>
        </p:spPr>
      </p:pic>
      <p:pic>
        <p:nvPicPr>
          <p:cNvPr id="2" name="Slide 14">
            <a:hlinkClick r:id="" action="ppaction://media"/>
            <a:extLst>
              <a:ext uri="{FF2B5EF4-FFF2-40B4-BE49-F238E27FC236}">
                <a16:creationId xmlns:a16="http://schemas.microsoft.com/office/drawing/2014/main" id="{691A8DFC-8B68-4CAE-8EEB-E89531864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1491" y="585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9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0ADED-E1B9-EF56-F633-DA000140D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782E3929-64E0-B2A0-5ADC-0235D402E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List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DAD40D1-C97E-4A9A-7862-ECA59E94DB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458200" cy="4876800"/>
          </a:xfrm>
        </p:spPr>
        <p:txBody>
          <a:bodyPr>
            <a:noAutofit/>
          </a:bodyPr>
          <a:lstStyle/>
          <a:p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() shows the length (the number of elements) of the list.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Concatenation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We can you + sign to concatenate two lists.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Or we can use append method from the list.</a:t>
            </a:r>
          </a:p>
          <a:p>
            <a:pPr marL="342900" lvl="1" indent="0">
              <a:buNone/>
            </a:pP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	Try these!</a:t>
            </a:r>
          </a:p>
          <a:p>
            <a:pPr marL="342900" lvl="1" indent="0">
              <a:buNone/>
            </a:pP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	list = [1, 2, 3]</a:t>
            </a:r>
          </a:p>
          <a:p>
            <a:pPr marL="342900" lvl="1" indent="0">
              <a:buNone/>
            </a:pP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CN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list.append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</a:p>
          <a:p>
            <a:pPr marL="342900" lvl="1" indent="0">
              <a:buNone/>
            </a:pP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	list</a:t>
            </a:r>
          </a:p>
          <a:p>
            <a:pPr marL="342900" lvl="1" indent="0">
              <a:buNone/>
            </a:pP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	What do you see?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A31957-6254-FDDA-F503-8DC6FA2E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Slide 15">
            <a:hlinkClick r:id="" action="ppaction://media"/>
            <a:extLst>
              <a:ext uri="{FF2B5EF4-FFF2-40B4-BE49-F238E27FC236}">
                <a16:creationId xmlns:a16="http://schemas.microsoft.com/office/drawing/2014/main" id="{092E4206-A24B-4E9F-A48B-858441AAD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1965" y="6535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C20BF-ADAF-8E00-1F2A-1B18005A8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8CBCC604-DDC0-C52C-3167-435790019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List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C05C029-35FB-A876-CD52-9A5D8EB19C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4582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insert(): Insert a specific data to specified index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del: remove a specific data from the list at the specified index location</a:t>
            </a:r>
          </a:p>
          <a:p>
            <a:pPr marL="0" indent="0">
              <a:buNone/>
            </a:pP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EA0D2-C68F-98D8-07D3-62C04D08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775B2-79D4-4C45-4187-13FBBC509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48" y="3048000"/>
            <a:ext cx="7000304" cy="2647618"/>
          </a:xfrm>
          <a:prstGeom prst="rect">
            <a:avLst/>
          </a:prstGeom>
        </p:spPr>
      </p:pic>
      <p:pic>
        <p:nvPicPr>
          <p:cNvPr id="2" name="Slide 16">
            <a:hlinkClick r:id="" action="ppaction://media"/>
            <a:extLst>
              <a:ext uri="{FF2B5EF4-FFF2-40B4-BE49-F238E27FC236}">
                <a16:creationId xmlns:a16="http://schemas.microsoft.com/office/drawing/2014/main" id="{D6ACE0D7-5140-4CFB-9604-EF32B47E2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5349" y="677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B0844-8F36-FCE2-5430-DB1E21A69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93C0E811-DFF7-ECA8-13E6-D89DF6016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List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CE8A597-8B53-6CC9-7B25-659B985196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4582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in: checks whether specific element is in the list and returns true or false.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list: can be used as a function to turn sequence of items into list.</a:t>
            </a:r>
          </a:p>
          <a:p>
            <a:pPr marL="0" indent="0">
              <a:buNone/>
            </a:pPr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25B7B-3812-9F31-DA53-F6FF5769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D4A08-D0AB-B3FF-B8A2-B81F4C23B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209800"/>
            <a:ext cx="2184400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80CBF-5128-0043-2950-EE651C83F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191000"/>
            <a:ext cx="6688620" cy="780968"/>
          </a:xfrm>
          <a:prstGeom prst="rect">
            <a:avLst/>
          </a:prstGeom>
        </p:spPr>
      </p:pic>
      <p:pic>
        <p:nvPicPr>
          <p:cNvPr id="2" name="Slide 17">
            <a:hlinkClick r:id="" action="ppaction://media"/>
            <a:extLst>
              <a:ext uri="{FF2B5EF4-FFF2-40B4-BE49-F238E27FC236}">
                <a16:creationId xmlns:a16="http://schemas.microsoft.com/office/drawing/2014/main" id="{F1163C94-5652-4F1E-B60F-B1A5768B4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6887" y="63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0D5D1-BE75-AFDF-E46E-897D28BF1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9C4FA1A0-C326-681A-DFC5-CF7F920E9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Tuple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289B5D2-8387-A9FA-09D8-D98F57BC79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4582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Used with a pair of parenthesis ( ).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Elements are separated by commas.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As with strings and lists, there is a way to index tuples, slicing the elements and even some methods are very similar to those we saw already.</a:t>
            </a:r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6DACF-67D3-38EE-4983-EE6367FA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2F29E-971D-8282-F7F8-75BA2D2B4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133600"/>
            <a:ext cx="2882096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304A9-56A8-6727-2E73-8C9F299B9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105400"/>
            <a:ext cx="2362200" cy="765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BA506B-6757-C271-3574-3543060D4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5029200"/>
            <a:ext cx="2128770" cy="780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87EA27-571C-5715-33FD-8AEA54D90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5029200"/>
            <a:ext cx="2535837" cy="762000"/>
          </a:xfrm>
          <a:prstGeom prst="rect">
            <a:avLst/>
          </a:prstGeom>
        </p:spPr>
      </p:pic>
      <p:pic>
        <p:nvPicPr>
          <p:cNvPr id="2" name="Slide 18">
            <a:hlinkClick r:id="" action="ppaction://media"/>
            <a:extLst>
              <a:ext uri="{FF2B5EF4-FFF2-40B4-BE49-F238E27FC236}">
                <a16:creationId xmlns:a16="http://schemas.microsoft.com/office/drawing/2014/main" id="{2AB0F5A9-E5EE-4FAC-9700-BAB86D61B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7987" y="823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C3BF7-1DF9-55C4-ECB2-581A206B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3842B4D8-DBFA-0AC2-15D8-48239FB0A1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Tuple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3A5D993-B6BB-9D0B-D271-E70966EEE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4582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What is the difference between lists and tuples? 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Why do we need both of them?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F9218-11CD-8B65-F1C7-CAD97365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8E64D1-F70D-7758-CADE-5B83270A4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400710"/>
              </p:ext>
            </p:extLst>
          </p:nvPr>
        </p:nvGraphicFramePr>
        <p:xfrm>
          <a:off x="1676400" y="2667000"/>
          <a:ext cx="6096000" cy="158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22136170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5357366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29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List is mutable: elements can be changed.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Tuple is immutable: elements can’t be changed.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405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Elements are usually homogeneous.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Elements are usually heterogeneous where they are accessed via unpacking or indexing.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350582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27C5ED5D-4516-EEE2-6702-678EFE038F8F}"/>
              </a:ext>
            </a:extLst>
          </p:cNvPr>
          <p:cNvGrpSpPr/>
          <p:nvPr/>
        </p:nvGrpSpPr>
        <p:grpSpPr>
          <a:xfrm>
            <a:off x="228600" y="4419600"/>
            <a:ext cx="2286000" cy="1752600"/>
            <a:chOff x="1219200" y="4495800"/>
            <a:chExt cx="2286000" cy="1752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40DF6A-4135-2E0F-B9DA-FFFAC41B6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5400" y="4724400"/>
              <a:ext cx="2152950" cy="1314633"/>
            </a:xfrm>
            <a:prstGeom prst="rect">
              <a:avLst/>
            </a:prstGeom>
          </p:spPr>
        </p:pic>
        <p:sp>
          <p:nvSpPr>
            <p:cNvPr id="8" name="Flowchart: Summing Junction 7">
              <a:extLst>
                <a:ext uri="{FF2B5EF4-FFF2-40B4-BE49-F238E27FC236}">
                  <a16:creationId xmlns:a16="http://schemas.microsoft.com/office/drawing/2014/main" id="{BE8055B3-917F-DF64-A8C1-F251D9200DDF}"/>
                </a:ext>
              </a:extLst>
            </p:cNvPr>
            <p:cNvSpPr/>
            <p:nvPr/>
          </p:nvSpPr>
          <p:spPr>
            <a:xfrm>
              <a:off x="1219200" y="4495800"/>
              <a:ext cx="2286000" cy="1752600"/>
            </a:xfrm>
            <a:prstGeom prst="flowChartSummingJunction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7137CBD-5ECB-E100-2F8C-7DD80BEA7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4419600"/>
            <a:ext cx="4848902" cy="1648055"/>
          </a:xfrm>
          <a:prstGeom prst="rect">
            <a:avLst/>
          </a:prstGeom>
        </p:spPr>
      </p:pic>
      <p:pic>
        <p:nvPicPr>
          <p:cNvPr id="3" name="Slide 19">
            <a:hlinkClick r:id="" action="ppaction://media"/>
            <a:extLst>
              <a:ext uri="{FF2B5EF4-FFF2-40B4-BE49-F238E27FC236}">
                <a16:creationId xmlns:a16="http://schemas.microsoft.com/office/drawing/2014/main" id="{17177978-D4BC-44B1-83E6-951D62FEB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7263" y="773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3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Variables and Assignment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is used to store information.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zh-CN" sz="2500" b="1" dirty="0">
                <a:latin typeface="Calibri" panose="020F0502020204030204" pitchFamily="34" charset="0"/>
                <a:cs typeface="Calibri" panose="020F0502020204030204" pitchFamily="34" charset="0"/>
              </a:rPr>
              <a:t>variable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 is a string of characters and numbers associated with a piece of information.</a:t>
            </a:r>
          </a:p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assignment operator, denoted by the “=“ symbol, is the operator that is used to assign values to variables in Python.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= 2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2 is assigned to x.</a:t>
            </a:r>
          </a:p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view a list of all the variables in the notebook using the magic command “%</a:t>
            </a:r>
            <a:r>
              <a:rPr lang="en-US" altLang="zh-CN" sz="2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whos</a:t>
            </a:r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 (magic commands are a specialized set of commands host by the </a:t>
            </a:r>
            <a:r>
              <a:rPr lang="en-US" altLang="zh-CN" sz="2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Ipython</a:t>
            </a:r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kernel and require the prefix % to specify the commands)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4C0D3B92-1DA1-4BE1-8AA4-3D91829DB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7987" y="6326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24BB1-A365-8C56-5F2E-65DB290DF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E4A0BC2-3CDC-1B91-8AF6-2C2A9A28E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Tuple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6ED9A96-0DF9-A743-EA00-9617222528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4582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Tuples or lists can be accessed by unpacking, which requires the number of variables on the left-hand side of the equality sign be equal to the number of elements in the sequence.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C81E9-57B7-0939-E5D3-3C9C7DEA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128D-079E-65F4-0EF4-AB83DAF8E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971800"/>
            <a:ext cx="6443174" cy="2685788"/>
          </a:xfrm>
          <a:prstGeom prst="rect">
            <a:avLst/>
          </a:prstGeom>
        </p:spPr>
      </p:pic>
      <p:pic>
        <p:nvPicPr>
          <p:cNvPr id="3" name="Slide 20">
            <a:hlinkClick r:id="" action="ppaction://media"/>
            <a:extLst>
              <a:ext uri="{FF2B5EF4-FFF2-40B4-BE49-F238E27FC236}">
                <a16:creationId xmlns:a16="http://schemas.microsoft.com/office/drawing/2014/main" id="{096085A6-50E6-4607-A628-5F78A3C6A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7987" y="6872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4C5A1-C0A5-181B-28F4-0DD5A395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A9FE002-2A86-0534-30D8-6407A2266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3367A272-A8A1-A73F-84E9-CBCC56A761D7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524000"/>
                <a:ext cx="8458200" cy="487680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Used with a pair of braces { } where its elements are separated by commas.</a:t>
                </a:r>
              </a:p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Stores unordered collection with no duplicate elements.</a:t>
                </a:r>
              </a:p>
              <a:p>
                <a:r>
                  <a:rPr lang="en-US" altLang="ko-KR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Supports mathematical operations like union, intersection, difference and symmetric difference.</a:t>
                </a:r>
                <a:endParaRPr lang="en-US" altLang="ko-KR" sz="2200" dirty="0"/>
              </a:p>
              <a:p>
                <a:pPr lvl="1">
                  <a:spcBef>
                    <a:spcPct val="0"/>
                  </a:spcBef>
                </a:pPr>
                <a:r>
                  <a:rPr lang="en-US" altLang="ko-KR" sz="2200" dirty="0"/>
                  <a:t>Union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altLang="ko-K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ko-KR" sz="2200" dirty="0"/>
                  <a:t>: set1.union(set2)</a:t>
                </a:r>
              </a:p>
              <a:p>
                <a:pPr lvl="1">
                  <a:spcBef>
                    <a:spcPct val="0"/>
                  </a:spcBef>
                </a:pPr>
                <a:r>
                  <a:rPr lang="en-US" altLang="ko-KR" sz="2200" dirty="0"/>
                  <a:t>Intersection </a:t>
                </a:r>
                <a14:m>
                  <m:oMath xmlns:m="http://schemas.openxmlformats.org/officeDocument/2006/math"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ko-K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ko-KR" sz="2200" dirty="0"/>
                  <a:t>: set1.intersection(set2)</a:t>
                </a:r>
              </a:p>
              <a:p>
                <a:pPr lvl="1">
                  <a:spcBef>
                    <a:spcPct val="0"/>
                  </a:spcBef>
                </a:pPr>
                <a:r>
                  <a:rPr lang="en-US" altLang="ko-KR" sz="2200" dirty="0"/>
                  <a:t>Difference</a:t>
                </a:r>
                <a14:m>
                  <m:oMath xmlns:m="http://schemas.openxmlformats.org/officeDocument/2006/math">
                    <m:r>
                      <a:rPr lang="en-US" altLang="ko-K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ko-KR" sz="2200" dirty="0"/>
                  <a:t>: set1.difference(set2)</a:t>
                </a:r>
              </a:p>
              <a:p>
                <a:pPr lvl="1">
                  <a:spcBef>
                    <a:spcPct val="0"/>
                  </a:spcBef>
                </a:pPr>
                <a:r>
                  <a:rPr lang="en-US" altLang="ko-KR" sz="2200" dirty="0"/>
                  <a:t>Symmetric difference </a:t>
                </a:r>
                <a14:m>
                  <m:oMath xmlns:m="http://schemas.openxmlformats.org/officeDocument/2006/math">
                    <m:r>
                      <a:rPr lang="en-US" altLang="ko-KR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ko-KR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altLang="ko-K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)−(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ko-K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altLang="ko-K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200" dirty="0"/>
                  <a:t>: set1.symmetric_difference(set2)</a:t>
                </a:r>
              </a:p>
              <a:p>
                <a:endParaRPr lang="en-US" altLang="zh-CN" sz="2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3367A272-A8A1-A73F-84E9-CBCC56A761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524000"/>
                <a:ext cx="8458200" cy="4876800"/>
              </a:xfrm>
              <a:blipFill>
                <a:blip r:embed="rId4"/>
                <a:stretch>
                  <a:fillRect l="-1009" t="-1625" r="-1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89F2A-6230-F899-B159-7C28D4770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" name="Slide 21">
            <a:hlinkClick r:id="" action="ppaction://media"/>
            <a:extLst>
              <a:ext uri="{FF2B5EF4-FFF2-40B4-BE49-F238E27FC236}">
                <a16:creationId xmlns:a16="http://schemas.microsoft.com/office/drawing/2014/main" id="{84524618-9AE1-4403-984F-66AD66F7F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6887" y="63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2FD95-590F-466A-D66E-8628BA819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1279552-CC86-486B-D109-9BC9D82A8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Set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ECE0E60-1CF1-D610-119A-FA71AE9A88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4582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use “sets” to quickly determine the unique elements in a string, list or tuple.</a:t>
            </a:r>
            <a:endParaRPr lang="en-US" altLang="ko-KR" sz="2200" dirty="0"/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C6ACF-986F-A21F-5AD5-58C2A31E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C0F99-53CB-1C39-F816-375CB843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514600"/>
            <a:ext cx="4332249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25B670-F684-75AB-EE2E-EEA0EFBF1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733800"/>
            <a:ext cx="4484913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4DACC2-757C-F7F4-A091-458B3C97F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5181600"/>
            <a:ext cx="4283601" cy="1090659"/>
          </a:xfrm>
          <a:prstGeom prst="rect">
            <a:avLst/>
          </a:prstGeom>
        </p:spPr>
      </p:pic>
      <p:pic>
        <p:nvPicPr>
          <p:cNvPr id="2" name="Slide 22">
            <a:hlinkClick r:id="" action="ppaction://media"/>
            <a:extLst>
              <a:ext uri="{FF2B5EF4-FFF2-40B4-BE49-F238E27FC236}">
                <a16:creationId xmlns:a16="http://schemas.microsoft.com/office/drawing/2014/main" id="{A212442E-0D38-42F1-B612-74888B45F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7987" y="765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4C5A1-C0A5-181B-28F4-0DD5A395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A9FE002-2A86-0534-30D8-6407A2266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Dictionary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367A272-A8A1-A73F-84E9-CBCC56A761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4582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Used with a pair of braces { }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Instead of using a sequence of numbers to index the elements (such as lists or tuples), dictionaries are indexed by keys, which can be a string, number or even tuple (but not list).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Elements 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key-value pairs where each key maps to a corresponding value.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Elements are separated by commas.</a:t>
            </a:r>
            <a:endParaRPr lang="en-US" altLang="ko-KR" sz="2200" dirty="0"/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89F2A-6230-F899-B159-7C28D4770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B7721D-425E-506E-4C5C-08AF22A6C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648200"/>
            <a:ext cx="5388861" cy="990600"/>
          </a:xfrm>
          <a:prstGeom prst="rect">
            <a:avLst/>
          </a:prstGeom>
        </p:spPr>
      </p:pic>
      <p:pic>
        <p:nvPicPr>
          <p:cNvPr id="2" name="Slide 23">
            <a:hlinkClick r:id="" action="ppaction://media"/>
            <a:extLst>
              <a:ext uri="{FF2B5EF4-FFF2-40B4-BE49-F238E27FC236}">
                <a16:creationId xmlns:a16="http://schemas.microsoft.com/office/drawing/2014/main" id="{8B81F3F1-74DD-4F35-8B09-0618F4F71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0568" y="6908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0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7AB83-D3D5-6A01-ACE6-C7E804108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B476C90C-02D2-44F1-F2B8-E25712FA8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Dictionary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D4608F5-3D07-CB1D-5EB0-E91C8540C9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Since elements in dictionary are stored without order, we can’t access a dictionary based on a sequence of index numbers. Rather, we need to use the key of the element: “dictionary[key]”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get all the keys in a dictionary by using the “keys()” method or all the values by using the method “values()”.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FE3C1-BC79-CDCD-9CE6-B22E0FCF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1A329-4C90-EC2D-273B-DA5852852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895600"/>
            <a:ext cx="276481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EF864-0B99-B2AB-4813-7516D29A3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4953000"/>
            <a:ext cx="4751579" cy="1676400"/>
          </a:xfrm>
          <a:prstGeom prst="rect">
            <a:avLst/>
          </a:prstGeom>
        </p:spPr>
      </p:pic>
      <p:pic>
        <p:nvPicPr>
          <p:cNvPr id="2" name="Slide 24">
            <a:hlinkClick r:id="" action="ppaction://media"/>
            <a:extLst>
              <a:ext uri="{FF2B5EF4-FFF2-40B4-BE49-F238E27FC236}">
                <a16:creationId xmlns:a16="http://schemas.microsoft.com/office/drawing/2014/main" id="{A4F7A0F2-8AE1-4820-8B6D-BB238AB03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2064" y="7024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4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E9D6-E33E-ED00-6765-FA5D76115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415055D9-BA2D-43D8-C991-3B9754990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Dictionary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AF452F1-BAFE-5579-E756-42499AB7DA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() function also works to get the size of a dictionary.</a:t>
            </a:r>
          </a:p>
          <a:p>
            <a:pPr marL="0" indent="0">
              <a:buNone/>
            </a:pP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define an empty dictionary and then fill in the element later. Or we can turn a list of tuples with (key, value) pairs to a dictionary.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54149-FC34-B92C-4CE1-344EB181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6090A-9141-A809-26AA-43E8274CA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524000"/>
            <a:ext cx="2438400" cy="843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D63FC-7100-66F9-BCF0-B9F863EC5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276600"/>
            <a:ext cx="3877216" cy="1076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DE419F-56EA-96A1-4958-9AC17D2CE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5486400"/>
            <a:ext cx="4210638" cy="905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1EE14E-19A7-C95C-BC14-5C8C5F6EB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572000"/>
            <a:ext cx="5068007" cy="638264"/>
          </a:xfrm>
          <a:prstGeom prst="rect">
            <a:avLst/>
          </a:prstGeom>
        </p:spPr>
      </p:pic>
      <p:pic>
        <p:nvPicPr>
          <p:cNvPr id="2" name="Slide 25">
            <a:hlinkClick r:id="" action="ppaction://media"/>
            <a:extLst>
              <a:ext uri="{FF2B5EF4-FFF2-40B4-BE49-F238E27FC236}">
                <a16:creationId xmlns:a16="http://schemas.microsoft.com/office/drawing/2014/main" id="{F3D89CDC-F22C-4D61-A4FD-D0EC1F2F7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0015" y="670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F50B8-A955-B62B-EF1A-7EEEB5A36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329D11DF-0EB2-70E9-51B6-7D1C8D8C80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Dictionary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060D396-F642-2E98-AA9E-AF94348A11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“in”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 operator can be used to check a specific element in the dictionary.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“list”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 turns keys of dictionary to list.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5F2FF-D675-C897-6169-81134E28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DD66E-6F81-7E99-52E3-8845421E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362200"/>
            <a:ext cx="482138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71CF4-ABB4-EF61-6A3D-638BA2BEC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3429000"/>
            <a:ext cx="4648200" cy="890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E9289-3DD9-0EC1-3A13-CD17827F8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181600"/>
            <a:ext cx="4450979" cy="914400"/>
          </a:xfrm>
          <a:prstGeom prst="rect">
            <a:avLst/>
          </a:prstGeom>
        </p:spPr>
      </p:pic>
      <p:pic>
        <p:nvPicPr>
          <p:cNvPr id="2" name="Slide 26">
            <a:hlinkClick r:id="" action="ppaction://media"/>
            <a:extLst>
              <a:ext uri="{FF2B5EF4-FFF2-40B4-BE49-F238E27FC236}">
                <a16:creationId xmlns:a16="http://schemas.microsoft.com/office/drawing/2014/main" id="{986D0512-8B85-448D-934B-AAF0A210F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7987" y="811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FCC36-DC92-BA77-DBC1-5D7A86944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776647C-FC10-D409-5CE3-FBEA5767A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640EF08-797C-0ADB-150D-8CCF1DDEA4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b="1" dirty="0"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 module is used to use/handle arrays in Python.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NumPy is one of the most fundamental numerical computing modules in Python.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NumPy has very important features, and few of them are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A powerful N-dimensional array object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Sophisticated (broadcasting) functions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Tools for integrating C/C++ and Fortran code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Useful linear algebra, Fourier transform and random number capabilities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In order to use NumPy, you have to import NumPy module by typing “import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 as np”. Here, np is conventional shorted name used for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. You may use different names.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4025C-0DAE-3A47-7276-22431E20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" name="Slide 27">
            <a:hlinkClick r:id="" action="ppaction://media"/>
            <a:extLst>
              <a:ext uri="{FF2B5EF4-FFF2-40B4-BE49-F238E27FC236}">
                <a16:creationId xmlns:a16="http://schemas.microsoft.com/office/drawing/2014/main" id="{6C6DC4E8-08B8-463F-8525-444DEEBC7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876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BF770-49E0-7FAD-E9CA-939BD9D27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496FA494-FB98-AAF6-2530-9C60223EE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BDBB3F5-84D4-672A-FB16-6AE41981D3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use array() function to convert a list to an array.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 2-D array can be created using nested lists with the inner list representing each row.</a:t>
            </a:r>
          </a:p>
          <a:p>
            <a:pPr marL="0" indent="0">
              <a:buNone/>
            </a:pP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D0D05-AB13-1A25-31F8-A87E54FF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C0459-D07C-CE7E-1B90-3F5EDB60E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895600"/>
            <a:ext cx="4495800" cy="3607345"/>
          </a:xfrm>
          <a:prstGeom prst="rect">
            <a:avLst/>
          </a:prstGeom>
        </p:spPr>
      </p:pic>
      <p:pic>
        <p:nvPicPr>
          <p:cNvPr id="2" name="Slide 28">
            <a:hlinkClick r:id="" action="ppaction://media"/>
            <a:extLst>
              <a:ext uri="{FF2B5EF4-FFF2-40B4-BE49-F238E27FC236}">
                <a16:creationId xmlns:a16="http://schemas.microsoft.com/office/drawing/2014/main" id="{48FEF637-A216-47C8-8168-6D1094668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3164" y="660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903FC-6D49-3DAD-EDBA-40C486725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7243D78-9EC0-3D22-4E55-AD1AD2C2C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3EFC192-5138-CB34-6283-A10C4FF11A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variable.shape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: not a function, but an attribute that stores a tuple of size of each dimension of the array.</a:t>
            </a:r>
          </a:p>
          <a:p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variable.size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: not a function, but an attribute that stores the total number of elements in the array.</a:t>
            </a:r>
          </a:p>
          <a:p>
            <a:pPr marL="0" indent="0">
              <a:buNone/>
            </a:pP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FD195-FDC5-F515-9911-044D191A8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EE263-680D-5F7C-3415-65E2371BC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429000"/>
            <a:ext cx="5573974" cy="2209800"/>
          </a:xfrm>
          <a:prstGeom prst="rect">
            <a:avLst/>
          </a:prstGeom>
        </p:spPr>
      </p:pic>
      <p:pic>
        <p:nvPicPr>
          <p:cNvPr id="2" name="Slide 29">
            <a:hlinkClick r:id="" action="ppaction://media"/>
            <a:extLst>
              <a:ext uri="{FF2B5EF4-FFF2-40B4-BE49-F238E27FC236}">
                <a16:creationId xmlns:a16="http://schemas.microsoft.com/office/drawing/2014/main" id="{3EDE74A8-15C3-4FF9-BA08-EEBD0FEE8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6887" y="8549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9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655C7-707F-8C85-F031-14EB8A0F6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E107DC10-5971-C492-B6F6-221E6A446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Variables and Assignment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0E0F3B9-2B5E-4CC0-B935-922F45F9E2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mathematic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ko-KR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statement</a:t>
            </a:r>
            <a:r>
              <a:rPr lang="ko-KR" alt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x=x+1 has no solution for any value of x.</a:t>
            </a:r>
          </a:p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x is assigned a value, the statement makes perfect sense.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Try these!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x = 1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x = x + 1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What do you see as an output?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ADA6A-1E77-FB70-4752-B0A56030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41D9C525-9F23-4E79-9C5F-7407E5B6C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7987" y="7159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3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52522-DBA9-5C22-275D-7022019D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1DCB0498-4F57-1B1F-9968-10B19A5A0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15BF4AB-758F-6896-5BF0-43C448B90A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generate arrays with many in-order data points which have a structure or pattern evenly spaced by using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arange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() function in NumPy.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05C57-F388-5832-97F4-1A78AC87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7A0CA-B6C8-4853-3968-F3FA5DED1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209800"/>
            <a:ext cx="6553200" cy="113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60FD1-FEF4-5D65-A6F8-88130C5AB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581400"/>
            <a:ext cx="4648200" cy="879064"/>
          </a:xfrm>
          <a:prstGeom prst="rect">
            <a:avLst/>
          </a:prstGeom>
        </p:spPr>
      </p:pic>
      <p:pic>
        <p:nvPicPr>
          <p:cNvPr id="2" name="Slide 30">
            <a:hlinkClick r:id="" action="ppaction://media"/>
            <a:extLst>
              <a:ext uri="{FF2B5EF4-FFF2-40B4-BE49-F238E27FC236}">
                <a16:creationId xmlns:a16="http://schemas.microsoft.com/office/drawing/2014/main" id="{AA501E43-E542-4EEB-A564-4EAC7B08D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0681" y="484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3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17509-F570-81B1-19DF-F63BA2AFE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3E31392-F5E0-3D84-DB3F-46C1AA183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04D092A-8FE1-5AFF-75A4-AA23C6A9D0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use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linspace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() function with fixed start and end points with evenly spaced elements.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linspace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() function takes three arguments, starting point, ending point and the number of elements.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use index to indicate the location in an array like lists or tuples.</a:t>
            </a:r>
          </a:p>
          <a:p>
            <a:pPr marL="0" indent="0">
              <a:buNone/>
            </a:pP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DE3DE-21AB-1253-A1A6-AAF5266A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0D60F-DE65-FA9B-9FDC-BD749D568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819400"/>
            <a:ext cx="5975904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CA5078-B5A5-6EF4-76B8-A287E74AF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4495800"/>
            <a:ext cx="5969759" cy="2209800"/>
          </a:xfrm>
          <a:prstGeom prst="rect">
            <a:avLst/>
          </a:prstGeom>
        </p:spPr>
      </p:pic>
      <p:pic>
        <p:nvPicPr>
          <p:cNvPr id="2" name="Slide 31">
            <a:hlinkClick r:id="" action="ppaction://media"/>
            <a:extLst>
              <a:ext uri="{FF2B5EF4-FFF2-40B4-BE49-F238E27FC236}">
                <a16:creationId xmlns:a16="http://schemas.microsoft.com/office/drawing/2014/main" id="{AD3F6DC6-9E57-43B4-AE61-71FCDBDD1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6737" y="5381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0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4D81A-AC37-A0CC-B2AA-A1321C5F6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E554E2C7-E1C9-2B7E-BF76-210620CC6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CDF196A1-1026-43FF-A87D-11455F4C817A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066800"/>
                <a:ext cx="8534400" cy="487680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 access elements in a 2D array M, we use M[r, c] where the row r and column c are separated by a comma; this is referred to as “array indexing”.</a:t>
                </a:r>
              </a:p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r and c can be single number, a list, etc.</a:t>
                </a:r>
              </a:p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Assume that we have x = (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3"/>
                              <m:mcJc m:val="center"/>
                            </m:mcPr>
                          </m:mc>
                        </m:mcs>
                        <m:ctrlPr>
                          <a:rPr lang="en-US" altLang="ko-KR" sz="25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altLang="ko-KR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e>
                        <m:e>
                          <m:r>
                            <a:rPr lang="en-US" altLang="ko-KR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4</m:t>
                          </m:r>
                        </m:e>
                        <m:e>
                          <m:r>
                            <a:rPr lang="en-US" altLang="ko-KR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3</m:t>
                          </m:r>
                        </m:e>
                      </m:mr>
                      <m:mr>
                        <m:e>
                          <m:r>
                            <a:rPr lang="en-US" altLang="ko-KR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9</m:t>
                          </m:r>
                        </m:e>
                        <m:e>
                          <m:r>
                            <a:rPr lang="en-US" altLang="ko-KR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e>
                        <m:e>
                          <m:r>
                            <a:rPr lang="en-US" altLang="ko-KR" sz="25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7</m:t>
                          </m:r>
                        </m:e>
                      </m:mr>
                    </m:m>
                  </m:oMath>
                </a14:m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CDF196A1-1026-43FF-A87D-11455F4C81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66800"/>
                <a:ext cx="8534400" cy="4876800"/>
              </a:xfrm>
              <a:blipFill>
                <a:blip r:embed="rId4"/>
                <a:stretch>
                  <a:fillRect l="-1000" t="-1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05D2F-F6FB-BBF8-C948-55385B77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F6A09-4B22-33EC-4384-732AB5F0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581400"/>
            <a:ext cx="1854199" cy="83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E35CE-7344-9CD2-AE67-A9DD469F9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800600"/>
            <a:ext cx="293827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56CC6F-27C4-E479-F7B9-78E1262B9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505200"/>
            <a:ext cx="2562498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7D72A-8D0E-6D29-1FB6-A7382EC11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4724400"/>
            <a:ext cx="2667000" cy="1100847"/>
          </a:xfrm>
          <a:prstGeom prst="rect">
            <a:avLst/>
          </a:prstGeom>
        </p:spPr>
      </p:pic>
      <p:pic>
        <p:nvPicPr>
          <p:cNvPr id="4" name="Slide 32">
            <a:hlinkClick r:id="" action="ppaction://media"/>
            <a:extLst>
              <a:ext uri="{FF2B5EF4-FFF2-40B4-BE49-F238E27FC236}">
                <a16:creationId xmlns:a16="http://schemas.microsoft.com/office/drawing/2014/main" id="{E18DB570-92C2-4BE5-B256-E57C32584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557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3CBD6-4700-38C7-D5B4-C8F51CEC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93D7D505-148A-9CEA-2364-EE6028CE3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10FA954-C5AD-DFBB-D6C4-CBC3111CE8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There are some predefined arrays that are useful: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np.zeros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np.ones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np.empty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 (where np is a shorted-name for NumPy).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2384D-3F4D-F8B6-EA83-35522987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B4122-F7A4-F745-C95E-DD46CA4AA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362200"/>
            <a:ext cx="4124825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D1E46-5042-E1E1-E864-81CE870E6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191000"/>
            <a:ext cx="3194891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C0C8C8-8260-88BE-1E7A-2C54894B6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4267200"/>
            <a:ext cx="5388989" cy="1066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61BE23-CF78-CD1E-32E5-98932A378D56}"/>
              </a:ext>
            </a:extLst>
          </p:cNvPr>
          <p:cNvSpPr txBox="1"/>
          <p:nvPr/>
        </p:nvSpPr>
        <p:spPr>
          <a:xfrm>
            <a:off x="4343400" y="53340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empty array is not really empty, but it is filled with very small random numbers.</a:t>
            </a:r>
          </a:p>
        </p:txBody>
      </p:sp>
      <p:pic>
        <p:nvPicPr>
          <p:cNvPr id="2" name="Slide 33">
            <a:hlinkClick r:id="" action="ppaction://media"/>
            <a:extLst>
              <a:ext uri="{FF2B5EF4-FFF2-40B4-BE49-F238E27FC236}">
                <a16:creationId xmlns:a16="http://schemas.microsoft.com/office/drawing/2014/main" id="{E33CE143-1BA2-49DF-98F0-C22D7FD43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6900" y="714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9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8D78B-C13B-0951-0391-E5264DDE5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0595685-8EB9-972B-8F3A-3CAAE1B13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5C2910FF-9538-3CED-CE61-DDB3E8E6C6B7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066800"/>
                <a:ext cx="8534400" cy="487680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Basic arithmetic operations are possible between scalar (a single number) and an array.</a:t>
                </a:r>
              </a:p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Let b= (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2"/>
                              <m:mcJc m:val="center"/>
                            </m:mcPr>
                          </m:mc>
                        </m:mcs>
                        <m:ctrlPr>
                          <a:rPr lang="en-US" altLang="zh-CN" sz="25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e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e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e>
                      </m:mr>
                    </m:m>
                  </m:oMath>
                </a14:m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5C2910FF-9538-3CED-CE61-DDB3E8E6C6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66800"/>
                <a:ext cx="8534400" cy="4876800"/>
              </a:xfrm>
              <a:blipFill>
                <a:blip r:embed="rId4"/>
                <a:stretch>
                  <a:fillRect l="-1000" t="-1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36D68-028B-FDE1-9945-2549A9A0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A7B67-A93C-D2BB-9FA3-A956F39E6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895600"/>
            <a:ext cx="2825885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997A2-3EBF-9AEB-FB0A-8419C4C16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4495800"/>
            <a:ext cx="2773681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2A80F-CED4-56D2-3688-66A4677F3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3657600"/>
            <a:ext cx="2882630" cy="1066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B392D2-D24B-BAA6-79A0-016FE50FD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0" y="5181600"/>
            <a:ext cx="2806699" cy="99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F44821-E349-C758-E6E2-7156A6724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000" y="2209800"/>
            <a:ext cx="2917964" cy="990600"/>
          </a:xfrm>
          <a:prstGeom prst="rect">
            <a:avLst/>
          </a:prstGeom>
        </p:spPr>
      </p:pic>
      <p:pic>
        <p:nvPicPr>
          <p:cNvPr id="2" name="Slide 34">
            <a:hlinkClick r:id="" action="ppaction://media"/>
            <a:extLst>
              <a:ext uri="{FF2B5EF4-FFF2-40B4-BE49-F238E27FC236}">
                <a16:creationId xmlns:a16="http://schemas.microsoft.com/office/drawing/2014/main" id="{41FE57F7-79A2-4B4C-B68F-BB130C2D1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34362" y="655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8CE-F082-FFD1-7A86-1C0158A59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4E4694F-F739-3FC1-6EE6-FDA0179CC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A6C35C0C-52F3-E8E3-4EB8-D97943F40AD2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066800"/>
                <a:ext cx="8534400" cy="487680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Basic arithmetic operations are possible between two arrays.</a:t>
                </a:r>
              </a:p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Let b= (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2"/>
                              <m:mcJc m:val="center"/>
                            </m:mcPr>
                          </m:mc>
                        </m:mcs>
                        <m:ctrlPr>
                          <a:rPr lang="en-US" altLang="zh-CN" sz="25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e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e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e>
                      </m:mr>
                    </m:m>
                  </m:oMath>
                </a14:m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and d= (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2"/>
                              <m:mcJc m:val="center"/>
                            </m:mcPr>
                          </m:mc>
                        </m:mcs>
                        <m:ctrlPr>
                          <a:rPr lang="en-US" altLang="zh-CN" sz="25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e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e>
                      </m:mr>
                      <m:mr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e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6</m:t>
                          </m:r>
                        </m:e>
                      </m:mr>
                    </m:m>
                  </m:oMath>
                </a14:m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A6C35C0C-52F3-E8E3-4EB8-D97943F40A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66800"/>
                <a:ext cx="8534400" cy="4876800"/>
              </a:xfrm>
              <a:blipFill>
                <a:blip r:embed="rId4"/>
                <a:stretch>
                  <a:fillRect l="-1000" t="-1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ECF98-045C-3661-D6B2-127193B0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9B717-8F85-B919-61A8-A9D538AE7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38400"/>
            <a:ext cx="3015574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D41F3C-2C0B-91D8-16E7-435071261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2362200"/>
            <a:ext cx="3152671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FEA69A-3B20-3AA9-34FC-3C53F2B14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3886200"/>
            <a:ext cx="2950807" cy="114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0393E4-D691-C96B-D788-E27F9711B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00" y="3886200"/>
            <a:ext cx="4421170" cy="1066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631990-D87C-196C-866F-F7FE5EBB2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5257800"/>
            <a:ext cx="3501957" cy="1143000"/>
          </a:xfrm>
          <a:prstGeom prst="rect">
            <a:avLst/>
          </a:prstGeom>
        </p:spPr>
      </p:pic>
      <p:pic>
        <p:nvPicPr>
          <p:cNvPr id="2" name="Slide 35">
            <a:hlinkClick r:id="" action="ppaction://media"/>
            <a:extLst>
              <a:ext uri="{FF2B5EF4-FFF2-40B4-BE49-F238E27FC236}">
                <a16:creationId xmlns:a16="http://schemas.microsoft.com/office/drawing/2014/main" id="{CCC73D22-3AF1-4D39-BFA2-409497B99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89489" y="503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645FA-3D96-09BA-1125-7AE59B465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D924CFF-F12F-46B0-4DE6-731227CF01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3AF9B8B3-32DE-25E3-D78F-3DC7A8572B72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066800"/>
                <a:ext cx="8534400" cy="487680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can do transposition of an array in Python. The transposition switches the rows and the columns of an array.</a:t>
                </a:r>
              </a:p>
              <a:p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Let b= (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2"/>
                              <m:mcJc m:val="center"/>
                            </m:mcPr>
                          </m:mc>
                        </m:mcs>
                        <m:ctrlPr>
                          <a:rPr lang="en-US" altLang="zh-CN" sz="25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e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e>
                        <m:e>
                          <m:r>
                            <a:rPr lang="en-US" altLang="zh-CN" sz="25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e>
                      </m:mr>
                    </m:m>
                  </m:oMath>
                </a14:m>
                <a:r>
                  <a:rPr lang="en-US" altLang="zh-CN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3AF9B8B3-32DE-25E3-D78F-3DC7A8572B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66800"/>
                <a:ext cx="8534400" cy="4876800"/>
              </a:xfrm>
              <a:blipFill>
                <a:blip r:embed="rId4"/>
                <a:stretch>
                  <a:fillRect l="-1000" t="-1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1DD69-A437-E2DB-5AD0-6BD7E349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A896D-106F-F4FA-FD44-A03932418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819400"/>
            <a:ext cx="3087758" cy="1219200"/>
          </a:xfrm>
          <a:prstGeom prst="rect">
            <a:avLst/>
          </a:prstGeom>
        </p:spPr>
      </p:pic>
      <p:pic>
        <p:nvPicPr>
          <p:cNvPr id="2" name="Slide 36">
            <a:hlinkClick r:id="" action="ppaction://media"/>
            <a:extLst>
              <a:ext uri="{FF2B5EF4-FFF2-40B4-BE49-F238E27FC236}">
                <a16:creationId xmlns:a16="http://schemas.microsoft.com/office/drawing/2014/main" id="{FC0FD23B-9B76-4C2D-B7F3-8B5CADE52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8325" y="762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1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1EC33-B13F-27C8-068A-90E31A923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5CC3579-9637-0BE1-D967-048A8391EB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693F3A3-FF97-DFE0-9E01-7FCB5E6EC2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Logical operations are defined only between a scalar and an array and between two arrays of the same size.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The logical operation is conducted between the scalar and each element of the array.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Between two arrays, the logical operation is conducted element-by-element.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9B4EA-8751-8EDB-E196-48ED7076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F40A2-C543-319E-3210-F0DFCD900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276600"/>
            <a:ext cx="6028792" cy="2429023"/>
          </a:xfrm>
          <a:prstGeom prst="rect">
            <a:avLst/>
          </a:prstGeom>
        </p:spPr>
      </p:pic>
      <p:pic>
        <p:nvPicPr>
          <p:cNvPr id="2" name="Slide 37">
            <a:hlinkClick r:id="" action="ppaction://media"/>
            <a:extLst>
              <a:ext uri="{FF2B5EF4-FFF2-40B4-BE49-F238E27FC236}">
                <a16:creationId xmlns:a16="http://schemas.microsoft.com/office/drawing/2014/main" id="{441B4792-CC71-4865-B912-9769F0155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6737" y="548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9A57B-A95F-F48E-68C1-837B60329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24852CE-19CA-1E35-8535-188F54F2E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Arrays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F3862DA-87C7-98C1-E59D-F771E742FA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5344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Python can index elements of an array that satisfy a logical expression.</a:t>
            </a:r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0A1A9-34B0-0B41-444C-79B3D415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E1769-2D7C-CDC6-657E-81FC941A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286000"/>
            <a:ext cx="4214884" cy="2590800"/>
          </a:xfrm>
          <a:prstGeom prst="rect">
            <a:avLst/>
          </a:prstGeom>
        </p:spPr>
      </p:pic>
      <p:pic>
        <p:nvPicPr>
          <p:cNvPr id="2" name="Slide 38">
            <a:hlinkClick r:id="" action="ppaction://media"/>
            <a:extLst>
              <a:ext uri="{FF2B5EF4-FFF2-40B4-BE49-F238E27FC236}">
                <a16:creationId xmlns:a16="http://schemas.microsoft.com/office/drawing/2014/main" id="{B1AC4CF2-0BF3-4BD1-80E4-6F6D0F7D6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4362" y="571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0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5BC67-9E42-5BDB-F2AC-435FA10F8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BA9C26CD-F46C-47A7-E09A-FFDCC4E4D9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Variables and Assignment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C3D95E3-B2BA-4A93-7587-65EA8D0EA6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868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a variable is assigned, it has no memory of how it was assigned.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Please try these!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x = 1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y = x + 1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x = 2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What do you see?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Reassigning the value of x will not change the value of y.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You can clear a variable using the del function. Typing “del x” will clear the variable x from the workspace.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To remove all the variables, you can use the magic command “%reset”.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25E5D-62AB-32C0-C2BC-84E8A5FB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FDF6E47F-905D-4AB9-A8C6-DFE12A21C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5590" y="63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9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4186A-33C5-DF5A-6220-99EC88D9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3B5A537-35EF-4CBD-A8DB-0B098A4DA1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String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76CD344-2787-A137-9229-5231C231B1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863014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have more data types where we can store multiple values: strings, lists, tuples, sets and dictionaries.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Let’s start with “string”.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 string is a sequence of characters, such as “Hello World”.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Strings are surrounded by either single or double quotation marks.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 blank space, “ “, between “I” and “love” is also a type “str”.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4EEDB-476B-A70B-9A07-42669EBB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C4A61-F13D-37CF-0AE8-DC1652052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810000"/>
            <a:ext cx="5240128" cy="990600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C6F09E5E-5920-448B-82C1-D183AC961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2539" y="754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5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52417-5A5C-56D0-8C73-FCAF7D608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6DBF5E91-8BA8-30AB-E5E2-E20D33C41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String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9CB0746-F23F-5B1D-0F36-0F887A7B40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2757" y="1600200"/>
            <a:ext cx="8536443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Because string is an array of characters, it has length to indicate the size of the string;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() function returns total number characters in the string (including blank space(s)).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Try these!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s = “Hello World”</a:t>
            </a:r>
          </a:p>
          <a:p>
            <a:pPr lvl="1"/>
            <a:r>
              <a:rPr lang="en-US" altLang="zh-CN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(s)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What do you see?</a:t>
            </a: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C5C8B-CC54-5527-A2D9-F5CA67D3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369A0D74-23A6-4E4B-B99D-4AB7066E6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4838" y="723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AE34D-C107-9E8D-B483-2FE7ED6DA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FB382E8E-ADEB-B8D1-9612-E99BE7E182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String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652F417-B9B6-988E-6549-B3D70E12BD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863014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Strings also have indexes for the location of each character; the index of the position starts with 0.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also select a sequence as well using string slicing. The syntax for slicing in Python is [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start:end:step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] where the third argument, step, is optional. If it is not specified, the default value for the third argument is 1.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Try these!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s= “Hello World”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s[2]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s[2:7]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s[2:]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s[:7]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What do you see?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4C854-26EA-D14C-4FF5-805E5B7B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25820FD7-4AEA-4E5B-B7D0-960EDB20F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6887" y="7297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DC249-FEB7-AE6A-E82F-792AD553C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75CB275-9C4E-0F15-99DA-15B2C3C69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String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4CD6544-E434-7851-EE47-9DA5D4A466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863014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You can also use a negative index when slicing the strings, which means counting from the end of the string. For example, -1 means the last character, -2 means the second to last and so on.</a:t>
            </a:r>
          </a:p>
          <a:p>
            <a:pPr lvl="1"/>
            <a:r>
              <a:rPr lang="en-US" altLang="zh-CN" sz="1900" dirty="0">
                <a:latin typeface="Calibri" panose="020F0502020204030204" pitchFamily="34" charset="0"/>
                <a:cs typeface="Calibri" panose="020F0502020204030204" pitchFamily="34" charset="0"/>
              </a:rPr>
              <a:t>Try these!</a:t>
            </a:r>
          </a:p>
          <a:p>
            <a:pPr lvl="1"/>
            <a:r>
              <a:rPr lang="en-US" altLang="zh-CN" sz="1900" dirty="0">
                <a:latin typeface="Calibri" panose="020F0502020204030204" pitchFamily="34" charset="0"/>
                <a:cs typeface="Calibri" panose="020F0502020204030204" pitchFamily="34" charset="0"/>
              </a:rPr>
              <a:t>s[6:-2]</a:t>
            </a:r>
          </a:p>
          <a:p>
            <a:pPr lvl="1"/>
            <a:r>
              <a:rPr lang="en-US" altLang="zh-CN" sz="1900" dirty="0">
                <a:latin typeface="Calibri" panose="020F0502020204030204" pitchFamily="34" charset="0"/>
                <a:cs typeface="Calibri" panose="020F0502020204030204" pitchFamily="34" charset="0"/>
              </a:rPr>
              <a:t>s[7:-2]</a:t>
            </a:r>
          </a:p>
          <a:p>
            <a:pPr lvl="1"/>
            <a:r>
              <a:rPr lang="en-US" altLang="zh-CN" sz="1900" dirty="0">
                <a:latin typeface="Calibri" panose="020F0502020204030204" pitchFamily="34" charset="0"/>
                <a:cs typeface="Calibri" panose="020F0502020204030204" pitchFamily="34" charset="0"/>
              </a:rPr>
              <a:t>What do you see?</a:t>
            </a:r>
          </a:p>
          <a:p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s[::2] means print every other character in the variable “s”.</a:t>
            </a:r>
          </a:p>
          <a:p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Strings cannot be used for mathematical operations.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76937-A9A4-ABCA-2656-8F35C14C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1083D-838C-8C2C-4C81-DB1E80061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724400"/>
            <a:ext cx="6971168" cy="2070078"/>
          </a:xfrm>
          <a:prstGeom prst="rect">
            <a:avLst/>
          </a:prstGeom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CCEE3135-2FBB-4F26-B457-6FD80EB90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6887" y="753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4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0EF58-6DB7-E54F-D959-24CA22AD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08B9C190-04C3-229B-C376-3B3B42332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Data Structure – String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43A94C1-6028-D2E2-D1AD-B0C848BEC1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863014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Numbers can also be expressed as a string. For example, s=“123” means that s is the string 123, but not the number one hundred and twenty three. However, strings represent words or text and so should not have addition defined on them.</a:t>
            </a:r>
          </a:p>
          <a:p>
            <a:pPr marL="0" indent="0">
              <a:buNone/>
            </a:pP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One string can be concatenated to another string.</a:t>
            </a: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F7A6A-BB63-D216-4D91-420868D8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340C7-4CFC-4248-5D19-71B52407B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038600"/>
            <a:ext cx="3429479" cy="1219370"/>
          </a:xfrm>
          <a:prstGeom prst="rect">
            <a:avLst/>
          </a:prstGeom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5A897EF6-A4BE-4292-844B-BA9089AFA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1590" y="754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7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8AA4816-C9F1-4CD4-AA5D-927D45E3FD17}" vid="{5A78AEAD-ADAE-4A25-B980-59F8B34504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3308</TotalTime>
  <Words>2221</Words>
  <Application>Microsoft Office PowerPoint</Application>
  <PresentationFormat>On-screen Show (4:3)</PresentationFormat>
  <Paragraphs>273</Paragraphs>
  <Slides>38</Slides>
  <Notes>3</Notes>
  <HiddenSlides>0</HiddenSlides>
  <MMClips>37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等线</vt:lpstr>
      <vt:lpstr>等线 Light</vt:lpstr>
      <vt:lpstr>맑은 고딕</vt:lpstr>
      <vt:lpstr>Arial</vt:lpstr>
      <vt:lpstr>Calibri</vt:lpstr>
      <vt:lpstr>Calibri Light</vt:lpstr>
      <vt:lpstr>Cambria Math</vt:lpstr>
      <vt:lpstr>Wingdings</vt:lpstr>
      <vt:lpstr>Theme1</vt:lpstr>
      <vt:lpstr>Chapter 2 Variables and Basic Data Structures</vt:lpstr>
      <vt:lpstr>Variables and Assignment</vt:lpstr>
      <vt:lpstr>Variables and Assignment (cont.)</vt:lpstr>
      <vt:lpstr>Variables and Assignment (cont.)</vt:lpstr>
      <vt:lpstr>Data Structure – String</vt:lpstr>
      <vt:lpstr>Data Structure – String (cont.)</vt:lpstr>
      <vt:lpstr>Data Structure – String (cont.)</vt:lpstr>
      <vt:lpstr>Data Structure – String (cont.)</vt:lpstr>
      <vt:lpstr>Data Structure – String (cont.)</vt:lpstr>
      <vt:lpstr>Data Structure – String (cont.)</vt:lpstr>
      <vt:lpstr>Data Structure – String (cont.)</vt:lpstr>
      <vt:lpstr>Data Structure – String (cont.)</vt:lpstr>
      <vt:lpstr>Data Structure – List</vt:lpstr>
      <vt:lpstr>Data Structure – List (cont.)</vt:lpstr>
      <vt:lpstr>Data Structure – List (cont.)</vt:lpstr>
      <vt:lpstr>Data Structure – List (cont.)</vt:lpstr>
      <vt:lpstr>Data Structure – List (cont.)</vt:lpstr>
      <vt:lpstr>Data Structure – Tuple</vt:lpstr>
      <vt:lpstr>Data Structure – Tuple (cont.)</vt:lpstr>
      <vt:lpstr>Data Structure – Tuple (cont.)</vt:lpstr>
      <vt:lpstr>Data Structure – Set</vt:lpstr>
      <vt:lpstr>Data Structure – Set (cont.)</vt:lpstr>
      <vt:lpstr>Data Structure – Dictionary</vt:lpstr>
      <vt:lpstr>Data Structure – Dictionary (cont.)</vt:lpstr>
      <vt:lpstr>Data Structure – Dictionary (cont.)</vt:lpstr>
      <vt:lpstr>Data Structure – Dictionary (cont.)</vt:lpstr>
      <vt:lpstr>Data Structure – Arrays</vt:lpstr>
      <vt:lpstr>Data Structure – Arrays (cont.)</vt:lpstr>
      <vt:lpstr>Data Structure – Arrays (cont.)</vt:lpstr>
      <vt:lpstr>Data Structure – Arrays (cont.)</vt:lpstr>
      <vt:lpstr>Data Structure – Arrays (cont.)</vt:lpstr>
      <vt:lpstr>Data Structure – Arrays (cont.)</vt:lpstr>
      <vt:lpstr>Data Structure – Arrays (cont.)</vt:lpstr>
      <vt:lpstr>Data Structure – Arrays (cont.)</vt:lpstr>
      <vt:lpstr>Data Structure – Arrays (cont.)</vt:lpstr>
      <vt:lpstr>Data Structure – Arrays (cont.)</vt:lpstr>
      <vt:lpstr>Data Structure – Arrays (cont.)</vt:lpstr>
      <vt:lpstr>Data Structure – Arrays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Dr. Hyung Jae Chang</cp:lastModifiedBy>
  <cp:revision>291</cp:revision>
  <dcterms:created xsi:type="dcterms:W3CDTF">2012-05-05T14:18:17Z</dcterms:created>
  <dcterms:modified xsi:type="dcterms:W3CDTF">2024-02-28T08:16:31Z</dcterms:modified>
</cp:coreProperties>
</file>