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CDB30-E154-4B3F-9F35-0CFE4899F477}" v="22" dt="2024-03-03T15:28:48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6247" autoAdjust="0"/>
  </p:normalViewPr>
  <p:slideViewPr>
    <p:cSldViewPr>
      <p:cViewPr varScale="1">
        <p:scale>
          <a:sx n="89" d="100"/>
          <a:sy n="89" d="100"/>
        </p:scale>
        <p:origin x="8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937758253" sldId="26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927084360" sldId="26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347234565" sldId="26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18775646" sldId="26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212385745" sldId="26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66085236" sldId="26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993353565" sldId="26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503297404" sldId="26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686046039" sldId="26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8346343" sldId="27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139098517" sldId="27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000853892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1"/>
        </pc:sldMkLst>
      </pc:sldChg>
    </pc:docChg>
  </pc:docChgLst>
  <pc:docChgLst>
    <pc:chgData name="Dr. Hyung Jae Chang" userId="886d5175-8769-4946-920e-866bf9151013" providerId="ADAL" clId="{DF9CDB30-E154-4B3F-9F35-0CFE4899F477}"/>
    <pc:docChg chg="undo custSel modSld">
      <pc:chgData name="Dr. Hyung Jae Chang" userId="886d5175-8769-4946-920e-866bf9151013" providerId="ADAL" clId="{DF9CDB30-E154-4B3F-9F35-0CFE4899F477}" dt="2024-03-03T15:28:50.659" v="57" actId="1076"/>
      <pc:docMkLst>
        <pc:docMk/>
      </pc:docMkLst>
      <pc:sldChg chg="modSp mod">
        <pc:chgData name="Dr. Hyung Jae Chang" userId="886d5175-8769-4946-920e-866bf9151013" providerId="ADAL" clId="{DF9CDB30-E154-4B3F-9F35-0CFE4899F477}" dt="2024-03-03T13:46:36.662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DF9CDB30-E154-4B3F-9F35-0CFE4899F477}" dt="2024-03-03T13:46:36.662" v="0" actId="1076"/>
          <ac:picMkLst>
            <pc:docMk/>
            <pc:sldMk cId="0" sldId="258"/>
            <ac:picMk id="2" creationId="{169915DD-C69A-3982-F5F3-7DCACE20754E}"/>
          </ac:picMkLst>
        </pc:picChg>
      </pc:sldChg>
      <pc:sldChg chg="modSp mod">
        <pc:chgData name="Dr. Hyung Jae Chang" userId="886d5175-8769-4946-920e-866bf9151013" providerId="ADAL" clId="{DF9CDB30-E154-4B3F-9F35-0CFE4899F477}" dt="2024-03-03T13:49:08.116" v="1" actId="1076"/>
        <pc:sldMkLst>
          <pc:docMk/>
          <pc:sldMk cId="2525929896" sldId="259"/>
        </pc:sldMkLst>
        <pc:picChg chg="mod">
          <ac:chgData name="Dr. Hyung Jae Chang" userId="886d5175-8769-4946-920e-866bf9151013" providerId="ADAL" clId="{DF9CDB30-E154-4B3F-9F35-0CFE4899F477}" dt="2024-03-03T13:49:08.116" v="1" actId="1076"/>
          <ac:picMkLst>
            <pc:docMk/>
            <pc:sldMk cId="2525929896" sldId="259"/>
            <ac:picMk id="2" creationId="{07ADD6D1-0CB9-619A-57F5-2DD66DD583AD}"/>
          </ac:picMkLst>
        </pc:picChg>
      </pc:sldChg>
      <pc:sldChg chg="modSp mod">
        <pc:chgData name="Dr. Hyung Jae Chang" userId="886d5175-8769-4946-920e-866bf9151013" providerId="ADAL" clId="{DF9CDB30-E154-4B3F-9F35-0CFE4899F477}" dt="2024-03-03T13:50:33.913" v="2" actId="1076"/>
        <pc:sldMkLst>
          <pc:docMk/>
          <pc:sldMk cId="3901147010" sldId="260"/>
        </pc:sldMkLst>
        <pc:picChg chg="mod">
          <ac:chgData name="Dr. Hyung Jae Chang" userId="886d5175-8769-4946-920e-866bf9151013" providerId="ADAL" clId="{DF9CDB30-E154-4B3F-9F35-0CFE4899F477}" dt="2024-03-03T13:50:33.913" v="2" actId="1076"/>
          <ac:picMkLst>
            <pc:docMk/>
            <pc:sldMk cId="3901147010" sldId="260"/>
            <ac:picMk id="2" creationId="{B1A83B10-2BBE-CCB8-3A91-CC9F81C07205}"/>
          </ac:picMkLst>
        </pc:picChg>
      </pc:sldChg>
      <pc:sldChg chg="modSp mod">
        <pc:chgData name="Dr. Hyung Jae Chang" userId="886d5175-8769-4946-920e-866bf9151013" providerId="ADAL" clId="{DF9CDB30-E154-4B3F-9F35-0CFE4899F477}" dt="2024-03-03T13:53:21.688" v="3" actId="1076"/>
        <pc:sldMkLst>
          <pc:docMk/>
          <pc:sldMk cId="2937758253" sldId="261"/>
        </pc:sldMkLst>
        <pc:picChg chg="mod">
          <ac:chgData name="Dr. Hyung Jae Chang" userId="886d5175-8769-4946-920e-866bf9151013" providerId="ADAL" clId="{DF9CDB30-E154-4B3F-9F35-0CFE4899F477}" dt="2024-03-03T13:53:21.688" v="3" actId="1076"/>
          <ac:picMkLst>
            <pc:docMk/>
            <pc:sldMk cId="2937758253" sldId="261"/>
            <ac:picMk id="2" creationId="{6F1B4489-507C-1152-5112-5F8BD2BAC169}"/>
          </ac:picMkLst>
        </pc:picChg>
      </pc:sldChg>
      <pc:sldChg chg="modSp mod">
        <pc:chgData name="Dr. Hyung Jae Chang" userId="886d5175-8769-4946-920e-866bf9151013" providerId="ADAL" clId="{DF9CDB30-E154-4B3F-9F35-0CFE4899F477}" dt="2024-03-03T13:56:21.630" v="4" actId="1076"/>
        <pc:sldMkLst>
          <pc:docMk/>
          <pc:sldMk cId="1927084360" sldId="262"/>
        </pc:sldMkLst>
        <pc:picChg chg="mod">
          <ac:chgData name="Dr. Hyung Jae Chang" userId="886d5175-8769-4946-920e-866bf9151013" providerId="ADAL" clId="{DF9CDB30-E154-4B3F-9F35-0CFE4899F477}" dt="2024-03-03T13:56:21.630" v="4" actId="1076"/>
          <ac:picMkLst>
            <pc:docMk/>
            <pc:sldMk cId="1927084360" sldId="262"/>
            <ac:picMk id="2" creationId="{E45E3BD5-2728-9D09-19ED-8FB93DAEAAB2}"/>
          </ac:picMkLst>
        </pc:picChg>
      </pc:sldChg>
      <pc:sldChg chg="modSp mod">
        <pc:chgData name="Dr. Hyung Jae Chang" userId="886d5175-8769-4946-920e-866bf9151013" providerId="ADAL" clId="{DF9CDB30-E154-4B3F-9F35-0CFE4899F477}" dt="2024-03-03T13:59:08.054" v="5" actId="1076"/>
        <pc:sldMkLst>
          <pc:docMk/>
          <pc:sldMk cId="1347234565" sldId="263"/>
        </pc:sldMkLst>
        <pc:picChg chg="mod">
          <ac:chgData name="Dr. Hyung Jae Chang" userId="886d5175-8769-4946-920e-866bf9151013" providerId="ADAL" clId="{DF9CDB30-E154-4B3F-9F35-0CFE4899F477}" dt="2024-03-03T13:59:08.054" v="5" actId="1076"/>
          <ac:picMkLst>
            <pc:docMk/>
            <pc:sldMk cId="1347234565" sldId="263"/>
            <ac:picMk id="2" creationId="{18757932-EBAD-7F10-908B-8DB4D0B65FD9}"/>
          </ac:picMkLst>
        </pc:picChg>
      </pc:sldChg>
      <pc:sldChg chg="modSp mod">
        <pc:chgData name="Dr. Hyung Jae Chang" userId="886d5175-8769-4946-920e-866bf9151013" providerId="ADAL" clId="{DF9CDB30-E154-4B3F-9F35-0CFE4899F477}" dt="2024-03-03T14:00:11.233" v="6" actId="1076"/>
        <pc:sldMkLst>
          <pc:docMk/>
          <pc:sldMk cId="1018775646" sldId="264"/>
        </pc:sldMkLst>
        <pc:picChg chg="mod">
          <ac:chgData name="Dr. Hyung Jae Chang" userId="886d5175-8769-4946-920e-866bf9151013" providerId="ADAL" clId="{DF9CDB30-E154-4B3F-9F35-0CFE4899F477}" dt="2024-03-03T14:00:11.233" v="6" actId="1076"/>
          <ac:picMkLst>
            <pc:docMk/>
            <pc:sldMk cId="1018775646" sldId="264"/>
            <ac:picMk id="2" creationId="{19F469D3-DA9D-F0DB-69EC-4E4E7658332D}"/>
          </ac:picMkLst>
        </pc:picChg>
      </pc:sldChg>
      <pc:sldChg chg="modSp mod">
        <pc:chgData name="Dr. Hyung Jae Chang" userId="886d5175-8769-4946-920e-866bf9151013" providerId="ADAL" clId="{DF9CDB30-E154-4B3F-9F35-0CFE4899F477}" dt="2024-03-03T14:01:57.322" v="12" actId="1076"/>
        <pc:sldMkLst>
          <pc:docMk/>
          <pc:sldMk cId="3212385745" sldId="265"/>
        </pc:sldMkLst>
        <pc:spChg chg="mod">
          <ac:chgData name="Dr. Hyung Jae Chang" userId="886d5175-8769-4946-920e-866bf9151013" providerId="ADAL" clId="{DF9CDB30-E154-4B3F-9F35-0CFE4899F477}" dt="2024-03-03T14:00:39.598" v="11" actId="20577"/>
          <ac:spMkLst>
            <pc:docMk/>
            <pc:sldMk cId="3212385745" sldId="265"/>
            <ac:spMk id="9219" creationId="{C8A747FD-2638-E536-7FD1-28407BE32820}"/>
          </ac:spMkLst>
        </pc:spChg>
        <pc:picChg chg="mod">
          <ac:chgData name="Dr. Hyung Jae Chang" userId="886d5175-8769-4946-920e-866bf9151013" providerId="ADAL" clId="{DF9CDB30-E154-4B3F-9F35-0CFE4899F477}" dt="2024-03-03T14:01:57.322" v="12" actId="1076"/>
          <ac:picMkLst>
            <pc:docMk/>
            <pc:sldMk cId="3212385745" sldId="265"/>
            <ac:picMk id="2" creationId="{CD359CEF-D3E8-060C-ED8B-403850D50F74}"/>
          </ac:picMkLst>
        </pc:picChg>
      </pc:sldChg>
      <pc:sldChg chg="modSp mod">
        <pc:chgData name="Dr. Hyung Jae Chang" userId="886d5175-8769-4946-920e-866bf9151013" providerId="ADAL" clId="{DF9CDB30-E154-4B3F-9F35-0CFE4899F477}" dt="2024-03-03T14:04:02.637" v="14" actId="1076"/>
        <pc:sldMkLst>
          <pc:docMk/>
          <pc:sldMk cId="266085236" sldId="266"/>
        </pc:sldMkLst>
        <pc:spChg chg="mod">
          <ac:chgData name="Dr. Hyung Jae Chang" userId="886d5175-8769-4946-920e-866bf9151013" providerId="ADAL" clId="{DF9CDB30-E154-4B3F-9F35-0CFE4899F477}" dt="2024-03-03T14:02:02.995" v="13" actId="1035"/>
          <ac:spMkLst>
            <pc:docMk/>
            <pc:sldMk cId="266085236" sldId="266"/>
            <ac:spMk id="9219" creationId="{77C17DAC-DFA5-117D-30B1-E7290428DCBA}"/>
          </ac:spMkLst>
        </pc:spChg>
        <pc:picChg chg="mod">
          <ac:chgData name="Dr. Hyung Jae Chang" userId="886d5175-8769-4946-920e-866bf9151013" providerId="ADAL" clId="{DF9CDB30-E154-4B3F-9F35-0CFE4899F477}" dt="2024-03-03T14:04:02.637" v="14" actId="1076"/>
          <ac:picMkLst>
            <pc:docMk/>
            <pc:sldMk cId="266085236" sldId="266"/>
            <ac:picMk id="2" creationId="{502D6136-EFB3-FE98-018B-466FADD613A3}"/>
          </ac:picMkLst>
        </pc:picChg>
      </pc:sldChg>
      <pc:sldChg chg="modSp mod">
        <pc:chgData name="Dr. Hyung Jae Chang" userId="886d5175-8769-4946-920e-866bf9151013" providerId="ADAL" clId="{DF9CDB30-E154-4B3F-9F35-0CFE4899F477}" dt="2024-03-03T14:40:08.371" v="20" actId="1076"/>
        <pc:sldMkLst>
          <pc:docMk/>
          <pc:sldMk cId="993353565" sldId="267"/>
        </pc:sldMkLst>
        <pc:spChg chg="mod">
          <ac:chgData name="Dr. Hyung Jae Chang" userId="886d5175-8769-4946-920e-866bf9151013" providerId="ADAL" clId="{DF9CDB30-E154-4B3F-9F35-0CFE4899F477}" dt="2024-03-03T14:38:14.159" v="19" actId="20577"/>
          <ac:spMkLst>
            <pc:docMk/>
            <pc:sldMk cId="993353565" sldId="267"/>
            <ac:spMk id="9219" creationId="{B6C19EE6-6AC6-2C89-D9D4-9CDBD44A9A09}"/>
          </ac:spMkLst>
        </pc:spChg>
        <pc:picChg chg="mod">
          <ac:chgData name="Dr. Hyung Jae Chang" userId="886d5175-8769-4946-920e-866bf9151013" providerId="ADAL" clId="{DF9CDB30-E154-4B3F-9F35-0CFE4899F477}" dt="2024-03-03T14:40:08.371" v="20" actId="1076"/>
          <ac:picMkLst>
            <pc:docMk/>
            <pc:sldMk cId="993353565" sldId="267"/>
            <ac:picMk id="2" creationId="{006D17BF-AE8E-1E47-4E88-AFC3F0FFC499}"/>
          </ac:picMkLst>
        </pc:picChg>
      </pc:sldChg>
      <pc:sldChg chg="modSp mod">
        <pc:chgData name="Dr. Hyung Jae Chang" userId="886d5175-8769-4946-920e-866bf9151013" providerId="ADAL" clId="{DF9CDB30-E154-4B3F-9F35-0CFE4899F477}" dt="2024-03-03T14:41:03.882" v="21" actId="1076"/>
        <pc:sldMkLst>
          <pc:docMk/>
          <pc:sldMk cId="2503297404" sldId="268"/>
        </pc:sldMkLst>
        <pc:picChg chg="mod">
          <ac:chgData name="Dr. Hyung Jae Chang" userId="886d5175-8769-4946-920e-866bf9151013" providerId="ADAL" clId="{DF9CDB30-E154-4B3F-9F35-0CFE4899F477}" dt="2024-03-03T14:41:03.882" v="21" actId="1076"/>
          <ac:picMkLst>
            <pc:docMk/>
            <pc:sldMk cId="2503297404" sldId="268"/>
            <ac:picMk id="2" creationId="{F3219086-7B27-88F7-B767-BC61958DFEA3}"/>
          </ac:picMkLst>
        </pc:picChg>
      </pc:sldChg>
      <pc:sldChg chg="modSp mod">
        <pc:chgData name="Dr. Hyung Jae Chang" userId="886d5175-8769-4946-920e-866bf9151013" providerId="ADAL" clId="{DF9CDB30-E154-4B3F-9F35-0CFE4899F477}" dt="2024-03-03T14:42:03.793" v="22" actId="1076"/>
        <pc:sldMkLst>
          <pc:docMk/>
          <pc:sldMk cId="2686046039" sldId="269"/>
        </pc:sldMkLst>
        <pc:picChg chg="mod">
          <ac:chgData name="Dr. Hyung Jae Chang" userId="886d5175-8769-4946-920e-866bf9151013" providerId="ADAL" clId="{DF9CDB30-E154-4B3F-9F35-0CFE4899F477}" dt="2024-03-03T14:42:03.793" v="22" actId="1076"/>
          <ac:picMkLst>
            <pc:docMk/>
            <pc:sldMk cId="2686046039" sldId="269"/>
            <ac:picMk id="2" creationId="{EF42E493-C615-58F9-D2BF-E1EC798544C0}"/>
          </ac:picMkLst>
        </pc:picChg>
      </pc:sldChg>
      <pc:sldChg chg="modSp mod">
        <pc:chgData name="Dr. Hyung Jae Chang" userId="886d5175-8769-4946-920e-866bf9151013" providerId="ADAL" clId="{DF9CDB30-E154-4B3F-9F35-0CFE4899F477}" dt="2024-03-03T14:43:34.441" v="23" actId="1076"/>
        <pc:sldMkLst>
          <pc:docMk/>
          <pc:sldMk cId="108346343" sldId="270"/>
        </pc:sldMkLst>
        <pc:picChg chg="mod">
          <ac:chgData name="Dr. Hyung Jae Chang" userId="886d5175-8769-4946-920e-866bf9151013" providerId="ADAL" clId="{DF9CDB30-E154-4B3F-9F35-0CFE4899F477}" dt="2024-03-03T14:43:34.441" v="23" actId="1076"/>
          <ac:picMkLst>
            <pc:docMk/>
            <pc:sldMk cId="108346343" sldId="270"/>
            <ac:picMk id="2" creationId="{7DDB7DA2-928C-DCE7-DA67-C6D3EA4F592E}"/>
          </ac:picMkLst>
        </pc:picChg>
      </pc:sldChg>
      <pc:sldChg chg="delSp modSp mod delAnim">
        <pc:chgData name="Dr. Hyung Jae Chang" userId="886d5175-8769-4946-920e-866bf9151013" providerId="ADAL" clId="{DF9CDB30-E154-4B3F-9F35-0CFE4899F477}" dt="2024-03-03T15:01:18.443" v="30" actId="1076"/>
        <pc:sldMkLst>
          <pc:docMk/>
          <pc:sldMk cId="2228060979" sldId="271"/>
        </pc:sldMkLst>
        <pc:picChg chg="del mod">
          <ac:chgData name="Dr. Hyung Jae Chang" userId="886d5175-8769-4946-920e-866bf9151013" providerId="ADAL" clId="{DF9CDB30-E154-4B3F-9F35-0CFE4899F477}" dt="2024-03-03T14:47:54.430" v="25" actId="478"/>
          <ac:picMkLst>
            <pc:docMk/>
            <pc:sldMk cId="2228060979" sldId="271"/>
            <ac:picMk id="2" creationId="{F009BDAA-D014-DCBA-3449-BC9CA5D1607F}"/>
          </ac:picMkLst>
        </pc:picChg>
        <pc:picChg chg="del mod">
          <ac:chgData name="Dr. Hyung Jae Chang" userId="886d5175-8769-4946-920e-866bf9151013" providerId="ADAL" clId="{DF9CDB30-E154-4B3F-9F35-0CFE4899F477}" dt="2024-03-03T14:57:15.416" v="27" actId="478"/>
          <ac:picMkLst>
            <pc:docMk/>
            <pc:sldMk cId="2228060979" sldId="271"/>
            <ac:picMk id="4" creationId="{A57DE434-23DE-D38D-BF3F-A6D5E83E0691}"/>
          </ac:picMkLst>
        </pc:picChg>
        <pc:picChg chg="del mod">
          <ac:chgData name="Dr. Hyung Jae Chang" userId="886d5175-8769-4946-920e-866bf9151013" providerId="ADAL" clId="{DF9CDB30-E154-4B3F-9F35-0CFE4899F477}" dt="2024-03-03T14:59:19.227" v="29" actId="478"/>
          <ac:picMkLst>
            <pc:docMk/>
            <pc:sldMk cId="2228060979" sldId="271"/>
            <ac:picMk id="6" creationId="{339C919C-6B67-92C9-2DDC-104244D81C9F}"/>
          </ac:picMkLst>
        </pc:picChg>
        <pc:picChg chg="mod">
          <ac:chgData name="Dr. Hyung Jae Chang" userId="886d5175-8769-4946-920e-866bf9151013" providerId="ADAL" clId="{DF9CDB30-E154-4B3F-9F35-0CFE4899F477}" dt="2024-03-03T15:01:18.443" v="30" actId="1076"/>
          <ac:picMkLst>
            <pc:docMk/>
            <pc:sldMk cId="2228060979" sldId="271"/>
            <ac:picMk id="8" creationId="{B2916458-CB51-A959-65CA-631E57DDA510}"/>
          </ac:picMkLst>
        </pc:picChg>
      </pc:sldChg>
      <pc:sldChg chg="modSp mod">
        <pc:chgData name="Dr. Hyung Jae Chang" userId="886d5175-8769-4946-920e-866bf9151013" providerId="ADAL" clId="{DF9CDB30-E154-4B3F-9F35-0CFE4899F477}" dt="2024-03-03T15:23:58.195" v="41" actId="20577"/>
        <pc:sldMkLst>
          <pc:docMk/>
          <pc:sldMk cId="3139098517" sldId="272"/>
        </pc:sldMkLst>
        <pc:spChg chg="mod">
          <ac:chgData name="Dr. Hyung Jae Chang" userId="886d5175-8769-4946-920e-866bf9151013" providerId="ADAL" clId="{DF9CDB30-E154-4B3F-9F35-0CFE4899F477}" dt="2024-03-03T15:23:58.195" v="41" actId="20577"/>
          <ac:spMkLst>
            <pc:docMk/>
            <pc:sldMk cId="3139098517" sldId="272"/>
            <ac:spMk id="9218" creationId="{2CA8D744-E6AE-83EA-2953-32DD0BF485B1}"/>
          </ac:spMkLst>
        </pc:spChg>
        <pc:spChg chg="mod">
          <ac:chgData name="Dr. Hyung Jae Chang" userId="886d5175-8769-4946-920e-866bf9151013" providerId="ADAL" clId="{DF9CDB30-E154-4B3F-9F35-0CFE4899F477}" dt="2024-03-03T15:23:22.042" v="33" actId="1076"/>
          <ac:spMkLst>
            <pc:docMk/>
            <pc:sldMk cId="3139098517" sldId="272"/>
            <ac:spMk id="9219" creationId="{F5A5C38E-5AC9-71BC-1E70-FD4550139A1E}"/>
          </ac:spMkLst>
        </pc:spChg>
      </pc:sldChg>
      <pc:sldChg chg="addSp delSp modSp mod delAnim">
        <pc:chgData name="Dr. Hyung Jae Chang" userId="886d5175-8769-4946-920e-866bf9151013" providerId="ADAL" clId="{DF9CDB30-E154-4B3F-9F35-0CFE4899F477}" dt="2024-03-03T15:28:50.659" v="57" actId="1076"/>
        <pc:sldMkLst>
          <pc:docMk/>
          <pc:sldMk cId="3000853892" sldId="273"/>
        </pc:sldMkLst>
        <pc:spChg chg="add mod">
          <ac:chgData name="Dr. Hyung Jae Chang" userId="886d5175-8769-4946-920e-866bf9151013" providerId="ADAL" clId="{DF9CDB30-E154-4B3F-9F35-0CFE4899F477}" dt="2024-03-03T15:24:12.371" v="53"/>
          <ac:spMkLst>
            <pc:docMk/>
            <pc:sldMk cId="3000853892" sldId="273"/>
            <ac:spMk id="3" creationId="{AFB5CAD2-E8CC-CAD4-4E73-E62CF0E5F678}"/>
          </ac:spMkLst>
        </pc:spChg>
        <pc:spChg chg="mod">
          <ac:chgData name="Dr. Hyung Jae Chang" userId="886d5175-8769-4946-920e-866bf9151013" providerId="ADAL" clId="{DF9CDB30-E154-4B3F-9F35-0CFE4899F477}" dt="2024-03-03T15:24:09.527" v="51" actId="1035"/>
          <ac:spMkLst>
            <pc:docMk/>
            <pc:sldMk cId="3000853892" sldId="273"/>
            <ac:spMk id="9218" creationId="{A9A8BEFC-BF5A-E4B6-84DD-2CC13C2E7975}"/>
          </ac:spMkLst>
        </pc:spChg>
        <pc:spChg chg="mod">
          <ac:chgData name="Dr. Hyung Jae Chang" userId="886d5175-8769-4946-920e-866bf9151013" providerId="ADAL" clId="{DF9CDB30-E154-4B3F-9F35-0CFE4899F477}" dt="2024-03-03T15:24:07.608" v="47" actId="1035"/>
          <ac:spMkLst>
            <pc:docMk/>
            <pc:sldMk cId="3000853892" sldId="273"/>
            <ac:spMk id="9219" creationId="{1D037179-69C4-2054-57F2-49C35D0CF508}"/>
          </ac:spMkLst>
        </pc:spChg>
        <pc:picChg chg="del mod">
          <ac:chgData name="Dr. Hyung Jae Chang" userId="886d5175-8769-4946-920e-866bf9151013" providerId="ADAL" clId="{DF9CDB30-E154-4B3F-9F35-0CFE4899F477}" dt="2024-03-03T15:24:14.456" v="54" actId="478"/>
          <ac:picMkLst>
            <pc:docMk/>
            <pc:sldMk cId="3000853892" sldId="273"/>
            <ac:picMk id="2" creationId="{EE30B79D-A81C-8791-341F-E1DA5DD78E25}"/>
          </ac:picMkLst>
        </pc:picChg>
        <pc:picChg chg="del mod">
          <ac:chgData name="Dr. Hyung Jae Chang" userId="886d5175-8769-4946-920e-866bf9151013" providerId="ADAL" clId="{DF9CDB30-E154-4B3F-9F35-0CFE4899F477}" dt="2024-03-03T15:27:11.153" v="56" actId="478"/>
          <ac:picMkLst>
            <pc:docMk/>
            <pc:sldMk cId="3000853892" sldId="273"/>
            <ac:picMk id="6" creationId="{FEA5E25E-A551-377E-1507-BCF7A9527D12}"/>
          </ac:picMkLst>
        </pc:picChg>
        <pc:picChg chg="mod">
          <ac:chgData name="Dr. Hyung Jae Chang" userId="886d5175-8769-4946-920e-866bf9151013" providerId="ADAL" clId="{DF9CDB30-E154-4B3F-9F35-0CFE4899F477}" dt="2024-03-03T15:28:50.659" v="57" actId="1076"/>
          <ac:picMkLst>
            <pc:docMk/>
            <pc:sldMk cId="3000853892" sldId="273"/>
            <ac:picMk id="7" creationId="{BAFBF42E-1B35-6039-72EB-68C3C68680EF}"/>
          </ac:picMkLst>
        </pc:picChg>
      </pc:sldChg>
    </pc:docChg>
  </pc:docChgLst>
  <pc:docChgLst>
    <pc:chgData name="Hyung Chang" userId="886d5175-8769-4946-920e-866bf9151013" providerId="ADAL" clId="{3F9AC890-8EF5-4206-BA75-C6E44F55CFC3}"/>
    <pc:docChg chg="undo custSel modSld modMainMaster">
      <pc:chgData name="Hyung Chang" userId="886d5175-8769-4946-920e-866bf9151013" providerId="ADAL" clId="{3F9AC890-8EF5-4206-BA75-C6E44F55CFC3}" dt="2021-10-03T21:58:47.527" v="306" actId="1076"/>
      <pc:docMkLst>
        <pc:docMk/>
      </pc:docMkLst>
      <pc:sldChg chg="addSp modSp mod">
        <pc:chgData name="Hyung Chang" userId="886d5175-8769-4946-920e-866bf9151013" providerId="ADAL" clId="{3F9AC890-8EF5-4206-BA75-C6E44F55CFC3}" dt="2021-10-03T21:49:42.497" v="179" actId="2711"/>
        <pc:sldMkLst>
          <pc:docMk/>
          <pc:sldMk cId="0" sldId="258"/>
        </pc:sldMkLst>
        <pc:spChg chg="add mod">
          <ac:chgData name="Hyung Chang" userId="886d5175-8769-4946-920e-866bf9151013" providerId="ADAL" clId="{3F9AC890-8EF5-4206-BA75-C6E44F55CFC3}" dt="2021-10-03T21:49:37.717" v="178" actId="571"/>
          <ac:spMkLst>
            <pc:docMk/>
            <pc:sldMk cId="0" sldId="258"/>
            <ac:spMk id="6" creationId="{8F5FADAD-C25B-4CB8-B89A-24E065DEA4F6}"/>
          </ac:spMkLst>
        </pc:spChg>
        <pc:spChg chg="mod">
          <ac:chgData name="Hyung Chang" userId="886d5175-8769-4946-920e-866bf9151013" providerId="ADAL" clId="{3F9AC890-8EF5-4206-BA75-C6E44F55CFC3}" dt="2021-10-03T21:48:47.472" v="172" actId="2711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9:42.497" v="179" actId="2711"/>
          <ac:spMkLst>
            <pc:docMk/>
            <pc:sldMk cId="0" sldId="258"/>
            <ac:spMk id="921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9:35.577" v="176" actId="2711"/>
        <pc:sldMkLst>
          <pc:docMk/>
          <pc:sldMk cId="2937758253" sldId="261"/>
        </pc:sldMkLst>
        <pc:spChg chg="mod">
          <ac:chgData name="Hyung Chang" userId="886d5175-8769-4946-920e-866bf9151013" providerId="ADAL" clId="{3F9AC890-8EF5-4206-BA75-C6E44F55CFC3}" dt="2021-10-03T21:49:35.577" v="176" actId="2711"/>
          <ac:spMkLst>
            <pc:docMk/>
            <pc:sldMk cId="2937758253" sldId="261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50.977" v="155" actId="1036"/>
        <pc:sldMkLst>
          <pc:docMk/>
          <pc:sldMk cId="1927084360" sldId="262"/>
        </pc:sldMkLst>
        <pc:spChg chg="mod">
          <ac:chgData name="Hyung Chang" userId="886d5175-8769-4946-920e-866bf9151013" providerId="ADAL" clId="{3F9AC890-8EF5-4206-BA75-C6E44F55CFC3}" dt="2021-10-03T21:47:50.977" v="155" actId="1036"/>
          <ac:spMkLst>
            <pc:docMk/>
            <pc:sldMk cId="1927084360" sldId="26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39.201" v="150" actId="2711"/>
        <pc:sldMkLst>
          <pc:docMk/>
          <pc:sldMk cId="1018775646" sldId="264"/>
        </pc:sldMkLst>
        <pc:spChg chg="mod">
          <ac:chgData name="Hyung Chang" userId="886d5175-8769-4946-920e-866bf9151013" providerId="ADAL" clId="{3F9AC890-8EF5-4206-BA75-C6E44F55CFC3}" dt="2021-10-03T21:47:39.201" v="150" actId="2711"/>
          <ac:spMkLst>
            <pc:docMk/>
            <pc:sldMk cId="1018775646" sldId="264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23.750" v="149" actId="2711"/>
        <pc:sldMkLst>
          <pc:docMk/>
          <pc:sldMk cId="3212385745" sldId="265"/>
        </pc:sldMkLst>
        <pc:spChg chg="mod">
          <ac:chgData name="Hyung Chang" userId="886d5175-8769-4946-920e-866bf9151013" providerId="ADAL" clId="{3F9AC890-8EF5-4206-BA75-C6E44F55CFC3}" dt="2021-10-03T21:47:23.750" v="149" actId="2711"/>
          <ac:spMkLst>
            <pc:docMk/>
            <pc:sldMk cId="3212385745" sldId="26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09.168" v="270" actId="20577"/>
        <pc:sldMkLst>
          <pc:docMk/>
          <pc:sldMk cId="266085236" sldId="266"/>
        </pc:sldMkLst>
        <pc:spChg chg="mod">
          <ac:chgData name="Hyung Chang" userId="886d5175-8769-4946-920e-866bf9151013" providerId="ADAL" clId="{3F9AC890-8EF5-4206-BA75-C6E44F55CFC3}" dt="2021-10-03T21:54:09.168" v="270" actId="20577"/>
          <ac:spMkLst>
            <pc:docMk/>
            <pc:sldMk cId="266085236" sldId="26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57.738" v="202" actId="14100"/>
        <pc:sldMkLst>
          <pc:docMk/>
          <pc:sldMk cId="993353565" sldId="267"/>
        </pc:sldMkLst>
        <pc:spChg chg="mod">
          <ac:chgData name="Hyung Chang" userId="886d5175-8769-4946-920e-866bf9151013" providerId="ADAL" clId="{3F9AC890-8EF5-4206-BA75-C6E44F55CFC3}" dt="2021-10-03T21:52:57.738" v="202" actId="14100"/>
          <ac:spMkLst>
            <pc:docMk/>
            <pc:sldMk cId="993353565" sldId="26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34.547" v="272" actId="1036"/>
        <pc:sldMkLst>
          <pc:docMk/>
          <pc:sldMk cId="2503297404" sldId="268"/>
        </pc:sldMkLst>
        <pc:spChg chg="mod">
          <ac:chgData name="Hyung Chang" userId="886d5175-8769-4946-920e-866bf9151013" providerId="ADAL" clId="{3F9AC890-8EF5-4206-BA75-C6E44F55CFC3}" dt="2021-10-03T21:54:34.547" v="272" actId="1036"/>
          <ac:spMkLst>
            <pc:docMk/>
            <pc:sldMk cId="2503297404" sldId="268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10.127" v="276" actId="14100"/>
        <pc:sldMkLst>
          <pc:docMk/>
          <pc:sldMk cId="2686046039" sldId="269"/>
        </pc:sldMkLst>
        <pc:spChg chg="mod">
          <ac:chgData name="Hyung Chang" userId="886d5175-8769-4946-920e-866bf9151013" providerId="ADAL" clId="{3F9AC890-8EF5-4206-BA75-C6E44F55CFC3}" dt="2021-10-03T21:55:10.127" v="276" actId="14100"/>
          <ac:spMkLst>
            <pc:docMk/>
            <pc:sldMk cId="2686046039" sldId="269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6:03.387" v="287" actId="255"/>
        <pc:sldMkLst>
          <pc:docMk/>
          <pc:sldMk cId="108346343" sldId="270"/>
        </pc:sldMkLst>
        <pc:spChg chg="mod">
          <ac:chgData name="Hyung Chang" userId="886d5175-8769-4946-920e-866bf9151013" providerId="ADAL" clId="{3F9AC890-8EF5-4206-BA75-C6E44F55CFC3}" dt="2021-10-03T21:56:03.387" v="287" actId="255"/>
          <ac:spMkLst>
            <pc:docMk/>
            <pc:sldMk cId="108346343" sldId="270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05.896" v="289" actId="255"/>
        <pc:sldMkLst>
          <pc:docMk/>
          <pc:sldMk cId="3139098517" sldId="272"/>
        </pc:sldMkLst>
        <pc:spChg chg="mod">
          <ac:chgData name="Hyung Chang" userId="886d5175-8769-4946-920e-866bf9151013" providerId="ADAL" clId="{3F9AC890-8EF5-4206-BA75-C6E44F55CFC3}" dt="2021-10-03T21:57:05.896" v="289" actId="255"/>
          <ac:spMkLst>
            <pc:docMk/>
            <pc:sldMk cId="3139098517" sldId="27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17.727" v="291" actId="255"/>
        <pc:sldMkLst>
          <pc:docMk/>
          <pc:sldMk cId="3000853892" sldId="273"/>
        </pc:sldMkLst>
        <pc:spChg chg="mod">
          <ac:chgData name="Hyung Chang" userId="886d5175-8769-4946-920e-866bf9151013" providerId="ADAL" clId="{3F9AC890-8EF5-4206-BA75-C6E44F55CFC3}" dt="2021-10-03T21:57:17.727" v="291" actId="255"/>
          <ac:spMkLst>
            <pc:docMk/>
            <pc:sldMk cId="3000853892" sldId="273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45.396" v="301" actId="255"/>
        <pc:sldMkLst>
          <pc:docMk/>
          <pc:sldMk cId="0" sldId="275"/>
        </pc:sldMkLst>
        <pc:spChg chg="mod">
          <ac:chgData name="Hyung Chang" userId="886d5175-8769-4946-920e-866bf9151013" providerId="ADAL" clId="{3F9AC890-8EF5-4206-BA75-C6E44F55CFC3}" dt="2021-10-03T21:57:45.396" v="301" actId="255"/>
          <ac:spMkLst>
            <pc:docMk/>
            <pc:sldMk cId="0" sldId="27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01.657" v="181" actId="255"/>
        <pc:sldMkLst>
          <pc:docMk/>
          <pc:sldMk cId="0" sldId="278"/>
        </pc:sldMkLst>
        <pc:spChg chg="mod">
          <ac:chgData name="Hyung Chang" userId="886d5175-8769-4946-920e-866bf9151013" providerId="ADAL" clId="{3F9AC890-8EF5-4206-BA75-C6E44F55CFC3}" dt="2021-10-03T21:50:01.657" v="181" actId="255"/>
          <ac:spMkLst>
            <pc:docMk/>
            <pc:sldMk cId="0" sldId="278"/>
            <ac:spMk id="15364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16.678" v="183" actId="255"/>
        <pc:sldMkLst>
          <pc:docMk/>
          <pc:sldMk cId="0" sldId="279"/>
        </pc:sldMkLst>
        <pc:spChg chg="mod">
          <ac:chgData name="Hyung Chang" userId="886d5175-8769-4946-920e-866bf9151013" providerId="ADAL" clId="{3F9AC890-8EF5-4206-BA75-C6E44F55CFC3}" dt="2021-10-03T21:50:16.678" v="183" actId="255"/>
          <ac:spMkLst>
            <pc:docMk/>
            <pc:sldMk cId="0" sldId="279"/>
            <ac:spMk id="1638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34.717" v="186" actId="255"/>
        <pc:sldMkLst>
          <pc:docMk/>
          <pc:sldMk cId="0" sldId="280"/>
        </pc:sldMkLst>
        <pc:spChg chg="mod">
          <ac:chgData name="Hyung Chang" userId="886d5175-8769-4946-920e-866bf9151013" providerId="ADAL" clId="{3F9AC890-8EF5-4206-BA75-C6E44F55CFC3}" dt="2021-10-03T21:50:34.717" v="186" actId="255"/>
          <ac:spMkLst>
            <pc:docMk/>
            <pc:sldMk cId="0" sldId="280"/>
            <ac:spMk id="1741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1:44.207" v="193" actId="255"/>
        <pc:sldMkLst>
          <pc:docMk/>
          <pc:sldMk cId="0" sldId="281"/>
        </pc:sldMkLst>
        <pc:spChg chg="mod">
          <ac:chgData name="Hyung Chang" userId="886d5175-8769-4946-920e-866bf9151013" providerId="ADAL" clId="{3F9AC890-8EF5-4206-BA75-C6E44F55CFC3}" dt="2021-10-03T21:51:44.207" v="193" actId="255"/>
          <ac:spMkLst>
            <pc:docMk/>
            <pc:sldMk cId="0" sldId="281"/>
            <ac:spMk id="1843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12.607" v="196" actId="255"/>
        <pc:sldMkLst>
          <pc:docMk/>
          <pc:sldMk cId="0" sldId="282"/>
        </pc:sldMkLst>
        <pc:spChg chg="mod">
          <ac:chgData name="Hyung Chang" userId="886d5175-8769-4946-920e-866bf9151013" providerId="ADAL" clId="{3F9AC890-8EF5-4206-BA75-C6E44F55CFC3}" dt="2021-10-03T21:52:12.607" v="196" actId="255"/>
          <ac:spMkLst>
            <pc:docMk/>
            <pc:sldMk cId="0" sldId="282"/>
            <ac:spMk id="1945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6:55.688" v="148" actId="255"/>
        <pc:sldMkLst>
          <pc:docMk/>
          <pc:sldMk cId="0" sldId="283"/>
        </pc:sldMkLst>
        <pc:spChg chg="mod">
          <ac:chgData name="Hyung Chang" userId="886d5175-8769-4946-920e-866bf9151013" providerId="ADAL" clId="{3F9AC890-8EF5-4206-BA75-C6E44F55CFC3}" dt="2021-10-03T21:46:55.688" v="148" actId="255"/>
          <ac:spMkLst>
            <pc:docMk/>
            <pc:sldMk cId="0" sldId="283"/>
            <ac:spMk id="1433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29.907" v="199" actId="255"/>
        <pc:sldMkLst>
          <pc:docMk/>
          <pc:sldMk cId="0" sldId="284"/>
        </pc:sldMkLst>
        <pc:spChg chg="mod">
          <ac:chgData name="Hyung Chang" userId="886d5175-8769-4946-920e-866bf9151013" providerId="ADAL" clId="{3F9AC890-8EF5-4206-BA75-C6E44F55CFC3}" dt="2021-10-03T21:52:29.907" v="199" actId="255"/>
          <ac:spMkLst>
            <pc:docMk/>
            <pc:sldMk cId="0" sldId="284"/>
            <ac:spMk id="20483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47.527" v="306" actId="1076"/>
        <pc:sldMkLst>
          <pc:docMk/>
          <pc:sldMk cId="273821698" sldId="288"/>
        </pc:sldMkLst>
        <pc:spChg chg="mod">
          <ac:chgData name="Hyung Chang" userId="886d5175-8769-4946-920e-866bf9151013" providerId="ADAL" clId="{3F9AC890-8EF5-4206-BA75-C6E44F55CFC3}" dt="2021-10-03T21:58:47.527" v="306" actId="1076"/>
          <ac:spMkLst>
            <pc:docMk/>
            <pc:sldMk cId="273821698" sldId="288"/>
            <ac:spMk id="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31.877" v="304" actId="255"/>
        <pc:sldMkLst>
          <pc:docMk/>
          <pc:sldMk cId="273821698" sldId="290"/>
        </pc:sldMkLst>
        <pc:spChg chg="mod">
          <ac:chgData name="Hyung Chang" userId="886d5175-8769-4946-920e-866bf9151013" providerId="ADAL" clId="{3F9AC890-8EF5-4206-BA75-C6E44F55CFC3}" dt="2021-10-03T21:58:31.877" v="304" actId="255"/>
          <ac:spMkLst>
            <pc:docMk/>
            <pc:sldMk cId="273821698" sldId="290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23.202" v="168" actId="2711"/>
        <pc:sldMkLst>
          <pc:docMk/>
          <pc:sldMk cId="0" sldId="295"/>
        </pc:sldMkLst>
        <pc:spChg chg="mod">
          <ac:chgData name="Hyung Chang" userId="886d5175-8769-4946-920e-866bf9151013" providerId="ADAL" clId="{3F9AC890-8EF5-4206-BA75-C6E44F55CFC3}" dt="2021-10-03T21:48:23.202" v="168" actId="2711"/>
          <ac:spMkLst>
            <pc:docMk/>
            <pc:sldMk cId="0" sldId="29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15.238" v="167" actId="1036"/>
        <pc:sldMkLst>
          <pc:docMk/>
          <pc:sldMk cId="0" sldId="296"/>
        </pc:sldMkLst>
        <pc:spChg chg="mod">
          <ac:chgData name="Hyung Chang" userId="886d5175-8769-4946-920e-866bf9151013" providerId="ADAL" clId="{3F9AC890-8EF5-4206-BA75-C6E44F55CFC3}" dt="2021-10-03T21:48:15.238" v="167" actId="1036"/>
          <ac:spMkLst>
            <pc:docMk/>
            <pc:sldMk cId="0" sldId="29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05.297" v="161" actId="2711"/>
        <pc:sldMkLst>
          <pc:docMk/>
          <pc:sldMk cId="0" sldId="297"/>
        </pc:sldMkLst>
        <pc:spChg chg="mod">
          <ac:chgData name="Hyung Chang" userId="886d5175-8769-4946-920e-866bf9151013" providerId="ADAL" clId="{3F9AC890-8EF5-4206-BA75-C6E44F55CFC3}" dt="2021-10-03T21:47:57.667" v="160" actId="1036"/>
          <ac:spMkLst>
            <pc:docMk/>
            <pc:sldMk cId="0" sldId="297"/>
            <ac:spMk id="12290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8:05.297" v="161" actId="2711"/>
          <ac:spMkLst>
            <pc:docMk/>
            <pc:sldMk cId="0" sldId="29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37.197" v="280" actId="14100"/>
        <pc:sldMkLst>
          <pc:docMk/>
          <pc:sldMk cId="273821698" sldId="298"/>
        </pc:sldMkLst>
        <pc:spChg chg="mod">
          <ac:chgData name="Hyung Chang" userId="886d5175-8769-4946-920e-866bf9151013" providerId="ADAL" clId="{3F9AC890-8EF5-4206-BA75-C6E44F55CFC3}" dt="2021-10-03T21:55:37.197" v="280" actId="14100"/>
          <ac:spMkLst>
            <pc:docMk/>
            <pc:sldMk cId="273821698" sldId="298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50.567" v="285" actId="1036"/>
        <pc:sldMkLst>
          <pc:docMk/>
          <pc:sldMk cId="273821698" sldId="299"/>
        </pc:sldMkLst>
        <pc:spChg chg="mod">
          <ac:chgData name="Hyung Chang" userId="886d5175-8769-4946-920e-866bf9151013" providerId="ADAL" clId="{3F9AC890-8EF5-4206-BA75-C6E44F55CFC3}" dt="2021-10-03T21:55:47.817" v="282" actId="27636"/>
          <ac:spMkLst>
            <pc:docMk/>
            <pc:sldMk cId="273821698" sldId="299"/>
            <ac:spMk id="5" creationId="{00000000-0000-0000-0000-000000000000}"/>
          </ac:spMkLst>
        </pc:spChg>
        <pc:picChg chg="mod">
          <ac:chgData name="Hyung Chang" userId="886d5175-8769-4946-920e-866bf9151013" providerId="ADAL" clId="{3F9AC890-8EF5-4206-BA75-C6E44F55CFC3}" dt="2021-10-03T21:55:50.567" v="285" actId="1036"/>
          <ac:picMkLst>
            <pc:docMk/>
            <pc:sldMk cId="273821698" sldId="299"/>
            <ac:picMk id="6" creationId="{00000000-0000-0000-0000-000000000000}"/>
          </ac:picMkLst>
        </pc:picChg>
      </pc:sldChg>
      <pc:sldChg chg="modSp mod">
        <pc:chgData name="Hyung Chang" userId="886d5175-8769-4946-920e-866bf9151013" providerId="ADAL" clId="{3F9AC890-8EF5-4206-BA75-C6E44F55CFC3}" dt="2021-10-03T21:54:42.987" v="273" actId="14100"/>
        <pc:sldMkLst>
          <pc:docMk/>
          <pc:sldMk cId="0" sldId="300"/>
        </pc:sldMkLst>
        <pc:spChg chg="mod">
          <ac:chgData name="Hyung Chang" userId="886d5175-8769-4946-920e-866bf9151013" providerId="ADAL" clId="{3F9AC890-8EF5-4206-BA75-C6E44F55CFC3}" dt="2021-10-03T21:54:42.987" v="273" actId="14100"/>
          <ac:spMkLst>
            <pc:docMk/>
            <pc:sldMk cId="0" sldId="300"/>
            <ac:spMk id="12291" creationId="{00000000-0000-0000-0000-000000000000}"/>
          </ac:spMkLst>
        </pc:spChg>
      </pc:sldChg>
      <pc:sldMasterChg chg="modSldLayout">
        <pc:chgData name="Hyung Chang" userId="886d5175-8769-4946-920e-866bf9151013" providerId="ADAL" clId="{3F9AC890-8EF5-4206-BA75-C6E44F55CFC3}" dt="2021-10-03T21:49:03.666" v="173" actId="2711"/>
        <pc:sldMasterMkLst>
          <pc:docMk/>
          <pc:sldMasterMk cId="1678963850" sldId="2147483660"/>
        </pc:sldMasterMkLst>
        <pc:sldLayoutChg chg="modSp">
          <pc:chgData name="Hyung Chang" userId="886d5175-8769-4946-920e-866bf9151013" providerId="ADAL" clId="{3F9AC890-8EF5-4206-BA75-C6E44F55CFC3}" dt="2021-10-03T21:49:03.666" v="173" actId="2711"/>
          <pc:sldLayoutMkLst>
            <pc:docMk/>
            <pc:sldMasterMk cId="1678963850" sldId="2147483660"/>
            <pc:sldLayoutMk cId="3428749969" sldId="2147483662"/>
          </pc:sldLayoutMkLst>
          <pc:spChg chg="mod">
            <ac:chgData name="Hyung Chang" userId="886d5175-8769-4946-920e-866bf9151013" providerId="ADAL" clId="{3F9AC890-8EF5-4206-BA75-C6E44F55CFC3}" dt="2021-10-03T21:49:03.666" v="173" actId="2711"/>
            <ac:spMkLst>
              <pc:docMk/>
              <pc:sldMasterMk cId="1678963850" sldId="2147483660"/>
              <pc:sldLayoutMk cId="3428749969" sldId="2147483662"/>
              <ac:spMk id="2" creationId="{00000000-0000-0000-0000-000000000000}"/>
            </ac:spMkLst>
          </pc:spChg>
        </pc:sldLayoutChg>
      </pc:sldMasterChg>
    </pc:docChg>
  </pc:docChgLst>
  <pc:docChgLst>
    <pc:chgData name="Dr. Hyung Jae Chang" userId="886d5175-8769-4946-920e-866bf9151013" providerId="ADAL" clId="{563850BB-265D-4AFE-866B-BBA9AB104AE8}"/>
    <pc:docChg chg="undo redo custSel addSld delSld modSld">
      <pc:chgData name="Dr. Hyung Jae Chang" userId="886d5175-8769-4946-920e-866bf9151013" providerId="ADAL" clId="{563850BB-265D-4AFE-866B-BBA9AB104AE8}" dt="2024-02-06T11:54:26.332" v="4156" actId="1076"/>
      <pc:docMkLst>
        <pc:docMk/>
      </pc:docMkLst>
      <pc:sldChg chg="modSp mod">
        <pc:chgData name="Dr. Hyung Jae Chang" userId="886d5175-8769-4946-920e-866bf9151013" providerId="ADAL" clId="{563850BB-265D-4AFE-866B-BBA9AB104AE8}" dt="2024-02-05T16:29:06.954" v="49" actId="20577"/>
        <pc:sldMkLst>
          <pc:docMk/>
          <pc:sldMk cId="0" sldId="256"/>
        </pc:sldMkLst>
        <pc:spChg chg="mod">
          <ac:chgData name="Dr. Hyung Jae Chang" userId="886d5175-8769-4946-920e-866bf9151013" providerId="ADAL" clId="{563850BB-265D-4AFE-866B-BBA9AB104AE8}" dt="2024-02-05T16:29:06.954" v="49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563850BB-265D-4AFE-866B-BBA9AB104AE8}" dt="2024-02-05T16:41:58.319" v="629" actId="20577"/>
        <pc:sldMkLst>
          <pc:docMk/>
          <pc:sldMk cId="0" sldId="258"/>
        </pc:sldMkLst>
        <pc:spChg chg="add del">
          <ac:chgData name="Dr. Hyung Jae Chang" userId="886d5175-8769-4946-920e-866bf9151013" providerId="ADAL" clId="{563850BB-265D-4AFE-866B-BBA9AB104AE8}" dt="2024-02-05T14:37:49.785" v="1" actId="22"/>
          <ac:spMkLst>
            <pc:docMk/>
            <pc:sldMk cId="0" sldId="258"/>
            <ac:spMk id="3" creationId="{FD831B71-1596-5072-11AF-041086F9B123}"/>
          </ac:spMkLst>
        </pc:spChg>
        <pc:spChg chg="mod">
          <ac:chgData name="Dr. Hyung Jae Chang" userId="886d5175-8769-4946-920e-866bf9151013" providerId="ADAL" clId="{563850BB-265D-4AFE-866B-BBA9AB104AE8}" dt="2024-02-05T16:29:43.610" v="6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563850BB-265D-4AFE-866B-BBA9AB104AE8}" dt="2024-02-05T16:41:58.319" v="629" actId="20577"/>
          <ac:spMkLst>
            <pc:docMk/>
            <pc:sldMk cId="0" sldId="258"/>
            <ac:spMk id="9219" creationId="{00000000-0000-0000-0000-000000000000}"/>
          </ac:spMkLst>
        </pc:spChg>
      </pc:sldChg>
      <pc:sldChg chg="modSp add mod">
        <pc:chgData name="Dr. Hyung Jae Chang" userId="886d5175-8769-4946-920e-866bf9151013" providerId="ADAL" clId="{563850BB-265D-4AFE-866B-BBA9AB104AE8}" dt="2024-02-06T10:41:50.765" v="1217" actId="20577"/>
        <pc:sldMkLst>
          <pc:docMk/>
          <pc:sldMk cId="2525929896" sldId="259"/>
        </pc:sldMkLst>
        <pc:spChg chg="mod">
          <ac:chgData name="Dr. Hyung Jae Chang" userId="886d5175-8769-4946-920e-866bf9151013" providerId="ADAL" clId="{563850BB-265D-4AFE-866B-BBA9AB104AE8}" dt="2024-02-05T16:40:18.265" v="556" actId="20577"/>
          <ac:spMkLst>
            <pc:docMk/>
            <pc:sldMk cId="2525929896" sldId="259"/>
            <ac:spMk id="9218" creationId="{5B84ED4A-29E9-AD97-3ED9-564929F9C494}"/>
          </ac:spMkLst>
        </pc:spChg>
        <pc:spChg chg="mod">
          <ac:chgData name="Dr. Hyung Jae Chang" userId="886d5175-8769-4946-920e-866bf9151013" providerId="ADAL" clId="{563850BB-265D-4AFE-866B-BBA9AB104AE8}" dt="2024-02-06T10:41:50.765" v="1217" actId="20577"/>
          <ac:spMkLst>
            <pc:docMk/>
            <pc:sldMk cId="2525929896" sldId="259"/>
            <ac:spMk id="9219" creationId="{7CB93079-570F-C401-8245-5ED1BF46B8C5}"/>
          </ac:spMkLst>
        </pc:spChg>
      </pc:sldChg>
      <pc:sldChg chg="addSp delSp modSp add mod">
        <pc:chgData name="Dr. Hyung Jae Chang" userId="886d5175-8769-4946-920e-866bf9151013" providerId="ADAL" clId="{563850BB-265D-4AFE-866B-BBA9AB104AE8}" dt="2024-02-06T10:44:02.287" v="1237" actId="14100"/>
        <pc:sldMkLst>
          <pc:docMk/>
          <pc:sldMk cId="3901147010" sldId="260"/>
        </pc:sldMkLst>
        <pc:spChg chg="add del mod">
          <ac:chgData name="Dr. Hyung Jae Chang" userId="886d5175-8769-4946-920e-866bf9151013" providerId="ADAL" clId="{563850BB-265D-4AFE-866B-BBA9AB104AE8}" dt="2024-02-06T10:42:21.435" v="1227" actId="478"/>
          <ac:spMkLst>
            <pc:docMk/>
            <pc:sldMk cId="3901147010" sldId="260"/>
            <ac:spMk id="3" creationId="{514C728A-11A9-BCC4-7878-56DEE6A9CE9B}"/>
          </ac:spMkLst>
        </pc:spChg>
        <pc:spChg chg="mod">
          <ac:chgData name="Dr. Hyung Jae Chang" userId="886d5175-8769-4946-920e-866bf9151013" providerId="ADAL" clId="{563850BB-265D-4AFE-866B-BBA9AB104AE8}" dt="2024-02-06T10:42:17.344" v="1225" actId="20577"/>
          <ac:spMkLst>
            <pc:docMk/>
            <pc:sldMk cId="3901147010" sldId="260"/>
            <ac:spMk id="9218" creationId="{41872236-1B20-235D-927A-9E0FB700DAF8}"/>
          </ac:spMkLst>
        </pc:spChg>
        <pc:spChg chg="del">
          <ac:chgData name="Dr. Hyung Jae Chang" userId="886d5175-8769-4946-920e-866bf9151013" providerId="ADAL" clId="{563850BB-265D-4AFE-866B-BBA9AB104AE8}" dt="2024-02-06T10:42:20.388" v="1226" actId="478"/>
          <ac:spMkLst>
            <pc:docMk/>
            <pc:sldMk cId="3901147010" sldId="260"/>
            <ac:spMk id="9219" creationId="{E9C3F74F-78A8-9E02-0AA6-80D3ED597B10}"/>
          </ac:spMkLst>
        </pc:spChg>
        <pc:picChg chg="add mod">
          <ac:chgData name="Dr. Hyung Jae Chang" userId="886d5175-8769-4946-920e-866bf9151013" providerId="ADAL" clId="{563850BB-265D-4AFE-866B-BBA9AB104AE8}" dt="2024-02-06T10:43:55.783" v="1232" actId="1076"/>
          <ac:picMkLst>
            <pc:docMk/>
            <pc:sldMk cId="3901147010" sldId="260"/>
            <ac:picMk id="6" creationId="{F2A5B228-B350-DDA3-5CDA-F2C00D9E5226}"/>
          </ac:picMkLst>
        </pc:picChg>
        <pc:picChg chg="add mod">
          <ac:chgData name="Dr. Hyung Jae Chang" userId="886d5175-8769-4946-920e-866bf9151013" providerId="ADAL" clId="{563850BB-265D-4AFE-866B-BBA9AB104AE8}" dt="2024-02-06T10:44:02.287" v="1237" actId="14100"/>
          <ac:picMkLst>
            <pc:docMk/>
            <pc:sldMk cId="3901147010" sldId="260"/>
            <ac:picMk id="8" creationId="{5555422E-ECF2-3E9A-4E1C-5B85C22CB7CC}"/>
          </ac:picMkLst>
        </pc:picChg>
      </pc:sldChg>
      <pc:sldChg chg="modSp add mod">
        <pc:chgData name="Dr. Hyung Jae Chang" userId="886d5175-8769-4946-920e-866bf9151013" providerId="ADAL" clId="{563850BB-265D-4AFE-866B-BBA9AB104AE8}" dt="2024-02-06T10:52:36.869" v="1738" actId="20577"/>
        <pc:sldMkLst>
          <pc:docMk/>
          <pc:sldMk cId="2937758253" sldId="261"/>
        </pc:sldMkLst>
        <pc:spChg chg="mod">
          <ac:chgData name="Dr. Hyung Jae Chang" userId="886d5175-8769-4946-920e-866bf9151013" providerId="ADAL" clId="{563850BB-265D-4AFE-866B-BBA9AB104AE8}" dt="2024-02-06T10:52:36.869" v="1738" actId="20577"/>
          <ac:spMkLst>
            <pc:docMk/>
            <pc:sldMk cId="2937758253" sldId="261"/>
            <ac:spMk id="9219" creationId="{9581E6A5-C2EC-C96C-D9B9-5493E561B92B}"/>
          </ac:spMkLst>
        </pc:spChg>
      </pc:sldChg>
      <pc:sldChg chg="addSp modSp add mod">
        <pc:chgData name="Dr. Hyung Jae Chang" userId="886d5175-8769-4946-920e-866bf9151013" providerId="ADAL" clId="{563850BB-265D-4AFE-866B-BBA9AB104AE8}" dt="2024-02-06T11:01:06.142" v="1823" actId="164"/>
        <pc:sldMkLst>
          <pc:docMk/>
          <pc:sldMk cId="1927084360" sldId="262"/>
        </pc:sldMkLst>
        <pc:spChg chg="mod">
          <ac:chgData name="Dr. Hyung Jae Chang" userId="886d5175-8769-4946-920e-866bf9151013" providerId="ADAL" clId="{563850BB-265D-4AFE-866B-BBA9AB104AE8}" dt="2024-02-06T10:53:33.354" v="1809" actId="20577"/>
          <ac:spMkLst>
            <pc:docMk/>
            <pc:sldMk cId="1927084360" sldId="262"/>
            <ac:spMk id="9219" creationId="{F19A0E14-E6B7-E451-E306-13C2B660FA10}"/>
          </ac:spMkLst>
        </pc:spChg>
        <pc:grpChg chg="add mod">
          <ac:chgData name="Dr. Hyung Jae Chang" userId="886d5175-8769-4946-920e-866bf9151013" providerId="ADAL" clId="{563850BB-265D-4AFE-866B-BBA9AB104AE8}" dt="2024-02-06T11:01:06.142" v="1823" actId="164"/>
          <ac:grpSpMkLst>
            <pc:docMk/>
            <pc:sldMk cId="1927084360" sldId="262"/>
            <ac:grpSpMk id="7" creationId="{7897ABB2-7464-F7FD-1E25-D07D1B4C0605}"/>
          </ac:grpSpMkLst>
        </pc:grpChg>
        <pc:picChg chg="add mod">
          <ac:chgData name="Dr. Hyung Jae Chang" userId="886d5175-8769-4946-920e-866bf9151013" providerId="ADAL" clId="{563850BB-265D-4AFE-866B-BBA9AB104AE8}" dt="2024-02-06T11:01:06.142" v="1823" actId="164"/>
          <ac:picMkLst>
            <pc:docMk/>
            <pc:sldMk cId="1927084360" sldId="262"/>
            <ac:picMk id="3" creationId="{6B37000C-7A2F-AE60-1221-695B26B0627C}"/>
          </ac:picMkLst>
        </pc:picChg>
        <pc:picChg chg="add mod">
          <ac:chgData name="Dr. Hyung Jae Chang" userId="886d5175-8769-4946-920e-866bf9151013" providerId="ADAL" clId="{563850BB-265D-4AFE-866B-BBA9AB104AE8}" dt="2024-02-06T11:01:06.142" v="1823" actId="164"/>
          <ac:picMkLst>
            <pc:docMk/>
            <pc:sldMk cId="1927084360" sldId="262"/>
            <ac:picMk id="6" creationId="{658B2D65-0FCE-C7D3-00E8-15B50869EB3C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05:06.688" v="2072"/>
        <pc:sldMkLst>
          <pc:docMk/>
          <pc:sldMk cId="1347234565" sldId="263"/>
        </pc:sldMkLst>
        <pc:spChg chg="add mod">
          <ac:chgData name="Dr. Hyung Jae Chang" userId="886d5175-8769-4946-920e-866bf9151013" providerId="ADAL" clId="{563850BB-265D-4AFE-866B-BBA9AB104AE8}" dt="2024-02-06T11:04:51.685" v="2071" actId="1076"/>
          <ac:spMkLst>
            <pc:docMk/>
            <pc:sldMk cId="1347234565" sldId="263"/>
            <ac:spMk id="7" creationId="{E8B313C4-27CA-9E82-4396-6B4A82D0E64B}"/>
          </ac:spMkLst>
        </pc:spChg>
        <pc:spChg chg="add mod">
          <ac:chgData name="Dr. Hyung Jae Chang" userId="886d5175-8769-4946-920e-866bf9151013" providerId="ADAL" clId="{563850BB-265D-4AFE-866B-BBA9AB104AE8}" dt="2024-02-06T11:05:06.688" v="2072"/>
          <ac:spMkLst>
            <pc:docMk/>
            <pc:sldMk cId="1347234565" sldId="263"/>
            <ac:spMk id="8" creationId="{ACF7A4F4-0014-3104-51F2-231043456E66}"/>
          </ac:spMkLst>
        </pc:spChg>
        <pc:spChg chg="mod">
          <ac:chgData name="Dr. Hyung Jae Chang" userId="886d5175-8769-4946-920e-866bf9151013" providerId="ADAL" clId="{563850BB-265D-4AFE-866B-BBA9AB104AE8}" dt="2024-02-06T11:02:56.384" v="2008" actId="20577"/>
          <ac:spMkLst>
            <pc:docMk/>
            <pc:sldMk cId="1347234565" sldId="263"/>
            <ac:spMk id="9219" creationId="{EC4905CE-24EA-7FD7-6D4B-32B60108494A}"/>
          </ac:spMkLst>
        </pc:spChg>
        <pc:picChg chg="del">
          <ac:chgData name="Dr. Hyung Jae Chang" userId="886d5175-8769-4946-920e-866bf9151013" providerId="ADAL" clId="{563850BB-265D-4AFE-866B-BBA9AB104AE8}" dt="2024-02-06T11:00:59.284" v="1821" actId="478"/>
          <ac:picMkLst>
            <pc:docMk/>
            <pc:sldMk cId="1347234565" sldId="263"/>
            <ac:picMk id="3" creationId="{78CB72B6-B0F8-319F-FC7D-D84DF679C6A9}"/>
          </ac:picMkLst>
        </pc:picChg>
        <pc:picChg chg="add mod">
          <ac:chgData name="Dr. Hyung Jae Chang" userId="886d5175-8769-4946-920e-866bf9151013" providerId="ADAL" clId="{563850BB-265D-4AFE-866B-BBA9AB104AE8}" dt="2024-02-06T11:03:59.243" v="2013" actId="1076"/>
          <ac:picMkLst>
            <pc:docMk/>
            <pc:sldMk cId="1347234565" sldId="263"/>
            <ac:picMk id="4" creationId="{E4A85885-FD56-794C-E3DA-2B34F57B6EA8}"/>
          </ac:picMkLst>
        </pc:picChg>
        <pc:picChg chg="del">
          <ac:chgData name="Dr. Hyung Jae Chang" userId="886d5175-8769-4946-920e-866bf9151013" providerId="ADAL" clId="{563850BB-265D-4AFE-866B-BBA9AB104AE8}" dt="2024-02-06T11:00:59.978" v="1822" actId="478"/>
          <ac:picMkLst>
            <pc:docMk/>
            <pc:sldMk cId="1347234565" sldId="263"/>
            <ac:picMk id="6" creationId="{4C6EF634-8A2F-46BC-7A5D-21F411D4E8DB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06:10.566" v="2210" actId="1076"/>
        <pc:sldMkLst>
          <pc:docMk/>
          <pc:sldMk cId="1018775646" sldId="264"/>
        </pc:sldMkLst>
        <pc:spChg chg="del">
          <ac:chgData name="Dr. Hyung Jae Chang" userId="886d5175-8769-4946-920e-866bf9151013" providerId="ADAL" clId="{563850BB-265D-4AFE-866B-BBA9AB104AE8}" dt="2024-02-06T11:05:11.805" v="2075" actId="478"/>
          <ac:spMkLst>
            <pc:docMk/>
            <pc:sldMk cId="1018775646" sldId="264"/>
            <ac:spMk id="7" creationId="{9C373A2D-68C5-EE5D-764E-7E1ECD876EBC}"/>
          </ac:spMkLst>
        </pc:spChg>
        <pc:spChg chg="mod">
          <ac:chgData name="Dr. Hyung Jae Chang" userId="886d5175-8769-4946-920e-866bf9151013" providerId="ADAL" clId="{563850BB-265D-4AFE-866B-BBA9AB104AE8}" dt="2024-02-06T11:05:37.468" v="2207" actId="20577"/>
          <ac:spMkLst>
            <pc:docMk/>
            <pc:sldMk cId="1018775646" sldId="264"/>
            <ac:spMk id="9219" creationId="{A01EF139-1FD9-6F1C-0B23-DB11C9B5A26B}"/>
          </ac:spMkLst>
        </pc:spChg>
        <pc:picChg chg="add mod">
          <ac:chgData name="Dr. Hyung Jae Chang" userId="886d5175-8769-4946-920e-866bf9151013" providerId="ADAL" clId="{563850BB-265D-4AFE-866B-BBA9AB104AE8}" dt="2024-02-06T11:06:10.566" v="2210" actId="1076"/>
          <ac:picMkLst>
            <pc:docMk/>
            <pc:sldMk cId="1018775646" sldId="264"/>
            <ac:picMk id="3" creationId="{2F5DB8AD-1A5E-0349-14E5-C1513E3DC3D7}"/>
          </ac:picMkLst>
        </pc:picChg>
        <pc:picChg chg="del">
          <ac:chgData name="Dr. Hyung Jae Chang" userId="886d5175-8769-4946-920e-866bf9151013" providerId="ADAL" clId="{563850BB-265D-4AFE-866B-BBA9AB104AE8}" dt="2024-02-06T11:05:10.825" v="2074" actId="478"/>
          <ac:picMkLst>
            <pc:docMk/>
            <pc:sldMk cId="1018775646" sldId="264"/>
            <ac:picMk id="4" creationId="{1C479189-4CA5-0228-19F8-F5D03474C915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08:36.468" v="2506" actId="1076"/>
        <pc:sldMkLst>
          <pc:docMk/>
          <pc:sldMk cId="3212385745" sldId="265"/>
        </pc:sldMkLst>
        <pc:spChg chg="mod">
          <ac:chgData name="Dr. Hyung Jae Chang" userId="886d5175-8769-4946-920e-866bf9151013" providerId="ADAL" clId="{563850BB-265D-4AFE-866B-BBA9AB104AE8}" dt="2024-02-06T11:08:20.796" v="2503" actId="20577"/>
          <ac:spMkLst>
            <pc:docMk/>
            <pc:sldMk cId="3212385745" sldId="265"/>
            <ac:spMk id="9219" creationId="{C8A747FD-2638-E536-7FD1-28407BE32820}"/>
          </ac:spMkLst>
        </pc:spChg>
        <pc:picChg chg="del">
          <ac:chgData name="Dr. Hyung Jae Chang" userId="886d5175-8769-4946-920e-866bf9151013" providerId="ADAL" clId="{563850BB-265D-4AFE-866B-BBA9AB104AE8}" dt="2024-02-06T11:06:50.472" v="2212" actId="478"/>
          <ac:picMkLst>
            <pc:docMk/>
            <pc:sldMk cId="3212385745" sldId="265"/>
            <ac:picMk id="3" creationId="{BD00D698-E86C-2A2F-82F5-C5F5B80FA888}"/>
          </ac:picMkLst>
        </pc:picChg>
        <pc:picChg chg="add mod">
          <ac:chgData name="Dr. Hyung Jae Chang" userId="886d5175-8769-4946-920e-866bf9151013" providerId="ADAL" clId="{563850BB-265D-4AFE-866B-BBA9AB104AE8}" dt="2024-02-06T11:08:36.468" v="2506" actId="1076"/>
          <ac:picMkLst>
            <pc:docMk/>
            <pc:sldMk cId="3212385745" sldId="265"/>
            <ac:picMk id="4" creationId="{F9C2B624-E7C7-BF8A-8EB2-7AE1FA7103DB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11:43.639" v="2725" actId="20577"/>
        <pc:sldMkLst>
          <pc:docMk/>
          <pc:sldMk cId="266085236" sldId="266"/>
        </pc:sldMkLst>
        <pc:spChg chg="mod">
          <ac:chgData name="Dr. Hyung Jae Chang" userId="886d5175-8769-4946-920e-866bf9151013" providerId="ADAL" clId="{563850BB-265D-4AFE-866B-BBA9AB104AE8}" dt="2024-02-06T11:11:43.639" v="2725" actId="20577"/>
          <ac:spMkLst>
            <pc:docMk/>
            <pc:sldMk cId="266085236" sldId="266"/>
            <ac:spMk id="9219" creationId="{77C17DAC-DFA5-117D-30B1-E7290428DCBA}"/>
          </ac:spMkLst>
        </pc:spChg>
        <pc:picChg chg="add mod">
          <ac:chgData name="Dr. Hyung Jae Chang" userId="886d5175-8769-4946-920e-866bf9151013" providerId="ADAL" clId="{563850BB-265D-4AFE-866B-BBA9AB104AE8}" dt="2024-02-06T11:09:59.285" v="2683" actId="1076"/>
          <ac:picMkLst>
            <pc:docMk/>
            <pc:sldMk cId="266085236" sldId="266"/>
            <ac:picMk id="3" creationId="{7B9DD026-E2E1-035F-454E-CC2EC39D657E}"/>
          </ac:picMkLst>
        </pc:picChg>
        <pc:picChg chg="del">
          <ac:chgData name="Dr. Hyung Jae Chang" userId="886d5175-8769-4946-920e-866bf9151013" providerId="ADAL" clId="{563850BB-265D-4AFE-866B-BBA9AB104AE8}" dt="2024-02-06T11:08:40.308" v="2508" actId="478"/>
          <ac:picMkLst>
            <pc:docMk/>
            <pc:sldMk cId="266085236" sldId="266"/>
            <ac:picMk id="4" creationId="{F82F318A-68C8-83FB-1ED5-BA0806F6C60E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24:37.668" v="3164" actId="22"/>
        <pc:sldMkLst>
          <pc:docMk/>
          <pc:sldMk cId="993353565" sldId="267"/>
        </pc:sldMkLst>
        <pc:spChg chg="mod">
          <ac:chgData name="Dr. Hyung Jae Chang" userId="886d5175-8769-4946-920e-866bf9151013" providerId="ADAL" clId="{563850BB-265D-4AFE-866B-BBA9AB104AE8}" dt="2024-02-06T11:12:04.695" v="2762" actId="20577"/>
          <ac:spMkLst>
            <pc:docMk/>
            <pc:sldMk cId="993353565" sldId="267"/>
            <ac:spMk id="9218" creationId="{B3932F96-A3A2-49D5-F003-BB83827E0853}"/>
          </ac:spMkLst>
        </pc:spChg>
        <pc:spChg chg="mod">
          <ac:chgData name="Dr. Hyung Jae Chang" userId="886d5175-8769-4946-920e-866bf9151013" providerId="ADAL" clId="{563850BB-265D-4AFE-866B-BBA9AB104AE8}" dt="2024-02-06T11:24:27.749" v="3162" actId="313"/>
          <ac:spMkLst>
            <pc:docMk/>
            <pc:sldMk cId="993353565" sldId="267"/>
            <ac:spMk id="9219" creationId="{B6C19EE6-6AC6-2C89-D9D4-9CDBD44A9A09}"/>
          </ac:spMkLst>
        </pc:spChg>
        <pc:picChg chg="del">
          <ac:chgData name="Dr. Hyung Jae Chang" userId="886d5175-8769-4946-920e-866bf9151013" providerId="ADAL" clId="{563850BB-265D-4AFE-866B-BBA9AB104AE8}" dt="2024-02-06T11:12:06.675" v="2763" actId="478"/>
          <ac:picMkLst>
            <pc:docMk/>
            <pc:sldMk cId="993353565" sldId="267"/>
            <ac:picMk id="3" creationId="{62E6BC44-B958-7F82-7A7F-346461FDC171}"/>
          </ac:picMkLst>
        </pc:picChg>
        <pc:picChg chg="add mod">
          <ac:chgData name="Dr. Hyung Jae Chang" userId="886d5175-8769-4946-920e-866bf9151013" providerId="ADAL" clId="{563850BB-265D-4AFE-866B-BBA9AB104AE8}" dt="2024-02-06T11:22:12.881" v="3002" actId="1076"/>
          <ac:picMkLst>
            <pc:docMk/>
            <pc:sldMk cId="993353565" sldId="267"/>
            <ac:picMk id="4" creationId="{979C603B-D0F3-DFB1-D6F3-BE212F000B12}"/>
          </ac:picMkLst>
        </pc:picChg>
        <pc:picChg chg="add del">
          <ac:chgData name="Dr. Hyung Jae Chang" userId="886d5175-8769-4946-920e-866bf9151013" providerId="ADAL" clId="{563850BB-265D-4AFE-866B-BBA9AB104AE8}" dt="2024-02-06T11:24:37.668" v="3164" actId="22"/>
          <ac:picMkLst>
            <pc:docMk/>
            <pc:sldMk cId="993353565" sldId="267"/>
            <ac:picMk id="7" creationId="{8459C1FA-5607-D714-06FA-E71F3671B4DE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28:44.270" v="3305" actId="1076"/>
        <pc:sldMkLst>
          <pc:docMk/>
          <pc:sldMk cId="2503297404" sldId="268"/>
        </pc:sldMkLst>
        <pc:spChg chg="mod">
          <ac:chgData name="Dr. Hyung Jae Chang" userId="886d5175-8769-4946-920e-866bf9151013" providerId="ADAL" clId="{563850BB-265D-4AFE-866B-BBA9AB104AE8}" dt="2024-02-06T11:24:47.794" v="3175" actId="20577"/>
          <ac:spMkLst>
            <pc:docMk/>
            <pc:sldMk cId="2503297404" sldId="268"/>
            <ac:spMk id="9218" creationId="{D3BE9829-9E82-6809-CDEE-1FFE3C28FFCC}"/>
          </ac:spMkLst>
        </pc:spChg>
        <pc:spChg chg="mod">
          <ac:chgData name="Dr. Hyung Jae Chang" userId="886d5175-8769-4946-920e-866bf9151013" providerId="ADAL" clId="{563850BB-265D-4AFE-866B-BBA9AB104AE8}" dt="2024-02-06T11:25:34.889" v="3302" actId="20577"/>
          <ac:spMkLst>
            <pc:docMk/>
            <pc:sldMk cId="2503297404" sldId="268"/>
            <ac:spMk id="9219" creationId="{EB0E1546-735F-E4BC-82A7-CB7A27A77F7F}"/>
          </ac:spMkLst>
        </pc:spChg>
        <pc:picChg chg="add mod">
          <ac:chgData name="Dr. Hyung Jae Chang" userId="886d5175-8769-4946-920e-866bf9151013" providerId="ADAL" clId="{563850BB-265D-4AFE-866B-BBA9AB104AE8}" dt="2024-02-06T11:28:44.270" v="3305" actId="1076"/>
          <ac:picMkLst>
            <pc:docMk/>
            <pc:sldMk cId="2503297404" sldId="268"/>
            <ac:picMk id="3" creationId="{9B3051AF-FC43-06A1-722B-6C89C77625EF}"/>
          </ac:picMkLst>
        </pc:picChg>
        <pc:picChg chg="del">
          <ac:chgData name="Dr. Hyung Jae Chang" userId="886d5175-8769-4946-920e-866bf9151013" providerId="ADAL" clId="{563850BB-265D-4AFE-866B-BBA9AB104AE8}" dt="2024-02-06T11:24:43.113" v="3166" actId="478"/>
          <ac:picMkLst>
            <pc:docMk/>
            <pc:sldMk cId="2503297404" sldId="268"/>
            <ac:picMk id="4" creationId="{2D9A873B-DAA1-32EE-F8DF-A5153A4891B2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30:01.057" v="3375" actId="1076"/>
        <pc:sldMkLst>
          <pc:docMk/>
          <pc:sldMk cId="2686046039" sldId="269"/>
        </pc:sldMkLst>
        <pc:spChg chg="mod">
          <ac:chgData name="Dr. Hyung Jae Chang" userId="886d5175-8769-4946-920e-866bf9151013" providerId="ADAL" clId="{563850BB-265D-4AFE-866B-BBA9AB104AE8}" dt="2024-02-06T11:29:28.478" v="3371" actId="20577"/>
          <ac:spMkLst>
            <pc:docMk/>
            <pc:sldMk cId="2686046039" sldId="269"/>
            <ac:spMk id="9219" creationId="{61481187-9B4C-99C4-415E-3D652FB68BF5}"/>
          </ac:spMkLst>
        </pc:spChg>
        <pc:picChg chg="del">
          <ac:chgData name="Dr. Hyung Jae Chang" userId="886d5175-8769-4946-920e-866bf9151013" providerId="ADAL" clId="{563850BB-265D-4AFE-866B-BBA9AB104AE8}" dt="2024-02-06T11:28:48.659" v="3307" actId="478"/>
          <ac:picMkLst>
            <pc:docMk/>
            <pc:sldMk cId="2686046039" sldId="269"/>
            <ac:picMk id="3" creationId="{F42880D5-1F1E-99BD-51F9-8D3D33288DD6}"/>
          </ac:picMkLst>
        </pc:picChg>
        <pc:picChg chg="add mod">
          <ac:chgData name="Dr. Hyung Jae Chang" userId="886d5175-8769-4946-920e-866bf9151013" providerId="ADAL" clId="{563850BB-265D-4AFE-866B-BBA9AB104AE8}" dt="2024-02-06T11:30:01.057" v="3375" actId="1076"/>
          <ac:picMkLst>
            <pc:docMk/>
            <pc:sldMk cId="2686046039" sldId="269"/>
            <ac:picMk id="4" creationId="{18398AE6-98FE-DC36-810F-676B00929742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38:04.562" v="3709" actId="14100"/>
        <pc:sldMkLst>
          <pc:docMk/>
          <pc:sldMk cId="108346343" sldId="270"/>
        </pc:sldMkLst>
        <pc:spChg chg="add mod">
          <ac:chgData name="Dr. Hyung Jae Chang" userId="886d5175-8769-4946-920e-866bf9151013" providerId="ADAL" clId="{563850BB-265D-4AFE-866B-BBA9AB104AE8}" dt="2024-02-06T11:38:04.562" v="3709" actId="14100"/>
          <ac:spMkLst>
            <pc:docMk/>
            <pc:sldMk cId="108346343" sldId="270"/>
            <ac:spMk id="13" creationId="{E1727E4E-B29B-58D1-7DF9-CB9E314FB6CD}"/>
          </ac:spMkLst>
        </pc:spChg>
        <pc:spChg chg="add mod">
          <ac:chgData name="Dr. Hyung Jae Chang" userId="886d5175-8769-4946-920e-866bf9151013" providerId="ADAL" clId="{563850BB-265D-4AFE-866B-BBA9AB104AE8}" dt="2024-02-06T11:36:41.601" v="3608" actId="164"/>
          <ac:spMkLst>
            <pc:docMk/>
            <pc:sldMk cId="108346343" sldId="270"/>
            <ac:spMk id="17" creationId="{1DFD6599-8997-AF7F-0A62-A02A1D218253}"/>
          </ac:spMkLst>
        </pc:spChg>
        <pc:spChg chg="add mod">
          <ac:chgData name="Dr. Hyung Jae Chang" userId="886d5175-8769-4946-920e-866bf9151013" providerId="ADAL" clId="{563850BB-265D-4AFE-866B-BBA9AB104AE8}" dt="2024-02-06T11:36:41.601" v="3608" actId="164"/>
          <ac:spMkLst>
            <pc:docMk/>
            <pc:sldMk cId="108346343" sldId="270"/>
            <ac:spMk id="18" creationId="{9C91DAAE-2D91-08F7-65D2-133DEDCD8471}"/>
          </ac:spMkLst>
        </pc:spChg>
        <pc:spChg chg="mod">
          <ac:chgData name="Dr. Hyung Jae Chang" userId="886d5175-8769-4946-920e-866bf9151013" providerId="ADAL" clId="{563850BB-265D-4AFE-866B-BBA9AB104AE8}" dt="2024-02-06T11:32:36.083" v="3491" actId="1035"/>
          <ac:spMkLst>
            <pc:docMk/>
            <pc:sldMk cId="108346343" sldId="270"/>
            <ac:spMk id="9218" creationId="{A678E53A-97AA-F115-C6BE-DAA5B90B4383}"/>
          </ac:spMkLst>
        </pc:spChg>
        <pc:spChg chg="mod">
          <ac:chgData name="Dr. Hyung Jae Chang" userId="886d5175-8769-4946-920e-866bf9151013" providerId="ADAL" clId="{563850BB-265D-4AFE-866B-BBA9AB104AE8}" dt="2024-02-06T11:32:38.181" v="3495" actId="1035"/>
          <ac:spMkLst>
            <pc:docMk/>
            <pc:sldMk cId="108346343" sldId="270"/>
            <ac:spMk id="9219" creationId="{682DC822-40CB-C41D-D1EB-5EB0564D4C1F}"/>
          </ac:spMkLst>
        </pc:spChg>
        <pc:grpChg chg="add del mod">
          <ac:chgData name="Dr. Hyung Jae Chang" userId="886d5175-8769-4946-920e-866bf9151013" providerId="ADAL" clId="{563850BB-265D-4AFE-866B-BBA9AB104AE8}" dt="2024-02-06T11:34:01.369" v="3580" actId="165"/>
          <ac:grpSpMkLst>
            <pc:docMk/>
            <pc:sldMk cId="108346343" sldId="270"/>
            <ac:grpSpMk id="12" creationId="{CDF2452D-C45B-A613-608B-386159511864}"/>
          </ac:grpSpMkLst>
        </pc:grpChg>
        <pc:grpChg chg="add del mod">
          <ac:chgData name="Dr. Hyung Jae Chang" userId="886d5175-8769-4946-920e-866bf9151013" providerId="ADAL" clId="{563850BB-265D-4AFE-866B-BBA9AB104AE8}" dt="2024-02-06T11:35:24.725" v="3588" actId="165"/>
          <ac:grpSpMkLst>
            <pc:docMk/>
            <pc:sldMk cId="108346343" sldId="270"/>
            <ac:grpSpMk id="14" creationId="{99319448-FC81-E24C-A33D-D4C48DF895CB}"/>
          </ac:grpSpMkLst>
        </pc:grpChg>
        <pc:grpChg chg="add mod">
          <ac:chgData name="Dr. Hyung Jae Chang" userId="886d5175-8769-4946-920e-866bf9151013" providerId="ADAL" clId="{563850BB-265D-4AFE-866B-BBA9AB104AE8}" dt="2024-02-06T11:36:41.601" v="3608" actId="164"/>
          <ac:grpSpMkLst>
            <pc:docMk/>
            <pc:sldMk cId="108346343" sldId="270"/>
            <ac:grpSpMk id="19" creationId="{03C357F9-367E-F1BE-AF9E-6F9F5F4A3F0F}"/>
          </ac:grpSpMkLst>
        </pc:grpChg>
        <pc:picChg chg="add mod topLvl">
          <ac:chgData name="Dr. Hyung Jae Chang" userId="886d5175-8769-4946-920e-866bf9151013" providerId="ADAL" clId="{563850BB-265D-4AFE-866B-BBA9AB104AE8}" dt="2024-02-06T11:36:41.601" v="3608" actId="164"/>
          <ac:picMkLst>
            <pc:docMk/>
            <pc:sldMk cId="108346343" sldId="270"/>
            <ac:picMk id="3" creationId="{88ECD759-0B73-3E29-A309-57FF5F865F5E}"/>
          </ac:picMkLst>
        </pc:picChg>
        <pc:picChg chg="del">
          <ac:chgData name="Dr. Hyung Jae Chang" userId="886d5175-8769-4946-920e-866bf9151013" providerId="ADAL" clId="{563850BB-265D-4AFE-866B-BBA9AB104AE8}" dt="2024-02-06T11:30:08.654" v="3377" actId="478"/>
          <ac:picMkLst>
            <pc:docMk/>
            <pc:sldMk cId="108346343" sldId="270"/>
            <ac:picMk id="4" creationId="{2EDAED9B-D2C8-AFF1-131D-44D2FC243E97}"/>
          </ac:picMkLst>
        </pc:picChg>
        <pc:picChg chg="add del mod">
          <ac:chgData name="Dr. Hyung Jae Chang" userId="886d5175-8769-4946-920e-866bf9151013" providerId="ADAL" clId="{563850BB-265D-4AFE-866B-BBA9AB104AE8}" dt="2024-02-06T11:32:20.192" v="3482" actId="478"/>
          <ac:picMkLst>
            <pc:docMk/>
            <pc:sldMk cId="108346343" sldId="270"/>
            <ac:picMk id="7" creationId="{D19DF793-6C29-55BC-4AF8-33E9D4E5E570}"/>
          </ac:picMkLst>
        </pc:picChg>
        <pc:picChg chg="add del mod">
          <ac:chgData name="Dr. Hyung Jae Chang" userId="886d5175-8769-4946-920e-866bf9151013" providerId="ADAL" clId="{563850BB-265D-4AFE-866B-BBA9AB104AE8}" dt="2024-02-06T11:32:42.323" v="3498" actId="478"/>
          <ac:picMkLst>
            <pc:docMk/>
            <pc:sldMk cId="108346343" sldId="270"/>
            <ac:picMk id="9" creationId="{8318EC57-3005-140B-25E9-4EFB4D5E18F9}"/>
          </ac:picMkLst>
        </pc:picChg>
        <pc:picChg chg="add del mod topLvl">
          <ac:chgData name="Dr. Hyung Jae Chang" userId="886d5175-8769-4946-920e-866bf9151013" providerId="ADAL" clId="{563850BB-265D-4AFE-866B-BBA9AB104AE8}" dt="2024-02-06T11:35:29.394" v="3589" actId="478"/>
          <ac:picMkLst>
            <pc:docMk/>
            <pc:sldMk cId="108346343" sldId="270"/>
            <ac:picMk id="11" creationId="{06C21A57-235B-2CEB-F0CD-71260F62BFA7}"/>
          </ac:picMkLst>
        </pc:picChg>
        <pc:picChg chg="add mod">
          <ac:chgData name="Dr. Hyung Jae Chang" userId="886d5175-8769-4946-920e-866bf9151013" providerId="ADAL" clId="{563850BB-265D-4AFE-866B-BBA9AB104AE8}" dt="2024-02-06T11:36:41.601" v="3608" actId="164"/>
          <ac:picMkLst>
            <pc:docMk/>
            <pc:sldMk cId="108346343" sldId="270"/>
            <ac:picMk id="16" creationId="{F1829B40-C16C-317E-1F88-C88D2F9E1DFF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51:11.888" v="3937" actId="1076"/>
        <pc:sldMkLst>
          <pc:docMk/>
          <pc:sldMk cId="2228060979" sldId="271"/>
        </pc:sldMkLst>
        <pc:spChg chg="mod">
          <ac:chgData name="Dr. Hyung Jae Chang" userId="886d5175-8769-4946-920e-866bf9151013" providerId="ADAL" clId="{563850BB-265D-4AFE-866B-BBA9AB104AE8}" dt="2024-02-06T11:39:00.618" v="3727" actId="20577"/>
          <ac:spMkLst>
            <pc:docMk/>
            <pc:sldMk cId="2228060979" sldId="271"/>
            <ac:spMk id="9218" creationId="{DF7035C6-F843-A839-A218-76BDCB3E6AA9}"/>
          </ac:spMkLst>
        </pc:spChg>
        <pc:spChg chg="mod">
          <ac:chgData name="Dr. Hyung Jae Chang" userId="886d5175-8769-4946-920e-866bf9151013" providerId="ADAL" clId="{563850BB-265D-4AFE-866B-BBA9AB104AE8}" dt="2024-02-06T11:40:44.732" v="3930" actId="20577"/>
          <ac:spMkLst>
            <pc:docMk/>
            <pc:sldMk cId="2228060979" sldId="271"/>
            <ac:spMk id="9219" creationId="{A813FDFE-8F5E-9BAA-1C7E-300CF7EAE84A}"/>
          </ac:spMkLst>
        </pc:spChg>
        <pc:picChg chg="add mod">
          <ac:chgData name="Dr. Hyung Jae Chang" userId="886d5175-8769-4946-920e-866bf9151013" providerId="ADAL" clId="{563850BB-265D-4AFE-866B-BBA9AB104AE8}" dt="2024-02-06T11:48:16.294" v="3933" actId="1076"/>
          <ac:picMkLst>
            <pc:docMk/>
            <pc:sldMk cId="2228060979" sldId="271"/>
            <ac:picMk id="3" creationId="{B75E1D98-734B-2754-3017-A3E9E8B0894D}"/>
          </ac:picMkLst>
        </pc:picChg>
        <pc:picChg chg="del">
          <ac:chgData name="Dr. Hyung Jae Chang" userId="886d5175-8769-4946-920e-866bf9151013" providerId="ADAL" clId="{563850BB-265D-4AFE-866B-BBA9AB104AE8}" dt="2024-02-06T11:38:54.500" v="3711" actId="478"/>
          <ac:picMkLst>
            <pc:docMk/>
            <pc:sldMk cId="2228060979" sldId="271"/>
            <ac:picMk id="4" creationId="{69F97F2E-9444-2A18-5E86-FD66FDA3B24E}"/>
          </ac:picMkLst>
        </pc:picChg>
        <pc:picChg chg="add mod">
          <ac:chgData name="Dr. Hyung Jae Chang" userId="886d5175-8769-4946-920e-866bf9151013" providerId="ADAL" clId="{563850BB-265D-4AFE-866B-BBA9AB104AE8}" dt="2024-02-06T11:51:11.888" v="3937" actId="1076"/>
          <ac:picMkLst>
            <pc:docMk/>
            <pc:sldMk cId="2228060979" sldId="271"/>
            <ac:picMk id="7" creationId="{0F13495B-D63F-E0B9-9C0C-5175A5F3189D}"/>
          </ac:picMkLst>
        </pc:picChg>
      </pc:sldChg>
      <pc:sldChg chg="addSp delSp modSp add mod">
        <pc:chgData name="Dr. Hyung Jae Chang" userId="886d5175-8769-4946-920e-866bf9151013" providerId="ADAL" clId="{563850BB-265D-4AFE-866B-BBA9AB104AE8}" dt="2024-02-06T11:54:26.332" v="4156" actId="1076"/>
        <pc:sldMkLst>
          <pc:docMk/>
          <pc:sldMk cId="3139098517" sldId="272"/>
        </pc:sldMkLst>
        <pc:spChg chg="mod">
          <ac:chgData name="Dr. Hyung Jae Chang" userId="886d5175-8769-4946-920e-866bf9151013" providerId="ADAL" clId="{563850BB-265D-4AFE-866B-BBA9AB104AE8}" dt="2024-02-06T11:51:39.410" v="3977" actId="20577"/>
          <ac:spMkLst>
            <pc:docMk/>
            <pc:sldMk cId="3139098517" sldId="272"/>
            <ac:spMk id="9218" creationId="{2CA8D744-E6AE-83EA-2953-32DD0BF485B1}"/>
          </ac:spMkLst>
        </pc:spChg>
        <pc:spChg chg="mod">
          <ac:chgData name="Dr. Hyung Jae Chang" userId="886d5175-8769-4946-920e-866bf9151013" providerId="ADAL" clId="{563850BB-265D-4AFE-866B-BBA9AB104AE8}" dt="2024-02-06T11:52:32.561" v="4147" actId="20577"/>
          <ac:spMkLst>
            <pc:docMk/>
            <pc:sldMk cId="3139098517" sldId="272"/>
            <ac:spMk id="9219" creationId="{F5A5C38E-5AC9-71BC-1E70-FD4550139A1E}"/>
          </ac:spMkLst>
        </pc:spChg>
        <pc:picChg chg="del">
          <ac:chgData name="Dr. Hyung Jae Chang" userId="886d5175-8769-4946-920e-866bf9151013" providerId="ADAL" clId="{563850BB-265D-4AFE-866B-BBA9AB104AE8}" dt="2024-02-06T11:51:28.222" v="3940" actId="478"/>
          <ac:picMkLst>
            <pc:docMk/>
            <pc:sldMk cId="3139098517" sldId="272"/>
            <ac:picMk id="3" creationId="{3B7AFE11-5C69-DD45-804E-888CB2066879}"/>
          </ac:picMkLst>
        </pc:picChg>
        <pc:picChg chg="add mod">
          <ac:chgData name="Dr. Hyung Jae Chang" userId="886d5175-8769-4946-920e-866bf9151013" providerId="ADAL" clId="{563850BB-265D-4AFE-866B-BBA9AB104AE8}" dt="2024-02-06T11:54:09.980" v="4152" actId="1076"/>
          <ac:picMkLst>
            <pc:docMk/>
            <pc:sldMk cId="3139098517" sldId="272"/>
            <ac:picMk id="4" creationId="{579988AA-F716-586C-033E-AB07E81E00E2}"/>
          </ac:picMkLst>
        </pc:picChg>
        <pc:picChg chg="del">
          <ac:chgData name="Dr. Hyung Jae Chang" userId="886d5175-8769-4946-920e-866bf9151013" providerId="ADAL" clId="{563850BB-265D-4AFE-866B-BBA9AB104AE8}" dt="2024-02-06T11:51:27.662" v="3939" actId="478"/>
          <ac:picMkLst>
            <pc:docMk/>
            <pc:sldMk cId="3139098517" sldId="272"/>
            <ac:picMk id="7" creationId="{6E456350-E8F9-6429-36F6-01B565AE5D18}"/>
          </ac:picMkLst>
        </pc:picChg>
        <pc:picChg chg="add mod">
          <ac:chgData name="Dr. Hyung Jae Chang" userId="886d5175-8769-4946-920e-866bf9151013" providerId="ADAL" clId="{563850BB-265D-4AFE-866B-BBA9AB104AE8}" dt="2024-02-06T11:54:26.332" v="4156" actId="1076"/>
          <ac:picMkLst>
            <pc:docMk/>
            <pc:sldMk cId="3139098517" sldId="272"/>
            <ac:picMk id="8" creationId="{2BDC45F1-B5BA-73CC-7517-AFFE96EBF946}"/>
          </ac:picMkLst>
        </pc:picChg>
      </pc:sldChg>
      <pc:sldChg chg="add del">
        <pc:chgData name="Dr. Hyung Jae Chang" userId="886d5175-8769-4946-920e-866bf9151013" providerId="ADAL" clId="{563850BB-265D-4AFE-866B-BBA9AB104AE8}" dt="2024-02-05T14:38:42.477" v="3" actId="47"/>
        <pc:sldMkLst>
          <pc:docMk/>
          <pc:sldMk cId="241678407" sldId="277"/>
        </pc:sldMkLst>
      </pc:sldChg>
    </pc:docChg>
  </pc:docChgLst>
  <pc:docChgLst>
    <pc:chgData name="Dr. Hyung Jae Chang" userId="886d5175-8769-4946-920e-866bf9151013" providerId="ADAL" clId="{06EAD8E3-8AAF-4513-AADD-691E9B1B0689}"/>
    <pc:docChg chg="custSel addSld modSld">
      <pc:chgData name="Dr. Hyung Jae Chang" userId="886d5175-8769-4946-920e-866bf9151013" providerId="ADAL" clId="{06EAD8E3-8AAF-4513-AADD-691E9B1B0689}" dt="2024-02-22T13:32:41.253" v="252" actId="1076"/>
      <pc:docMkLst>
        <pc:docMk/>
      </pc:docMkLst>
      <pc:sldChg chg="addSp modSp mod">
        <pc:chgData name="Dr. Hyung Jae Chang" userId="886d5175-8769-4946-920e-866bf9151013" providerId="ADAL" clId="{06EAD8E3-8AAF-4513-AADD-691E9B1B0689}" dt="2024-02-22T12:15:25.304" v="41" actId="1035"/>
        <pc:sldMkLst>
          <pc:docMk/>
          <pc:sldMk cId="2503297404" sldId="268"/>
        </pc:sldMkLst>
        <pc:spChg chg="add mod">
          <ac:chgData name="Dr. Hyung Jae Chang" userId="886d5175-8769-4946-920e-866bf9151013" providerId="ADAL" clId="{06EAD8E3-8AAF-4513-AADD-691E9B1B0689}" dt="2024-02-22T12:15:13.102" v="32" actId="164"/>
          <ac:spMkLst>
            <pc:docMk/>
            <pc:sldMk cId="2503297404" sldId="268"/>
            <ac:spMk id="8" creationId="{C3B3ACB4-6017-D82E-6876-B926356580EF}"/>
          </ac:spMkLst>
        </pc:spChg>
        <pc:spChg chg="add mod">
          <ac:chgData name="Dr. Hyung Jae Chang" userId="886d5175-8769-4946-920e-866bf9151013" providerId="ADAL" clId="{06EAD8E3-8AAF-4513-AADD-691E9B1B0689}" dt="2024-02-22T12:15:13.102" v="32" actId="164"/>
          <ac:spMkLst>
            <pc:docMk/>
            <pc:sldMk cId="2503297404" sldId="268"/>
            <ac:spMk id="9" creationId="{1911CFB9-E59F-CE21-E109-61AA44A53EE1}"/>
          </ac:spMkLst>
        </pc:spChg>
        <pc:spChg chg="mod">
          <ac:chgData name="Dr. Hyung Jae Chang" userId="886d5175-8769-4946-920e-866bf9151013" providerId="ADAL" clId="{06EAD8E3-8AAF-4513-AADD-691E9B1B0689}" dt="2024-02-22T12:15:21.274" v="38" actId="1035"/>
          <ac:spMkLst>
            <pc:docMk/>
            <pc:sldMk cId="2503297404" sldId="268"/>
            <ac:spMk id="9218" creationId="{D3BE9829-9E82-6809-CDEE-1FFE3C28FFCC}"/>
          </ac:spMkLst>
        </pc:spChg>
        <pc:spChg chg="mod">
          <ac:chgData name="Dr. Hyung Jae Chang" userId="886d5175-8769-4946-920e-866bf9151013" providerId="ADAL" clId="{06EAD8E3-8AAF-4513-AADD-691E9B1B0689}" dt="2024-02-22T12:15:23.584" v="39" actId="1035"/>
          <ac:spMkLst>
            <pc:docMk/>
            <pc:sldMk cId="2503297404" sldId="268"/>
            <ac:spMk id="9219" creationId="{EB0E1546-735F-E4BC-82A7-CB7A27A77F7F}"/>
          </ac:spMkLst>
        </pc:spChg>
        <pc:grpChg chg="add mod">
          <ac:chgData name="Dr. Hyung Jae Chang" userId="886d5175-8769-4946-920e-866bf9151013" providerId="ADAL" clId="{06EAD8E3-8AAF-4513-AADD-691E9B1B0689}" dt="2024-02-22T12:15:24.448" v="40" actId="1035"/>
          <ac:grpSpMkLst>
            <pc:docMk/>
            <pc:sldMk cId="2503297404" sldId="268"/>
            <ac:grpSpMk id="10" creationId="{E70D4CD7-4D67-C2CC-8BF7-960DF5208B22}"/>
          </ac:grpSpMkLst>
        </pc:grpChg>
        <pc:picChg chg="mod">
          <ac:chgData name="Dr. Hyung Jae Chang" userId="886d5175-8769-4946-920e-866bf9151013" providerId="ADAL" clId="{06EAD8E3-8AAF-4513-AADD-691E9B1B0689}" dt="2024-02-22T12:15:25.304" v="41" actId="1035"/>
          <ac:picMkLst>
            <pc:docMk/>
            <pc:sldMk cId="2503297404" sldId="268"/>
            <ac:picMk id="3" creationId="{9B3051AF-FC43-06A1-722B-6C89C77625EF}"/>
          </ac:picMkLst>
        </pc:picChg>
        <pc:picChg chg="add mod">
          <ac:chgData name="Dr. Hyung Jae Chang" userId="886d5175-8769-4946-920e-866bf9151013" providerId="ADAL" clId="{06EAD8E3-8AAF-4513-AADD-691E9B1B0689}" dt="2024-02-22T12:15:13.102" v="32" actId="164"/>
          <ac:picMkLst>
            <pc:docMk/>
            <pc:sldMk cId="2503297404" sldId="268"/>
            <ac:picMk id="4" creationId="{77F2B2CE-D0D8-DB12-10DD-B43B78C9E2C3}"/>
          </ac:picMkLst>
        </pc:picChg>
        <pc:picChg chg="add mod">
          <ac:chgData name="Dr. Hyung Jae Chang" userId="886d5175-8769-4946-920e-866bf9151013" providerId="ADAL" clId="{06EAD8E3-8AAF-4513-AADD-691E9B1B0689}" dt="2024-02-22T12:15:13.102" v="32" actId="164"/>
          <ac:picMkLst>
            <pc:docMk/>
            <pc:sldMk cId="2503297404" sldId="268"/>
            <ac:picMk id="7" creationId="{4CC27608-B2F5-F8C5-4D3E-F5057468E0ED}"/>
          </ac:picMkLst>
        </pc:picChg>
      </pc:sldChg>
      <pc:sldChg chg="modSp mod">
        <pc:chgData name="Dr. Hyung Jae Chang" userId="886d5175-8769-4946-920e-866bf9151013" providerId="ADAL" clId="{06EAD8E3-8AAF-4513-AADD-691E9B1B0689}" dt="2024-02-22T12:15:52.110" v="42" actId="20577"/>
        <pc:sldMkLst>
          <pc:docMk/>
          <pc:sldMk cId="108346343" sldId="270"/>
        </pc:sldMkLst>
        <pc:spChg chg="mod">
          <ac:chgData name="Dr. Hyung Jae Chang" userId="886d5175-8769-4946-920e-866bf9151013" providerId="ADAL" clId="{06EAD8E3-8AAF-4513-AADD-691E9B1B0689}" dt="2024-02-22T12:15:52.110" v="42" actId="20577"/>
          <ac:spMkLst>
            <pc:docMk/>
            <pc:sldMk cId="108346343" sldId="270"/>
            <ac:spMk id="13" creationId="{E1727E4E-B29B-58D1-7DF9-CB9E314FB6CD}"/>
          </ac:spMkLst>
        </pc:spChg>
      </pc:sldChg>
      <pc:sldChg chg="modSp mod">
        <pc:chgData name="Dr. Hyung Jae Chang" userId="886d5175-8769-4946-920e-866bf9151013" providerId="ADAL" clId="{06EAD8E3-8AAF-4513-AADD-691E9B1B0689}" dt="2024-02-22T12:27:02.238" v="215" actId="1036"/>
        <pc:sldMkLst>
          <pc:docMk/>
          <pc:sldMk cId="2228060979" sldId="271"/>
        </pc:sldMkLst>
        <pc:spChg chg="mod">
          <ac:chgData name="Dr. Hyung Jae Chang" userId="886d5175-8769-4946-920e-866bf9151013" providerId="ADAL" clId="{06EAD8E3-8AAF-4513-AADD-691E9B1B0689}" dt="2024-02-22T12:27:02.238" v="215" actId="1036"/>
          <ac:spMkLst>
            <pc:docMk/>
            <pc:sldMk cId="2228060979" sldId="271"/>
            <ac:spMk id="9218" creationId="{DF7035C6-F843-A839-A218-76BDCB3E6AA9}"/>
          </ac:spMkLst>
        </pc:spChg>
        <pc:spChg chg="mod">
          <ac:chgData name="Dr. Hyung Jae Chang" userId="886d5175-8769-4946-920e-866bf9151013" providerId="ADAL" clId="{06EAD8E3-8AAF-4513-AADD-691E9B1B0689}" dt="2024-02-22T12:27:00.613" v="213" actId="1036"/>
          <ac:spMkLst>
            <pc:docMk/>
            <pc:sldMk cId="2228060979" sldId="271"/>
            <ac:spMk id="9219" creationId="{A813FDFE-8F5E-9BAA-1C7E-300CF7EAE84A}"/>
          </ac:spMkLst>
        </pc:spChg>
        <pc:picChg chg="mod">
          <ac:chgData name="Dr. Hyung Jae Chang" userId="886d5175-8769-4946-920e-866bf9151013" providerId="ADAL" clId="{06EAD8E3-8AAF-4513-AADD-691E9B1B0689}" dt="2024-02-22T12:26:58.910" v="209" actId="1036"/>
          <ac:picMkLst>
            <pc:docMk/>
            <pc:sldMk cId="2228060979" sldId="271"/>
            <ac:picMk id="3" creationId="{B75E1D98-734B-2754-3017-A3E9E8B0894D}"/>
          </ac:picMkLst>
        </pc:picChg>
        <pc:picChg chg="mod">
          <ac:chgData name="Dr. Hyung Jae Chang" userId="886d5175-8769-4946-920e-866bf9151013" providerId="ADAL" clId="{06EAD8E3-8AAF-4513-AADD-691E9B1B0689}" dt="2024-02-22T12:26:57.693" v="205" actId="1036"/>
          <ac:picMkLst>
            <pc:docMk/>
            <pc:sldMk cId="2228060979" sldId="271"/>
            <ac:picMk id="7" creationId="{0F13495B-D63F-E0B9-9C0C-5175A5F3189D}"/>
          </ac:picMkLst>
        </pc:picChg>
      </pc:sldChg>
      <pc:sldChg chg="addSp delSp modSp add mod">
        <pc:chgData name="Dr. Hyung Jae Chang" userId="886d5175-8769-4946-920e-866bf9151013" providerId="ADAL" clId="{06EAD8E3-8AAF-4513-AADD-691E9B1B0689}" dt="2024-02-22T13:32:41.253" v="252" actId="1076"/>
        <pc:sldMkLst>
          <pc:docMk/>
          <pc:sldMk cId="3000853892" sldId="273"/>
        </pc:sldMkLst>
        <pc:spChg chg="mod">
          <ac:chgData name="Dr. Hyung Jae Chang" userId="886d5175-8769-4946-920e-866bf9151013" providerId="ADAL" clId="{06EAD8E3-8AAF-4513-AADD-691E9B1B0689}" dt="2024-02-22T12:26:03.638" v="164" actId="20577"/>
          <ac:spMkLst>
            <pc:docMk/>
            <pc:sldMk cId="3000853892" sldId="273"/>
            <ac:spMk id="9218" creationId="{A9A8BEFC-BF5A-E4B6-84DD-2CC13C2E7975}"/>
          </ac:spMkLst>
        </pc:spChg>
        <pc:spChg chg="mod">
          <ac:chgData name="Dr. Hyung Jae Chang" userId="886d5175-8769-4946-920e-866bf9151013" providerId="ADAL" clId="{06EAD8E3-8AAF-4513-AADD-691E9B1B0689}" dt="2024-02-22T12:26:00.159" v="160" actId="20577"/>
          <ac:spMkLst>
            <pc:docMk/>
            <pc:sldMk cId="3000853892" sldId="273"/>
            <ac:spMk id="9219" creationId="{1D037179-69C4-2054-57F2-49C35D0CF508}"/>
          </ac:spMkLst>
        </pc:spChg>
        <pc:picChg chg="del">
          <ac:chgData name="Dr. Hyung Jae Chang" userId="886d5175-8769-4946-920e-866bf9151013" providerId="ADAL" clId="{06EAD8E3-8AAF-4513-AADD-691E9B1B0689}" dt="2024-02-22T12:25:29.947" v="94" actId="478"/>
          <ac:picMkLst>
            <pc:docMk/>
            <pc:sldMk cId="3000853892" sldId="273"/>
            <ac:picMk id="3" creationId="{ABE23F82-7981-DA93-2617-1A1185361592}"/>
          </ac:picMkLst>
        </pc:picChg>
        <pc:picChg chg="add mod">
          <ac:chgData name="Dr. Hyung Jae Chang" userId="886d5175-8769-4946-920e-866bf9151013" providerId="ADAL" clId="{06EAD8E3-8AAF-4513-AADD-691E9B1B0689}" dt="2024-02-22T13:32:41.253" v="252" actId="1076"/>
          <ac:picMkLst>
            <pc:docMk/>
            <pc:sldMk cId="3000853892" sldId="273"/>
            <ac:picMk id="4" creationId="{62D918AC-63C2-6311-0684-93B14AC8A09B}"/>
          </ac:picMkLst>
        </pc:picChg>
        <pc:picChg chg="del">
          <ac:chgData name="Dr. Hyung Jae Chang" userId="886d5175-8769-4946-920e-866bf9151013" providerId="ADAL" clId="{06EAD8E3-8AAF-4513-AADD-691E9B1B0689}" dt="2024-02-22T12:25:30.539" v="95" actId="478"/>
          <ac:picMkLst>
            <pc:docMk/>
            <pc:sldMk cId="3000853892" sldId="273"/>
            <ac:picMk id="7" creationId="{3916856C-92BB-6CA3-8CDC-7C2415D8AFBA}"/>
          </ac:picMkLst>
        </pc:picChg>
        <pc:picChg chg="add mod">
          <ac:chgData name="Dr. Hyung Jae Chang" userId="886d5175-8769-4946-920e-866bf9151013" providerId="ADAL" clId="{06EAD8E3-8AAF-4513-AADD-691E9B1B0689}" dt="2024-02-22T12:43:37.199" v="248" actId="1076"/>
          <ac:picMkLst>
            <pc:docMk/>
            <pc:sldMk cId="3000853892" sldId="273"/>
            <ac:picMk id="8" creationId="{95547D77-90F6-9BEB-A734-7C9A7D5CDB7C}"/>
          </ac:picMkLst>
        </pc:picChg>
        <pc:picChg chg="add mod">
          <ac:chgData name="Dr. Hyung Jae Chang" userId="886d5175-8769-4946-920e-866bf9151013" providerId="ADAL" clId="{06EAD8E3-8AAF-4513-AADD-691E9B1B0689}" dt="2024-02-22T12:43:42.112" v="250" actId="1076"/>
          <ac:picMkLst>
            <pc:docMk/>
            <pc:sldMk cId="3000853892" sldId="273"/>
            <ac:picMk id="10" creationId="{8E954D2E-5BA6-4EC7-EFF4-EC0A7BCC8974}"/>
          </ac:picMkLst>
        </pc:picChg>
        <pc:picChg chg="add mod">
          <ac:chgData name="Dr. Hyung Jae Chang" userId="886d5175-8769-4946-920e-866bf9151013" providerId="ADAL" clId="{06EAD8E3-8AAF-4513-AADD-691E9B1B0689}" dt="2024-02-22T12:43:45.381" v="251" actId="1076"/>
          <ac:picMkLst>
            <pc:docMk/>
            <pc:sldMk cId="3000853892" sldId="273"/>
            <ac:picMk id="12" creationId="{6D193539-6C1A-6F41-BCB3-37BF1A5F0C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3</a:t>
            </a:r>
            <a:br>
              <a:rPr lang="en-US" dirty="0"/>
            </a:br>
            <a:r>
              <a:rPr lang="en-US" dirty="0"/>
              <a:t>Functions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5B71C-56F6-D146-7ED8-CEB625ED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5C061EA-199C-B517-0BFB-A39D1A1C6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7C17DAC-DFA5-117D-30B1-E7290428DC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input of the argument, we can include the default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value as well; arguments are predetermined as a default setting when they are not provided during calling of the function.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3F28C-3514-1E51-D6E8-95195787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DD026-E2E1-035F-454E-CC2EC39D6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819400"/>
            <a:ext cx="5440972" cy="3285712"/>
          </a:xfrm>
          <a:prstGeom prst="rect">
            <a:avLst/>
          </a:prstGeom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502D6136-EFB3-FE98-018B-466FADD6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17"/>
    </mc:Choice>
    <mc:Fallback>
      <p:transition spd="slow" advTm="9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BB3E4-BCD2-9B57-C2CB-2611569A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3932F96-A3A2-49D5-F003-BB83827E0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Local Variables and Global Variables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6C19EE6-6AC6-2C89-D9D4-9CDBD44A9A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Variable: memory storage with the name of your choice.</a:t>
            </a:r>
          </a:p>
          <a:p>
            <a:pPr lvl="1"/>
            <a:r>
              <a:rPr lang="en-US" altLang="zh-CN" sz="1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function also has its own memory block that is reserved for variables created within that function.</a:t>
            </a:r>
          </a:p>
          <a:p>
            <a:pPr lvl="1"/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The name of the variable within the function can be the same as another variable defined outside the function.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E2B19-917D-079F-D35F-62C3DEB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C603B-D0F3-DFB1-D6F3-BE212F00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29000"/>
            <a:ext cx="6248400" cy="2652952"/>
          </a:xfrm>
          <a:prstGeom prst="rect">
            <a:avLst/>
          </a:prstGeom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006D17BF-AE8E-1E47-4E88-AFC3F0FFC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8"/>
    </mc:Choice>
    <mc:Fallback>
      <p:transition spd="slow" advTm="10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F837A-688B-6D31-C6E3-1E5A9A7EC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3BE9829-9E82-6809-CDEE-1FFE3C28F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Local Variables and Global Variables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B0E1546-735F-E4BC-82A7-CB7A27A77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variable: a variable d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efined in the function. This cannot affect variables outside of the function.</a:t>
            </a:r>
          </a:p>
          <a:p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F8B7F-6AA4-4755-ED23-30C6AFC0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051AF-FC43-06A1-722B-6C89C7762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800600"/>
            <a:ext cx="4876800" cy="19233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0D4CD7-4D67-C2CC-8BF7-960DF5208B22}"/>
              </a:ext>
            </a:extLst>
          </p:cNvPr>
          <p:cNvGrpSpPr/>
          <p:nvPr/>
        </p:nvGrpSpPr>
        <p:grpSpPr>
          <a:xfrm>
            <a:off x="228600" y="2286000"/>
            <a:ext cx="5867400" cy="2360607"/>
            <a:chOff x="228600" y="2362200"/>
            <a:chExt cx="5867400" cy="23606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F2B2CE-D0D8-DB12-10DD-B43B78C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362200"/>
              <a:ext cx="5772956" cy="5430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C27608-B2F5-F8C5-4D3E-F5057468E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2895600"/>
              <a:ext cx="5638800" cy="182720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B3ACB4-6017-D82E-6876-B926356580EF}"/>
                </a:ext>
              </a:extLst>
            </p:cNvPr>
            <p:cNvSpPr/>
            <p:nvPr/>
          </p:nvSpPr>
          <p:spPr>
            <a:xfrm>
              <a:off x="228600" y="2808642"/>
              <a:ext cx="457200" cy="1905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11CFB9-E59F-CE21-E109-61AA44A53EE1}"/>
                </a:ext>
              </a:extLst>
            </p:cNvPr>
            <p:cNvSpPr/>
            <p:nvPr/>
          </p:nvSpPr>
          <p:spPr>
            <a:xfrm>
              <a:off x="5627148" y="2362200"/>
              <a:ext cx="457200" cy="1295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F3219086-7B27-88F7-B767-BC61958DF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41"/>
    </mc:Choice>
    <mc:Fallback>
      <p:transition spd="slow" advTm="4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1931D-051F-BA63-A08A-B9CAA576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B2C7AFA-79E9-EDC6-9BF7-F4C248742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Local Variables and Global Variables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1481187-9B4C-99C4-415E-3D652FB68B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variable: this can be used both outside and inside the function.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89567-F8E3-F61C-5D92-368C848B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98AE6-98FE-DC36-810F-676B00929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667000"/>
            <a:ext cx="4971446" cy="3098942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EF42E493-C615-58F9-D2BF-E1EC79854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72"/>
    </mc:Choice>
    <mc:Fallback>
      <p:transition spd="slow" advTm="4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963C-C266-C380-FA1F-F625D81C1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678E53A-97AA-F115-C6BE-DAA5B90B4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Nested Functions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82DC822-40CB-C41D-D1EB-5EB0564D4C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create/include a function inside another function.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80353-E8F0-E5BE-1C7A-0888914F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27E4E-B29B-58D1-7DF9-CB9E314FB6CD}"/>
              </a:ext>
            </a:extLst>
          </p:cNvPr>
          <p:cNvSpPr txBox="1"/>
          <p:nvPr/>
        </p:nvSpPr>
        <p:spPr>
          <a:xfrm>
            <a:off x="5410200" y="23622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Only parent function can call the nested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It is permissible that both </a:t>
            </a:r>
            <a:r>
              <a:rPr lang="en-US" dirty="0" err="1">
                <a:solidFill>
                  <a:srgbClr val="FFFF00"/>
                </a:solidFill>
              </a:rPr>
              <a:t>my_dist_xyz</a:t>
            </a:r>
            <a:r>
              <a:rPr lang="en-US" dirty="0">
                <a:solidFill>
                  <a:srgbClr val="FFFF00"/>
                </a:solidFill>
              </a:rPr>
              <a:t>() and </a:t>
            </a:r>
            <a:r>
              <a:rPr lang="en-US" dirty="0" err="1">
                <a:solidFill>
                  <a:srgbClr val="FFFF00"/>
                </a:solidFill>
              </a:rPr>
              <a:t>my_dist</a:t>
            </a:r>
            <a:r>
              <a:rPr lang="en-US" dirty="0">
                <a:solidFill>
                  <a:srgbClr val="FFFF00"/>
                </a:solidFill>
              </a:rPr>
              <a:t>() functions have the variables x and 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C357F9-367E-F1BE-AF9E-6F9F5F4A3F0F}"/>
              </a:ext>
            </a:extLst>
          </p:cNvPr>
          <p:cNvGrpSpPr/>
          <p:nvPr/>
        </p:nvGrpSpPr>
        <p:grpSpPr>
          <a:xfrm>
            <a:off x="381000" y="1371600"/>
            <a:ext cx="4953000" cy="5153383"/>
            <a:chOff x="381000" y="1371600"/>
            <a:chExt cx="4953000" cy="51533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ECD759-0B73-3E29-A309-57FF5F865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1371600"/>
              <a:ext cx="4953000" cy="2629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829B40-C16C-317E-1F88-C88D2F9E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962400"/>
              <a:ext cx="4401164" cy="25625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FD6599-8997-AF7F-0A62-A02A1D218253}"/>
                </a:ext>
              </a:extLst>
            </p:cNvPr>
            <p:cNvSpPr/>
            <p:nvPr/>
          </p:nvSpPr>
          <p:spPr>
            <a:xfrm>
              <a:off x="381000" y="3850340"/>
              <a:ext cx="304800" cy="2667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1DAAE-2D91-08F7-65D2-133DEDCD8471}"/>
                </a:ext>
              </a:extLst>
            </p:cNvPr>
            <p:cNvSpPr/>
            <p:nvPr/>
          </p:nvSpPr>
          <p:spPr>
            <a:xfrm>
              <a:off x="5020235" y="3854825"/>
              <a:ext cx="304800" cy="2667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7DDB7DA2-928C-DCE7-DA67-C6D3EA4F5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48"/>
    </mc:Choice>
    <mc:Fallback>
      <p:transition spd="slow" advTm="5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9ADA-0DF9-B69D-6009-059273C1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F7035C6-F843-A839-A218-76BDCB3E6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Lambda Functions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813FDFE-8F5E-9BAA-1C7E-300CF7EAE8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function defined without a name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lambda function</a:t>
            </a:r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using the “lambda” keywor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function contains one single statement, a lambda function is useful.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Returns a function object.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2F91C-9144-70E7-01F6-75A77BD1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E1D98-734B-2754-3017-A3E9E8B08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733798"/>
            <a:ext cx="3882190" cy="914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3495B-D63F-E0B9-9C0C-5175A5F31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067380"/>
            <a:ext cx="7968578" cy="952420"/>
          </a:xfrm>
          <a:prstGeom prst="rect">
            <a:avLst/>
          </a:prstGeom>
        </p:spPr>
      </p:pic>
      <p:pic>
        <p:nvPicPr>
          <p:cNvPr id="8" name="Slide 15">
            <a:hlinkClick r:id="" action="ppaction://media"/>
            <a:extLst>
              <a:ext uri="{FF2B5EF4-FFF2-40B4-BE49-F238E27FC236}">
                <a16:creationId xmlns:a16="http://schemas.microsoft.com/office/drawing/2014/main" id="{B2916458-CB51-A959-65CA-631E57DDA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11"/>
    </mc:Choice>
    <mc:Fallback>
      <p:transition spd="slow" advTm="9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3E542-C82D-2B5E-BF31-CF826184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9A8BEFC-BF5A-E4B6-84DD-2CC13C2E7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Functions as Arguments to Functions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D037179-69C4-2054-57F2-49C35D0CF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pass a function and have it act as a variable to another function; the input to some functions may be other functions.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24A85-742A-E879-7E82-1695DDDB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918AC-63C2-6311-0684-93B14AC8A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05000"/>
            <a:ext cx="3505200" cy="91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47D77-90F6-9BEB-A734-7C9A7D5CD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971800"/>
            <a:ext cx="6275970" cy="1501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54D2E-5BA6-4EC7-EFF4-EC0A7BCC8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686" y="3962400"/>
            <a:ext cx="4286314" cy="2637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193539-6C1A-6F41-BCB3-37BF1A5F0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4800600"/>
            <a:ext cx="4887007" cy="647790"/>
          </a:xfrm>
          <a:prstGeom prst="rect">
            <a:avLst/>
          </a:prstGeom>
        </p:spPr>
      </p:pic>
      <p:pic>
        <p:nvPicPr>
          <p:cNvPr id="7" name="Slide 16">
            <a:hlinkClick r:id="" action="ppaction://media"/>
            <a:extLst>
              <a:ext uri="{FF2B5EF4-FFF2-40B4-BE49-F238E27FC236}">
                <a16:creationId xmlns:a16="http://schemas.microsoft.com/office/drawing/2014/main" id="{BAFBF42E-1B35-6039-72EB-68C3C6868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5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83"/>
    </mc:Choice>
    <mc:Fallback>
      <p:transition spd="slow" advTm="3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19F9-F93A-10BB-CD7A-AF4E9CFE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CA8D744-E6AE-83EA-2953-32DD0BF48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Functions as Arguments to Functions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5A5C38E-5AC9-71BC-1E70-FD4550139A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pass a function and have it act as a variable to another function; the input to some functions may be other functions.</a:t>
            </a:r>
            <a:endParaRPr lang="en-US" altLang="zh-CN" sz="19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88AF4-4962-7FFB-9996-A412299F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988AA-F716-586C-033E-AB07E81E0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14600"/>
            <a:ext cx="5664202" cy="1353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C45F1-B5BA-73CC-7517-AFFE96EB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14800"/>
            <a:ext cx="7245786" cy="26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9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a sequence of instructions that performs a specific task.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 of code that can run when it is called.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can have input arguments which are made available by the user (or the entity calling the function).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have output parameters which are the results of the function once it has completed the given tasks.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Built-In Functions in Python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</a:t>
            </a:r>
            <a:r>
              <a:rPr lang="en-US" altLang="zh-CN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math.sin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etc.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check if it is a built-in function by using type() function.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169915DD-C69A-3982-F5F3-7DCACE207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26"/>
    </mc:Choice>
    <mc:Fallback>
      <p:transition spd="slow" advTm="7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B6D1A-6806-9BB7-58A7-E29820B62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B84ED4A-29E9-AD97-3ED9-564929F9C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CB93079-570F-C401-8245-5ED1BF46B8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Defining Your Own Functions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Function header: “def 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function_name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(parameter1, parameter2, …):”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Function body: indented block indicating the main body of the function.</a:t>
            </a:r>
          </a:p>
          <a:p>
            <a:pPr lvl="2"/>
            <a:r>
              <a:rPr lang="en-US" altLang="zh-CN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Descriptive string</a:t>
            </a:r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: description of the function, that can be accessed by the help() function or the question mark. This is enclosed by the triple single or triple double quotes.</a:t>
            </a:r>
          </a:p>
          <a:p>
            <a:pPr lvl="2"/>
            <a:r>
              <a:rPr lang="en-US" altLang="zh-CN" sz="1900" b="1" dirty="0">
                <a:latin typeface="Calibri" panose="020F0502020204030204" pitchFamily="34" charset="0"/>
                <a:cs typeface="Calibri" panose="020F0502020204030204" pitchFamily="34" charset="0"/>
              </a:rPr>
              <a:t>Function statements</a:t>
            </a:r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: step-by-step instructions the function will execute when calling the function.</a:t>
            </a:r>
          </a:p>
          <a:p>
            <a:pPr lvl="2"/>
            <a:r>
              <a:rPr lang="en-US" altLang="zh-CN" sz="1900" b="1" dirty="0">
                <a:latin typeface="Calibri" panose="020F0502020204030204" pitchFamily="34" charset="0"/>
                <a:cs typeface="Calibri" panose="020F0502020204030204" pitchFamily="34" charset="0"/>
              </a:rPr>
              <a:t>Return statements</a:t>
            </a:r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: may contain some parameters to be returned after the function is called.</a:t>
            </a: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B7E1A-69D9-0393-C59C-C6CAF95E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07ADD6D1-0CB9-619A-57F5-2DD66DD58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16"/>
    </mc:Choice>
    <mc:Fallback>
      <p:transition spd="slow" advTm="13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1FB61-9DD4-0E92-959F-969F3DAF4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1872236-1B20-235D-927A-9E0FB700D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BBD87-86C7-B387-4910-3A50F392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5B228-B350-DDA3-5CDA-F2C00D9E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5400"/>
            <a:ext cx="5029200" cy="205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5422E-ECF2-3E9A-4E1C-5B85C22CB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431296"/>
            <a:ext cx="4038600" cy="2998523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B1A83B10-2BBE-CCB8-3A91-CC9F81C07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79"/>
    </mc:Choice>
    <mc:Fallback>
      <p:transition spd="slow" advTm="6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4F372-2AA1-5312-7C81-B7FCB04D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C9E4452-995F-EDA1-CEB8-90129DC68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581E6A5-C2EC-C96C-D9B9-5493E561B9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Functions must conform to a naming scheme similar to variables.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Only contain alphanumeric characters and underscores.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The first character must be a letter.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As a convention, function names should be lowercase, with words separated by underscores as necessary to improve readability.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It is a good practice to provide comments detailing the function to help yourself and other users use your functions correctly.</a:t>
            </a: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3B601-879B-5F80-7AB6-B8153680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6F1B4489-507C-1152-5112-5F8BD2BAC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9"/>
    </mc:Choice>
    <mc:Fallback>
      <p:transition spd="slow" advTm="7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20649-432E-89F5-6301-2B6651CE8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27A837D-5F21-2FB6-BEA1-13F42E8DF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19A0E14-E6B7-E451-E306-13C2B660FA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Function can call another function as an argument.</a:t>
            </a: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6D123-4014-B4D9-C5FC-D83C9068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97ABB2-7464-F7FD-1E25-D07D1B4C0605}"/>
              </a:ext>
            </a:extLst>
          </p:cNvPr>
          <p:cNvGrpSpPr/>
          <p:nvPr/>
        </p:nvGrpSpPr>
        <p:grpSpPr>
          <a:xfrm>
            <a:off x="1143000" y="2133600"/>
            <a:ext cx="5791200" cy="3048000"/>
            <a:chOff x="1143000" y="2133600"/>
            <a:chExt cx="5791200" cy="304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37000C-7A2F-AE60-1221-695B26B06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2133600"/>
              <a:ext cx="5782962" cy="1981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8B2D65-0FCE-C7D3-00E8-15B50869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0" y="4114800"/>
              <a:ext cx="5791200" cy="1066800"/>
            </a:xfrm>
            <a:prstGeom prst="rect">
              <a:avLst/>
            </a:prstGeom>
          </p:spPr>
        </p:pic>
      </p:grp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E45E3BD5-2728-9D09-19ED-8FB93DAEA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8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94"/>
    </mc:Choice>
    <mc:Fallback>
      <p:transition spd="slow" advTm="12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3540-1D02-D76B-369D-9DF1B614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8BED380-387B-2356-3CD5-D2B277CAC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C4905CE-24EA-7FD7-6D4B-32B6010849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Python functions can have multiple output parameters.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You can unpack the multiple output parameters with multiple variables separated by commas.</a:t>
            </a: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D7FFD-8FBB-AC25-7BB7-EEC8C18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85885-FD56-794C-E3DA-2B34F57B6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895600"/>
            <a:ext cx="4343400" cy="334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313C4-27CA-9E82-4396-6B4A82D0E64B}"/>
              </a:ext>
            </a:extLst>
          </p:cNvPr>
          <p:cNvSpPr txBox="1"/>
          <p:nvPr/>
        </p:nvSpPr>
        <p:spPr>
          <a:xfrm>
            <a:off x="5815845" y="5562600"/>
            <a:ext cx="332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variable e contains the list of </a:t>
            </a:r>
          </a:p>
          <a:p>
            <a:r>
              <a:rPr lang="en-US" dirty="0">
                <a:solidFill>
                  <a:srgbClr val="FFFF00"/>
                </a:solidFill>
              </a:rPr>
              <a:t>two elements.</a:t>
            </a: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18757932-EBAD-7F10-908B-8DB4D0B65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3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41"/>
    </mc:Choice>
    <mc:Fallback>
      <p:transition spd="slow" advTm="12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EB90A-E9CA-8FA9-22E9-4BD2305DB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0F87BD7-1C11-4EE2-A8B9-31CA62754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01EF139-1FD9-6F1C-0B23-DB11C9B5A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assign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multiple output results to one variable, you will get a tuple that includes all the output parameters.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EA3AC-178D-6C0D-B9BD-5B72AAA1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DB8AD-1A5E-0349-14E5-C1513E3D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71800"/>
            <a:ext cx="7100050" cy="1676402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19F469D3-DA9D-F0DB-69EC-4E4E76583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7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7"/>
    </mc:Choice>
    <mc:Fallback>
      <p:transition spd="slow" advTm="4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B486-9B2F-3AE1-88BE-9AA0DA0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B3112E3-4425-53AD-C2EC-24145A9BC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Function Basics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8A747FD-2638-E536-7FD1-28407BE328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may have a function with no inputs and outputs.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there is no input argument, we still need to include the parentheses when we call the function.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9D21B-CF27-3FD2-E141-33876E64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2B624-E7C7-BF8A-8EB2-7AE1FA71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124200"/>
            <a:ext cx="3464314" cy="1828802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CD359CEF-D3E8-060C-ED8B-403850D50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8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00"/>
    </mc:Choice>
    <mc:Fallback>
      <p:transition spd="slow" advTm="6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3095</TotalTime>
  <Words>706</Words>
  <Application>Microsoft Office PowerPoint</Application>
  <PresentationFormat>On-screen Show (4:3)</PresentationFormat>
  <Paragraphs>81</Paragraphs>
  <Slides>17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Theme1</vt:lpstr>
      <vt:lpstr>Chapter 3 Functions</vt:lpstr>
      <vt:lpstr>Function Basics</vt:lpstr>
      <vt:lpstr>Function Basics (cont.)</vt:lpstr>
      <vt:lpstr>Example</vt:lpstr>
      <vt:lpstr>Function Basics (cont.)</vt:lpstr>
      <vt:lpstr>Function Basics (cont.)</vt:lpstr>
      <vt:lpstr>Function Basics (cont.)</vt:lpstr>
      <vt:lpstr>Function Basics (cont.)</vt:lpstr>
      <vt:lpstr>Function Basics (cont.)</vt:lpstr>
      <vt:lpstr>Function Basics (cont.)</vt:lpstr>
      <vt:lpstr>Local Variables and Global Variables</vt:lpstr>
      <vt:lpstr>Local Variables and Global Variables (cont.)</vt:lpstr>
      <vt:lpstr>Local Variables and Global Variables (cont.)</vt:lpstr>
      <vt:lpstr>Nested Functions</vt:lpstr>
      <vt:lpstr>Lambda Functions</vt:lpstr>
      <vt:lpstr>Functions as Arguments to Functions</vt:lpstr>
      <vt:lpstr>Functions as Arguments to Functions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283</cp:revision>
  <dcterms:created xsi:type="dcterms:W3CDTF">2012-05-05T14:18:17Z</dcterms:created>
  <dcterms:modified xsi:type="dcterms:W3CDTF">2024-03-03T15:28:51Z</dcterms:modified>
</cp:coreProperties>
</file>