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46B02"/>
    <a:srgbClr val="655E03"/>
    <a:srgbClr val="AA7A02"/>
    <a:srgbClr val="FCECC4"/>
    <a:srgbClr val="FBE5AF"/>
    <a:srgbClr val="FDEC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82746" autoAdjust="0"/>
  </p:normalViewPr>
  <p:slideViewPr>
    <p:cSldViewPr>
      <p:cViewPr varScale="1">
        <p:scale>
          <a:sx n="88" d="100"/>
          <a:sy n="88" d="100"/>
        </p:scale>
        <p:origin x="78" y="24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r. Hyung Jae Chang" userId="886d5175-8769-4946-920e-866bf9151013" providerId="ADAL" clId="{AA68A4BB-3FC3-4EDC-BEE8-E00A764AF221}"/>
    <pc:docChg chg="custSel delSld modSld">
      <pc:chgData name="Dr. Hyung Jae Chang" userId="886d5175-8769-4946-920e-866bf9151013" providerId="ADAL" clId="{AA68A4BB-3FC3-4EDC-BEE8-E00A764AF221}" dt="2024-02-05T10:19:54.303" v="57" actId="20577"/>
      <pc:docMkLst>
        <pc:docMk/>
      </pc:docMkLst>
      <pc:sldChg chg="modSp mod">
        <pc:chgData name="Dr. Hyung Jae Chang" userId="886d5175-8769-4946-920e-866bf9151013" providerId="ADAL" clId="{AA68A4BB-3FC3-4EDC-BEE8-E00A764AF221}" dt="2024-02-05T10:19:54.303" v="57" actId="20577"/>
        <pc:sldMkLst>
          <pc:docMk/>
          <pc:sldMk cId="0" sldId="256"/>
        </pc:sldMkLst>
        <pc:spChg chg="mod">
          <ac:chgData name="Dr. Hyung Jae Chang" userId="886d5175-8769-4946-920e-866bf9151013" providerId="ADAL" clId="{AA68A4BB-3FC3-4EDC-BEE8-E00A764AF221}" dt="2024-02-05T10:19:54.303" v="57" actId="20577"/>
          <ac:spMkLst>
            <pc:docMk/>
            <pc:sldMk cId="0" sldId="256"/>
            <ac:spMk id="2" creationId="{00000000-0000-0000-0000-000000000000}"/>
          </ac:spMkLst>
        </pc:spChg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149585402" sldId="262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980609255" sldId="263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358539234" sldId="264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427705720" sldId="265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22219236" sldId="266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339910266" sldId="267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2655709809" sldId="268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839391307" sldId="269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1441690484" sldId="270"/>
        </pc:sldMkLst>
      </pc:sldChg>
      <pc:sldChg chg="del">
        <pc:chgData name="Dr. Hyung Jae Chang" userId="886d5175-8769-4946-920e-866bf9151013" providerId="ADAL" clId="{AA68A4BB-3FC3-4EDC-BEE8-E00A764AF221}" dt="2024-02-05T10:19:36.317" v="0" actId="47"/>
        <pc:sldMkLst>
          <pc:docMk/>
          <pc:sldMk cId="3228793171" sldId="272"/>
        </pc:sldMkLst>
      </pc:sldChg>
    </pc:docChg>
  </pc:docChgLst>
  <pc:docChgLst>
    <pc:chgData name="Dr. Hyung Jae Chang" userId="886d5175-8769-4946-920e-866bf9151013" providerId="ADAL" clId="{ECED2D9B-CCF5-46CD-A4C0-F4A0DB25D351}"/>
    <pc:docChg chg="custSel addSld modSld">
      <pc:chgData name="Dr. Hyung Jae Chang" userId="886d5175-8769-4946-920e-866bf9151013" providerId="ADAL" clId="{ECED2D9B-CCF5-46CD-A4C0-F4A0DB25D351}" dt="2024-02-06T13:23:34.097" v="693" actId="1076"/>
      <pc:docMkLst>
        <pc:docMk/>
      </pc:docMkLst>
      <pc:sldChg chg="modSp mod">
        <pc:chgData name="Dr. Hyung Jae Chang" userId="886d5175-8769-4946-920e-866bf9151013" providerId="ADAL" clId="{ECED2D9B-CCF5-46CD-A4C0-F4A0DB25D351}" dt="2024-02-06T11:55:08.529" v="70" actId="20577"/>
        <pc:sldMkLst>
          <pc:docMk/>
          <pc:sldMk cId="0" sldId="256"/>
        </pc:sldMkLst>
        <pc:spChg chg="mod">
          <ac:chgData name="Dr. Hyung Jae Chang" userId="886d5175-8769-4946-920e-866bf9151013" providerId="ADAL" clId="{ECED2D9B-CCF5-46CD-A4C0-F4A0DB25D351}" dt="2024-02-06T11:55:08.529" v="70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modSp mod">
        <pc:chgData name="Dr. Hyung Jae Chang" userId="886d5175-8769-4946-920e-866bf9151013" providerId="ADAL" clId="{ECED2D9B-CCF5-46CD-A4C0-F4A0DB25D351}" dt="2024-02-06T12:01:38.193" v="333" actId="20577"/>
        <pc:sldMkLst>
          <pc:docMk/>
          <pc:sldMk cId="0" sldId="258"/>
        </pc:sldMkLst>
        <pc:spChg chg="mod">
          <ac:chgData name="Dr. Hyung Jae Chang" userId="886d5175-8769-4946-920e-866bf9151013" providerId="ADAL" clId="{ECED2D9B-CCF5-46CD-A4C0-F4A0DB25D351}" dt="2024-02-06T11:58:57.793" v="88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ECED2D9B-CCF5-46CD-A4C0-F4A0DB25D351}" dt="2024-02-06T12:01:38.193" v="333" actId="20577"/>
          <ac:spMkLst>
            <pc:docMk/>
            <pc:sldMk cId="0" sldId="258"/>
            <ac:spMk id="9219" creationId="{00000000-0000-0000-0000-000000000000}"/>
          </ac:spMkLst>
        </pc:spChg>
        <pc:picChg chg="add mod">
          <ac:chgData name="Dr. Hyung Jae Chang" userId="886d5175-8769-4946-920e-866bf9151013" providerId="ADAL" clId="{ECED2D9B-CCF5-46CD-A4C0-F4A0DB25D351}" dt="2024-02-06T12:01:35.388" v="331" actId="1076"/>
          <ac:picMkLst>
            <pc:docMk/>
            <pc:sldMk cId="0" sldId="258"/>
            <ac:picMk id="3" creationId="{0F111095-D307-3B85-D3B0-6993DD45E5CD}"/>
          </ac:picMkLst>
        </pc:picChg>
        <pc:picChg chg="add mod">
          <ac:chgData name="Dr. Hyung Jae Chang" userId="886d5175-8769-4946-920e-866bf9151013" providerId="ADAL" clId="{ECED2D9B-CCF5-46CD-A4C0-F4A0DB25D351}" dt="2024-02-06T12:01:36.390" v="332" actId="1076"/>
          <ac:picMkLst>
            <pc:docMk/>
            <pc:sldMk cId="0" sldId="258"/>
            <ac:picMk id="6" creationId="{A638211F-6607-71D1-F888-9D2FB52C6FEA}"/>
          </ac:picMkLst>
        </pc:picChg>
      </pc:sldChg>
    </pc:docChg>
  </pc:docChgLst>
  <pc:docChgLst>
    <pc:chgData name="Dr. Hyung Jae Chang" userId="886d5175-8769-4946-920e-866bf9151013" providerId="ADAL" clId="{F88D77C3-426F-4466-A11D-4085346FA72C}"/>
    <pc:docChg chg="modSld">
      <pc:chgData name="Dr. Hyung Jae Chang" userId="886d5175-8769-4946-920e-866bf9151013" providerId="ADAL" clId="{F88D77C3-426F-4466-A11D-4085346FA72C}" dt="2024-05-22T14:50:53.136" v="0" actId="20577"/>
      <pc:docMkLst>
        <pc:docMk/>
      </pc:docMkLst>
      <pc:sldChg chg="modSp mod">
        <pc:chgData name="Dr. Hyung Jae Chang" userId="886d5175-8769-4946-920e-866bf9151013" providerId="ADAL" clId="{F88D77C3-426F-4466-A11D-4085346FA72C}" dt="2024-05-22T14:50:53.136" v="0" actId="20577"/>
        <pc:sldMkLst>
          <pc:docMk/>
          <pc:sldMk cId="1525926096" sldId="261"/>
        </pc:sldMkLst>
        <pc:spChg chg="mod">
          <ac:chgData name="Dr. Hyung Jae Chang" userId="886d5175-8769-4946-920e-866bf9151013" providerId="ADAL" clId="{F88D77C3-426F-4466-A11D-4085346FA72C}" dt="2024-05-22T14:50:53.136" v="0" actId="20577"/>
          <ac:spMkLst>
            <pc:docMk/>
            <pc:sldMk cId="1525926096" sldId="261"/>
            <ac:spMk id="9219" creationId="{CAEA6CD6-9B6C-AA9F-FF27-2FAC57821E4A}"/>
          </ac:spMkLst>
        </pc:spChg>
      </pc:sldChg>
    </pc:docChg>
  </pc:docChgLst>
  <pc:docChgLst>
    <pc:chgData name="Dr. Hyung Jae Chang" userId="886d5175-8769-4946-920e-866bf9151013" providerId="ADAL" clId="{39224F8D-D668-472C-A15E-6AE55CEDA288}"/>
    <pc:docChg chg="custSel modSld">
      <pc:chgData name="Dr. Hyung Jae Chang" userId="886d5175-8769-4946-920e-866bf9151013" providerId="ADAL" clId="{39224F8D-D668-472C-A15E-6AE55CEDA288}" dt="2024-03-05T16:22:58.417" v="74" actId="1076"/>
      <pc:docMkLst>
        <pc:docMk/>
      </pc:docMkLst>
      <pc:sldChg chg="modSp">
        <pc:chgData name="Dr. Hyung Jae Chang" userId="886d5175-8769-4946-920e-866bf9151013" providerId="ADAL" clId="{39224F8D-D668-472C-A15E-6AE55CEDA288}" dt="2024-03-05T12:42:24.587" v="0" actId="1076"/>
        <pc:sldMkLst>
          <pc:docMk/>
          <pc:sldMk cId="0" sldId="258"/>
        </pc:sldMkLst>
        <pc:picChg chg="mod">
          <ac:chgData name="Dr. Hyung Jae Chang" userId="886d5175-8769-4946-920e-866bf9151013" providerId="ADAL" clId="{39224F8D-D668-472C-A15E-6AE55CEDA288}" dt="2024-03-05T12:42:24.587" v="0" actId="1076"/>
          <ac:picMkLst>
            <pc:docMk/>
            <pc:sldMk cId="0" sldId="258"/>
            <ac:picMk id="2" creationId="{A87362CA-5D2B-48E9-9B0E-530019A149C2}"/>
          </ac:picMkLst>
        </pc:picChg>
      </pc:sldChg>
      <pc:sldChg chg="delSp modSp delAnim">
        <pc:chgData name="Dr. Hyung Jae Chang" userId="886d5175-8769-4946-920e-866bf9151013" providerId="ADAL" clId="{39224F8D-D668-472C-A15E-6AE55CEDA288}" dt="2024-03-05T12:48:54.896" v="7" actId="1076"/>
        <pc:sldMkLst>
          <pc:docMk/>
          <pc:sldMk cId="34049295" sldId="259"/>
        </pc:sldMkLst>
        <pc:spChg chg="mod">
          <ac:chgData name="Dr. Hyung Jae Chang" userId="886d5175-8769-4946-920e-866bf9151013" providerId="ADAL" clId="{39224F8D-D668-472C-A15E-6AE55CEDA288}" dt="2024-03-05T12:44:14.343" v="4" actId="313"/>
          <ac:spMkLst>
            <pc:docMk/>
            <pc:sldMk cId="34049295" sldId="259"/>
            <ac:spMk id="9219" creationId="{38DBA12A-F696-C8AA-F535-0E5316985EEA}"/>
          </ac:spMkLst>
        </pc:spChg>
        <pc:picChg chg="del mod">
          <ac:chgData name="Dr. Hyung Jae Chang" userId="886d5175-8769-4946-920e-866bf9151013" providerId="ADAL" clId="{39224F8D-D668-472C-A15E-6AE55CEDA288}" dt="2024-03-05T12:46:25.586" v="5" actId="478"/>
          <ac:picMkLst>
            <pc:docMk/>
            <pc:sldMk cId="34049295" sldId="259"/>
            <ac:picMk id="2" creationId="{113728E0-8B41-411F-B90C-F25EE03CBBA7}"/>
          </ac:picMkLst>
        </pc:picChg>
        <pc:picChg chg="del">
          <ac:chgData name="Dr. Hyung Jae Chang" userId="886d5175-8769-4946-920e-866bf9151013" providerId="ADAL" clId="{39224F8D-D668-472C-A15E-6AE55CEDA288}" dt="2024-03-05T12:46:50.393" v="6" actId="478"/>
          <ac:picMkLst>
            <pc:docMk/>
            <pc:sldMk cId="34049295" sldId="259"/>
            <ac:picMk id="4" creationId="{71468206-782A-4ED2-A950-F72663BCD874}"/>
          </ac:picMkLst>
        </pc:picChg>
        <pc:picChg chg="mod">
          <ac:chgData name="Dr. Hyung Jae Chang" userId="886d5175-8769-4946-920e-866bf9151013" providerId="ADAL" clId="{39224F8D-D668-472C-A15E-6AE55CEDA288}" dt="2024-03-05T12:48:54.896" v="7" actId="1076"/>
          <ac:picMkLst>
            <pc:docMk/>
            <pc:sldMk cId="34049295" sldId="259"/>
            <ac:picMk id="6" creationId="{564F2D31-80DD-45EC-BB29-60DF3BB36A62}"/>
          </ac:picMkLst>
        </pc:picChg>
      </pc:sldChg>
      <pc:sldChg chg="modSp">
        <pc:chgData name="Dr. Hyung Jae Chang" userId="886d5175-8769-4946-920e-866bf9151013" providerId="ADAL" clId="{39224F8D-D668-472C-A15E-6AE55CEDA288}" dt="2024-03-05T12:58:35.521" v="52" actId="1076"/>
        <pc:sldMkLst>
          <pc:docMk/>
          <pc:sldMk cId="3931922974" sldId="260"/>
        </pc:sldMkLst>
        <pc:spChg chg="mod">
          <ac:chgData name="Dr. Hyung Jae Chang" userId="886d5175-8769-4946-920e-866bf9151013" providerId="ADAL" clId="{39224F8D-D668-472C-A15E-6AE55CEDA288}" dt="2024-03-05T12:53:35.373" v="51" actId="6549"/>
          <ac:spMkLst>
            <pc:docMk/>
            <pc:sldMk cId="3931922974" sldId="260"/>
            <ac:spMk id="9219" creationId="{D9D56755-926E-AC9B-4B85-60FDA070F9A1}"/>
          </ac:spMkLst>
        </pc:spChg>
        <pc:picChg chg="mod">
          <ac:chgData name="Dr. Hyung Jae Chang" userId="886d5175-8769-4946-920e-866bf9151013" providerId="ADAL" clId="{39224F8D-D668-472C-A15E-6AE55CEDA288}" dt="2024-03-05T12:58:35.521" v="52" actId="1076"/>
          <ac:picMkLst>
            <pc:docMk/>
            <pc:sldMk cId="3931922974" sldId="260"/>
            <ac:picMk id="2" creationId="{3BDD69EB-6E25-4948-A7DC-77B4DD8B6164}"/>
          </ac:picMkLst>
        </pc:picChg>
      </pc:sldChg>
      <pc:sldChg chg="modSp">
        <pc:chgData name="Dr. Hyung Jae Chang" userId="886d5175-8769-4946-920e-866bf9151013" providerId="ADAL" clId="{39224F8D-D668-472C-A15E-6AE55CEDA288}" dt="2024-03-05T13:06:53.435" v="56" actId="1076"/>
        <pc:sldMkLst>
          <pc:docMk/>
          <pc:sldMk cId="1525926096" sldId="261"/>
        </pc:sldMkLst>
        <pc:spChg chg="mod">
          <ac:chgData name="Dr. Hyung Jae Chang" userId="886d5175-8769-4946-920e-866bf9151013" providerId="ADAL" clId="{39224F8D-D668-472C-A15E-6AE55CEDA288}" dt="2024-03-05T13:03:56.418" v="55" actId="20577"/>
          <ac:spMkLst>
            <pc:docMk/>
            <pc:sldMk cId="1525926096" sldId="261"/>
            <ac:spMk id="9219" creationId="{CAEA6CD6-9B6C-AA9F-FF27-2FAC57821E4A}"/>
          </ac:spMkLst>
        </pc:spChg>
        <pc:picChg chg="mod">
          <ac:chgData name="Dr. Hyung Jae Chang" userId="886d5175-8769-4946-920e-866bf9151013" providerId="ADAL" clId="{39224F8D-D668-472C-A15E-6AE55CEDA288}" dt="2024-03-05T13:06:53.435" v="56" actId="1076"/>
          <ac:picMkLst>
            <pc:docMk/>
            <pc:sldMk cId="1525926096" sldId="261"/>
            <ac:picMk id="2" creationId="{9644AFF4-A30E-44FB-8131-8729BF43766D}"/>
          </ac:picMkLst>
        </pc:picChg>
      </pc:sldChg>
      <pc:sldChg chg="modSp">
        <pc:chgData name="Dr. Hyung Jae Chang" userId="886d5175-8769-4946-920e-866bf9151013" providerId="ADAL" clId="{39224F8D-D668-472C-A15E-6AE55CEDA288}" dt="2024-03-05T13:10:50.126" v="57" actId="1076"/>
        <pc:sldMkLst>
          <pc:docMk/>
          <pc:sldMk cId="2149585402" sldId="262"/>
        </pc:sldMkLst>
        <pc:picChg chg="mod">
          <ac:chgData name="Dr. Hyung Jae Chang" userId="886d5175-8769-4946-920e-866bf9151013" providerId="ADAL" clId="{39224F8D-D668-472C-A15E-6AE55CEDA288}" dt="2024-03-05T13:10:50.126" v="57" actId="1076"/>
          <ac:picMkLst>
            <pc:docMk/>
            <pc:sldMk cId="2149585402" sldId="262"/>
            <ac:picMk id="2" creationId="{FB5E5D4E-133C-4BCD-A8FE-98F8E6CE68D8}"/>
          </ac:picMkLst>
        </pc:picChg>
      </pc:sldChg>
      <pc:sldChg chg="modSp">
        <pc:chgData name="Dr. Hyung Jae Chang" userId="886d5175-8769-4946-920e-866bf9151013" providerId="ADAL" clId="{39224F8D-D668-472C-A15E-6AE55CEDA288}" dt="2024-03-05T13:12:19.814" v="62" actId="1076"/>
        <pc:sldMkLst>
          <pc:docMk/>
          <pc:sldMk cId="2980609255" sldId="263"/>
        </pc:sldMkLst>
        <pc:spChg chg="mod">
          <ac:chgData name="Dr. Hyung Jae Chang" userId="886d5175-8769-4946-920e-866bf9151013" providerId="ADAL" clId="{39224F8D-D668-472C-A15E-6AE55CEDA288}" dt="2024-03-05T13:11:07.289" v="61" actId="20577"/>
          <ac:spMkLst>
            <pc:docMk/>
            <pc:sldMk cId="2980609255" sldId="263"/>
            <ac:spMk id="9219" creationId="{3251A136-E081-A273-0847-390A082507DC}"/>
          </ac:spMkLst>
        </pc:spChg>
        <pc:picChg chg="mod">
          <ac:chgData name="Dr. Hyung Jae Chang" userId="886d5175-8769-4946-920e-866bf9151013" providerId="ADAL" clId="{39224F8D-D668-472C-A15E-6AE55CEDA288}" dt="2024-03-05T13:12:19.814" v="62" actId="1076"/>
          <ac:picMkLst>
            <pc:docMk/>
            <pc:sldMk cId="2980609255" sldId="263"/>
            <ac:picMk id="2" creationId="{79E25674-FAD6-4D5B-B3A5-A0F16DB1C714}"/>
          </ac:picMkLst>
        </pc:picChg>
      </pc:sldChg>
      <pc:sldChg chg="modSp">
        <pc:chgData name="Dr. Hyung Jae Chang" userId="886d5175-8769-4946-920e-866bf9151013" providerId="ADAL" clId="{39224F8D-D668-472C-A15E-6AE55CEDA288}" dt="2024-03-05T13:22:47.710" v="63" actId="1076"/>
        <pc:sldMkLst>
          <pc:docMk/>
          <pc:sldMk cId="2358539234" sldId="264"/>
        </pc:sldMkLst>
        <pc:picChg chg="mod">
          <ac:chgData name="Dr. Hyung Jae Chang" userId="886d5175-8769-4946-920e-866bf9151013" providerId="ADAL" clId="{39224F8D-D668-472C-A15E-6AE55CEDA288}" dt="2024-03-05T13:22:47.710" v="63" actId="1076"/>
          <ac:picMkLst>
            <pc:docMk/>
            <pc:sldMk cId="2358539234" sldId="264"/>
            <ac:picMk id="2" creationId="{C320F0FD-5802-4712-B534-5DF72CC39863}"/>
          </ac:picMkLst>
        </pc:picChg>
      </pc:sldChg>
      <pc:sldChg chg="modSp">
        <pc:chgData name="Dr. Hyung Jae Chang" userId="886d5175-8769-4946-920e-866bf9151013" providerId="ADAL" clId="{39224F8D-D668-472C-A15E-6AE55CEDA288}" dt="2024-03-05T13:23:59.609" v="64" actId="1076"/>
        <pc:sldMkLst>
          <pc:docMk/>
          <pc:sldMk cId="1427705720" sldId="265"/>
        </pc:sldMkLst>
        <pc:picChg chg="mod">
          <ac:chgData name="Dr. Hyung Jae Chang" userId="886d5175-8769-4946-920e-866bf9151013" providerId="ADAL" clId="{39224F8D-D668-472C-A15E-6AE55CEDA288}" dt="2024-03-05T13:23:59.609" v="64" actId="1076"/>
          <ac:picMkLst>
            <pc:docMk/>
            <pc:sldMk cId="1427705720" sldId="265"/>
            <ac:picMk id="2" creationId="{61DDD8B1-BA5D-4DB5-AD69-11FD0E5280A4}"/>
          </ac:picMkLst>
        </pc:picChg>
      </pc:sldChg>
      <pc:sldChg chg="modSp">
        <pc:chgData name="Dr. Hyung Jae Chang" userId="886d5175-8769-4946-920e-866bf9151013" providerId="ADAL" clId="{39224F8D-D668-472C-A15E-6AE55CEDA288}" dt="2024-03-05T14:04:15.351" v="65" actId="1076"/>
        <pc:sldMkLst>
          <pc:docMk/>
          <pc:sldMk cId="2339910266" sldId="267"/>
        </pc:sldMkLst>
        <pc:picChg chg="mod">
          <ac:chgData name="Dr. Hyung Jae Chang" userId="886d5175-8769-4946-920e-866bf9151013" providerId="ADAL" clId="{39224F8D-D668-472C-A15E-6AE55CEDA288}" dt="2024-03-05T14:04:15.351" v="65" actId="1076"/>
          <ac:picMkLst>
            <pc:docMk/>
            <pc:sldMk cId="2339910266" sldId="267"/>
            <ac:picMk id="2" creationId="{9FD6D78B-0E49-488B-A6C3-A96ACFCCD558}"/>
          </ac:picMkLst>
        </pc:picChg>
      </pc:sldChg>
      <pc:sldChg chg="modSp">
        <pc:chgData name="Dr. Hyung Jae Chang" userId="886d5175-8769-4946-920e-866bf9151013" providerId="ADAL" clId="{39224F8D-D668-472C-A15E-6AE55CEDA288}" dt="2024-03-05T14:06:47.168" v="66" actId="1076"/>
        <pc:sldMkLst>
          <pc:docMk/>
          <pc:sldMk cId="2655709809" sldId="268"/>
        </pc:sldMkLst>
        <pc:picChg chg="mod">
          <ac:chgData name="Dr. Hyung Jae Chang" userId="886d5175-8769-4946-920e-866bf9151013" providerId="ADAL" clId="{39224F8D-D668-472C-A15E-6AE55CEDA288}" dt="2024-03-05T14:06:47.168" v="66" actId="1076"/>
          <ac:picMkLst>
            <pc:docMk/>
            <pc:sldMk cId="2655709809" sldId="268"/>
            <ac:picMk id="2" creationId="{958580BD-FC20-48F5-AA65-E0844D1D46C2}"/>
          </ac:picMkLst>
        </pc:picChg>
      </pc:sldChg>
      <pc:sldChg chg="delSp modSp delAnim">
        <pc:chgData name="Dr. Hyung Jae Chang" userId="886d5175-8769-4946-920e-866bf9151013" providerId="ADAL" clId="{39224F8D-D668-472C-A15E-6AE55CEDA288}" dt="2024-03-05T16:18:08.621" v="71" actId="1076"/>
        <pc:sldMkLst>
          <pc:docMk/>
          <pc:sldMk cId="839391307" sldId="269"/>
        </pc:sldMkLst>
        <pc:picChg chg="del mod">
          <ac:chgData name="Dr. Hyung Jae Chang" userId="886d5175-8769-4946-920e-866bf9151013" providerId="ADAL" clId="{39224F8D-D668-472C-A15E-6AE55CEDA288}" dt="2024-03-05T14:08:06.407" v="68" actId="478"/>
          <ac:picMkLst>
            <pc:docMk/>
            <pc:sldMk cId="839391307" sldId="269"/>
            <ac:picMk id="2" creationId="{0CA642A1-A3FE-4B08-8BB0-DED7667126CD}"/>
          </ac:picMkLst>
        </pc:picChg>
        <pc:picChg chg="del mod">
          <ac:chgData name="Dr. Hyung Jae Chang" userId="886d5175-8769-4946-920e-866bf9151013" providerId="ADAL" clId="{39224F8D-D668-472C-A15E-6AE55CEDA288}" dt="2024-03-05T16:14:35.369" v="70" actId="478"/>
          <ac:picMkLst>
            <pc:docMk/>
            <pc:sldMk cId="839391307" sldId="269"/>
            <ac:picMk id="4" creationId="{25C290BA-C612-43ED-AAD3-B9E88F443AC7}"/>
          </ac:picMkLst>
        </pc:picChg>
        <pc:picChg chg="mod">
          <ac:chgData name="Dr. Hyung Jae Chang" userId="886d5175-8769-4946-920e-866bf9151013" providerId="ADAL" clId="{39224F8D-D668-472C-A15E-6AE55CEDA288}" dt="2024-03-05T16:18:08.621" v="71" actId="1076"/>
          <ac:picMkLst>
            <pc:docMk/>
            <pc:sldMk cId="839391307" sldId="269"/>
            <ac:picMk id="6" creationId="{0294924A-4622-4159-90E8-D3125E88B13C}"/>
          </ac:picMkLst>
        </pc:picChg>
      </pc:sldChg>
      <pc:sldChg chg="modSp">
        <pc:chgData name="Dr. Hyung Jae Chang" userId="886d5175-8769-4946-920e-866bf9151013" providerId="ADAL" clId="{39224F8D-D668-472C-A15E-6AE55CEDA288}" dt="2024-03-05T16:19:45.874" v="72" actId="1076"/>
        <pc:sldMkLst>
          <pc:docMk/>
          <pc:sldMk cId="1441690484" sldId="270"/>
        </pc:sldMkLst>
        <pc:picChg chg="mod">
          <ac:chgData name="Dr. Hyung Jae Chang" userId="886d5175-8769-4946-920e-866bf9151013" providerId="ADAL" clId="{39224F8D-D668-472C-A15E-6AE55CEDA288}" dt="2024-03-05T16:19:45.874" v="72" actId="1076"/>
          <ac:picMkLst>
            <pc:docMk/>
            <pc:sldMk cId="1441690484" sldId="270"/>
            <ac:picMk id="3" creationId="{08D510FD-6E69-4DFD-A7DC-5B348FF2B2A1}"/>
          </ac:picMkLst>
        </pc:picChg>
      </pc:sldChg>
      <pc:sldChg chg="modSp">
        <pc:chgData name="Dr. Hyung Jae Chang" userId="886d5175-8769-4946-920e-866bf9151013" providerId="ADAL" clId="{39224F8D-D668-472C-A15E-6AE55CEDA288}" dt="2024-03-05T16:20:59.719" v="73" actId="1076"/>
        <pc:sldMkLst>
          <pc:docMk/>
          <pc:sldMk cId="1042342367" sldId="271"/>
        </pc:sldMkLst>
        <pc:picChg chg="mod">
          <ac:chgData name="Dr. Hyung Jae Chang" userId="886d5175-8769-4946-920e-866bf9151013" providerId="ADAL" clId="{39224F8D-D668-472C-A15E-6AE55CEDA288}" dt="2024-03-05T16:20:59.719" v="73" actId="1076"/>
          <ac:picMkLst>
            <pc:docMk/>
            <pc:sldMk cId="1042342367" sldId="271"/>
            <ac:picMk id="2" creationId="{DF436939-EC6C-484B-ACB8-DD1E9463A505}"/>
          </ac:picMkLst>
        </pc:picChg>
      </pc:sldChg>
      <pc:sldChg chg="modSp">
        <pc:chgData name="Dr. Hyung Jae Chang" userId="886d5175-8769-4946-920e-866bf9151013" providerId="ADAL" clId="{39224F8D-D668-472C-A15E-6AE55CEDA288}" dt="2024-03-05T16:22:58.417" v="74" actId="1076"/>
        <pc:sldMkLst>
          <pc:docMk/>
          <pc:sldMk cId="3228793171" sldId="272"/>
        </pc:sldMkLst>
        <pc:picChg chg="mod">
          <ac:chgData name="Dr. Hyung Jae Chang" userId="886d5175-8769-4946-920e-866bf9151013" providerId="ADAL" clId="{39224F8D-D668-472C-A15E-6AE55CEDA288}" dt="2024-03-05T16:22:58.417" v="74" actId="1076"/>
          <ac:picMkLst>
            <pc:docMk/>
            <pc:sldMk cId="3228793171" sldId="272"/>
            <ac:picMk id="2" creationId="{BDD68D38-4511-45D5-9689-7946D3E4D2FE}"/>
          </ac:picMkLst>
        </pc:picChg>
      </pc:sldChg>
    </pc:docChg>
  </pc:docChgLst>
  <pc:docChgLst>
    <pc:chgData name="Dr. Hyung Jae Chang" userId="886d5175-8769-4946-920e-866bf9151013" providerId="ADAL" clId="{B575BD71-75E4-4C0B-B4E7-BAA3FD6C77F9}"/>
    <pc:docChg chg="undo custSel addSld delSld modSld">
      <pc:chgData name="Dr. Hyung Jae Chang" userId="886d5175-8769-4946-920e-866bf9151013" providerId="ADAL" clId="{B575BD71-75E4-4C0B-B4E7-BAA3FD6C77F9}" dt="2024-02-06T15:44:37.791" v="4169" actId="20577"/>
      <pc:docMkLst>
        <pc:docMk/>
      </pc:docMkLst>
      <pc:sldChg chg="modSp mod">
        <pc:chgData name="Dr. Hyung Jae Chang" userId="886d5175-8769-4946-920e-866bf9151013" providerId="ADAL" clId="{B575BD71-75E4-4C0B-B4E7-BAA3FD6C77F9}" dt="2024-02-06T15:44:37.791" v="4169" actId="20577"/>
        <pc:sldMkLst>
          <pc:docMk/>
          <pc:sldMk cId="0" sldId="256"/>
        </pc:sldMkLst>
        <pc:spChg chg="mod">
          <ac:chgData name="Dr. Hyung Jae Chang" userId="886d5175-8769-4946-920e-866bf9151013" providerId="ADAL" clId="{B575BD71-75E4-4C0B-B4E7-BAA3FD6C77F9}" dt="2024-02-06T15:44:37.791" v="4169" actId="20577"/>
          <ac:spMkLst>
            <pc:docMk/>
            <pc:sldMk cId="0" sldId="256"/>
            <ac:spMk id="2" creationId="{00000000-0000-0000-0000-000000000000}"/>
          </ac:spMkLst>
        </pc:spChg>
      </pc:sldChg>
      <pc:sldChg chg="addSp delSp modSp mod">
        <pc:chgData name="Dr. Hyung Jae Chang" userId="886d5175-8769-4946-920e-866bf9151013" providerId="ADAL" clId="{B575BD71-75E4-4C0B-B4E7-BAA3FD6C77F9}" dt="2024-02-06T14:10:58.252" v="243" actId="1037"/>
        <pc:sldMkLst>
          <pc:docMk/>
          <pc:sldMk cId="0" sldId="258"/>
        </pc:sldMkLst>
        <pc:spChg chg="mod">
          <ac:chgData name="Dr. Hyung Jae Chang" userId="886d5175-8769-4946-920e-866bf9151013" providerId="ADAL" clId="{B575BD71-75E4-4C0B-B4E7-BAA3FD6C77F9}" dt="2024-02-06T14:07:48.277" v="12" actId="20577"/>
          <ac:spMkLst>
            <pc:docMk/>
            <pc:sldMk cId="0" sldId="258"/>
            <ac:spMk id="9218" creationId="{00000000-0000-0000-0000-000000000000}"/>
          </ac:spMkLst>
        </pc:spChg>
        <pc:spChg chg="mod">
          <ac:chgData name="Dr. Hyung Jae Chang" userId="886d5175-8769-4946-920e-866bf9151013" providerId="ADAL" clId="{B575BD71-75E4-4C0B-B4E7-BAA3FD6C77F9}" dt="2024-02-06T14:10:47.198" v="233" actId="1036"/>
          <ac:spMkLst>
            <pc:docMk/>
            <pc:sldMk cId="0" sldId="258"/>
            <ac:spMk id="9219" creationId="{00000000-0000-0000-0000-000000000000}"/>
          </ac:spMkLst>
        </pc:spChg>
        <pc:picChg chg="del">
          <ac:chgData name="Dr. Hyung Jae Chang" userId="886d5175-8769-4946-920e-866bf9151013" providerId="ADAL" clId="{B575BD71-75E4-4C0B-B4E7-BAA3FD6C77F9}" dt="2024-02-06T14:07:42.944" v="1" actId="478"/>
          <ac:picMkLst>
            <pc:docMk/>
            <pc:sldMk cId="0" sldId="258"/>
            <ac:picMk id="3" creationId="{0F111095-D307-3B85-D3B0-6993DD45E5CD}"/>
          </ac:picMkLst>
        </pc:picChg>
        <pc:picChg chg="add mod">
          <ac:chgData name="Dr. Hyung Jae Chang" userId="886d5175-8769-4946-920e-866bf9151013" providerId="ADAL" clId="{B575BD71-75E4-4C0B-B4E7-BAA3FD6C77F9}" dt="2024-02-06T14:10:50.053" v="235" actId="1035"/>
          <ac:picMkLst>
            <pc:docMk/>
            <pc:sldMk cId="0" sldId="258"/>
            <ac:picMk id="4" creationId="{F9B09265-853C-6DDC-A3C0-1164171B6699}"/>
          </ac:picMkLst>
        </pc:picChg>
        <pc:picChg chg="del">
          <ac:chgData name="Dr. Hyung Jae Chang" userId="886d5175-8769-4946-920e-866bf9151013" providerId="ADAL" clId="{B575BD71-75E4-4C0B-B4E7-BAA3FD6C77F9}" dt="2024-02-06T14:07:43.743" v="2" actId="478"/>
          <ac:picMkLst>
            <pc:docMk/>
            <pc:sldMk cId="0" sldId="258"/>
            <ac:picMk id="6" creationId="{A638211F-6607-71D1-F888-9D2FB52C6FEA}"/>
          </ac:picMkLst>
        </pc:picChg>
        <pc:picChg chg="add mod">
          <ac:chgData name="Dr. Hyung Jae Chang" userId="886d5175-8769-4946-920e-866bf9151013" providerId="ADAL" clId="{B575BD71-75E4-4C0B-B4E7-BAA3FD6C77F9}" dt="2024-02-06T14:10:58.252" v="243" actId="1037"/>
          <ac:picMkLst>
            <pc:docMk/>
            <pc:sldMk cId="0" sldId="258"/>
            <ac:picMk id="8" creationId="{C9709416-E1AC-DC21-4CF6-D0717725A160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4:14:21.931" v="597"/>
        <pc:sldMkLst>
          <pc:docMk/>
          <pc:sldMk cId="34049295" sldId="259"/>
        </pc:sldMkLst>
        <pc:spChg chg="mod">
          <ac:chgData name="Dr. Hyung Jae Chang" userId="886d5175-8769-4946-920e-866bf9151013" providerId="ADAL" clId="{B575BD71-75E4-4C0B-B4E7-BAA3FD6C77F9}" dt="2024-02-06T14:11:07.788" v="253" actId="20577"/>
          <ac:spMkLst>
            <pc:docMk/>
            <pc:sldMk cId="34049295" sldId="259"/>
            <ac:spMk id="9218" creationId="{37A3A840-4E18-F78A-F2F4-298E28DEF989}"/>
          </ac:spMkLst>
        </pc:spChg>
        <pc:spChg chg="mod">
          <ac:chgData name="Dr. Hyung Jae Chang" userId="886d5175-8769-4946-920e-866bf9151013" providerId="ADAL" clId="{B575BD71-75E4-4C0B-B4E7-BAA3FD6C77F9}" dt="2024-02-06T14:13:56.758" v="591" actId="6549"/>
          <ac:spMkLst>
            <pc:docMk/>
            <pc:sldMk cId="34049295" sldId="259"/>
            <ac:spMk id="9219" creationId="{38DBA12A-F696-C8AA-F535-0E5316985EEA}"/>
          </ac:spMkLst>
        </pc:spChg>
        <pc:picChg chg="add mod">
          <ac:chgData name="Dr. Hyung Jae Chang" userId="886d5175-8769-4946-920e-866bf9151013" providerId="ADAL" clId="{B575BD71-75E4-4C0B-B4E7-BAA3FD6C77F9}" dt="2024-02-06T14:13:39.912" v="571" actId="1076"/>
          <ac:picMkLst>
            <pc:docMk/>
            <pc:sldMk cId="34049295" sldId="259"/>
            <ac:picMk id="3" creationId="{CFD04FF0-D908-3D8C-BB45-036B4055F099}"/>
          </ac:picMkLst>
        </pc:picChg>
        <pc:picChg chg="del">
          <ac:chgData name="Dr. Hyung Jae Chang" userId="886d5175-8769-4946-920e-866bf9151013" providerId="ADAL" clId="{B575BD71-75E4-4C0B-B4E7-BAA3FD6C77F9}" dt="2024-02-06T14:09:00.679" v="107" actId="478"/>
          <ac:picMkLst>
            <pc:docMk/>
            <pc:sldMk cId="34049295" sldId="259"/>
            <ac:picMk id="4" creationId="{32D3A901-C42E-D007-92F7-90C2892BF166}"/>
          </ac:picMkLst>
        </pc:picChg>
        <pc:picChg chg="add mod">
          <ac:chgData name="Dr. Hyung Jae Chang" userId="886d5175-8769-4946-920e-866bf9151013" providerId="ADAL" clId="{B575BD71-75E4-4C0B-B4E7-BAA3FD6C77F9}" dt="2024-02-06T14:14:12.208" v="596" actId="1076"/>
          <ac:picMkLst>
            <pc:docMk/>
            <pc:sldMk cId="34049295" sldId="259"/>
            <ac:picMk id="7" creationId="{A2480B6D-2080-8C82-3CE6-2E3C8E98685E}"/>
          </ac:picMkLst>
        </pc:picChg>
        <pc:picChg chg="del mod">
          <ac:chgData name="Dr. Hyung Jae Chang" userId="886d5175-8769-4946-920e-866bf9151013" providerId="ADAL" clId="{B575BD71-75E4-4C0B-B4E7-BAA3FD6C77F9}" dt="2024-02-06T14:09:00.048" v="106" actId="478"/>
          <ac:picMkLst>
            <pc:docMk/>
            <pc:sldMk cId="34049295" sldId="259"/>
            <ac:picMk id="8" creationId="{5370EE2E-7E22-BBDA-6646-F4C3195683D6}"/>
          </ac:picMkLst>
        </pc:picChg>
        <pc:picChg chg="add mod">
          <ac:chgData name="Dr. Hyung Jae Chang" userId="886d5175-8769-4946-920e-866bf9151013" providerId="ADAL" clId="{B575BD71-75E4-4C0B-B4E7-BAA3FD6C77F9}" dt="2024-02-06T14:14:21.931" v="597"/>
          <ac:picMkLst>
            <pc:docMk/>
            <pc:sldMk cId="34049295" sldId="259"/>
            <ac:picMk id="9" creationId="{B3963628-23AB-1258-D215-A0512DCCEC91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4:17:42.206" v="816" actId="1076"/>
        <pc:sldMkLst>
          <pc:docMk/>
          <pc:sldMk cId="3931922974" sldId="260"/>
        </pc:sldMkLst>
        <pc:spChg chg="mod">
          <ac:chgData name="Dr. Hyung Jae Chang" userId="886d5175-8769-4946-920e-866bf9151013" providerId="ADAL" clId="{B575BD71-75E4-4C0B-B4E7-BAA3FD6C77F9}" dt="2024-02-06T14:17:40.179" v="815" actId="20577"/>
          <ac:spMkLst>
            <pc:docMk/>
            <pc:sldMk cId="3931922974" sldId="260"/>
            <ac:spMk id="9219" creationId="{D9D56755-926E-AC9B-4B85-60FDA070F9A1}"/>
          </ac:spMkLst>
        </pc:spChg>
        <pc:picChg chg="del">
          <ac:chgData name="Dr. Hyung Jae Chang" userId="886d5175-8769-4946-920e-866bf9151013" providerId="ADAL" clId="{B575BD71-75E4-4C0B-B4E7-BAA3FD6C77F9}" dt="2024-02-06T14:14:31.462" v="601" actId="478"/>
          <ac:picMkLst>
            <pc:docMk/>
            <pc:sldMk cId="3931922974" sldId="260"/>
            <ac:picMk id="3" creationId="{9AC5EC40-C6C4-0296-93FB-411D2EC24F49}"/>
          </ac:picMkLst>
        </pc:picChg>
        <pc:picChg chg="add mod">
          <ac:chgData name="Dr. Hyung Jae Chang" userId="886d5175-8769-4946-920e-866bf9151013" providerId="ADAL" clId="{B575BD71-75E4-4C0B-B4E7-BAA3FD6C77F9}" dt="2024-02-06T14:17:42.206" v="816" actId="1076"/>
          <ac:picMkLst>
            <pc:docMk/>
            <pc:sldMk cId="3931922974" sldId="260"/>
            <ac:picMk id="4" creationId="{03246DCC-0DCC-FFE5-E8A5-48E3ECE1C5A7}"/>
          </ac:picMkLst>
        </pc:picChg>
        <pc:picChg chg="del">
          <ac:chgData name="Dr. Hyung Jae Chang" userId="886d5175-8769-4946-920e-866bf9151013" providerId="ADAL" clId="{B575BD71-75E4-4C0B-B4E7-BAA3FD6C77F9}" dt="2024-02-06T14:14:26.216" v="599" actId="478"/>
          <ac:picMkLst>
            <pc:docMk/>
            <pc:sldMk cId="3931922974" sldId="260"/>
            <ac:picMk id="7" creationId="{4ED08F0B-2877-55B1-3455-2E26EFD8310D}"/>
          </ac:picMkLst>
        </pc:picChg>
        <pc:picChg chg="add del mod">
          <ac:chgData name="Dr. Hyung Jae Chang" userId="886d5175-8769-4946-920e-866bf9151013" providerId="ADAL" clId="{B575BD71-75E4-4C0B-B4E7-BAA3FD6C77F9}" dt="2024-02-06T14:17:28.440" v="809" actId="478"/>
          <ac:picMkLst>
            <pc:docMk/>
            <pc:sldMk cId="3931922974" sldId="260"/>
            <ac:picMk id="8" creationId="{A7EC59A4-84FC-C41B-123D-8923C842822D}"/>
          </ac:picMkLst>
        </pc:picChg>
      </pc:sldChg>
      <pc:sldChg chg="delSp modSp add mod">
        <pc:chgData name="Dr. Hyung Jae Chang" userId="886d5175-8769-4946-920e-866bf9151013" providerId="ADAL" clId="{B575BD71-75E4-4C0B-B4E7-BAA3FD6C77F9}" dt="2024-02-06T14:19:33.229" v="966" actId="20577"/>
        <pc:sldMkLst>
          <pc:docMk/>
          <pc:sldMk cId="1525926096" sldId="261"/>
        </pc:sldMkLst>
        <pc:spChg chg="mod">
          <ac:chgData name="Dr. Hyung Jae Chang" userId="886d5175-8769-4946-920e-866bf9151013" providerId="ADAL" clId="{B575BD71-75E4-4C0B-B4E7-BAA3FD6C77F9}" dt="2024-02-06T14:19:33.229" v="966" actId="20577"/>
          <ac:spMkLst>
            <pc:docMk/>
            <pc:sldMk cId="1525926096" sldId="261"/>
            <ac:spMk id="9219" creationId="{CAEA6CD6-9B6C-AA9F-FF27-2FAC57821E4A}"/>
          </ac:spMkLst>
        </pc:spChg>
        <pc:picChg chg="del">
          <ac:chgData name="Dr. Hyung Jae Chang" userId="886d5175-8769-4946-920e-866bf9151013" providerId="ADAL" clId="{B575BD71-75E4-4C0B-B4E7-BAA3FD6C77F9}" dt="2024-02-06T14:17:30.070" v="810" actId="478"/>
          <ac:picMkLst>
            <pc:docMk/>
            <pc:sldMk cId="1525926096" sldId="261"/>
            <ac:picMk id="4" creationId="{86947A21-2E09-706B-D0CC-97897598FEDA}"/>
          </ac:picMkLst>
        </pc:picChg>
        <pc:picChg chg="mod">
          <ac:chgData name="Dr. Hyung Jae Chang" userId="886d5175-8769-4946-920e-866bf9151013" providerId="ADAL" clId="{B575BD71-75E4-4C0B-B4E7-BAA3FD6C77F9}" dt="2024-02-06T14:17:44.485" v="817" actId="1076"/>
          <ac:picMkLst>
            <pc:docMk/>
            <pc:sldMk cId="1525926096" sldId="261"/>
            <ac:picMk id="8" creationId="{BDC0FFF8-2360-1C8B-E7FC-BC56B1E93394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4:31:15.947" v="1350" actId="20577"/>
        <pc:sldMkLst>
          <pc:docMk/>
          <pc:sldMk cId="2149585402" sldId="262"/>
        </pc:sldMkLst>
        <pc:spChg chg="add mod">
          <ac:chgData name="Dr. Hyung Jae Chang" userId="886d5175-8769-4946-920e-866bf9151013" providerId="ADAL" clId="{B575BD71-75E4-4C0B-B4E7-BAA3FD6C77F9}" dt="2024-02-06T14:31:15.947" v="1350" actId="20577"/>
          <ac:spMkLst>
            <pc:docMk/>
            <pc:sldMk cId="2149585402" sldId="262"/>
            <ac:spMk id="7" creationId="{C64CA870-1C11-D6CD-0C3B-FB8C53DEBF32}"/>
          </ac:spMkLst>
        </pc:spChg>
        <pc:spChg chg="mod">
          <ac:chgData name="Dr. Hyung Jae Chang" userId="886d5175-8769-4946-920e-866bf9151013" providerId="ADAL" clId="{B575BD71-75E4-4C0B-B4E7-BAA3FD6C77F9}" dt="2024-02-06T14:29:27.200" v="1280" actId="20577"/>
          <ac:spMkLst>
            <pc:docMk/>
            <pc:sldMk cId="2149585402" sldId="262"/>
            <ac:spMk id="9219" creationId="{4F0D86C1-CD0F-4206-2071-34013DF2B452}"/>
          </ac:spMkLst>
        </pc:spChg>
        <pc:picChg chg="add mod">
          <ac:chgData name="Dr. Hyung Jae Chang" userId="886d5175-8769-4946-920e-866bf9151013" providerId="ADAL" clId="{B575BD71-75E4-4C0B-B4E7-BAA3FD6C77F9}" dt="2024-02-06T14:28:39.893" v="1164" actId="1076"/>
          <ac:picMkLst>
            <pc:docMk/>
            <pc:sldMk cId="2149585402" sldId="262"/>
            <ac:picMk id="3" creationId="{3663027E-AA0A-8757-D94B-9F070DF9D79C}"/>
          </ac:picMkLst>
        </pc:picChg>
        <pc:picChg chg="add mod">
          <ac:chgData name="Dr. Hyung Jae Chang" userId="886d5175-8769-4946-920e-866bf9151013" providerId="ADAL" clId="{B575BD71-75E4-4C0B-B4E7-BAA3FD6C77F9}" dt="2024-02-06T14:30:49.962" v="1317" actId="1076"/>
          <ac:picMkLst>
            <pc:docMk/>
            <pc:sldMk cId="2149585402" sldId="262"/>
            <ac:picMk id="6" creationId="{CDD43BFB-1529-861D-A32C-09B5040573ED}"/>
          </ac:picMkLst>
        </pc:picChg>
        <pc:picChg chg="del">
          <ac:chgData name="Dr. Hyung Jae Chang" userId="886d5175-8769-4946-920e-866bf9151013" providerId="ADAL" clId="{B575BD71-75E4-4C0B-B4E7-BAA3FD6C77F9}" dt="2024-02-06T14:26:26.271" v="972" actId="478"/>
          <ac:picMkLst>
            <pc:docMk/>
            <pc:sldMk cId="2149585402" sldId="262"/>
            <ac:picMk id="8" creationId="{637FEDC1-D5DC-14E0-91D9-FB3925EEB442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4:36:38.194" v="1561"/>
        <pc:sldMkLst>
          <pc:docMk/>
          <pc:sldMk cId="2980609255" sldId="263"/>
        </pc:sldMkLst>
        <pc:spChg chg="del">
          <ac:chgData name="Dr. Hyung Jae Chang" userId="886d5175-8769-4946-920e-866bf9151013" providerId="ADAL" clId="{B575BD71-75E4-4C0B-B4E7-BAA3FD6C77F9}" dt="2024-02-06T14:31:42.649" v="1352" actId="478"/>
          <ac:spMkLst>
            <pc:docMk/>
            <pc:sldMk cId="2980609255" sldId="263"/>
            <ac:spMk id="7" creationId="{0A3C2B83-D46F-03DE-8E33-F97E289C54F3}"/>
          </ac:spMkLst>
        </pc:spChg>
        <pc:spChg chg="mod">
          <ac:chgData name="Dr. Hyung Jae Chang" userId="886d5175-8769-4946-920e-866bf9151013" providerId="ADAL" clId="{B575BD71-75E4-4C0B-B4E7-BAA3FD6C77F9}" dt="2024-02-06T14:33:06.346" v="1556" actId="20577"/>
          <ac:spMkLst>
            <pc:docMk/>
            <pc:sldMk cId="2980609255" sldId="263"/>
            <ac:spMk id="9219" creationId="{3251A136-E081-A273-0847-390A082507DC}"/>
          </ac:spMkLst>
        </pc:spChg>
        <pc:picChg chg="del">
          <ac:chgData name="Dr. Hyung Jae Chang" userId="886d5175-8769-4946-920e-866bf9151013" providerId="ADAL" clId="{B575BD71-75E4-4C0B-B4E7-BAA3FD6C77F9}" dt="2024-02-06T14:31:43.867" v="1354" actId="478"/>
          <ac:picMkLst>
            <pc:docMk/>
            <pc:sldMk cId="2980609255" sldId="263"/>
            <ac:picMk id="3" creationId="{4EA6DF23-2CC1-C9C6-71F5-DBD3EDF6F006}"/>
          </ac:picMkLst>
        </pc:picChg>
        <pc:picChg chg="add mod">
          <ac:chgData name="Dr. Hyung Jae Chang" userId="886d5175-8769-4946-920e-866bf9151013" providerId="ADAL" clId="{B575BD71-75E4-4C0B-B4E7-BAA3FD6C77F9}" dt="2024-02-06T14:33:22.417" v="1560" actId="1076"/>
          <ac:picMkLst>
            <pc:docMk/>
            <pc:sldMk cId="2980609255" sldId="263"/>
            <ac:picMk id="4" creationId="{D62C8715-E68C-138E-AD1F-046C2F53DE8D}"/>
          </ac:picMkLst>
        </pc:picChg>
        <pc:picChg chg="del">
          <ac:chgData name="Dr. Hyung Jae Chang" userId="886d5175-8769-4946-920e-866bf9151013" providerId="ADAL" clId="{B575BD71-75E4-4C0B-B4E7-BAA3FD6C77F9}" dt="2024-02-06T14:31:43.251" v="1353" actId="478"/>
          <ac:picMkLst>
            <pc:docMk/>
            <pc:sldMk cId="2980609255" sldId="263"/>
            <ac:picMk id="6" creationId="{BC57CC4D-3038-1AFB-8B8F-D33B800815FB}"/>
          </ac:picMkLst>
        </pc:picChg>
        <pc:picChg chg="add mod">
          <ac:chgData name="Dr. Hyung Jae Chang" userId="886d5175-8769-4946-920e-866bf9151013" providerId="ADAL" clId="{B575BD71-75E4-4C0B-B4E7-BAA3FD6C77F9}" dt="2024-02-06T14:36:38.194" v="1561"/>
          <ac:picMkLst>
            <pc:docMk/>
            <pc:sldMk cId="2980609255" sldId="263"/>
            <ac:picMk id="8" creationId="{4DD53BAD-8798-2019-E2DA-AD0233BC3E61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4:40:21.188" v="1792" actId="20577"/>
        <pc:sldMkLst>
          <pc:docMk/>
          <pc:sldMk cId="2358539234" sldId="264"/>
        </pc:sldMkLst>
        <pc:spChg chg="mod">
          <ac:chgData name="Dr. Hyung Jae Chang" userId="886d5175-8769-4946-920e-866bf9151013" providerId="ADAL" clId="{B575BD71-75E4-4C0B-B4E7-BAA3FD6C77F9}" dt="2024-02-06T14:40:21.188" v="1792" actId="20577"/>
          <ac:spMkLst>
            <pc:docMk/>
            <pc:sldMk cId="2358539234" sldId="264"/>
            <ac:spMk id="9218" creationId="{4A312E4B-D881-A341-0A06-66D100A9F97E}"/>
          </ac:spMkLst>
        </pc:spChg>
        <pc:spChg chg="mod">
          <ac:chgData name="Dr. Hyung Jae Chang" userId="886d5175-8769-4946-920e-866bf9151013" providerId="ADAL" clId="{B575BD71-75E4-4C0B-B4E7-BAA3FD6C77F9}" dt="2024-02-06T14:39:45.921" v="1778" actId="20577"/>
          <ac:spMkLst>
            <pc:docMk/>
            <pc:sldMk cId="2358539234" sldId="264"/>
            <ac:spMk id="9219" creationId="{95EC651B-D1A8-7D25-95BC-0C3AC85E6234}"/>
          </ac:spMkLst>
        </pc:spChg>
        <pc:picChg chg="add mod">
          <ac:chgData name="Dr. Hyung Jae Chang" userId="886d5175-8769-4946-920e-866bf9151013" providerId="ADAL" clId="{B575BD71-75E4-4C0B-B4E7-BAA3FD6C77F9}" dt="2024-02-06T14:37:12.702" v="1585" actId="1076"/>
          <ac:picMkLst>
            <pc:docMk/>
            <pc:sldMk cId="2358539234" sldId="264"/>
            <ac:picMk id="3" creationId="{AC20DF39-568D-0FC9-8E5A-736B07FC916C}"/>
          </ac:picMkLst>
        </pc:picChg>
        <pc:picChg chg="del">
          <ac:chgData name="Dr. Hyung Jae Chang" userId="886d5175-8769-4946-920e-866bf9151013" providerId="ADAL" clId="{B575BD71-75E4-4C0B-B4E7-BAA3FD6C77F9}" dt="2024-02-06T14:36:51.229" v="1581" actId="478"/>
          <ac:picMkLst>
            <pc:docMk/>
            <pc:sldMk cId="2358539234" sldId="264"/>
            <ac:picMk id="4" creationId="{E0BC5979-120D-A94C-6C80-0C3F9FF1466C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4:41:51.626" v="2001" actId="20577"/>
        <pc:sldMkLst>
          <pc:docMk/>
          <pc:sldMk cId="1427705720" sldId="265"/>
        </pc:sldMkLst>
        <pc:spChg chg="mod">
          <ac:chgData name="Dr. Hyung Jae Chang" userId="886d5175-8769-4946-920e-866bf9151013" providerId="ADAL" clId="{B575BD71-75E4-4C0B-B4E7-BAA3FD6C77F9}" dt="2024-02-06T14:40:31.828" v="1801" actId="20577"/>
          <ac:spMkLst>
            <pc:docMk/>
            <pc:sldMk cId="1427705720" sldId="265"/>
            <ac:spMk id="9218" creationId="{AA8AF7E7-802A-54A3-28B2-E186FE711558}"/>
          </ac:spMkLst>
        </pc:spChg>
        <pc:spChg chg="mod">
          <ac:chgData name="Dr. Hyung Jae Chang" userId="886d5175-8769-4946-920e-866bf9151013" providerId="ADAL" clId="{B575BD71-75E4-4C0B-B4E7-BAA3FD6C77F9}" dt="2024-02-06T14:41:51.626" v="2001" actId="20577"/>
          <ac:spMkLst>
            <pc:docMk/>
            <pc:sldMk cId="1427705720" sldId="265"/>
            <ac:spMk id="9219" creationId="{6C7C9F3D-CE83-A1EB-ECD7-3C9E5ADAC5DF}"/>
          </ac:spMkLst>
        </pc:spChg>
        <pc:picChg chg="del">
          <ac:chgData name="Dr. Hyung Jae Chang" userId="886d5175-8769-4946-920e-866bf9151013" providerId="ADAL" clId="{B575BD71-75E4-4C0B-B4E7-BAA3FD6C77F9}" dt="2024-02-06T14:40:33.960" v="1802" actId="478"/>
          <ac:picMkLst>
            <pc:docMk/>
            <pc:sldMk cId="1427705720" sldId="265"/>
            <ac:picMk id="3" creationId="{60CCC9D1-B8C9-8B7C-8319-0569F19B3D27}"/>
          </ac:picMkLst>
        </pc:picChg>
        <pc:picChg chg="add mod">
          <ac:chgData name="Dr. Hyung Jae Chang" userId="886d5175-8769-4946-920e-866bf9151013" providerId="ADAL" clId="{B575BD71-75E4-4C0B-B4E7-BAA3FD6C77F9}" dt="2024-02-06T14:40:59.429" v="1810" actId="1076"/>
          <ac:picMkLst>
            <pc:docMk/>
            <pc:sldMk cId="1427705720" sldId="265"/>
            <ac:picMk id="4" creationId="{1B81DF33-42F5-EB90-2698-68899757FE85}"/>
          </ac:picMkLst>
        </pc:picChg>
      </pc:sldChg>
      <pc:sldChg chg="delSp modSp add mod">
        <pc:chgData name="Dr. Hyung Jae Chang" userId="886d5175-8769-4946-920e-866bf9151013" providerId="ADAL" clId="{B575BD71-75E4-4C0B-B4E7-BAA3FD6C77F9}" dt="2024-02-06T14:51:58.600" v="2325" actId="20577"/>
        <pc:sldMkLst>
          <pc:docMk/>
          <pc:sldMk cId="122219236" sldId="266"/>
        </pc:sldMkLst>
        <pc:spChg chg="mod">
          <ac:chgData name="Dr. Hyung Jae Chang" userId="886d5175-8769-4946-920e-866bf9151013" providerId="ADAL" clId="{B575BD71-75E4-4C0B-B4E7-BAA3FD6C77F9}" dt="2024-02-06T14:50:09.370" v="2010" actId="20577"/>
          <ac:spMkLst>
            <pc:docMk/>
            <pc:sldMk cId="122219236" sldId="266"/>
            <ac:spMk id="9218" creationId="{267AB841-E97D-273E-DDC2-6F2D0C0BA87B}"/>
          </ac:spMkLst>
        </pc:spChg>
        <pc:spChg chg="mod">
          <ac:chgData name="Dr. Hyung Jae Chang" userId="886d5175-8769-4946-920e-866bf9151013" providerId="ADAL" clId="{B575BD71-75E4-4C0B-B4E7-BAA3FD6C77F9}" dt="2024-02-06T14:51:58.600" v="2325" actId="20577"/>
          <ac:spMkLst>
            <pc:docMk/>
            <pc:sldMk cId="122219236" sldId="266"/>
            <ac:spMk id="9219" creationId="{B686406D-C626-C9D2-85FC-339778762E45}"/>
          </ac:spMkLst>
        </pc:spChg>
        <pc:picChg chg="del">
          <ac:chgData name="Dr. Hyung Jae Chang" userId="886d5175-8769-4946-920e-866bf9151013" providerId="ADAL" clId="{B575BD71-75E4-4C0B-B4E7-BAA3FD6C77F9}" dt="2024-02-06T14:50:06.260" v="2003" actId="478"/>
          <ac:picMkLst>
            <pc:docMk/>
            <pc:sldMk cId="122219236" sldId="266"/>
            <ac:picMk id="4" creationId="{825EAEAE-D78C-8742-9A44-A25F670ACF11}"/>
          </ac:picMkLst>
        </pc:picChg>
      </pc:sldChg>
      <pc:sldChg chg="addSp modSp add mod">
        <pc:chgData name="Dr. Hyung Jae Chang" userId="886d5175-8769-4946-920e-866bf9151013" providerId="ADAL" clId="{B575BD71-75E4-4C0B-B4E7-BAA3FD6C77F9}" dt="2024-02-06T15:19:16.503" v="2486" actId="1076"/>
        <pc:sldMkLst>
          <pc:docMk/>
          <pc:sldMk cId="2339910266" sldId="267"/>
        </pc:sldMkLst>
        <pc:spChg chg="mod">
          <ac:chgData name="Dr. Hyung Jae Chang" userId="886d5175-8769-4946-920e-866bf9151013" providerId="ADAL" clId="{B575BD71-75E4-4C0B-B4E7-BAA3FD6C77F9}" dt="2024-02-06T14:54:43.532" v="2336" actId="20577"/>
          <ac:spMkLst>
            <pc:docMk/>
            <pc:sldMk cId="2339910266" sldId="267"/>
            <ac:spMk id="9218" creationId="{3540178B-318A-0B06-0E5C-52D44BB88955}"/>
          </ac:spMkLst>
        </pc:spChg>
        <pc:spChg chg="mod">
          <ac:chgData name="Dr. Hyung Jae Chang" userId="886d5175-8769-4946-920e-866bf9151013" providerId="ADAL" clId="{B575BD71-75E4-4C0B-B4E7-BAA3FD6C77F9}" dt="2024-02-06T15:19:11.085" v="2482" actId="20577"/>
          <ac:spMkLst>
            <pc:docMk/>
            <pc:sldMk cId="2339910266" sldId="267"/>
            <ac:spMk id="9219" creationId="{02DC997A-A03F-4011-C234-77E4D113181A}"/>
          </ac:spMkLst>
        </pc:spChg>
        <pc:picChg chg="add mod">
          <ac:chgData name="Dr. Hyung Jae Chang" userId="886d5175-8769-4946-920e-866bf9151013" providerId="ADAL" clId="{B575BD71-75E4-4C0B-B4E7-BAA3FD6C77F9}" dt="2024-02-06T14:55:31.228" v="2470" actId="1076"/>
          <ac:picMkLst>
            <pc:docMk/>
            <pc:sldMk cId="2339910266" sldId="267"/>
            <ac:picMk id="3" creationId="{F1CBF710-E6AF-4E47-20E0-51042B615FE4}"/>
          </ac:picMkLst>
        </pc:picChg>
        <pc:picChg chg="add mod">
          <ac:chgData name="Dr. Hyung Jae Chang" userId="886d5175-8769-4946-920e-866bf9151013" providerId="ADAL" clId="{B575BD71-75E4-4C0B-B4E7-BAA3FD6C77F9}" dt="2024-02-06T15:19:16.503" v="2486" actId="1076"/>
          <ac:picMkLst>
            <pc:docMk/>
            <pc:sldMk cId="2339910266" sldId="267"/>
            <ac:picMk id="6" creationId="{842BD001-E3D3-5CAB-F889-6B026DCB7CA0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5:24:53.024" v="3137" actId="20577"/>
        <pc:sldMkLst>
          <pc:docMk/>
          <pc:sldMk cId="2655709809" sldId="268"/>
        </pc:sldMkLst>
        <pc:spChg chg="mod">
          <ac:chgData name="Dr. Hyung Jae Chang" userId="886d5175-8769-4946-920e-866bf9151013" providerId="ADAL" clId="{B575BD71-75E4-4C0B-B4E7-BAA3FD6C77F9}" dt="2024-02-06T15:24:53.024" v="3137" actId="20577"/>
          <ac:spMkLst>
            <pc:docMk/>
            <pc:sldMk cId="2655709809" sldId="268"/>
            <ac:spMk id="9219" creationId="{50EBB032-BA2E-E51B-150C-EE30711D602C}"/>
          </ac:spMkLst>
        </pc:spChg>
        <pc:picChg chg="del">
          <ac:chgData name="Dr. Hyung Jae Chang" userId="886d5175-8769-4946-920e-866bf9151013" providerId="ADAL" clId="{B575BD71-75E4-4C0B-B4E7-BAA3FD6C77F9}" dt="2024-02-06T15:19:22.449" v="2489" actId="478"/>
          <ac:picMkLst>
            <pc:docMk/>
            <pc:sldMk cId="2655709809" sldId="268"/>
            <ac:picMk id="3" creationId="{2B97947D-71FD-7877-E91E-02A77391E475}"/>
          </ac:picMkLst>
        </pc:picChg>
        <pc:picChg chg="add mod">
          <ac:chgData name="Dr. Hyung Jae Chang" userId="886d5175-8769-4946-920e-866bf9151013" providerId="ADAL" clId="{B575BD71-75E4-4C0B-B4E7-BAA3FD6C77F9}" dt="2024-02-06T15:22:49.771" v="2872" actId="1076"/>
          <ac:picMkLst>
            <pc:docMk/>
            <pc:sldMk cId="2655709809" sldId="268"/>
            <ac:picMk id="4" creationId="{C70B7E12-377F-808F-6EC0-C16DF5AC4651}"/>
          </ac:picMkLst>
        </pc:picChg>
        <pc:picChg chg="del">
          <ac:chgData name="Dr. Hyung Jae Chang" userId="886d5175-8769-4946-920e-866bf9151013" providerId="ADAL" clId="{B575BD71-75E4-4C0B-B4E7-BAA3FD6C77F9}" dt="2024-02-06T15:19:21.666" v="2488" actId="478"/>
          <ac:picMkLst>
            <pc:docMk/>
            <pc:sldMk cId="2655709809" sldId="268"/>
            <ac:picMk id="6" creationId="{373688B7-292E-CAEC-750C-D53C84BE58C9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5:34:31.692" v="3914" actId="1076"/>
        <pc:sldMkLst>
          <pc:docMk/>
          <pc:sldMk cId="839391307" sldId="269"/>
        </pc:sldMkLst>
        <pc:spChg chg="mod">
          <ac:chgData name="Dr. Hyung Jae Chang" userId="886d5175-8769-4946-920e-866bf9151013" providerId="ADAL" clId="{B575BD71-75E4-4C0B-B4E7-BAA3FD6C77F9}" dt="2024-02-06T15:25:18.801" v="3152" actId="20577"/>
          <ac:spMkLst>
            <pc:docMk/>
            <pc:sldMk cId="839391307" sldId="269"/>
            <ac:spMk id="9218" creationId="{D9297ACE-7D65-49CA-E6A8-11BF28362018}"/>
          </ac:spMkLst>
        </pc:spChg>
        <pc:spChg chg="mod">
          <ac:chgData name="Dr. Hyung Jae Chang" userId="886d5175-8769-4946-920e-866bf9151013" providerId="ADAL" clId="{B575BD71-75E4-4C0B-B4E7-BAA3FD6C77F9}" dt="2024-02-06T15:34:29.736" v="3913" actId="5793"/>
          <ac:spMkLst>
            <pc:docMk/>
            <pc:sldMk cId="839391307" sldId="269"/>
            <ac:spMk id="9219" creationId="{2B595850-3139-A733-E022-6EFBE6A1A1B5}"/>
          </ac:spMkLst>
        </pc:spChg>
        <pc:picChg chg="add mod">
          <ac:chgData name="Dr. Hyung Jae Chang" userId="886d5175-8769-4946-920e-866bf9151013" providerId="ADAL" clId="{B575BD71-75E4-4C0B-B4E7-BAA3FD6C77F9}" dt="2024-02-06T15:34:31.692" v="3914" actId="1076"/>
          <ac:picMkLst>
            <pc:docMk/>
            <pc:sldMk cId="839391307" sldId="269"/>
            <ac:picMk id="3" creationId="{A60B52B1-0C3A-10D4-F44B-08F0D64BFB40}"/>
          </ac:picMkLst>
        </pc:picChg>
        <pc:picChg chg="del">
          <ac:chgData name="Dr. Hyung Jae Chang" userId="886d5175-8769-4946-920e-866bf9151013" providerId="ADAL" clId="{B575BD71-75E4-4C0B-B4E7-BAA3FD6C77F9}" dt="2024-02-06T15:25:26.020" v="3153" actId="478"/>
          <ac:picMkLst>
            <pc:docMk/>
            <pc:sldMk cId="839391307" sldId="269"/>
            <ac:picMk id="4" creationId="{75AE557B-8FE0-A38A-FD69-56435681B5B4}"/>
          </ac:picMkLst>
        </pc:picChg>
        <pc:picChg chg="add del mod">
          <ac:chgData name="Dr. Hyung Jae Chang" userId="886d5175-8769-4946-920e-866bf9151013" providerId="ADAL" clId="{B575BD71-75E4-4C0B-B4E7-BAA3FD6C77F9}" dt="2024-02-06T15:27:39.668" v="3539" actId="22"/>
          <ac:picMkLst>
            <pc:docMk/>
            <pc:sldMk cId="839391307" sldId="269"/>
            <ac:picMk id="7" creationId="{B83C8AB1-0A43-EE3A-A2D0-099D923C4D5F}"/>
          </ac:picMkLst>
        </pc:picChg>
        <pc:picChg chg="add del mod">
          <ac:chgData name="Dr. Hyung Jae Chang" userId="886d5175-8769-4946-920e-866bf9151013" providerId="ADAL" clId="{B575BD71-75E4-4C0B-B4E7-BAA3FD6C77F9}" dt="2024-02-06T15:29:31.960" v="3738" actId="478"/>
          <ac:picMkLst>
            <pc:docMk/>
            <pc:sldMk cId="839391307" sldId="269"/>
            <ac:picMk id="9" creationId="{49BE7FF7-3212-52EF-8737-8E2F2DCAA923}"/>
          </ac:picMkLst>
        </pc:picChg>
        <pc:picChg chg="add del mod">
          <ac:chgData name="Dr. Hyung Jae Chang" userId="886d5175-8769-4946-920e-866bf9151013" providerId="ADAL" clId="{B575BD71-75E4-4C0B-B4E7-BAA3FD6C77F9}" dt="2024-02-06T15:29:32.409" v="3739" actId="478"/>
          <ac:picMkLst>
            <pc:docMk/>
            <pc:sldMk cId="839391307" sldId="269"/>
            <ac:picMk id="11" creationId="{591F7565-A6BE-97DE-DBFA-E2B9AC48A47E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5:37:51.921" v="3961"/>
        <pc:sldMkLst>
          <pc:docMk/>
          <pc:sldMk cId="1441690484" sldId="270"/>
        </pc:sldMkLst>
        <pc:spChg chg="add mod">
          <ac:chgData name="Dr. Hyung Jae Chang" userId="886d5175-8769-4946-920e-866bf9151013" providerId="ADAL" clId="{B575BD71-75E4-4C0B-B4E7-BAA3FD6C77F9}" dt="2024-02-06T15:36:56.038" v="3954" actId="1036"/>
          <ac:spMkLst>
            <pc:docMk/>
            <pc:sldMk cId="1441690484" sldId="270"/>
            <ac:spMk id="2" creationId="{7887F922-E30B-5D07-5E14-0C33736C87DB}"/>
          </ac:spMkLst>
        </pc:spChg>
        <pc:spChg chg="mod">
          <ac:chgData name="Dr. Hyung Jae Chang" userId="886d5175-8769-4946-920e-866bf9151013" providerId="ADAL" clId="{B575BD71-75E4-4C0B-B4E7-BAA3FD6C77F9}" dt="2024-02-06T15:34:46.156" v="3927" actId="20577"/>
          <ac:spMkLst>
            <pc:docMk/>
            <pc:sldMk cId="1441690484" sldId="270"/>
            <ac:spMk id="9218" creationId="{33575D37-F61A-3533-A0CB-7B4282ECCC6E}"/>
          </ac:spMkLst>
        </pc:spChg>
        <pc:spChg chg="mod">
          <ac:chgData name="Dr. Hyung Jae Chang" userId="886d5175-8769-4946-920e-866bf9151013" providerId="ADAL" clId="{B575BD71-75E4-4C0B-B4E7-BAA3FD6C77F9}" dt="2024-02-06T15:37:22.702" v="3959" actId="20577"/>
          <ac:spMkLst>
            <pc:docMk/>
            <pc:sldMk cId="1441690484" sldId="270"/>
            <ac:spMk id="9219" creationId="{A1573DEB-F115-394E-FCD4-26DC783AEE45}"/>
          </ac:spMkLst>
        </pc:spChg>
        <pc:picChg chg="del">
          <ac:chgData name="Dr. Hyung Jae Chang" userId="886d5175-8769-4946-920e-866bf9151013" providerId="ADAL" clId="{B575BD71-75E4-4C0B-B4E7-BAA3FD6C77F9}" dt="2024-02-06T15:29:28.781" v="3735" actId="478"/>
          <ac:picMkLst>
            <pc:docMk/>
            <pc:sldMk cId="1441690484" sldId="270"/>
            <ac:picMk id="3" creationId="{1660E03B-0968-5EC5-1264-56A7C8C216A1}"/>
          </ac:picMkLst>
        </pc:picChg>
        <pc:picChg chg="add mod">
          <ac:chgData name="Dr. Hyung Jae Chang" userId="886d5175-8769-4946-920e-866bf9151013" providerId="ADAL" clId="{B575BD71-75E4-4C0B-B4E7-BAA3FD6C77F9}" dt="2024-02-06T15:37:28.231" v="3960" actId="1076"/>
          <ac:picMkLst>
            <pc:docMk/>
            <pc:sldMk cId="1441690484" sldId="270"/>
            <ac:picMk id="6" creationId="{AE792412-660F-169E-3C5F-B4C74CD62905}"/>
          </ac:picMkLst>
        </pc:picChg>
        <pc:picChg chg="add mod">
          <ac:chgData name="Dr. Hyung Jae Chang" userId="886d5175-8769-4946-920e-866bf9151013" providerId="ADAL" clId="{B575BD71-75E4-4C0B-B4E7-BAA3FD6C77F9}" dt="2024-02-06T15:37:51.921" v="3961"/>
          <ac:picMkLst>
            <pc:docMk/>
            <pc:sldMk cId="1441690484" sldId="270"/>
            <ac:picMk id="7" creationId="{1C9D33D5-4CC8-69EE-F13B-4445ED277CA8}"/>
          </ac:picMkLst>
        </pc:picChg>
        <pc:picChg chg="mod">
          <ac:chgData name="Dr. Hyung Jae Chang" userId="886d5175-8769-4946-920e-866bf9151013" providerId="ADAL" clId="{B575BD71-75E4-4C0B-B4E7-BAA3FD6C77F9}" dt="2024-02-06T15:36:50.873" v="3947" actId="1076"/>
          <ac:picMkLst>
            <pc:docMk/>
            <pc:sldMk cId="1441690484" sldId="270"/>
            <ac:picMk id="9" creationId="{E2B184E9-B4CE-804F-3D18-7F447BD554A6}"/>
          </ac:picMkLst>
        </pc:picChg>
        <pc:picChg chg="mod">
          <ac:chgData name="Dr. Hyung Jae Chang" userId="886d5175-8769-4946-920e-866bf9151013" providerId="ADAL" clId="{B575BD71-75E4-4C0B-B4E7-BAA3FD6C77F9}" dt="2024-02-06T15:36:56.038" v="3954" actId="1036"/>
          <ac:picMkLst>
            <pc:docMk/>
            <pc:sldMk cId="1441690484" sldId="270"/>
            <ac:picMk id="11" creationId="{0ADB2D12-3790-BBDC-7853-4FB2118C777A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5:39:54.019" v="4075" actId="207"/>
        <pc:sldMkLst>
          <pc:docMk/>
          <pc:sldMk cId="1042342367" sldId="271"/>
        </pc:sldMkLst>
        <pc:spChg chg="del">
          <ac:chgData name="Dr. Hyung Jae Chang" userId="886d5175-8769-4946-920e-866bf9151013" providerId="ADAL" clId="{B575BD71-75E4-4C0B-B4E7-BAA3FD6C77F9}" dt="2024-02-06T15:38:14.974" v="3974" actId="478"/>
          <ac:spMkLst>
            <pc:docMk/>
            <pc:sldMk cId="1042342367" sldId="271"/>
            <ac:spMk id="2" creationId="{65E276B8-F958-F0A2-26DB-33334A1D6A3A}"/>
          </ac:spMkLst>
        </pc:spChg>
        <pc:spChg chg="add mod">
          <ac:chgData name="Dr. Hyung Jae Chang" userId="886d5175-8769-4946-920e-866bf9151013" providerId="ADAL" clId="{B575BD71-75E4-4C0B-B4E7-BAA3FD6C77F9}" dt="2024-02-06T15:39:54.019" v="4075" actId="207"/>
          <ac:spMkLst>
            <pc:docMk/>
            <pc:sldMk cId="1042342367" sldId="271"/>
            <ac:spMk id="10" creationId="{47B096B0-C464-9490-F26F-CB4E7BF242D4}"/>
          </ac:spMkLst>
        </pc:spChg>
        <pc:spChg chg="mod">
          <ac:chgData name="Dr. Hyung Jae Chang" userId="886d5175-8769-4946-920e-866bf9151013" providerId="ADAL" clId="{B575BD71-75E4-4C0B-B4E7-BAA3FD6C77F9}" dt="2024-02-06T15:38:10.367" v="3970" actId="20577"/>
          <ac:spMkLst>
            <pc:docMk/>
            <pc:sldMk cId="1042342367" sldId="271"/>
            <ac:spMk id="9218" creationId="{CE8D059F-C02B-E5B1-BD1F-A957E6A47F5E}"/>
          </ac:spMkLst>
        </pc:spChg>
        <pc:spChg chg="mod">
          <ac:chgData name="Dr. Hyung Jae Chang" userId="886d5175-8769-4946-920e-866bf9151013" providerId="ADAL" clId="{B575BD71-75E4-4C0B-B4E7-BAA3FD6C77F9}" dt="2024-02-06T15:38:51.872" v="4061" actId="20577"/>
          <ac:spMkLst>
            <pc:docMk/>
            <pc:sldMk cId="1042342367" sldId="271"/>
            <ac:spMk id="9219" creationId="{23C80C13-B62E-70FC-086D-8A0C728520F0}"/>
          </ac:spMkLst>
        </pc:spChg>
        <pc:picChg chg="add mod">
          <ac:chgData name="Dr. Hyung Jae Chang" userId="886d5175-8769-4946-920e-866bf9151013" providerId="ADAL" clId="{B575BD71-75E4-4C0B-B4E7-BAA3FD6C77F9}" dt="2024-02-06T15:39:21.260" v="4069" actId="1076"/>
          <ac:picMkLst>
            <pc:docMk/>
            <pc:sldMk cId="1042342367" sldId="271"/>
            <ac:picMk id="4" creationId="{E718C706-5E82-AE1C-6F19-09862FDD8433}"/>
          </ac:picMkLst>
        </pc:picChg>
        <pc:picChg chg="del">
          <ac:chgData name="Dr. Hyung Jae Chang" userId="886d5175-8769-4946-920e-866bf9151013" providerId="ADAL" clId="{B575BD71-75E4-4C0B-B4E7-BAA3FD6C77F9}" dt="2024-02-06T15:38:12.873" v="3973" actId="478"/>
          <ac:picMkLst>
            <pc:docMk/>
            <pc:sldMk cId="1042342367" sldId="271"/>
            <ac:picMk id="6" creationId="{C1291075-05FE-EABD-C307-33CECBB5962C}"/>
          </ac:picMkLst>
        </pc:picChg>
        <pc:picChg chg="add mod">
          <ac:chgData name="Dr. Hyung Jae Chang" userId="886d5175-8769-4946-920e-866bf9151013" providerId="ADAL" clId="{B575BD71-75E4-4C0B-B4E7-BAA3FD6C77F9}" dt="2024-02-06T15:39:22.784" v="4070" actId="1076"/>
          <ac:picMkLst>
            <pc:docMk/>
            <pc:sldMk cId="1042342367" sldId="271"/>
            <ac:picMk id="8" creationId="{388305EE-52D0-90D7-5B1D-C22FB252E4E6}"/>
          </ac:picMkLst>
        </pc:picChg>
        <pc:picChg chg="del">
          <ac:chgData name="Dr. Hyung Jae Chang" userId="886d5175-8769-4946-920e-866bf9151013" providerId="ADAL" clId="{B575BD71-75E4-4C0B-B4E7-BAA3FD6C77F9}" dt="2024-02-06T15:38:11.975" v="3971" actId="478"/>
          <ac:picMkLst>
            <pc:docMk/>
            <pc:sldMk cId="1042342367" sldId="271"/>
            <ac:picMk id="9" creationId="{E6BFFA0A-DDCA-217E-0146-B3A583E6654A}"/>
          </ac:picMkLst>
        </pc:picChg>
        <pc:picChg chg="del">
          <ac:chgData name="Dr. Hyung Jae Chang" userId="886d5175-8769-4946-920e-866bf9151013" providerId="ADAL" clId="{B575BD71-75E4-4C0B-B4E7-BAA3FD6C77F9}" dt="2024-02-06T15:38:12.414" v="3972" actId="478"/>
          <ac:picMkLst>
            <pc:docMk/>
            <pc:sldMk cId="1042342367" sldId="271"/>
            <ac:picMk id="11" creationId="{E2780F16-828C-9B74-12A2-F17C2FBF2F4A}"/>
          </ac:picMkLst>
        </pc:picChg>
      </pc:sldChg>
      <pc:sldChg chg="addSp delSp modSp add mod">
        <pc:chgData name="Dr. Hyung Jae Chang" userId="886d5175-8769-4946-920e-866bf9151013" providerId="ADAL" clId="{B575BD71-75E4-4C0B-B4E7-BAA3FD6C77F9}" dt="2024-02-06T15:40:58.783" v="4138" actId="1076"/>
        <pc:sldMkLst>
          <pc:docMk/>
          <pc:sldMk cId="3228793171" sldId="272"/>
        </pc:sldMkLst>
        <pc:spChg chg="del">
          <ac:chgData name="Dr. Hyung Jae Chang" userId="886d5175-8769-4946-920e-866bf9151013" providerId="ADAL" clId="{B575BD71-75E4-4C0B-B4E7-BAA3FD6C77F9}" dt="2024-02-06T15:40:30.267" v="4098" actId="478"/>
          <ac:spMkLst>
            <pc:docMk/>
            <pc:sldMk cId="3228793171" sldId="272"/>
            <ac:spMk id="10" creationId="{4522F550-D6C3-1AA6-1243-AB3B970B7F55}"/>
          </ac:spMkLst>
        </pc:spChg>
        <pc:spChg chg="mod">
          <ac:chgData name="Dr. Hyung Jae Chang" userId="886d5175-8769-4946-920e-866bf9151013" providerId="ADAL" clId="{B575BD71-75E4-4C0B-B4E7-BAA3FD6C77F9}" dt="2024-02-06T15:40:27.491" v="4096" actId="20577"/>
          <ac:spMkLst>
            <pc:docMk/>
            <pc:sldMk cId="3228793171" sldId="272"/>
            <ac:spMk id="9218" creationId="{1A0350AA-A64C-A050-B85C-5C8474157E02}"/>
          </ac:spMkLst>
        </pc:spChg>
        <pc:spChg chg="mod">
          <ac:chgData name="Dr. Hyung Jae Chang" userId="886d5175-8769-4946-920e-866bf9151013" providerId="ADAL" clId="{B575BD71-75E4-4C0B-B4E7-BAA3FD6C77F9}" dt="2024-02-06T15:40:44.183" v="4135" actId="20577"/>
          <ac:spMkLst>
            <pc:docMk/>
            <pc:sldMk cId="3228793171" sldId="272"/>
            <ac:spMk id="9219" creationId="{B1A1775F-6B6F-067C-4C74-800F825776CF}"/>
          </ac:spMkLst>
        </pc:spChg>
        <pc:picChg chg="add mod">
          <ac:chgData name="Dr. Hyung Jae Chang" userId="886d5175-8769-4946-920e-866bf9151013" providerId="ADAL" clId="{B575BD71-75E4-4C0B-B4E7-BAA3FD6C77F9}" dt="2024-02-06T15:40:58.783" v="4138" actId="1076"/>
          <ac:picMkLst>
            <pc:docMk/>
            <pc:sldMk cId="3228793171" sldId="272"/>
            <ac:picMk id="3" creationId="{57E9FBE2-C74B-2849-1B1B-7BA6D8F82119}"/>
          </ac:picMkLst>
        </pc:picChg>
        <pc:picChg chg="del">
          <ac:chgData name="Dr. Hyung Jae Chang" userId="886d5175-8769-4946-920e-866bf9151013" providerId="ADAL" clId="{B575BD71-75E4-4C0B-B4E7-BAA3FD6C77F9}" dt="2024-02-06T15:40:29.342" v="4097" actId="478"/>
          <ac:picMkLst>
            <pc:docMk/>
            <pc:sldMk cId="3228793171" sldId="272"/>
            <ac:picMk id="4" creationId="{F90BEEE0-53E7-143E-F277-E6BEAE0DE83D}"/>
          </ac:picMkLst>
        </pc:picChg>
        <pc:picChg chg="del">
          <ac:chgData name="Dr. Hyung Jae Chang" userId="886d5175-8769-4946-920e-866bf9151013" providerId="ADAL" clId="{B575BD71-75E4-4C0B-B4E7-BAA3FD6C77F9}" dt="2024-02-06T15:40:30.783" v="4099" actId="478"/>
          <ac:picMkLst>
            <pc:docMk/>
            <pc:sldMk cId="3228793171" sldId="272"/>
            <ac:picMk id="8" creationId="{F5E5526D-50B2-D006-D77F-59E6A284926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A3802-D764-48C6-A964-44EC94AEC4F8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35AF5-ED7A-41CD-B93A-85E4C0E626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560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C175E-137A-4E0F-A62B-BCEB3DF1A74D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A680A-5750-47B7-8B69-F694610A2D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374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EE9BC-D162-F795-707E-D19D83499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BF1716-F907-0BB1-8BB2-8247FFB476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776083-5CB4-E227-DFF7-B33DBE7652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76978-A3F3-36D9-0EF7-379740ED83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48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6F1E0-2E22-DD8D-9D90-1CEA6CE17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A8FA54-E421-D6FB-8440-4C201F9903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05D31C-9991-8782-DDA8-49D70ACC56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0EDB94-3481-FC0A-BA51-752473FBBD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644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3335B-AE0A-10E9-6E60-F87F99E7B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E9AA9E-797C-0B10-8184-04192D3B21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109E3-F945-21FA-1E12-A33AF2852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F39DD-5306-03E9-8D86-70A36D29DE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965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82251-7E51-4610-AC1B-7B8D81C83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9B1587-985F-5399-A61F-9CA6E638D6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2218E8-381D-786E-AAD5-5CDDA1D652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A99F3-37EE-A109-342E-CCE85332EB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7287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454AD-B8C5-CFDB-64BB-B0F80BBF7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17FDD2-6427-CC63-D575-1025AFB97F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8B06BB-D17A-A96B-74DA-B890B163E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50635-0AA1-D2D4-356C-49BE719B80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07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071BE-0D17-DB22-B113-8BB57BF1E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B5402F-84C4-2E9E-DCDE-E0B0118A3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A41801-7E43-0D5D-0A58-CAF9DC89AC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208B36-5606-AE8E-CD9F-F1DC6957AB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92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03F0E-C7A2-57CE-0B32-B3A660D0A3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412603-6501-0585-96D3-8F7CF61277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B6A350-5DFA-3879-45CA-F9BC32503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86BB7-9628-AD04-C83A-209FB41003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71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06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A71CC-2464-8C8F-854C-CA9E4D196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1966B1-59A0-AA06-AB8F-998F4D196A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525F4A-4823-EF89-898C-052364FBCE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B3633-B9FC-855D-EEE9-F679D7CE11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732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E2551-A6B4-C786-EB78-E0E847192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BB3955-9B1E-BD57-DEB5-8F5D4D3B1C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7BCB4-7FD6-EB53-994A-DA512715AC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59EAD-5CB2-C6F8-F41F-D4E52D01BD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95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78635-2CE9-0D1F-4349-801262EF3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31E42-BCD8-8EEB-F4EF-702E3AE31D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81317C-5795-B9F9-8EDE-4EAC1AF70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A9737-0773-5299-7948-874340A26E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82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8DEA6-AF44-7B3E-12A4-E1EDA491A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7052C1-3221-32C3-A0CA-92913E3EEB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93F8E4-6E69-C1DF-05B1-D37F4F09FD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A513B-1A06-5632-6F82-9E292FCF98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85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1D20B-C1F4-4A04-02FF-2BDC1F2B5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57B9B-B3D2-34C2-19A3-8F95D3F5E6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39CAA9-9CFA-5D82-6F1D-29F8F206AB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361CF-D047-4B1D-0835-860763B37A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283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0ACFF-478A-A9C0-5E01-0C6AF4C5C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056460-FA8A-9A01-162F-B709E2E122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71DF3B-94FB-4AD2-BF97-953C18325C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2D767-E7E4-E0B5-43D6-81166202F4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913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FE751-7D5C-F0CB-5EEC-59DAF04DD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671F50-359E-E7E7-7BCB-A606CD99D2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405723-8169-16F8-99F1-AFD29D1818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8D088-72FE-8682-B1B4-1E6A74ACD8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A680A-5750-47B7-8B69-F694610A2DB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77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867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1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>
          <a:gsLst>
            <a:gs pos="100000">
              <a:schemeClr val="bg1"/>
            </a:gs>
            <a:gs pos="94000">
              <a:srgbClr val="862633"/>
            </a:gs>
            <a:gs pos="9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4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0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5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876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68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00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7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00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/>
            </a:gs>
            <a:gs pos="89000">
              <a:srgbClr val="862633"/>
            </a:gs>
            <a:gs pos="18000">
              <a:srgbClr val="862633"/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DD1A72B-98E2-4410-968F-E888C89B75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54963" cy="60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96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bg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bg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55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Chapter 5</a:t>
            </a:r>
            <a:br>
              <a:rPr lang="en-US"/>
            </a:br>
            <a:r>
              <a:rPr lang="en-US"/>
              <a:t>Iteration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altLang="zh-CN" sz="2400" dirty="0"/>
              <a:t>By</a:t>
            </a:r>
            <a:r>
              <a:rPr lang="en-US" altLang="zh-CN" dirty="0"/>
              <a:t> </a:t>
            </a:r>
          </a:p>
          <a:p>
            <a:endParaRPr lang="en-US" altLang="zh-CN" sz="2400" b="1" dirty="0"/>
          </a:p>
          <a:p>
            <a:r>
              <a:rPr lang="en-US" altLang="zh-CN" sz="4000" b="1" dirty="0"/>
              <a:t>Hyung Jae (Chris) Chang</a:t>
            </a:r>
          </a:p>
          <a:p>
            <a:endParaRPr lang="en-US" altLang="zh-CN" dirty="0"/>
          </a:p>
          <a:p>
            <a:r>
              <a:rPr lang="en-US" altLang="zh-CN" sz="3000" dirty="0"/>
              <a:t>Troy University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03867-2892-67C7-CB6C-F81E6FE51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267AB841-E97D-273E-DDC2-6F2D0C0BA8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Example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686406D-C626-C9D2-85FC-339778762E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Let’s try this.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Let x be a two-dimensional array, [5  6; 7  8]. Use a nested for-loop to sum all the elements in x.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Firstly, create a variable x </a:t>
            </a:r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containg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 the two-dimensional array: x = </a:t>
            </a:r>
            <a:r>
              <a:rPr lang="en-US" altLang="zh-CN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np.array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([5,6], [7,8]])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9777B-593D-847D-9C02-AF1EEDDC0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92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89A403-4D55-1281-0770-9477A3337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3540178B-318A-0B06-0E5C-52D44BB889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While Loop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02DC997A-A03F-4011-C234-77E4D11318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A while-loop (or indefinite loop) is a set of instructions that is repeated as long as the associated logical expression is true.</a:t>
            </a: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9E8B94-D595-1FD9-3C80-7906F48B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BF710-E6AF-4E47-20E0-51042B615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2514600"/>
            <a:ext cx="6122407" cy="1143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2BD001-E3D3-5CAB-F889-6B026DCB7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4267200"/>
            <a:ext cx="3581400" cy="2486058"/>
          </a:xfrm>
          <a:prstGeom prst="rect">
            <a:avLst/>
          </a:prstGeom>
        </p:spPr>
      </p:pic>
      <p:pic>
        <p:nvPicPr>
          <p:cNvPr id="2" name="Slide 11">
            <a:hlinkClick r:id="" action="ppaction://media"/>
            <a:extLst>
              <a:ext uri="{FF2B5EF4-FFF2-40B4-BE49-F238E27FC236}">
                <a16:creationId xmlns:a16="http://schemas.microsoft.com/office/drawing/2014/main" id="{9FD6D78B-0E49-488B-A6C3-A96ACFCCD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8611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91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B21FB-02BA-00FA-8CDD-68AD2B3248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DCC8345B-FCA1-B875-7FCE-5F735263CE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While Loop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50EBB032-BA2E-E51B-150C-EE30711D602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If logical expression is always true, the result is known as an infinite loop </a:t>
            </a:r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trouble!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If this takes place, the loop runs forever until the computer breaks or runs out of memory.</a:t>
            </a: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While loops can have nested loops like for loop.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For loop vs While loop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When the number of iterations is well-defined </a:t>
            </a: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better to use for loop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When the number of iterations is indefinite or not well-known  better to use while loop</a:t>
            </a:r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5878E-4F4B-0A08-B2FB-8A73DB81B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B7E12-377F-808F-6EC0-C16DF5AC4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3124200"/>
            <a:ext cx="2724269" cy="990643"/>
          </a:xfrm>
          <a:prstGeom prst="rect">
            <a:avLst/>
          </a:prstGeom>
        </p:spPr>
      </p:pic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958580BD-FC20-48F5-AA65-E0844D1D46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838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09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DB85C-3C59-6CF7-F49E-E20E21C55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D9297ACE-7D65-49CA-E6A8-11BF28362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Comprehensions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B595850-3139-A733-E022-6EFBE6A1A1B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In Python, there are other ways to do iterations; list, dictionary and set comprehensions are very popular ways.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Comprehensions allow sequences to be created from other sequences using very compact syntax.</a:t>
            </a:r>
          </a:p>
          <a:p>
            <a:pPr marL="0" indent="0">
              <a:buNone/>
            </a:pPr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Construction for List Comprehension:</a:t>
            </a:r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CBA329-A744-9D61-5FBE-3FE0ACE99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B52B1-0C3A-10D4-F44B-08F0D64BFB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4267200"/>
            <a:ext cx="4160522" cy="840510"/>
          </a:xfrm>
          <a:prstGeom prst="rect">
            <a:avLst/>
          </a:prstGeom>
        </p:spPr>
      </p:pic>
      <p:pic>
        <p:nvPicPr>
          <p:cNvPr id="6" name="Slide 13">
            <a:hlinkClick r:id="" action="ppaction://media"/>
            <a:extLst>
              <a:ext uri="{FF2B5EF4-FFF2-40B4-BE49-F238E27FC236}">
                <a16:creationId xmlns:a16="http://schemas.microsoft.com/office/drawing/2014/main" id="{0294924A-4622-4159-90E8-D3125E88B1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0568" y="754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9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4C20B-7A97-E4CB-9F9A-53F653DED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33575D37-F61A-3533-A0CB-7B4282ECCC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List Comprehensions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A1573DEB-F115-394E-FCD4-26DC783AEE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Example 1: If x=range(5), square each number in x and store it in a list y. </a:t>
            </a: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Example 2:</a:t>
            </a:r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CA8785-BC01-848C-2B48-0C53057F0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B184E9-B4CE-804F-3D18-7F447BD55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438400"/>
            <a:ext cx="2909455" cy="213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DB2D12-3790-BBDC-7853-4FB2118C7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43200"/>
            <a:ext cx="3557589" cy="1143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87F922-E30B-5D07-5E14-0C33736C87DB}"/>
              </a:ext>
            </a:extLst>
          </p:cNvPr>
          <p:cNvSpPr txBox="1"/>
          <p:nvPr/>
        </p:nvSpPr>
        <p:spPr>
          <a:xfrm>
            <a:off x="5486400" y="2286000"/>
            <a:ext cx="2041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List Comprehension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92412-660F-169E-3C5F-B4C74CD629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5562600"/>
            <a:ext cx="4085113" cy="914400"/>
          </a:xfrm>
          <a:prstGeom prst="rect">
            <a:avLst/>
          </a:prstGeom>
        </p:spPr>
      </p:pic>
      <p:pic>
        <p:nvPicPr>
          <p:cNvPr id="3" name="Slide 14">
            <a:hlinkClick r:id="" action="ppaction://media"/>
            <a:extLst>
              <a:ext uri="{FF2B5EF4-FFF2-40B4-BE49-F238E27FC236}">
                <a16:creationId xmlns:a16="http://schemas.microsoft.com/office/drawing/2014/main" id="{08D510FD-6E69-4DFD-A7DC-5B348FF2B2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70826" y="8031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90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99B28-2901-4A27-D659-B8D5CE611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CE8D059F-C02B-E5B1-BD1F-A957E6A47F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List Comprehensions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3C80C13-B62E-70FC-086D-8A0C728520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Two levels for loops that we can perform the same task using list comprehension.</a:t>
            </a:r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DE6D7-9584-5BEB-DFE8-EDE853D56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18C706-5E82-AE1C-6F19-09862FDD8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514600"/>
            <a:ext cx="3385227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8305EE-52D0-90D7-5B1D-C22FB252E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800" y="5029200"/>
            <a:ext cx="6211210" cy="1062090"/>
          </a:xfrm>
          <a:prstGeom prst="rect">
            <a:avLst/>
          </a:prstGeom>
        </p:spPr>
      </p:pic>
      <p:sp>
        <p:nvSpPr>
          <p:cNvPr id="10" name="Arrow: Bent 9">
            <a:extLst>
              <a:ext uri="{FF2B5EF4-FFF2-40B4-BE49-F238E27FC236}">
                <a16:creationId xmlns:a16="http://schemas.microsoft.com/office/drawing/2014/main" id="{47B096B0-C464-9490-F26F-CB4E7BF242D4}"/>
              </a:ext>
            </a:extLst>
          </p:cNvPr>
          <p:cNvSpPr/>
          <p:nvPr/>
        </p:nvSpPr>
        <p:spPr>
          <a:xfrm rot="5400000">
            <a:off x="4514850" y="3105150"/>
            <a:ext cx="1485900" cy="1524000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Slide 15">
            <a:hlinkClick r:id="" action="ppaction://media"/>
            <a:extLst>
              <a:ext uri="{FF2B5EF4-FFF2-40B4-BE49-F238E27FC236}">
                <a16:creationId xmlns:a16="http://schemas.microsoft.com/office/drawing/2014/main" id="{DF436939-EC6C-484B-ACB8-DD1E9463A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52086" y="7159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4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0041B-F2C6-E600-80E7-9B24FDE47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1A0350AA-A64C-A050-B85C-5C8474157E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Dictionary Comprehensions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1A1775F-6B6F-067C-4C74-800F825776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Example of dictionary comprehension</a:t>
            </a:r>
          </a:p>
          <a:p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D0B8A3-C9F7-8FBD-9961-26182156F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9FBE2-C74B-2849-1B1B-7BA6D8F82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2438400"/>
            <a:ext cx="4846698" cy="1066802"/>
          </a:xfrm>
          <a:prstGeom prst="rect">
            <a:avLst/>
          </a:prstGeom>
        </p:spPr>
      </p:pic>
      <p:pic>
        <p:nvPicPr>
          <p:cNvPr id="2" name="Slide 16">
            <a:hlinkClick r:id="" action="ppaction://media"/>
            <a:extLst>
              <a:ext uri="{FF2B5EF4-FFF2-40B4-BE49-F238E27FC236}">
                <a16:creationId xmlns:a16="http://schemas.microsoft.com/office/drawing/2014/main" id="{BDD68D38-4511-45D5-9689-7946D3E4D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7987" y="7645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9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For Loops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A set of instructions that is repeated, or iterated, for every value in a sequence.</a:t>
            </a:r>
          </a:p>
          <a:p>
            <a:endParaRPr lang="en-US" altLang="zh-CN" sz="2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What is happening?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Create a sequence of numbers in range 1 through 3.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Iterate from 1 through 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B09265-853C-6DDC-A3C0-1164171B66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2133600"/>
            <a:ext cx="3828076" cy="10762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709416-E1AC-DC21-4CF6-D0717725A1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7884" y="3505200"/>
            <a:ext cx="3557788" cy="1561956"/>
          </a:xfrm>
          <a:prstGeom prst="rect">
            <a:avLst/>
          </a:prstGeom>
        </p:spPr>
      </p:pic>
      <p:pic>
        <p:nvPicPr>
          <p:cNvPr id="2" name="Slide 2">
            <a:hlinkClick r:id="" action="ppaction://media"/>
            <a:extLst>
              <a:ext uri="{FF2B5EF4-FFF2-40B4-BE49-F238E27FC236}">
                <a16:creationId xmlns:a16="http://schemas.microsoft.com/office/drawing/2014/main" id="{A87362CA-5D2B-48E9-9B0E-530019A14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16887" y="85604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72751-0947-F05F-8BD1-9AF7D563C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37A3A840-4E18-F78A-F2F4-298E28DEF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For Loops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8DBA12A-F696-C8AA-F535-0E5316985EE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What’s happening?</a:t>
            </a:r>
          </a:p>
          <a:p>
            <a:pPr lvl="1"/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String literal “banana” is </a:t>
            </a: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a sequence of characters.</a:t>
            </a:r>
          </a:p>
          <a:p>
            <a:pPr lvl="1"/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Iterate from “b” through “a” one by one and display them.</a:t>
            </a:r>
          </a:p>
          <a:p>
            <a:pPr lvl="1"/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What’s happening?</a:t>
            </a:r>
          </a:p>
          <a:p>
            <a:pPr lvl="1"/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Length of characters for string literal “banana” used to create a sequence of numbers.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By using an index i, access each character in “banana”.</a:t>
            </a:r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B7A24-0D31-B282-AA7D-D2622ED58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D04FF0-D908-3D8C-BB45-036B4055F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600200"/>
            <a:ext cx="3522522" cy="685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480B6D-2080-8C82-3CE6-2E3C8E9868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3657600"/>
            <a:ext cx="3505200" cy="883092"/>
          </a:xfrm>
          <a:prstGeom prst="rect">
            <a:avLst/>
          </a:prstGeom>
        </p:spPr>
      </p:pic>
      <p:pic>
        <p:nvPicPr>
          <p:cNvPr id="6" name="Slide 3">
            <a:hlinkClick r:id="" action="ppaction://media"/>
            <a:extLst>
              <a:ext uri="{FF2B5EF4-FFF2-40B4-BE49-F238E27FC236}">
                <a16:creationId xmlns:a16="http://schemas.microsoft.com/office/drawing/2014/main" id="{564F2D31-80DD-45EC-BB29-60DF3BB36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0412" y="876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A7BE2-84B7-84B1-596D-6B5AEF3BA6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8B096454-10D9-2A7C-BB69-43DC9AEBF6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For Loops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D9D56755-926E-AC9B-4B85-60FDA070F9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What’s happening?</a:t>
            </a:r>
          </a:p>
          <a:p>
            <a:pPr lvl="1"/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 of numbers are stored in a variable “a” and use them as a sequence of the for loop.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In each iteration, we add each number in a to s.</a:t>
            </a:r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55F5E-230F-3E34-F4EB-294820EF0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46DCC-0DCC-FFE5-E8A5-48E3ECE1C5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1524000"/>
            <a:ext cx="5143501" cy="1371600"/>
          </a:xfrm>
          <a:prstGeom prst="rect">
            <a:avLst/>
          </a:prstGeom>
        </p:spPr>
      </p:pic>
      <p:pic>
        <p:nvPicPr>
          <p:cNvPr id="2" name="Slide 4">
            <a:hlinkClick r:id="" action="ppaction://media"/>
            <a:extLst>
              <a:ext uri="{FF2B5EF4-FFF2-40B4-BE49-F238E27FC236}">
                <a16:creationId xmlns:a16="http://schemas.microsoft.com/office/drawing/2014/main" id="{3BDD69EB-6E25-4948-A7DC-77B4DD8B6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7987" y="7323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22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5C968-49E6-02EC-1255-45891F78A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A711CC52-A242-9E62-8548-1094C6A0E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For Loops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CAEA6CD6-9B6C-AA9F-FF27-2FAC57821E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What’s happening?</a:t>
            </a:r>
          </a:p>
          <a:p>
            <a:pPr lvl="1"/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Adding the numbers at even indices only.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ange(0, </a:t>
            </a:r>
            <a:r>
              <a:rPr lang="en-US" altLang="zh-CN" sz="2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len(</a:t>
            </a:r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a), 2) </a:t>
            </a:r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from 0 to 5 with the step of 2  access index 0, 2 and 4.</a:t>
            </a:r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437D9E-1A95-59EA-74DE-40A65145C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0FFF8-2360-1C8B-E7FC-BC56B1E9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1600200"/>
            <a:ext cx="3581400" cy="1228236"/>
          </a:xfrm>
          <a:prstGeom prst="rect">
            <a:avLst/>
          </a:prstGeom>
        </p:spPr>
      </p:pic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9644AFF4-A30E-44FB-8131-8729BF437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6887" y="798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2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9C7E3-2C9B-5C3D-1BCB-BB1DD1DBA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BD283199-A030-88B6-63B1-EE641523F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For Loops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4F0D86C1-CD0F-4206-2071-34013DF2B4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A for loop works in the same way for the dictionary.</a:t>
            </a:r>
          </a:p>
          <a:p>
            <a:pPr marL="0" indent="0">
              <a:buNone/>
            </a:pPr>
            <a:endParaRPr lang="en-US" altLang="zh-CN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ko-KR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ko-KR" sz="2500" dirty="0">
                <a:latin typeface="Calibri" panose="020F0502020204030204" pitchFamily="34" charset="0"/>
                <a:cs typeface="Calibri" panose="020F0502020204030204" pitchFamily="34" charset="0"/>
              </a:rPr>
              <a:t>What’s happening?</a:t>
            </a:r>
          </a:p>
          <a:p>
            <a:pPr lvl="1"/>
            <a:r>
              <a:rPr lang="en-US" altLang="zh-CN" sz="2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use the method keys first to retrieve all keys.</a:t>
            </a:r>
          </a:p>
          <a:p>
            <a:pPr lvl="1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We use the keys to access the values in dictionary.</a:t>
            </a:r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altLang="zh-CN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E7DC8-19DA-224F-B0D2-B8734416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63027E-AA0A-8757-D94B-9F070DF9D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2286000"/>
            <a:ext cx="4763389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D43BFB-1529-861D-A32C-09B504057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5334000"/>
            <a:ext cx="5571656" cy="666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4CA870-1C11-D6CD-0C3B-FB8C53DEBF32}"/>
              </a:ext>
            </a:extLst>
          </p:cNvPr>
          <p:cNvSpPr txBox="1"/>
          <p:nvPr/>
        </p:nvSpPr>
        <p:spPr>
          <a:xfrm>
            <a:off x="609600" y="5486400"/>
            <a:ext cx="2509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How about this code? </a:t>
            </a:r>
            <a:r>
              <a:rPr lang="en-US" dirty="0">
                <a:solidFill>
                  <a:srgbClr val="FFFF00"/>
                </a:solidFill>
                <a:sym typeface="Wingdings" panose="05000000000000000000" pitchFamily="2" charset="2"/>
              </a:rPr>
              <a:t></a:t>
            </a:r>
          </a:p>
          <a:p>
            <a:r>
              <a:rPr lang="en-US" dirty="0">
                <a:solidFill>
                  <a:srgbClr val="FFFF00"/>
                </a:solidFill>
                <a:sym typeface="Wingdings" panose="05000000000000000000" pitchFamily="2" charset="2"/>
              </a:rPr>
              <a:t>What’s happening?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FB5E5D4E-133C-4BCD-A8FE-98F8E6CE6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27987" y="960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5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C0718-3CA5-58ED-A77F-7438CB4D8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1AEB3477-5445-546A-C372-BB7BE7935A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For Loops (cont.)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251A136-E081-A273-0847-390A082507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We can assign two different looping variables at the same time.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By using zip() function, we access two different sequences of the same length.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743B0F-E58A-493D-2608-F489F1FD4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2C8715-E68C-138E-AD1F-046C2F53D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2971800"/>
            <a:ext cx="3657600" cy="1330037"/>
          </a:xfrm>
          <a:prstGeom prst="rect">
            <a:avLst/>
          </a:prstGeom>
        </p:spPr>
      </p:pic>
      <p:pic>
        <p:nvPicPr>
          <p:cNvPr id="2" name="Slide 7">
            <a:hlinkClick r:id="" action="ppaction://media"/>
            <a:extLst>
              <a:ext uri="{FF2B5EF4-FFF2-40B4-BE49-F238E27FC236}">
                <a16:creationId xmlns:a16="http://schemas.microsoft.com/office/drawing/2014/main" id="{79E25674-FAD6-4D5B-B3A5-A0F16DB1C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600" y="7625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60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85D3B-E758-3516-737C-DFDF6E5CA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4A312E4B-D881-A341-0A06-66D100A9F9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Break keyword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95EC651B-D1A8-7D25-95BC-0C3AC85E623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Checks if the passed string “s” has a digit or not.</a:t>
            </a: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“break” keyword will stop the loop and exit; this is used to stop the loop early.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E0970B-DD51-3168-A833-75DEABD31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0DF39-568D-0FC9-8E5A-736B07FC9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1447800"/>
            <a:ext cx="5426897" cy="3124200"/>
          </a:xfrm>
          <a:prstGeom prst="rect">
            <a:avLst/>
          </a:prstGeom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C320F0FD-5802-4712-B534-5DF72CC398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7987" y="8676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3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F7CCB-01BC-6D59-3BEE-4C537CB6FA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>
            <a:extLst>
              <a:ext uri="{FF2B5EF4-FFF2-40B4-BE49-F238E27FC236}">
                <a16:creationId xmlns:a16="http://schemas.microsoft.com/office/drawing/2014/main" id="{AA8AF7E7-802A-54A3-28B2-E186FE7115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4650" y="304800"/>
            <a:ext cx="8229600" cy="1143000"/>
          </a:xfrm>
        </p:spPr>
        <p:txBody>
          <a:bodyPr>
            <a:normAutofit/>
          </a:bodyPr>
          <a:lstStyle/>
          <a:p>
            <a:pPr marL="53975"/>
            <a:r>
              <a:rPr lang="en-US" altLang="zh-CN" dirty="0"/>
              <a:t>Continue keyword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C7C9F3D-CE83-A1EB-ECD7-3C9E5ADAC5D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610600" cy="4876800"/>
          </a:xfrm>
        </p:spPr>
        <p:txBody>
          <a:bodyPr>
            <a:noAutofit/>
          </a:bodyPr>
          <a:lstStyle/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altLang="zh-CN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500" dirty="0">
                <a:latin typeface="Calibri" panose="020F0502020204030204" pitchFamily="34" charset="0"/>
                <a:cs typeface="Calibri" panose="020F0502020204030204" pitchFamily="34" charset="0"/>
              </a:rPr>
              <a:t>“continue” keyword skips the remaining code in the current iteration of the for-loop and continues on to the next iteration.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77FB-B914-8CB5-2A62-1A0C1178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1A72B-98E2-4410-968F-E888C89B75C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81DF33-42F5-EB90-2698-68899757FE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1600200"/>
            <a:ext cx="3200400" cy="1790054"/>
          </a:xfrm>
          <a:prstGeom prst="rect">
            <a:avLst/>
          </a:prstGeom>
        </p:spPr>
      </p:pic>
      <p:pic>
        <p:nvPicPr>
          <p:cNvPr id="2" name="Slide 9">
            <a:hlinkClick r:id="" action="ppaction://media"/>
            <a:extLst>
              <a:ext uri="{FF2B5EF4-FFF2-40B4-BE49-F238E27FC236}">
                <a16:creationId xmlns:a16="http://schemas.microsoft.com/office/drawing/2014/main" id="{61DDD8B1-BA5D-4DB5-AD69-11FD0E5280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72400" y="7548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70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A8AA4816-C9F1-4CD4-AA5D-927D45E3FD17}" vid="{5A78AEAD-ADAE-4A25-B980-59F8B34504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3269</TotalTime>
  <Words>647</Words>
  <Application>Microsoft Office PowerPoint</Application>
  <PresentationFormat>On-screen Show (4:3)</PresentationFormat>
  <Paragraphs>150</Paragraphs>
  <Slides>16</Slides>
  <Notes>16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Theme1</vt:lpstr>
      <vt:lpstr>Chapter 5 Iteration</vt:lpstr>
      <vt:lpstr>For Loops</vt:lpstr>
      <vt:lpstr>For Loops (cont.)</vt:lpstr>
      <vt:lpstr>For Loops (cont.)</vt:lpstr>
      <vt:lpstr>For Loops (cont.)</vt:lpstr>
      <vt:lpstr>For Loops (cont.)</vt:lpstr>
      <vt:lpstr>For Loops (cont.)</vt:lpstr>
      <vt:lpstr>Break keyword</vt:lpstr>
      <vt:lpstr>Continue keyword</vt:lpstr>
      <vt:lpstr>Example</vt:lpstr>
      <vt:lpstr>While Loop</vt:lpstr>
      <vt:lpstr>While Loop</vt:lpstr>
      <vt:lpstr>Comprehensions</vt:lpstr>
      <vt:lpstr>List Comprehensions</vt:lpstr>
      <vt:lpstr>List Comprehensions (cont.)</vt:lpstr>
      <vt:lpstr>Dictionary Comprehensions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Dr. Hyung Jae Chang</cp:lastModifiedBy>
  <cp:revision>286</cp:revision>
  <dcterms:created xsi:type="dcterms:W3CDTF">2012-05-05T14:18:17Z</dcterms:created>
  <dcterms:modified xsi:type="dcterms:W3CDTF">2024-05-22T14:50:53Z</dcterms:modified>
</cp:coreProperties>
</file>