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46B02"/>
    <a:srgbClr val="655E03"/>
    <a:srgbClr val="AA7A02"/>
    <a:srgbClr val="FCECC4"/>
    <a:srgbClr val="FBE5AF"/>
    <a:srgbClr val="FDE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2746" autoAdjust="0"/>
  </p:normalViewPr>
  <p:slideViewPr>
    <p:cSldViewPr>
      <p:cViewPr varScale="1">
        <p:scale>
          <a:sx n="83" d="100"/>
          <a:sy n="83" d="100"/>
        </p:scale>
        <p:origin x="81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Hyung Jae Chang" userId="886d5175-8769-4946-920e-866bf9151013" providerId="ADAL" clId="{AA68A4BB-3FC3-4EDC-BEE8-E00A764AF221}"/>
    <pc:docChg chg="custSel delSld modSld">
      <pc:chgData name="Dr. Hyung Jae Chang" userId="886d5175-8769-4946-920e-866bf9151013" providerId="ADAL" clId="{AA68A4BB-3FC3-4EDC-BEE8-E00A764AF221}" dt="2024-02-05T10:19:54.303" v="57" actId="20577"/>
      <pc:docMkLst>
        <pc:docMk/>
      </pc:docMkLst>
      <pc:sldChg chg="modSp mod">
        <pc:chgData name="Dr. Hyung Jae Chang" userId="886d5175-8769-4946-920e-866bf9151013" providerId="ADAL" clId="{AA68A4BB-3FC3-4EDC-BEE8-E00A764AF221}" dt="2024-02-05T10:19:54.303" v="57" actId="20577"/>
        <pc:sldMkLst>
          <pc:docMk/>
          <pc:sldMk cId="0" sldId="256"/>
        </pc:sldMkLst>
        <pc:spChg chg="mod">
          <ac:chgData name="Dr. Hyung Jae Chang" userId="886d5175-8769-4946-920e-866bf9151013" providerId="ADAL" clId="{AA68A4BB-3FC3-4EDC-BEE8-E00A764AF221}" dt="2024-02-05T10:19:54.303" v="57" actId="20577"/>
          <ac:spMkLst>
            <pc:docMk/>
            <pc:sldMk cId="0" sldId="256"/>
            <ac:spMk id="2" creationId="{00000000-0000-0000-0000-000000000000}"/>
          </ac:spMkLst>
        </pc:spChg>
      </pc:sldChg>
    </pc:docChg>
  </pc:docChgLst>
  <pc:docChgLst>
    <pc:chgData name="Dr. Hyung Jae Chang" userId="886d5175-8769-4946-920e-866bf9151013" providerId="ADAL" clId="{B575BD71-75E4-4C0B-B4E7-BAA3FD6C77F9}"/>
    <pc:docChg chg="undo custSel addSld delSld modSld">
      <pc:chgData name="Dr. Hyung Jae Chang" userId="886d5175-8769-4946-920e-866bf9151013" providerId="ADAL" clId="{B575BD71-75E4-4C0B-B4E7-BAA3FD6C77F9}" dt="2024-02-06T15:40:58.783" v="4138" actId="1076"/>
      <pc:docMkLst>
        <pc:docMk/>
      </pc:docMkLst>
      <pc:sldChg chg="addSp delSp modSp mod">
        <pc:chgData name="Dr. Hyung Jae Chang" userId="886d5175-8769-4946-920e-866bf9151013" providerId="ADAL" clId="{B575BD71-75E4-4C0B-B4E7-BAA3FD6C77F9}" dt="2024-02-06T14:10:58.252" v="243" actId="1037"/>
        <pc:sldMkLst>
          <pc:docMk/>
          <pc:sldMk cId="0" sldId="258"/>
        </pc:sldMkLst>
        <pc:spChg chg="mod">
          <ac:chgData name="Dr. Hyung Jae Chang" userId="886d5175-8769-4946-920e-866bf9151013" providerId="ADAL" clId="{B575BD71-75E4-4C0B-B4E7-BAA3FD6C77F9}" dt="2024-02-06T14:07:48.277" v="12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B575BD71-75E4-4C0B-B4E7-BAA3FD6C77F9}" dt="2024-02-06T14:10:47.198" v="233" actId="1036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B575BD71-75E4-4C0B-B4E7-BAA3FD6C77F9}" dt="2024-02-06T14:07:42.944" v="1" actId="478"/>
          <ac:picMkLst>
            <pc:docMk/>
            <pc:sldMk cId="0" sldId="258"/>
            <ac:picMk id="3" creationId="{0F111095-D307-3B85-D3B0-6993DD45E5CD}"/>
          </ac:picMkLst>
        </pc:picChg>
        <pc:picChg chg="add mod">
          <ac:chgData name="Dr. Hyung Jae Chang" userId="886d5175-8769-4946-920e-866bf9151013" providerId="ADAL" clId="{B575BD71-75E4-4C0B-B4E7-BAA3FD6C77F9}" dt="2024-02-06T14:10:50.053" v="235" actId="1035"/>
          <ac:picMkLst>
            <pc:docMk/>
            <pc:sldMk cId="0" sldId="258"/>
            <ac:picMk id="4" creationId="{F9B09265-853C-6DDC-A3C0-1164171B6699}"/>
          </ac:picMkLst>
        </pc:picChg>
        <pc:picChg chg="del">
          <ac:chgData name="Dr. Hyung Jae Chang" userId="886d5175-8769-4946-920e-866bf9151013" providerId="ADAL" clId="{B575BD71-75E4-4C0B-B4E7-BAA3FD6C77F9}" dt="2024-02-06T14:07:43.743" v="2" actId="478"/>
          <ac:picMkLst>
            <pc:docMk/>
            <pc:sldMk cId="0" sldId="258"/>
            <ac:picMk id="6" creationId="{A638211F-6607-71D1-F888-9D2FB52C6FEA}"/>
          </ac:picMkLst>
        </pc:picChg>
        <pc:picChg chg="add mod">
          <ac:chgData name="Dr. Hyung Jae Chang" userId="886d5175-8769-4946-920e-866bf9151013" providerId="ADAL" clId="{B575BD71-75E4-4C0B-B4E7-BAA3FD6C77F9}" dt="2024-02-06T14:10:58.252" v="243" actId="1037"/>
          <ac:picMkLst>
            <pc:docMk/>
            <pc:sldMk cId="0" sldId="258"/>
            <ac:picMk id="8" creationId="{C9709416-E1AC-DC21-4CF6-D0717725A160}"/>
          </ac:picMkLst>
        </pc:picChg>
      </pc:sldChg>
    </pc:docChg>
  </pc:docChgLst>
  <pc:docChgLst>
    <pc:chgData name="Dr. Hyung Jae Chang" userId="886d5175-8769-4946-920e-866bf9151013" providerId="ADAL" clId="{1044E85E-300E-4A79-8604-79B82E9073A0}"/>
    <pc:docChg chg="custSel modSld">
      <pc:chgData name="Dr. Hyung Jae Chang" userId="886d5175-8769-4946-920e-866bf9151013" providerId="ADAL" clId="{1044E85E-300E-4A79-8604-79B82E9073A0}" dt="2024-03-08T14:45:21.761" v="45" actId="1076"/>
      <pc:docMkLst>
        <pc:docMk/>
      </pc:docMkLst>
      <pc:sldChg chg="modSp">
        <pc:chgData name="Dr. Hyung Jae Chang" userId="886d5175-8769-4946-920e-866bf9151013" providerId="ADAL" clId="{1044E85E-300E-4A79-8604-79B82E9073A0}" dt="2024-03-06T15:22:51.651" v="6" actId="1076"/>
        <pc:sldMkLst>
          <pc:docMk/>
          <pc:sldMk cId="0" sldId="258"/>
        </pc:sldMkLst>
        <pc:spChg chg="mod">
          <ac:chgData name="Dr. Hyung Jae Chang" userId="886d5175-8769-4946-920e-866bf9151013" providerId="ADAL" clId="{1044E85E-300E-4A79-8604-79B82E9073A0}" dt="2024-03-06T15:19:58.612" v="5" actId="20577"/>
          <ac:spMkLst>
            <pc:docMk/>
            <pc:sldMk cId="0" sldId="258"/>
            <ac:spMk id="9219" creationId="{00000000-0000-0000-0000-000000000000}"/>
          </ac:spMkLst>
        </pc:spChg>
        <pc:picChg chg="mod">
          <ac:chgData name="Dr. Hyung Jae Chang" userId="886d5175-8769-4946-920e-866bf9151013" providerId="ADAL" clId="{1044E85E-300E-4A79-8604-79B82E9073A0}" dt="2024-03-06T15:22:51.651" v="6" actId="1076"/>
          <ac:picMkLst>
            <pc:docMk/>
            <pc:sldMk cId="0" sldId="258"/>
            <ac:picMk id="2" creationId="{21C98D60-B414-4B57-B487-0BEEB6CF2200}"/>
          </ac:picMkLst>
        </pc:picChg>
      </pc:sldChg>
      <pc:sldChg chg="modSp">
        <pc:chgData name="Dr. Hyung Jae Chang" userId="886d5175-8769-4946-920e-866bf9151013" providerId="ADAL" clId="{1044E85E-300E-4A79-8604-79B82E9073A0}" dt="2024-03-06T15:23:56.785" v="7" actId="1076"/>
        <pc:sldMkLst>
          <pc:docMk/>
          <pc:sldMk cId="2913048171" sldId="259"/>
        </pc:sldMkLst>
        <pc:picChg chg="mod">
          <ac:chgData name="Dr. Hyung Jae Chang" userId="886d5175-8769-4946-920e-866bf9151013" providerId="ADAL" clId="{1044E85E-300E-4A79-8604-79B82E9073A0}" dt="2024-03-06T15:23:56.785" v="7" actId="1076"/>
          <ac:picMkLst>
            <pc:docMk/>
            <pc:sldMk cId="2913048171" sldId="259"/>
            <ac:picMk id="2" creationId="{C0D0EDCA-B391-43EA-BC27-50E92D4077DB}"/>
          </ac:picMkLst>
        </pc:picChg>
      </pc:sldChg>
      <pc:sldChg chg="modSp">
        <pc:chgData name="Dr. Hyung Jae Chang" userId="886d5175-8769-4946-920e-866bf9151013" providerId="ADAL" clId="{1044E85E-300E-4A79-8604-79B82E9073A0}" dt="2024-03-06T15:28:44.531" v="8" actId="1076"/>
        <pc:sldMkLst>
          <pc:docMk/>
          <pc:sldMk cId="3244806012" sldId="260"/>
        </pc:sldMkLst>
        <pc:picChg chg="mod">
          <ac:chgData name="Dr. Hyung Jae Chang" userId="886d5175-8769-4946-920e-866bf9151013" providerId="ADAL" clId="{1044E85E-300E-4A79-8604-79B82E9073A0}" dt="2024-03-06T15:28:44.531" v="8" actId="1076"/>
          <ac:picMkLst>
            <pc:docMk/>
            <pc:sldMk cId="3244806012" sldId="260"/>
            <ac:picMk id="2" creationId="{3FB5BA19-E520-453E-B923-6CF467720509}"/>
          </ac:picMkLst>
        </pc:picChg>
      </pc:sldChg>
      <pc:sldChg chg="modSp">
        <pc:chgData name="Dr. Hyung Jae Chang" userId="886d5175-8769-4946-920e-866bf9151013" providerId="ADAL" clId="{1044E85E-300E-4A79-8604-79B82E9073A0}" dt="2024-03-06T15:32:20.656" v="9" actId="1076"/>
        <pc:sldMkLst>
          <pc:docMk/>
          <pc:sldMk cId="3518815194" sldId="261"/>
        </pc:sldMkLst>
        <pc:picChg chg="mod">
          <ac:chgData name="Dr. Hyung Jae Chang" userId="886d5175-8769-4946-920e-866bf9151013" providerId="ADAL" clId="{1044E85E-300E-4A79-8604-79B82E9073A0}" dt="2024-03-06T15:32:20.656" v="9" actId="1076"/>
          <ac:picMkLst>
            <pc:docMk/>
            <pc:sldMk cId="3518815194" sldId="261"/>
            <ac:picMk id="2" creationId="{7FC530EA-02EE-409B-8342-6C7B3B242617}"/>
          </ac:picMkLst>
        </pc:picChg>
      </pc:sldChg>
      <pc:sldChg chg="delSp modSp delAnim">
        <pc:chgData name="Dr. Hyung Jae Chang" userId="886d5175-8769-4946-920e-866bf9151013" providerId="ADAL" clId="{1044E85E-300E-4A79-8604-79B82E9073A0}" dt="2024-03-06T15:39:04.736" v="12" actId="1076"/>
        <pc:sldMkLst>
          <pc:docMk/>
          <pc:sldMk cId="2534604526" sldId="262"/>
        </pc:sldMkLst>
        <pc:picChg chg="del mod">
          <ac:chgData name="Dr. Hyung Jae Chang" userId="886d5175-8769-4946-920e-866bf9151013" providerId="ADAL" clId="{1044E85E-300E-4A79-8604-79B82E9073A0}" dt="2024-03-06T15:36:25.662" v="11" actId="478"/>
          <ac:picMkLst>
            <pc:docMk/>
            <pc:sldMk cId="2534604526" sldId="262"/>
            <ac:picMk id="2" creationId="{E132A198-F6DE-459A-8626-192C0508160B}"/>
          </ac:picMkLst>
        </pc:picChg>
        <pc:picChg chg="mod">
          <ac:chgData name="Dr. Hyung Jae Chang" userId="886d5175-8769-4946-920e-866bf9151013" providerId="ADAL" clId="{1044E85E-300E-4A79-8604-79B82E9073A0}" dt="2024-03-06T15:39:04.736" v="12" actId="1076"/>
          <ac:picMkLst>
            <pc:docMk/>
            <pc:sldMk cId="2534604526" sldId="262"/>
            <ac:picMk id="3" creationId="{DA3DB91A-4639-4605-8950-96BD975FA1BE}"/>
          </ac:picMkLst>
        </pc:picChg>
      </pc:sldChg>
      <pc:sldChg chg="modSp">
        <pc:chgData name="Dr. Hyung Jae Chang" userId="886d5175-8769-4946-920e-866bf9151013" providerId="ADAL" clId="{1044E85E-300E-4A79-8604-79B82E9073A0}" dt="2024-03-08T14:38:15.267" v="37" actId="1076"/>
        <pc:sldMkLst>
          <pc:docMk/>
          <pc:sldMk cId="3346961573" sldId="264"/>
        </pc:sldMkLst>
        <pc:picChg chg="mod">
          <ac:chgData name="Dr. Hyung Jae Chang" userId="886d5175-8769-4946-920e-866bf9151013" providerId="ADAL" clId="{1044E85E-300E-4A79-8604-79B82E9073A0}" dt="2024-03-08T14:38:15.267" v="37" actId="1076"/>
          <ac:picMkLst>
            <pc:docMk/>
            <pc:sldMk cId="3346961573" sldId="264"/>
            <ac:picMk id="2" creationId="{F652ECFE-9573-4D85-8BCB-4374203C0642}"/>
          </ac:picMkLst>
        </pc:picChg>
      </pc:sldChg>
      <pc:sldChg chg="modSp">
        <pc:chgData name="Dr. Hyung Jae Chang" userId="886d5175-8769-4946-920e-866bf9151013" providerId="ADAL" clId="{1044E85E-300E-4A79-8604-79B82E9073A0}" dt="2024-03-08T14:39:49.266" v="40" actId="20577"/>
        <pc:sldMkLst>
          <pc:docMk/>
          <pc:sldMk cId="2498981268" sldId="266"/>
        </pc:sldMkLst>
        <pc:spChg chg="mod">
          <ac:chgData name="Dr. Hyung Jae Chang" userId="886d5175-8769-4946-920e-866bf9151013" providerId="ADAL" clId="{1044E85E-300E-4A79-8604-79B82E9073A0}" dt="2024-03-08T14:39:49.266" v="40" actId="20577"/>
          <ac:spMkLst>
            <pc:docMk/>
            <pc:sldMk cId="2498981268" sldId="266"/>
            <ac:spMk id="9219" creationId="{4E26AF8C-8A04-1D58-F729-92F052173D18}"/>
          </ac:spMkLst>
        </pc:spChg>
        <pc:picChg chg="mod">
          <ac:chgData name="Dr. Hyung Jae Chang" userId="886d5175-8769-4946-920e-866bf9151013" providerId="ADAL" clId="{1044E85E-300E-4A79-8604-79B82E9073A0}" dt="2024-03-08T14:39:47.275" v="38" actId="1076"/>
          <ac:picMkLst>
            <pc:docMk/>
            <pc:sldMk cId="2498981268" sldId="266"/>
            <ac:picMk id="2" creationId="{D7A6BFC2-7B7B-475D-A6EC-97D561D23368}"/>
          </ac:picMkLst>
        </pc:picChg>
      </pc:sldChg>
      <pc:sldChg chg="modSp">
        <pc:chgData name="Dr. Hyung Jae Chang" userId="886d5175-8769-4946-920e-866bf9151013" providerId="ADAL" clId="{1044E85E-300E-4A79-8604-79B82E9073A0}" dt="2024-03-08T14:40:55.213" v="41" actId="1076"/>
        <pc:sldMkLst>
          <pc:docMk/>
          <pc:sldMk cId="1175650460" sldId="267"/>
        </pc:sldMkLst>
        <pc:spChg chg="mod">
          <ac:chgData name="Dr. Hyung Jae Chang" userId="886d5175-8769-4946-920e-866bf9151013" providerId="ADAL" clId="{1044E85E-300E-4A79-8604-79B82E9073A0}" dt="2024-03-08T14:35:15.173" v="17" actId="1038"/>
          <ac:spMkLst>
            <pc:docMk/>
            <pc:sldMk cId="1175650460" sldId="267"/>
            <ac:spMk id="9218" creationId="{E4408DCE-1DD6-54FF-C010-C806BE5D0001}"/>
          </ac:spMkLst>
        </pc:spChg>
        <pc:picChg chg="mod">
          <ac:chgData name="Dr. Hyung Jae Chang" userId="886d5175-8769-4946-920e-866bf9151013" providerId="ADAL" clId="{1044E85E-300E-4A79-8604-79B82E9073A0}" dt="2024-03-08T14:40:55.213" v="41" actId="1076"/>
          <ac:picMkLst>
            <pc:docMk/>
            <pc:sldMk cId="1175650460" sldId="267"/>
            <ac:picMk id="2" creationId="{9518B23C-97E2-4EB1-975B-DA944D894D74}"/>
          </ac:picMkLst>
        </pc:picChg>
      </pc:sldChg>
      <pc:sldChg chg="modSp">
        <pc:chgData name="Dr. Hyung Jae Chang" userId="886d5175-8769-4946-920e-866bf9151013" providerId="ADAL" clId="{1044E85E-300E-4A79-8604-79B82E9073A0}" dt="2024-03-08T14:42:51.027" v="44" actId="20577"/>
        <pc:sldMkLst>
          <pc:docMk/>
          <pc:sldMk cId="1188624451" sldId="268"/>
        </pc:sldMkLst>
        <pc:spChg chg="mod">
          <ac:chgData name="Dr. Hyung Jae Chang" userId="886d5175-8769-4946-920e-866bf9151013" providerId="ADAL" clId="{1044E85E-300E-4A79-8604-79B82E9073A0}" dt="2024-03-08T14:35:22.731" v="20" actId="1038"/>
          <ac:spMkLst>
            <pc:docMk/>
            <pc:sldMk cId="1188624451" sldId="268"/>
            <ac:spMk id="9218" creationId="{8BB8FBE6-B45C-4DBE-CC08-9010B550E191}"/>
          </ac:spMkLst>
        </pc:spChg>
        <pc:spChg chg="mod">
          <ac:chgData name="Dr. Hyung Jae Chang" userId="886d5175-8769-4946-920e-866bf9151013" providerId="ADAL" clId="{1044E85E-300E-4A79-8604-79B82E9073A0}" dt="2024-03-08T14:42:51.027" v="44" actId="20577"/>
          <ac:spMkLst>
            <pc:docMk/>
            <pc:sldMk cId="1188624451" sldId="268"/>
            <ac:spMk id="9219" creationId="{0F5C2D5A-BDA5-B19B-45BC-C2282B5506B7}"/>
          </ac:spMkLst>
        </pc:spChg>
        <pc:picChg chg="mod">
          <ac:chgData name="Dr. Hyung Jae Chang" userId="886d5175-8769-4946-920e-866bf9151013" providerId="ADAL" clId="{1044E85E-300E-4A79-8604-79B82E9073A0}" dt="2024-03-08T14:42:48.911" v="42" actId="1076"/>
          <ac:picMkLst>
            <pc:docMk/>
            <pc:sldMk cId="1188624451" sldId="268"/>
            <ac:picMk id="2" creationId="{BA655A4F-BE91-4513-9950-1CE483B9F961}"/>
          </ac:picMkLst>
        </pc:picChg>
      </pc:sldChg>
      <pc:sldChg chg="modSp">
        <pc:chgData name="Dr. Hyung Jae Chang" userId="886d5175-8769-4946-920e-866bf9151013" providerId="ADAL" clId="{1044E85E-300E-4A79-8604-79B82E9073A0}" dt="2024-03-08T14:35:31.002" v="25" actId="1037"/>
        <pc:sldMkLst>
          <pc:docMk/>
          <pc:sldMk cId="2327475485" sldId="269"/>
        </pc:sldMkLst>
        <pc:spChg chg="mod">
          <ac:chgData name="Dr. Hyung Jae Chang" userId="886d5175-8769-4946-920e-866bf9151013" providerId="ADAL" clId="{1044E85E-300E-4A79-8604-79B82E9073A0}" dt="2024-03-08T14:35:31.002" v="25" actId="1037"/>
          <ac:spMkLst>
            <pc:docMk/>
            <pc:sldMk cId="2327475485" sldId="269"/>
            <ac:spMk id="9218" creationId="{248F1319-F9C1-ADD5-E6DB-292441D5864E}"/>
          </ac:spMkLst>
        </pc:spChg>
      </pc:sldChg>
      <pc:sldChg chg="modSp">
        <pc:chgData name="Dr. Hyung Jae Chang" userId="886d5175-8769-4946-920e-866bf9151013" providerId="ADAL" clId="{1044E85E-300E-4A79-8604-79B82E9073A0}" dt="2024-03-08T14:45:21.761" v="45" actId="1076"/>
        <pc:sldMkLst>
          <pc:docMk/>
          <pc:sldMk cId="2260258487" sldId="270"/>
        </pc:sldMkLst>
        <pc:spChg chg="mod">
          <ac:chgData name="Dr. Hyung Jae Chang" userId="886d5175-8769-4946-920e-866bf9151013" providerId="ADAL" clId="{1044E85E-300E-4A79-8604-79B82E9073A0}" dt="2024-03-08T14:35:42.394" v="36" actId="1038"/>
          <ac:spMkLst>
            <pc:docMk/>
            <pc:sldMk cId="2260258487" sldId="270"/>
            <ac:spMk id="9218" creationId="{90E62AF6-6DD3-59A2-8FAA-B3F40835F063}"/>
          </ac:spMkLst>
        </pc:spChg>
        <pc:picChg chg="mod">
          <ac:chgData name="Dr. Hyung Jae Chang" userId="886d5175-8769-4946-920e-866bf9151013" providerId="ADAL" clId="{1044E85E-300E-4A79-8604-79B82E9073A0}" dt="2024-03-08T14:45:21.761" v="45" actId="1076"/>
          <ac:picMkLst>
            <pc:docMk/>
            <pc:sldMk cId="2260258487" sldId="270"/>
            <ac:picMk id="7" creationId="{3F8CA2DC-6736-4AF7-A1DF-2D8B6D3A8A51}"/>
          </ac:picMkLst>
        </pc:picChg>
      </pc:sldChg>
    </pc:docChg>
  </pc:docChgLst>
  <pc:docChgLst>
    <pc:chgData name="Dr. Hyung Jae Chang" userId="886d5175-8769-4946-920e-866bf9151013" providerId="ADAL" clId="{E745C9A7-A969-4B7C-B5E4-40E2D3C65896}"/>
    <pc:docChg chg="undo custSel addSld delSld modSld">
      <pc:chgData name="Dr. Hyung Jae Chang" userId="886d5175-8769-4946-920e-866bf9151013" providerId="ADAL" clId="{E745C9A7-A969-4B7C-B5E4-40E2D3C65896}" dt="2024-02-07T14:38:01.881" v="519" actId="1076"/>
      <pc:docMkLst>
        <pc:docMk/>
      </pc:docMkLst>
      <pc:sldChg chg="modSp mod">
        <pc:chgData name="Dr. Hyung Jae Chang" userId="886d5175-8769-4946-920e-866bf9151013" providerId="ADAL" clId="{E745C9A7-A969-4B7C-B5E4-40E2D3C65896}" dt="2024-02-06T15:44:13.351" v="42" actId="20577"/>
        <pc:sldMkLst>
          <pc:docMk/>
          <pc:sldMk cId="0" sldId="256"/>
        </pc:sldMkLst>
        <pc:spChg chg="mod">
          <ac:chgData name="Dr. Hyung Jae Chang" userId="886d5175-8769-4946-920e-866bf9151013" providerId="ADAL" clId="{E745C9A7-A969-4B7C-B5E4-40E2D3C65896}" dt="2024-02-06T15:44:13.351" v="42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E745C9A7-A969-4B7C-B5E4-40E2D3C65896}" dt="2024-02-07T13:51:13.470" v="409" actId="1076"/>
        <pc:sldMkLst>
          <pc:docMk/>
          <pc:sldMk cId="0" sldId="258"/>
        </pc:sldMkLst>
        <pc:spChg chg="mod">
          <ac:chgData name="Dr. Hyung Jae Chang" userId="886d5175-8769-4946-920e-866bf9151013" providerId="ADAL" clId="{E745C9A7-A969-4B7C-B5E4-40E2D3C65896}" dt="2024-02-07T13:49:06.289" v="55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745C9A7-A969-4B7C-B5E4-40E2D3C65896}" dt="2024-02-07T13:50:54.998" v="405" actId="20577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E745C9A7-A969-4B7C-B5E4-40E2D3C65896}" dt="2024-02-07T13:51:13.470" v="409" actId="1076"/>
          <ac:picMkLst>
            <pc:docMk/>
            <pc:sldMk cId="0" sldId="258"/>
            <ac:picMk id="3" creationId="{7597F8F8-5F28-8E91-4D92-B6338CCAC7C0}"/>
          </ac:picMkLst>
        </pc:picChg>
        <pc:picChg chg="del">
          <ac:chgData name="Dr. Hyung Jae Chang" userId="886d5175-8769-4946-920e-866bf9151013" providerId="ADAL" clId="{E745C9A7-A969-4B7C-B5E4-40E2D3C65896}" dt="2024-02-07T12:56:02.011" v="45" actId="478"/>
          <ac:picMkLst>
            <pc:docMk/>
            <pc:sldMk cId="0" sldId="258"/>
            <ac:picMk id="4" creationId="{F9B09265-853C-6DDC-A3C0-1164171B6699}"/>
          </ac:picMkLst>
        </pc:picChg>
        <pc:picChg chg="del">
          <ac:chgData name="Dr. Hyung Jae Chang" userId="886d5175-8769-4946-920e-866bf9151013" providerId="ADAL" clId="{E745C9A7-A969-4B7C-B5E4-40E2D3C65896}" dt="2024-02-07T12:56:01.322" v="44" actId="478"/>
          <ac:picMkLst>
            <pc:docMk/>
            <pc:sldMk cId="0" sldId="258"/>
            <ac:picMk id="8" creationId="{C9709416-E1AC-DC21-4CF6-D0717725A160}"/>
          </ac:picMkLst>
        </pc:picChg>
      </pc:sldChg>
    </pc:docChg>
  </pc:docChgLst>
  <pc:docChgLst>
    <pc:chgData name="Hyung Chang" userId="886d5175-8769-4946-920e-866bf9151013" providerId="ADAL" clId="{3F9AC890-8EF5-4206-BA75-C6E44F55CFC3}"/>
  </pc:docChgLst>
  <pc:docChgLst>
    <pc:chgData name="Dr. Hyung Jae Chang" userId="886d5175-8769-4946-920e-866bf9151013" providerId="ADAL" clId="{EC892114-CD13-448F-9768-CD95DACC5ED2}"/>
    <pc:docChg chg="undo custSel addSld delSld modSld">
      <pc:chgData name="Dr. Hyung Jae Chang" userId="886d5175-8769-4946-920e-866bf9151013" providerId="ADAL" clId="{EC892114-CD13-448F-9768-CD95DACC5ED2}" dt="2024-02-07T16:48:18.140" v="3882" actId="20577"/>
      <pc:docMkLst>
        <pc:docMk/>
      </pc:docMkLst>
      <pc:sldChg chg="modSp mod">
        <pc:chgData name="Dr. Hyung Jae Chang" userId="886d5175-8769-4946-920e-866bf9151013" providerId="ADAL" clId="{EC892114-CD13-448F-9768-CD95DACC5ED2}" dt="2024-02-07T14:40:35.232" v="37" actId="20577"/>
        <pc:sldMkLst>
          <pc:docMk/>
          <pc:sldMk cId="0" sldId="256"/>
        </pc:sldMkLst>
        <pc:spChg chg="mod">
          <ac:chgData name="Dr. Hyung Jae Chang" userId="886d5175-8769-4946-920e-866bf9151013" providerId="ADAL" clId="{EC892114-CD13-448F-9768-CD95DACC5ED2}" dt="2024-02-07T14:40:35.232" v="37" actId="20577"/>
          <ac:spMkLst>
            <pc:docMk/>
            <pc:sldMk cId="0" sldId="256"/>
            <ac:spMk id="2" creationId="{00000000-0000-0000-0000-000000000000}"/>
          </ac:spMkLst>
        </pc:spChg>
      </pc:sldChg>
      <pc:sldChg chg="delSp modSp mod">
        <pc:chgData name="Dr. Hyung Jae Chang" userId="886d5175-8769-4946-920e-866bf9151013" providerId="ADAL" clId="{EC892114-CD13-448F-9768-CD95DACC5ED2}" dt="2024-02-07T15:45:33.377" v="683" actId="255"/>
        <pc:sldMkLst>
          <pc:docMk/>
          <pc:sldMk cId="0" sldId="258"/>
        </pc:sldMkLst>
        <pc:spChg chg="mod">
          <ac:chgData name="Dr. Hyung Jae Chang" userId="886d5175-8769-4946-920e-866bf9151013" providerId="ADAL" clId="{EC892114-CD13-448F-9768-CD95DACC5ED2}" dt="2024-02-07T15:36:29.407" v="74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C892114-CD13-448F-9768-CD95DACC5ED2}" dt="2024-02-07T15:45:33.377" v="683" actId="255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EC892114-CD13-448F-9768-CD95DACC5ED2}" dt="2024-02-07T14:40:43.778" v="39" actId="478"/>
          <ac:picMkLst>
            <pc:docMk/>
            <pc:sldMk cId="0" sldId="258"/>
            <ac:picMk id="3" creationId="{7597F8F8-5F28-8E91-4D92-B6338CCAC7C0}"/>
          </ac:picMkLst>
        </pc:picChg>
      </pc:sldChg>
      <pc:sldChg chg="addSp delSp modSp add mod">
        <pc:chgData name="Dr. Hyung Jae Chang" userId="886d5175-8769-4946-920e-866bf9151013" providerId="ADAL" clId="{EC892114-CD13-448F-9768-CD95DACC5ED2}" dt="2024-02-07T15:44:42.931" v="643" actId="207"/>
        <pc:sldMkLst>
          <pc:docMk/>
          <pc:sldMk cId="2913048171" sldId="259"/>
        </pc:sldMkLst>
        <pc:spChg chg="add del mod">
          <ac:chgData name="Dr. Hyung Jae Chang" userId="886d5175-8769-4946-920e-866bf9151013" providerId="ADAL" clId="{EC892114-CD13-448F-9768-CD95DACC5ED2}" dt="2024-02-07T15:43:57.923" v="627" actId="478"/>
          <ac:spMkLst>
            <pc:docMk/>
            <pc:sldMk cId="2913048171" sldId="259"/>
            <ac:spMk id="10" creationId="{C4C5EF52-1B06-41A7-C360-8AD4EFC383BB}"/>
          </ac:spMkLst>
        </pc:spChg>
        <pc:spChg chg="add mod">
          <ac:chgData name="Dr. Hyung Jae Chang" userId="886d5175-8769-4946-920e-866bf9151013" providerId="ADAL" clId="{EC892114-CD13-448F-9768-CD95DACC5ED2}" dt="2024-02-07T15:44:36.088" v="642" actId="207"/>
          <ac:spMkLst>
            <pc:docMk/>
            <pc:sldMk cId="2913048171" sldId="259"/>
            <ac:spMk id="11" creationId="{50463938-A9B4-38B4-FF89-E696347CA19E}"/>
          </ac:spMkLst>
        </pc:spChg>
        <pc:spChg chg="add mod">
          <ac:chgData name="Dr. Hyung Jae Chang" userId="886d5175-8769-4946-920e-866bf9151013" providerId="ADAL" clId="{EC892114-CD13-448F-9768-CD95DACC5ED2}" dt="2024-02-07T15:44:42.931" v="643" actId="207"/>
          <ac:spMkLst>
            <pc:docMk/>
            <pc:sldMk cId="2913048171" sldId="259"/>
            <ac:spMk id="12" creationId="{5881DD09-BAD6-6D05-ADB0-D0EA39D4CE4B}"/>
          </ac:spMkLst>
        </pc:spChg>
        <pc:spChg chg="mod">
          <ac:chgData name="Dr. Hyung Jae Chang" userId="886d5175-8769-4946-920e-866bf9151013" providerId="ADAL" clId="{EC892114-CD13-448F-9768-CD95DACC5ED2}" dt="2024-02-07T15:42:41.646" v="611" actId="20577"/>
          <ac:spMkLst>
            <pc:docMk/>
            <pc:sldMk cId="2913048171" sldId="259"/>
            <ac:spMk id="9218" creationId="{F2692CBC-3B5C-68C8-3718-93CA38BCD266}"/>
          </ac:spMkLst>
        </pc:spChg>
        <pc:spChg chg="del mod">
          <ac:chgData name="Dr. Hyung Jae Chang" userId="886d5175-8769-4946-920e-866bf9151013" providerId="ADAL" clId="{EC892114-CD13-448F-9768-CD95DACC5ED2}" dt="2024-02-07T15:43:56.180" v="626" actId="478"/>
          <ac:spMkLst>
            <pc:docMk/>
            <pc:sldMk cId="2913048171" sldId="259"/>
            <ac:spMk id="9219" creationId="{00D12CB5-F063-D1C1-0038-D0C1D2167B9B}"/>
          </ac:spMkLst>
        </pc:spChg>
        <pc:picChg chg="add mod">
          <ac:chgData name="Dr. Hyung Jae Chang" userId="886d5175-8769-4946-920e-866bf9151013" providerId="ADAL" clId="{EC892114-CD13-448F-9768-CD95DACC5ED2}" dt="2024-02-07T15:44:05.277" v="632" actId="1076"/>
          <ac:picMkLst>
            <pc:docMk/>
            <pc:sldMk cId="2913048171" sldId="259"/>
            <ac:picMk id="3" creationId="{DDB59192-082A-15A0-EF8A-2915F5ABC6BE}"/>
          </ac:picMkLst>
        </pc:picChg>
        <pc:picChg chg="add mod">
          <ac:chgData name="Dr. Hyung Jae Chang" userId="886d5175-8769-4946-920e-866bf9151013" providerId="ADAL" clId="{EC892114-CD13-448F-9768-CD95DACC5ED2}" dt="2024-02-07T15:44:06.310" v="633" actId="1076"/>
          <ac:picMkLst>
            <pc:docMk/>
            <pc:sldMk cId="2913048171" sldId="259"/>
            <ac:picMk id="6" creationId="{CAB4CA4E-8F75-6F5C-37AA-70FE4C7F3524}"/>
          </ac:picMkLst>
        </pc:picChg>
        <pc:picChg chg="add mod">
          <ac:chgData name="Dr. Hyung Jae Chang" userId="886d5175-8769-4946-920e-866bf9151013" providerId="ADAL" clId="{EC892114-CD13-448F-9768-CD95DACC5ED2}" dt="2024-02-07T15:44:08.288" v="634" actId="1076"/>
          <ac:picMkLst>
            <pc:docMk/>
            <pc:sldMk cId="2913048171" sldId="259"/>
            <ac:picMk id="8" creationId="{FC62D4D0-23BA-3319-9AAD-05EF550BD62F}"/>
          </ac:picMkLst>
        </pc:picChg>
      </pc:sldChg>
      <pc:sldChg chg="modSp add mod">
        <pc:chgData name="Dr. Hyung Jae Chang" userId="886d5175-8769-4946-920e-866bf9151013" providerId="ADAL" clId="{EC892114-CD13-448F-9768-CD95DACC5ED2}" dt="2024-02-07T15:46:18.205" v="798" actId="20577"/>
        <pc:sldMkLst>
          <pc:docMk/>
          <pc:sldMk cId="3244806012" sldId="260"/>
        </pc:sldMkLst>
        <pc:spChg chg="mod">
          <ac:chgData name="Dr. Hyung Jae Chang" userId="886d5175-8769-4946-920e-866bf9151013" providerId="ADAL" clId="{EC892114-CD13-448F-9768-CD95DACC5ED2}" dt="2024-02-07T15:45:01.876" v="652" actId="20577"/>
          <ac:spMkLst>
            <pc:docMk/>
            <pc:sldMk cId="3244806012" sldId="260"/>
            <ac:spMk id="9218" creationId="{740E8E0A-CE76-8609-973F-305865D7108F}"/>
          </ac:spMkLst>
        </pc:spChg>
        <pc:spChg chg="mod">
          <ac:chgData name="Dr. Hyung Jae Chang" userId="886d5175-8769-4946-920e-866bf9151013" providerId="ADAL" clId="{EC892114-CD13-448F-9768-CD95DACC5ED2}" dt="2024-02-07T15:46:18.205" v="798" actId="20577"/>
          <ac:spMkLst>
            <pc:docMk/>
            <pc:sldMk cId="3244806012" sldId="260"/>
            <ac:spMk id="9219" creationId="{A577F526-317B-B5A6-93BF-FFBFA6BE1566}"/>
          </ac:spMkLst>
        </pc:spChg>
      </pc:sldChg>
      <pc:sldChg chg="addSp modSp add mod">
        <pc:chgData name="Dr. Hyung Jae Chang" userId="886d5175-8769-4946-920e-866bf9151013" providerId="ADAL" clId="{EC892114-CD13-448F-9768-CD95DACC5ED2}" dt="2024-02-07T16:05:46.350" v="1316" actId="1036"/>
        <pc:sldMkLst>
          <pc:docMk/>
          <pc:sldMk cId="3518815194" sldId="261"/>
        </pc:sldMkLst>
        <pc:spChg chg="mod">
          <ac:chgData name="Dr. Hyung Jae Chang" userId="886d5175-8769-4946-920e-866bf9151013" providerId="ADAL" clId="{EC892114-CD13-448F-9768-CD95DACC5ED2}" dt="2024-02-07T16:05:46.350" v="1316" actId="1036"/>
          <ac:spMkLst>
            <pc:docMk/>
            <pc:sldMk cId="3518815194" sldId="261"/>
            <ac:spMk id="9218" creationId="{6541A110-040B-80FA-4CE2-16C9824D0B6E}"/>
          </ac:spMkLst>
        </pc:spChg>
        <pc:spChg chg="mod">
          <ac:chgData name="Dr. Hyung Jae Chang" userId="886d5175-8769-4946-920e-866bf9151013" providerId="ADAL" clId="{EC892114-CD13-448F-9768-CD95DACC5ED2}" dt="2024-02-07T16:05:42.876" v="1313" actId="1036"/>
          <ac:spMkLst>
            <pc:docMk/>
            <pc:sldMk cId="3518815194" sldId="261"/>
            <ac:spMk id="9219" creationId="{21F1F045-D275-F64C-64A5-59DE7D0EA98B}"/>
          </ac:spMkLst>
        </pc:spChg>
        <pc:picChg chg="add mod">
          <ac:chgData name="Dr. Hyung Jae Chang" userId="886d5175-8769-4946-920e-866bf9151013" providerId="ADAL" clId="{EC892114-CD13-448F-9768-CD95DACC5ED2}" dt="2024-02-07T16:05:44.603" v="1314" actId="1076"/>
          <ac:picMkLst>
            <pc:docMk/>
            <pc:sldMk cId="3518815194" sldId="261"/>
            <ac:picMk id="3" creationId="{AB478621-13B5-03B6-B887-AC648300F841}"/>
          </ac:picMkLst>
        </pc:picChg>
      </pc:sldChg>
      <pc:sldChg chg="addSp delSp modSp add mod">
        <pc:chgData name="Dr. Hyung Jae Chang" userId="886d5175-8769-4946-920e-866bf9151013" providerId="ADAL" clId="{EC892114-CD13-448F-9768-CD95DACC5ED2}" dt="2024-02-07T16:06:56.420" v="1342" actId="1076"/>
        <pc:sldMkLst>
          <pc:docMk/>
          <pc:sldMk cId="2534604526" sldId="262"/>
        </pc:sldMkLst>
        <pc:spChg chg="mod">
          <ac:chgData name="Dr. Hyung Jae Chang" userId="886d5175-8769-4946-920e-866bf9151013" providerId="ADAL" clId="{EC892114-CD13-448F-9768-CD95DACC5ED2}" dt="2024-02-07T16:06:20.826" v="1335" actId="1036"/>
          <ac:spMkLst>
            <pc:docMk/>
            <pc:sldMk cId="2534604526" sldId="262"/>
            <ac:spMk id="9218" creationId="{7234D70F-6212-E5DB-5889-02C72DA21125}"/>
          </ac:spMkLst>
        </pc:spChg>
        <pc:spChg chg="mod">
          <ac:chgData name="Dr. Hyung Jae Chang" userId="886d5175-8769-4946-920e-866bf9151013" providerId="ADAL" clId="{EC892114-CD13-448F-9768-CD95DACC5ED2}" dt="2024-02-07T16:06:23.544" v="1338" actId="1036"/>
          <ac:spMkLst>
            <pc:docMk/>
            <pc:sldMk cId="2534604526" sldId="262"/>
            <ac:spMk id="9219" creationId="{BFFB6D7C-909A-332D-B405-61458B87EC40}"/>
          </ac:spMkLst>
        </pc:spChg>
        <pc:picChg chg="del">
          <ac:chgData name="Dr. Hyung Jae Chang" userId="886d5175-8769-4946-920e-866bf9151013" providerId="ADAL" clId="{EC892114-CD13-448F-9768-CD95DACC5ED2}" dt="2024-02-07T16:06:11.041" v="1326" actId="478"/>
          <ac:picMkLst>
            <pc:docMk/>
            <pc:sldMk cId="2534604526" sldId="262"/>
            <ac:picMk id="3" creationId="{8800584A-DFCC-4821-49BD-531BEF4D679A}"/>
          </ac:picMkLst>
        </pc:picChg>
        <pc:picChg chg="add mod">
          <ac:chgData name="Dr. Hyung Jae Chang" userId="886d5175-8769-4946-920e-866bf9151013" providerId="ADAL" clId="{EC892114-CD13-448F-9768-CD95DACC5ED2}" dt="2024-02-07T16:06:56.420" v="1342" actId="1076"/>
          <ac:picMkLst>
            <pc:docMk/>
            <pc:sldMk cId="2534604526" sldId="262"/>
            <ac:picMk id="4" creationId="{911A5548-27F0-CADB-D032-6641157AEFCF}"/>
          </ac:picMkLst>
        </pc:picChg>
      </pc:sldChg>
      <pc:sldChg chg="addSp delSp modSp add mod">
        <pc:chgData name="Dr. Hyung Jae Chang" userId="886d5175-8769-4946-920e-866bf9151013" providerId="ADAL" clId="{EC892114-CD13-448F-9768-CD95DACC5ED2}" dt="2024-02-07T16:09:08.035" v="1587" actId="20577"/>
        <pc:sldMkLst>
          <pc:docMk/>
          <pc:sldMk cId="285242032" sldId="263"/>
        </pc:sldMkLst>
        <pc:spChg chg="mod">
          <ac:chgData name="Dr. Hyung Jae Chang" userId="886d5175-8769-4946-920e-866bf9151013" providerId="ADAL" clId="{EC892114-CD13-448F-9768-CD95DACC5ED2}" dt="2024-02-07T16:08:19.072" v="1455" actId="1035"/>
          <ac:spMkLst>
            <pc:docMk/>
            <pc:sldMk cId="285242032" sldId="263"/>
            <ac:spMk id="9218" creationId="{C9981212-F233-1120-7F9C-964B7CDC1BED}"/>
          </ac:spMkLst>
        </pc:spChg>
        <pc:spChg chg="mod">
          <ac:chgData name="Dr. Hyung Jae Chang" userId="886d5175-8769-4946-920e-866bf9151013" providerId="ADAL" clId="{EC892114-CD13-448F-9768-CD95DACC5ED2}" dt="2024-02-07T16:09:08.035" v="1587" actId="20577"/>
          <ac:spMkLst>
            <pc:docMk/>
            <pc:sldMk cId="285242032" sldId="263"/>
            <ac:spMk id="9219" creationId="{A0F735B7-C7D6-FC52-F727-76DB9C5AD9D9}"/>
          </ac:spMkLst>
        </pc:spChg>
        <pc:picChg chg="del">
          <ac:chgData name="Dr. Hyung Jae Chang" userId="886d5175-8769-4946-920e-866bf9151013" providerId="ADAL" clId="{EC892114-CD13-448F-9768-CD95DACC5ED2}" dt="2024-02-07T16:07:11.407" v="1344" actId="478"/>
          <ac:picMkLst>
            <pc:docMk/>
            <pc:sldMk cId="285242032" sldId="263"/>
            <ac:picMk id="3" creationId="{E59E93B7-E7BE-ED8A-578D-3B46D1F8245A}"/>
          </ac:picMkLst>
        </pc:picChg>
        <pc:picChg chg="add">
          <ac:chgData name="Dr. Hyung Jae Chang" userId="886d5175-8769-4946-920e-866bf9151013" providerId="ADAL" clId="{EC892114-CD13-448F-9768-CD95DACC5ED2}" dt="2024-02-07T16:08:11.164" v="1450" actId="22"/>
          <ac:picMkLst>
            <pc:docMk/>
            <pc:sldMk cId="285242032" sldId="263"/>
            <ac:picMk id="4" creationId="{B1227BB9-819A-D12A-9D77-A6CD7B9F807D}"/>
          </ac:picMkLst>
        </pc:picChg>
      </pc:sldChg>
      <pc:sldChg chg="addSp modSp add mod">
        <pc:chgData name="Dr. Hyung Jae Chang" userId="886d5175-8769-4946-920e-866bf9151013" providerId="ADAL" clId="{EC892114-CD13-448F-9768-CD95DACC5ED2}" dt="2024-02-07T16:15:37.103" v="1979" actId="20577"/>
        <pc:sldMkLst>
          <pc:docMk/>
          <pc:sldMk cId="3346961573" sldId="264"/>
        </pc:sldMkLst>
        <pc:spChg chg="add mod">
          <ac:chgData name="Dr. Hyung Jae Chang" userId="886d5175-8769-4946-920e-866bf9151013" providerId="ADAL" clId="{EC892114-CD13-448F-9768-CD95DACC5ED2}" dt="2024-02-07T16:15:37.103" v="1979" actId="20577"/>
          <ac:spMkLst>
            <pc:docMk/>
            <pc:sldMk cId="3346961573" sldId="264"/>
            <ac:spMk id="4" creationId="{56F3C565-B69D-FA15-93DD-A6D6190762B2}"/>
          </ac:spMkLst>
        </pc:spChg>
        <pc:spChg chg="mod">
          <ac:chgData name="Dr. Hyung Jae Chang" userId="886d5175-8769-4946-920e-866bf9151013" providerId="ADAL" clId="{EC892114-CD13-448F-9768-CD95DACC5ED2}" dt="2024-02-07T16:13:11.584" v="1806" actId="1035"/>
          <ac:spMkLst>
            <pc:docMk/>
            <pc:sldMk cId="3346961573" sldId="264"/>
            <ac:spMk id="9218" creationId="{399BBE74-FC1E-A009-14B7-56514C1E2F17}"/>
          </ac:spMkLst>
        </pc:spChg>
        <pc:spChg chg="mod">
          <ac:chgData name="Dr. Hyung Jae Chang" userId="886d5175-8769-4946-920e-866bf9151013" providerId="ADAL" clId="{EC892114-CD13-448F-9768-CD95DACC5ED2}" dt="2024-02-07T16:14:59.679" v="1922" actId="1035"/>
          <ac:spMkLst>
            <pc:docMk/>
            <pc:sldMk cId="3346961573" sldId="264"/>
            <ac:spMk id="9219" creationId="{239A41F1-9480-5CB1-75E8-E05F0882EF69}"/>
          </ac:spMkLst>
        </pc:spChg>
        <pc:picChg chg="add mod">
          <ac:chgData name="Dr. Hyung Jae Chang" userId="886d5175-8769-4946-920e-866bf9151013" providerId="ADAL" clId="{EC892114-CD13-448F-9768-CD95DACC5ED2}" dt="2024-02-07T16:14:31.452" v="1917" actId="1076"/>
          <ac:picMkLst>
            <pc:docMk/>
            <pc:sldMk cId="3346961573" sldId="264"/>
            <ac:picMk id="3" creationId="{FE14B236-CA68-43A3-1852-4CAA621181B9}"/>
          </ac:picMkLst>
        </pc:picChg>
      </pc:sldChg>
      <pc:sldChg chg="addSp delSp modSp add mod">
        <pc:chgData name="Dr. Hyung Jae Chang" userId="886d5175-8769-4946-920e-866bf9151013" providerId="ADAL" clId="{EC892114-CD13-448F-9768-CD95DACC5ED2}" dt="2024-02-07T16:18:30.790" v="2083" actId="20577"/>
        <pc:sldMkLst>
          <pc:docMk/>
          <pc:sldMk cId="3843575040" sldId="265"/>
        </pc:sldMkLst>
        <pc:spChg chg="del">
          <ac:chgData name="Dr. Hyung Jae Chang" userId="886d5175-8769-4946-920e-866bf9151013" providerId="ADAL" clId="{EC892114-CD13-448F-9768-CD95DACC5ED2}" dt="2024-02-07T16:16:41.965" v="1985" actId="478"/>
          <ac:spMkLst>
            <pc:docMk/>
            <pc:sldMk cId="3843575040" sldId="265"/>
            <ac:spMk id="4" creationId="{C3940F9E-A3EA-9F9D-527D-9591EF4A4FF1}"/>
          </ac:spMkLst>
        </pc:spChg>
        <pc:spChg chg="mod">
          <ac:chgData name="Dr. Hyung Jae Chang" userId="886d5175-8769-4946-920e-866bf9151013" providerId="ADAL" clId="{EC892114-CD13-448F-9768-CD95DACC5ED2}" dt="2024-02-07T16:17:00.775" v="1988" actId="1036"/>
          <ac:spMkLst>
            <pc:docMk/>
            <pc:sldMk cId="3843575040" sldId="265"/>
            <ac:spMk id="9218" creationId="{42752FE7-C0B2-615C-3CB6-977B850B770D}"/>
          </ac:spMkLst>
        </pc:spChg>
        <pc:spChg chg="mod">
          <ac:chgData name="Dr. Hyung Jae Chang" userId="886d5175-8769-4946-920e-866bf9151013" providerId="ADAL" clId="{EC892114-CD13-448F-9768-CD95DACC5ED2}" dt="2024-02-07T16:18:30.790" v="2083" actId="20577"/>
          <ac:spMkLst>
            <pc:docMk/>
            <pc:sldMk cId="3843575040" sldId="265"/>
            <ac:spMk id="9219" creationId="{991F7E3E-B730-037B-9934-2E2FBCD76F90}"/>
          </ac:spMkLst>
        </pc:spChg>
        <pc:picChg chg="del">
          <ac:chgData name="Dr. Hyung Jae Chang" userId="886d5175-8769-4946-920e-866bf9151013" providerId="ADAL" clId="{EC892114-CD13-448F-9768-CD95DACC5ED2}" dt="2024-02-07T16:16:30.859" v="1982" actId="478"/>
          <ac:picMkLst>
            <pc:docMk/>
            <pc:sldMk cId="3843575040" sldId="265"/>
            <ac:picMk id="3" creationId="{498C33BF-0257-1938-0592-F61CC826596B}"/>
          </ac:picMkLst>
        </pc:picChg>
        <pc:picChg chg="add mod">
          <ac:chgData name="Dr. Hyung Jae Chang" userId="886d5175-8769-4946-920e-866bf9151013" providerId="ADAL" clId="{EC892114-CD13-448F-9768-CD95DACC5ED2}" dt="2024-02-07T16:17:10.918" v="2000" actId="1076"/>
          <ac:picMkLst>
            <pc:docMk/>
            <pc:sldMk cId="3843575040" sldId="265"/>
            <ac:picMk id="6" creationId="{24E8EB22-61F2-D6A9-1DAC-751CD8315EC9}"/>
          </ac:picMkLst>
        </pc:picChg>
      </pc:sldChg>
      <pc:sldChg chg="modSp add mod">
        <pc:chgData name="Dr. Hyung Jae Chang" userId="886d5175-8769-4946-920e-866bf9151013" providerId="ADAL" clId="{EC892114-CD13-448F-9768-CD95DACC5ED2}" dt="2024-02-07T16:33:25.429" v="2881" actId="20577"/>
        <pc:sldMkLst>
          <pc:docMk/>
          <pc:sldMk cId="2498981268" sldId="266"/>
        </pc:sldMkLst>
        <pc:spChg chg="mod">
          <ac:chgData name="Dr. Hyung Jae Chang" userId="886d5175-8769-4946-920e-866bf9151013" providerId="ADAL" clId="{EC892114-CD13-448F-9768-CD95DACC5ED2}" dt="2024-02-07T16:19:19.455" v="2129" actId="20577"/>
          <ac:spMkLst>
            <pc:docMk/>
            <pc:sldMk cId="2498981268" sldId="266"/>
            <ac:spMk id="9218" creationId="{4DAA0A1B-F375-DD1D-8206-11E16B91011B}"/>
          </ac:spMkLst>
        </pc:spChg>
        <pc:spChg chg="mod">
          <ac:chgData name="Dr. Hyung Jae Chang" userId="886d5175-8769-4946-920e-866bf9151013" providerId="ADAL" clId="{EC892114-CD13-448F-9768-CD95DACC5ED2}" dt="2024-02-07T16:33:25.429" v="2881" actId="20577"/>
          <ac:spMkLst>
            <pc:docMk/>
            <pc:sldMk cId="2498981268" sldId="266"/>
            <ac:spMk id="9219" creationId="{4E26AF8C-8A04-1D58-F729-92F052173D18}"/>
          </ac:spMkLst>
        </pc:spChg>
      </pc:sldChg>
      <pc:sldChg chg="addSp delSp modSp add mod">
        <pc:chgData name="Dr. Hyung Jae Chang" userId="886d5175-8769-4946-920e-866bf9151013" providerId="ADAL" clId="{EC892114-CD13-448F-9768-CD95DACC5ED2}" dt="2024-02-07T16:43:41.563" v="3593" actId="20577"/>
        <pc:sldMkLst>
          <pc:docMk/>
          <pc:sldMk cId="1175650460" sldId="267"/>
        </pc:sldMkLst>
        <pc:spChg chg="mod">
          <ac:chgData name="Dr. Hyung Jae Chang" userId="886d5175-8769-4946-920e-866bf9151013" providerId="ADAL" clId="{EC892114-CD13-448F-9768-CD95DACC5ED2}" dt="2024-02-07T16:32:41.710" v="2859" actId="1036"/>
          <ac:spMkLst>
            <pc:docMk/>
            <pc:sldMk cId="1175650460" sldId="267"/>
            <ac:spMk id="5" creationId="{40D71C8D-A106-755F-43AB-966089AA5235}"/>
          </ac:spMkLst>
        </pc:spChg>
        <pc:spChg chg="add del">
          <ac:chgData name="Dr. Hyung Jae Chang" userId="886d5175-8769-4946-920e-866bf9151013" providerId="ADAL" clId="{EC892114-CD13-448F-9768-CD95DACC5ED2}" dt="2024-02-07T16:25:25.488" v="2628" actId="11529"/>
          <ac:spMkLst>
            <pc:docMk/>
            <pc:sldMk cId="1175650460" sldId="267"/>
            <ac:spMk id="9" creationId="{2706934B-0DF6-C7FE-822A-C1193EA48406}"/>
          </ac:spMkLst>
        </pc:spChg>
        <pc:spChg chg="add del mod">
          <ac:chgData name="Dr. Hyung Jae Chang" userId="886d5175-8769-4946-920e-866bf9151013" providerId="ADAL" clId="{EC892114-CD13-448F-9768-CD95DACC5ED2}" dt="2024-02-07T16:26:16.307" v="2649" actId="478"/>
          <ac:spMkLst>
            <pc:docMk/>
            <pc:sldMk cId="1175650460" sldId="267"/>
            <ac:spMk id="10" creationId="{DDFF8815-1887-F130-4357-4BCDD29CDE29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16" creationId="{47B49A88-259F-4915-2B85-BE5CD61AEB08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17" creationId="{EC3E5C8F-CA3F-ECE6-31BC-33F1BB24A122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18" creationId="{8360AF1D-7DC4-7E91-6D6B-F3CF054CB4BD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19" creationId="{09E6CC7F-8A25-44CD-E608-BDA37D5FDDBA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20" creationId="{1F22AD46-E254-F0EB-F07E-2FB8694A1FA8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21" creationId="{AB85D405-C0A0-E628-8D03-BBE5B185C266}"/>
          </ac:spMkLst>
        </pc:spChg>
        <pc:spChg chg="add mod">
          <ac:chgData name="Dr. Hyung Jae Chang" userId="886d5175-8769-4946-920e-866bf9151013" providerId="ADAL" clId="{EC892114-CD13-448F-9768-CD95DACC5ED2}" dt="2024-02-07T16:32:44.519" v="2861" actId="1035"/>
          <ac:spMkLst>
            <pc:docMk/>
            <pc:sldMk cId="1175650460" sldId="267"/>
            <ac:spMk id="22" creationId="{AD7BEC74-00B7-DED7-CD5D-F307A29B03E5}"/>
          </ac:spMkLst>
        </pc:spChg>
        <pc:spChg chg="add del mod">
          <ac:chgData name="Dr. Hyung Jae Chang" userId="886d5175-8769-4946-920e-866bf9151013" providerId="ADAL" clId="{EC892114-CD13-448F-9768-CD95DACC5ED2}" dt="2024-02-07T16:31:22.066" v="2712" actId="478"/>
          <ac:spMkLst>
            <pc:docMk/>
            <pc:sldMk cId="1175650460" sldId="267"/>
            <ac:spMk id="23" creationId="{147DBEBB-6BB7-D123-0B68-FD9BC266BA9D}"/>
          </ac:spMkLst>
        </pc:spChg>
        <pc:spChg chg="mod">
          <ac:chgData name="Dr. Hyung Jae Chang" userId="886d5175-8769-4946-920e-866bf9151013" providerId="ADAL" clId="{EC892114-CD13-448F-9768-CD95DACC5ED2}" dt="2024-02-07T16:43:41.563" v="3593" actId="20577"/>
          <ac:spMkLst>
            <pc:docMk/>
            <pc:sldMk cId="1175650460" sldId="267"/>
            <ac:spMk id="9218" creationId="{E4408DCE-1DD6-54FF-C010-C806BE5D0001}"/>
          </ac:spMkLst>
        </pc:spChg>
        <pc:spChg chg="mod">
          <ac:chgData name="Dr. Hyung Jae Chang" userId="886d5175-8769-4946-920e-866bf9151013" providerId="ADAL" clId="{EC892114-CD13-448F-9768-CD95DACC5ED2}" dt="2024-02-07T16:32:31.518" v="2853" actId="1035"/>
          <ac:spMkLst>
            <pc:docMk/>
            <pc:sldMk cId="1175650460" sldId="267"/>
            <ac:spMk id="9219" creationId="{ED5395D2-B2F2-AF43-AD57-CAE17F2BA210}"/>
          </ac:spMkLst>
        </pc:spChg>
        <pc:grpChg chg="add mod">
          <ac:chgData name="Dr. Hyung Jae Chang" userId="886d5175-8769-4946-920e-866bf9151013" providerId="ADAL" clId="{EC892114-CD13-448F-9768-CD95DACC5ED2}" dt="2024-02-07T16:32:44.519" v="2861" actId="1035"/>
          <ac:grpSpMkLst>
            <pc:docMk/>
            <pc:sldMk cId="1175650460" sldId="267"/>
            <ac:grpSpMk id="13" creationId="{086E3C39-3953-7D43-44D1-2022D46FB749}"/>
          </ac:grpSpMkLst>
        </pc:grpChg>
        <pc:picChg chg="add mod">
          <ac:chgData name="Dr. Hyung Jae Chang" userId="886d5175-8769-4946-920e-866bf9151013" providerId="ADAL" clId="{EC892114-CD13-448F-9768-CD95DACC5ED2}" dt="2024-02-07T16:26:50.058" v="2652" actId="164"/>
          <ac:picMkLst>
            <pc:docMk/>
            <pc:sldMk cId="1175650460" sldId="267"/>
            <ac:picMk id="3" creationId="{C5FB57FB-4FAB-1757-7FC4-4854E614F917}"/>
          </ac:picMkLst>
        </pc:picChg>
        <pc:picChg chg="add mod">
          <ac:chgData name="Dr. Hyung Jae Chang" userId="886d5175-8769-4946-920e-866bf9151013" providerId="ADAL" clId="{EC892114-CD13-448F-9768-CD95DACC5ED2}" dt="2024-02-07T16:26:50.058" v="2652" actId="164"/>
          <ac:picMkLst>
            <pc:docMk/>
            <pc:sldMk cId="1175650460" sldId="267"/>
            <ac:picMk id="6" creationId="{8904A1CA-B410-C955-8427-F7F21CDEDAA9}"/>
          </ac:picMkLst>
        </pc:picChg>
        <pc:picChg chg="add mod">
          <ac:chgData name="Dr. Hyung Jae Chang" userId="886d5175-8769-4946-920e-866bf9151013" providerId="ADAL" clId="{EC892114-CD13-448F-9768-CD95DACC5ED2}" dt="2024-02-07T16:32:44.519" v="2861" actId="1035"/>
          <ac:picMkLst>
            <pc:docMk/>
            <pc:sldMk cId="1175650460" sldId="267"/>
            <ac:picMk id="8" creationId="{AEF4C302-4922-26CF-F29A-A2BAA09768A6}"/>
          </ac:picMkLst>
        </pc:picChg>
        <pc:picChg chg="add mod">
          <ac:chgData name="Dr. Hyung Jae Chang" userId="886d5175-8769-4946-920e-866bf9151013" providerId="ADAL" clId="{EC892114-CD13-448F-9768-CD95DACC5ED2}" dt="2024-02-07T16:32:44.519" v="2861" actId="1035"/>
          <ac:picMkLst>
            <pc:docMk/>
            <pc:sldMk cId="1175650460" sldId="267"/>
            <ac:picMk id="15" creationId="{DB41515D-F99A-6B76-0351-98D761E13759}"/>
          </ac:picMkLst>
        </pc:picChg>
        <pc:cxnChg chg="add mod">
          <ac:chgData name="Dr. Hyung Jae Chang" userId="886d5175-8769-4946-920e-866bf9151013" providerId="ADAL" clId="{EC892114-CD13-448F-9768-CD95DACC5ED2}" dt="2024-02-07T16:26:50.058" v="2652" actId="164"/>
          <ac:cxnSpMkLst>
            <pc:docMk/>
            <pc:sldMk cId="1175650460" sldId="267"/>
            <ac:cxnSpMk id="12" creationId="{00D3EFE8-9692-587F-E334-3BCF5A88A7BE}"/>
          </ac:cxnSpMkLst>
        </pc:cxnChg>
      </pc:sldChg>
      <pc:sldChg chg="modSp add mod">
        <pc:chgData name="Dr. Hyung Jae Chang" userId="886d5175-8769-4946-920e-866bf9151013" providerId="ADAL" clId="{EC892114-CD13-448F-9768-CD95DACC5ED2}" dt="2024-02-07T16:43:46.724" v="3594"/>
        <pc:sldMkLst>
          <pc:docMk/>
          <pc:sldMk cId="1188624451" sldId="268"/>
        </pc:sldMkLst>
        <pc:spChg chg="mod">
          <ac:chgData name="Dr. Hyung Jae Chang" userId="886d5175-8769-4946-920e-866bf9151013" providerId="ADAL" clId="{EC892114-CD13-448F-9768-CD95DACC5ED2}" dt="2024-02-07T16:43:46.724" v="3594"/>
          <ac:spMkLst>
            <pc:docMk/>
            <pc:sldMk cId="1188624451" sldId="268"/>
            <ac:spMk id="9218" creationId="{8BB8FBE6-B45C-4DBE-CC08-9010B550E191}"/>
          </ac:spMkLst>
        </pc:spChg>
        <pc:spChg chg="mod">
          <ac:chgData name="Dr. Hyung Jae Chang" userId="886d5175-8769-4946-920e-866bf9151013" providerId="ADAL" clId="{EC892114-CD13-448F-9768-CD95DACC5ED2}" dt="2024-02-07T16:38:49.269" v="3511" actId="20577"/>
          <ac:spMkLst>
            <pc:docMk/>
            <pc:sldMk cId="1188624451" sldId="268"/>
            <ac:spMk id="9219" creationId="{0F5C2D5A-BDA5-B19B-45BC-C2282B5506B7}"/>
          </ac:spMkLst>
        </pc:spChg>
      </pc:sldChg>
      <pc:sldChg chg="addSp modSp add mod">
        <pc:chgData name="Dr. Hyung Jae Chang" userId="886d5175-8769-4946-920e-866bf9151013" providerId="ADAL" clId="{EC892114-CD13-448F-9768-CD95DACC5ED2}" dt="2024-02-07T16:44:30.065" v="3606" actId="1076"/>
        <pc:sldMkLst>
          <pc:docMk/>
          <pc:sldMk cId="2327475485" sldId="269"/>
        </pc:sldMkLst>
        <pc:spChg chg="add mod">
          <ac:chgData name="Dr. Hyung Jae Chang" userId="886d5175-8769-4946-920e-866bf9151013" providerId="ADAL" clId="{EC892114-CD13-448F-9768-CD95DACC5ED2}" dt="2024-02-07T16:41:28.211" v="3546" actId="164"/>
          <ac:spMkLst>
            <pc:docMk/>
            <pc:sldMk cId="2327475485" sldId="269"/>
            <ac:spMk id="7" creationId="{33313808-604D-A55B-260B-8AC70C5005AD}"/>
          </ac:spMkLst>
        </pc:spChg>
        <pc:spChg chg="mod">
          <ac:chgData name="Dr. Hyung Jae Chang" userId="886d5175-8769-4946-920e-866bf9151013" providerId="ADAL" clId="{EC892114-CD13-448F-9768-CD95DACC5ED2}" dt="2024-02-07T16:44:08.305" v="3603" actId="1035"/>
          <ac:spMkLst>
            <pc:docMk/>
            <pc:sldMk cId="2327475485" sldId="269"/>
            <ac:spMk id="9218" creationId="{248F1319-F9C1-ADD5-E6DB-292441D5864E}"/>
          </ac:spMkLst>
        </pc:spChg>
        <pc:spChg chg="mod">
          <ac:chgData name="Dr. Hyung Jae Chang" userId="886d5175-8769-4946-920e-866bf9151013" providerId="ADAL" clId="{EC892114-CD13-448F-9768-CD95DACC5ED2}" dt="2024-02-07T16:44:04.152" v="3597" actId="1076"/>
          <ac:spMkLst>
            <pc:docMk/>
            <pc:sldMk cId="2327475485" sldId="269"/>
            <ac:spMk id="9219" creationId="{1721CD38-4C4A-DF33-8CEA-ABA6E9A72272}"/>
          </ac:spMkLst>
        </pc:spChg>
        <pc:grpChg chg="add mod">
          <ac:chgData name="Dr. Hyung Jae Chang" userId="886d5175-8769-4946-920e-866bf9151013" providerId="ADAL" clId="{EC892114-CD13-448F-9768-CD95DACC5ED2}" dt="2024-02-07T16:44:30.065" v="3606" actId="1076"/>
          <ac:grpSpMkLst>
            <pc:docMk/>
            <pc:sldMk cId="2327475485" sldId="269"/>
            <ac:grpSpMk id="8" creationId="{153D6EDE-A6E9-1EB8-4942-3DE6618DC6D9}"/>
          </ac:grpSpMkLst>
        </pc:grpChg>
        <pc:picChg chg="add mod">
          <ac:chgData name="Dr. Hyung Jae Chang" userId="886d5175-8769-4946-920e-866bf9151013" providerId="ADAL" clId="{EC892114-CD13-448F-9768-CD95DACC5ED2}" dt="2024-02-07T16:41:28.211" v="3546" actId="164"/>
          <ac:picMkLst>
            <pc:docMk/>
            <pc:sldMk cId="2327475485" sldId="269"/>
            <ac:picMk id="3" creationId="{FDC489FB-00BB-B93F-BE50-9E8953BFC16B}"/>
          </ac:picMkLst>
        </pc:picChg>
        <pc:picChg chg="add mod">
          <ac:chgData name="Dr. Hyung Jae Chang" userId="886d5175-8769-4946-920e-866bf9151013" providerId="ADAL" clId="{EC892114-CD13-448F-9768-CD95DACC5ED2}" dt="2024-02-07T16:41:28.211" v="3546" actId="164"/>
          <ac:picMkLst>
            <pc:docMk/>
            <pc:sldMk cId="2327475485" sldId="269"/>
            <ac:picMk id="6" creationId="{6D5FEA0E-165E-327D-87A6-C3A0FF03ACAD}"/>
          </ac:picMkLst>
        </pc:picChg>
        <pc:picChg chg="add mod">
          <ac:chgData name="Dr. Hyung Jae Chang" userId="886d5175-8769-4946-920e-866bf9151013" providerId="ADAL" clId="{EC892114-CD13-448F-9768-CD95DACC5ED2}" dt="2024-02-07T16:42:26.313" v="3572" actId="1076"/>
          <ac:picMkLst>
            <pc:docMk/>
            <pc:sldMk cId="2327475485" sldId="269"/>
            <ac:picMk id="10" creationId="{9EAED944-E946-7A0B-0E62-A62A06B27F88}"/>
          </ac:picMkLst>
        </pc:picChg>
      </pc:sldChg>
      <pc:sldChg chg="addSp modSp add mod">
        <pc:chgData name="Dr. Hyung Jae Chang" userId="886d5175-8769-4946-920e-866bf9151013" providerId="ADAL" clId="{EC892114-CD13-448F-9768-CD95DACC5ED2}" dt="2024-02-07T16:48:18.140" v="3882" actId="20577"/>
        <pc:sldMkLst>
          <pc:docMk/>
          <pc:sldMk cId="2260258487" sldId="270"/>
        </pc:sldMkLst>
        <pc:spChg chg="add mod">
          <ac:chgData name="Dr. Hyung Jae Chang" userId="886d5175-8769-4946-920e-866bf9151013" providerId="ADAL" clId="{EC892114-CD13-448F-9768-CD95DACC5ED2}" dt="2024-02-07T16:46:43.361" v="3849" actId="14100"/>
          <ac:spMkLst>
            <pc:docMk/>
            <pc:sldMk cId="2260258487" sldId="270"/>
            <ac:spMk id="4" creationId="{4433E5B2-799A-3F70-1DAE-5E34030DB893}"/>
          </ac:spMkLst>
        </pc:spChg>
        <pc:spChg chg="add mod">
          <ac:chgData name="Dr. Hyung Jae Chang" userId="886d5175-8769-4946-920e-866bf9151013" providerId="ADAL" clId="{EC892114-CD13-448F-9768-CD95DACC5ED2}" dt="2024-02-07T16:46:52.983" v="3856" actId="1035"/>
          <ac:spMkLst>
            <pc:docMk/>
            <pc:sldMk cId="2260258487" sldId="270"/>
            <ac:spMk id="6" creationId="{88C4DC55-91F1-FB0C-A291-F5550D71864A}"/>
          </ac:spMkLst>
        </pc:spChg>
        <pc:spChg chg="mod">
          <ac:chgData name="Dr. Hyung Jae Chang" userId="886d5175-8769-4946-920e-866bf9151013" providerId="ADAL" clId="{EC892114-CD13-448F-9768-CD95DACC5ED2}" dt="2024-02-07T16:48:18.140" v="3882" actId="20577"/>
          <ac:spMkLst>
            <pc:docMk/>
            <pc:sldMk cId="2260258487" sldId="270"/>
            <ac:spMk id="9219" creationId="{73410FC6-3A09-BC50-40D6-7D76951B4597}"/>
          </ac:spMkLst>
        </pc:spChg>
        <pc:picChg chg="add mod">
          <ac:chgData name="Dr. Hyung Jae Chang" userId="886d5175-8769-4946-920e-866bf9151013" providerId="ADAL" clId="{EC892114-CD13-448F-9768-CD95DACC5ED2}" dt="2024-02-07T16:46:24.196" v="3846" actId="1076"/>
          <ac:picMkLst>
            <pc:docMk/>
            <pc:sldMk cId="2260258487" sldId="270"/>
            <ac:picMk id="2" creationId="{A8CD4AE6-284C-94EA-4A1C-48DF320BB41B}"/>
          </ac:picMkLst>
        </pc:picChg>
        <pc:picChg chg="add mod">
          <ac:chgData name="Dr. Hyung Jae Chang" userId="886d5175-8769-4946-920e-866bf9151013" providerId="ADAL" clId="{EC892114-CD13-448F-9768-CD95DACC5ED2}" dt="2024-02-07T16:46:22.174" v="3845" actId="1076"/>
          <ac:picMkLst>
            <pc:docMk/>
            <pc:sldMk cId="2260258487" sldId="270"/>
            <ac:picMk id="3" creationId="{5AB746E9-CE46-B14A-D7AA-53AA8E6ADCA7}"/>
          </ac:picMkLst>
        </pc:picChg>
      </pc:sldChg>
    </pc:docChg>
  </pc:docChgLst>
  <pc:docChgLst>
    <pc:chgData name="Dr. Hyung Jae Chang" userId="886d5175-8769-4946-920e-866bf9151013" providerId="ADAL" clId="{ECED2D9B-CCF5-46CD-A4C0-F4A0DB25D351}"/>
    <pc:docChg chg="custSel addSld modSld">
      <pc:chgData name="Dr. Hyung Jae Chang" userId="886d5175-8769-4946-920e-866bf9151013" providerId="ADAL" clId="{ECED2D9B-CCF5-46CD-A4C0-F4A0DB25D351}" dt="2024-02-06T13:23:34.097" v="693" actId="1076"/>
      <pc:docMkLst>
        <pc:docMk/>
      </pc:docMkLst>
      <pc:sldChg chg="modSp mod">
        <pc:chgData name="Dr. Hyung Jae Chang" userId="886d5175-8769-4946-920e-866bf9151013" providerId="ADAL" clId="{ECED2D9B-CCF5-46CD-A4C0-F4A0DB25D351}" dt="2024-02-06T11:55:08.529" v="70" actId="20577"/>
        <pc:sldMkLst>
          <pc:docMk/>
          <pc:sldMk cId="0" sldId="256"/>
        </pc:sldMkLst>
        <pc:spChg chg="mod">
          <ac:chgData name="Dr. Hyung Jae Chang" userId="886d5175-8769-4946-920e-866bf9151013" providerId="ADAL" clId="{ECED2D9B-CCF5-46CD-A4C0-F4A0DB25D351}" dt="2024-02-06T11:55:08.529" v="70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modSp mod">
        <pc:chgData name="Dr. Hyung Jae Chang" userId="886d5175-8769-4946-920e-866bf9151013" providerId="ADAL" clId="{ECED2D9B-CCF5-46CD-A4C0-F4A0DB25D351}" dt="2024-02-06T12:01:38.193" v="333" actId="20577"/>
        <pc:sldMkLst>
          <pc:docMk/>
          <pc:sldMk cId="0" sldId="258"/>
        </pc:sldMkLst>
        <pc:spChg chg="mod">
          <ac:chgData name="Dr. Hyung Jae Chang" userId="886d5175-8769-4946-920e-866bf9151013" providerId="ADAL" clId="{ECED2D9B-CCF5-46CD-A4C0-F4A0DB25D351}" dt="2024-02-06T11:58:57.793" v="88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CED2D9B-CCF5-46CD-A4C0-F4A0DB25D351}" dt="2024-02-06T12:01:38.193" v="333" actId="20577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ECED2D9B-CCF5-46CD-A4C0-F4A0DB25D351}" dt="2024-02-06T12:01:35.388" v="331" actId="1076"/>
          <ac:picMkLst>
            <pc:docMk/>
            <pc:sldMk cId="0" sldId="258"/>
            <ac:picMk id="3" creationId="{0F111095-D307-3B85-D3B0-6993DD45E5CD}"/>
          </ac:picMkLst>
        </pc:picChg>
        <pc:picChg chg="add mod">
          <ac:chgData name="Dr. Hyung Jae Chang" userId="886d5175-8769-4946-920e-866bf9151013" providerId="ADAL" clId="{ECED2D9B-CCF5-46CD-A4C0-F4A0DB25D351}" dt="2024-02-06T12:01:36.390" v="332" actId="1076"/>
          <ac:picMkLst>
            <pc:docMk/>
            <pc:sldMk cId="0" sldId="258"/>
            <ac:picMk id="6" creationId="{A638211F-6607-71D1-F888-9D2FB52C6FE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A3802-D764-48C6-A964-44EC94AEC4F8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5AF5-ED7A-41CD-B93A-85E4C0E62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56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C175E-137A-4E0F-A62B-BCEB3DF1A74D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A680A-5750-47B7-8B69-F694610A2D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37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C5A3F-40E9-1AF6-7C3A-244C918F0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2F1942-77BA-B83D-1FD5-5E7A803FA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B32B04-876A-34C3-5D19-260CADA10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AB0A9-A8E6-33B3-E9F0-32BD80FA9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73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0A37E-A61A-856B-E0DA-5C846C985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04E26-C3E2-978B-B552-EED3D2574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CA89D5-0C61-299B-8E7D-F4C4AFD92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BA2F5-D1C5-A95B-FBEC-266957A68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56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297F3-DD2E-3154-5816-16189425D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17CF18-C84D-A07B-AF49-1D3CA88CC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B49716-EC04-F39E-397B-4E6C93956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9CC50-DDC5-E0B7-5653-668E8C401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19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3C7C2-D540-85FE-E4BD-524451A7D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70AF3-FBAE-2387-7105-D5F6059E5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4BBD8-188C-07C0-81D1-22622D2DD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ABA5-2F9B-F66D-2393-A3F5E1AE3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74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9E096-E991-A750-AA0A-D6738BAD7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533F23-AF41-408B-50D7-47A84A4FB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812E89-271B-ECD8-6074-F2B3C79FF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38BE9-4F36-C575-07BC-C6397300E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09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06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93898-E57C-9EBA-98F9-53C8A22F0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C9D57B-5BF5-290F-75C5-1290667D4E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91D61F-1A53-72B5-9A16-157BE1B46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448A1-0DA9-B27E-E2DF-5FE0EEE915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62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76AF-5849-42D1-BB48-42FC10551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61F9E9-320D-85AB-23F2-F691323C0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184DE5-98AB-AC95-0FDE-89FFDE1A4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A367B-61FB-7D84-7163-76A8BA7495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6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64D2A-E9AC-F9DE-419C-7D727FD12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B0E24E-441A-458D-FA88-63421CB16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D298D2-907B-F338-B028-F0C633FCE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52FF2-ECB7-3581-8CA5-3394C6684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82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59C7B-BA61-B92F-FE2A-AC7CAE651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B64735-EB80-3A23-6A70-180130D76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628545-D6A3-3F5B-D9F8-4C59519FE1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2EC60-87C6-96B8-6722-E3D091C69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FB79C-D1C5-A670-28D4-4E14DB87A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7847DA-A853-B22A-1DA7-C49472E87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F3EFBB-503F-62E5-DDA0-8C4711D46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455E6-519C-684D-DB13-8FC15D739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9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AD1E1-B12E-030C-F969-2BCA80638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9E7BB7-8E3B-014F-1156-073F7C4DFD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C7480B-3660-89F0-5E13-E24DC1B59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22A58-E149-A844-61D6-FDB9CB3FA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74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9F9A5-1E30-CEC3-D20E-1B18C4CF8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043996-EF8C-D811-5E45-4E96F6B72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8D0D4-666B-5A3B-1B4D-6C68F1135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9738C-A4EA-3F15-6B04-20982246A2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5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7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100000">
              <a:schemeClr val="bg1"/>
            </a:gs>
            <a:gs pos="94000">
              <a:srgbClr val="862633"/>
            </a:gs>
            <a:gs pos="9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4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0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7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6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7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0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89000">
              <a:srgbClr val="862633"/>
            </a:gs>
            <a:gs pos="18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54963" cy="6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55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Chapter 7</a:t>
            </a:r>
            <a:br>
              <a:rPr lang="en-US" dirty="0"/>
            </a:br>
            <a:r>
              <a:rPr lang="en-US" dirty="0"/>
              <a:t>Object-Oriented Programming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/>
              <a:t>By</a:t>
            </a:r>
            <a:r>
              <a:rPr lang="en-US" altLang="zh-CN" dirty="0"/>
              <a:t> </a:t>
            </a:r>
          </a:p>
          <a:p>
            <a:endParaRPr lang="en-US" altLang="zh-CN" sz="2400" b="1" dirty="0"/>
          </a:p>
          <a:p>
            <a:r>
              <a:rPr lang="en-US" altLang="zh-CN" sz="4000" b="1" dirty="0"/>
              <a:t>Hyung Jae (Chris) Chang</a:t>
            </a:r>
          </a:p>
          <a:p>
            <a:endParaRPr lang="en-US" altLang="zh-CN" dirty="0"/>
          </a:p>
          <a:p>
            <a:r>
              <a:rPr lang="en-US" altLang="zh-CN" sz="3000" dirty="0"/>
              <a:t>Troy University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B0551-F522-2B7C-2588-F04EF8056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4DAA0A1B-F375-DD1D-8206-11E16B910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Inheritance, Encapsulation and Polymorphism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E26AF8C-8A04-1D58-F729-92F052173D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Inheritance</a:t>
            </a:r>
          </a:p>
          <a:p>
            <a:pPr lvl="1"/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Allows us to define a class that inherits all the methods and attributes from another class.</a:t>
            </a:r>
          </a:p>
          <a:p>
            <a:pPr lvl="1"/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Conventionally, new class is called “Child Class”, and the one that it inherits from is called “Parent Class” or “Superclass”.</a:t>
            </a:r>
          </a:p>
          <a:p>
            <a:pPr lvl="1"/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Builds a relationship between the child and parent classes.</a:t>
            </a:r>
          </a:p>
          <a:p>
            <a:pPr lvl="1"/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Usually, the parent class is a general type while the child class</a:t>
            </a:r>
            <a:r>
              <a:rPr lang="ko-KR" alt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is a specific type.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B0D8A-BA69-76CD-8D35-2A98E4AEA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id="{D7A6BFC2-7B7B-475D-A6EC-97D561D23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0568" y="10413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8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F0967-CA8F-6357-F2D5-7FE8AD745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E4408DCE-1DD6-54FF-C010-C806BE5D00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Inheritance, Encapsulation and Polymorphism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D5395D2-B2F2-AF43-AD57-CAE17F2BA2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610600" cy="685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Method overriding: we can change the implementation of a method provided by the parent class.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Inheritance 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71C8D-A106-755F-43AB-966089AA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40475"/>
            <a:ext cx="2057400" cy="365125"/>
          </a:xfrm>
        </p:spPr>
        <p:txBody>
          <a:bodyPr/>
          <a:lstStyle/>
          <a:p>
            <a:fld id="{EDD1A72B-98E2-4410-968F-E888C89B75C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F4C302-4922-26CF-F29A-A2BAA0976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2667000"/>
            <a:ext cx="3836240" cy="1600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86E3C39-3953-7D43-44D1-2022D46FB749}"/>
              </a:ext>
            </a:extLst>
          </p:cNvPr>
          <p:cNvGrpSpPr/>
          <p:nvPr/>
        </p:nvGrpSpPr>
        <p:grpSpPr>
          <a:xfrm>
            <a:off x="228600" y="2667000"/>
            <a:ext cx="4273827" cy="2819400"/>
            <a:chOff x="304800" y="2362200"/>
            <a:chExt cx="4273827" cy="2819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FB57FB-4FAB-1757-7FC4-4854E614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800" y="2362200"/>
              <a:ext cx="4268282" cy="1676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04A1CA-B410-C955-8427-F7F21CDED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800" y="4038600"/>
              <a:ext cx="4273827" cy="11430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D3EFE8-9692-587F-E334-3BCF5A88A7BE}"/>
                </a:ext>
              </a:extLst>
            </p:cNvPr>
            <p:cNvCxnSpPr/>
            <p:nvPr/>
          </p:nvCxnSpPr>
          <p:spPr>
            <a:xfrm>
              <a:off x="4572000" y="2362200"/>
              <a:ext cx="0" cy="175260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B41515D-F99A-6B76-0351-98D761E13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5105400"/>
            <a:ext cx="3888216" cy="1343202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47B49A88-259F-4915-2B85-BE5CD61AEB08}"/>
              </a:ext>
            </a:extLst>
          </p:cNvPr>
          <p:cNvSpPr/>
          <p:nvPr/>
        </p:nvSpPr>
        <p:spPr>
          <a:xfrm>
            <a:off x="4648200" y="3124200"/>
            <a:ext cx="381000" cy="7620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C3E5C8F-CA3F-ECE6-31BC-33F1BB24A122}"/>
              </a:ext>
            </a:extLst>
          </p:cNvPr>
          <p:cNvSpPr/>
          <p:nvPr/>
        </p:nvSpPr>
        <p:spPr>
          <a:xfrm rot="5400000">
            <a:off x="6972300" y="4305300"/>
            <a:ext cx="381000" cy="7620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60AF1D-7DC4-7E91-6D6B-F3CF054CB4BD}"/>
              </a:ext>
            </a:extLst>
          </p:cNvPr>
          <p:cNvSpPr/>
          <p:nvPr/>
        </p:nvSpPr>
        <p:spPr>
          <a:xfrm>
            <a:off x="815340" y="2682240"/>
            <a:ext cx="116586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E6CC7F-8A25-44CD-E608-BDA37D5FDDBA}"/>
              </a:ext>
            </a:extLst>
          </p:cNvPr>
          <p:cNvSpPr/>
          <p:nvPr/>
        </p:nvSpPr>
        <p:spPr>
          <a:xfrm>
            <a:off x="5638800" y="2667000"/>
            <a:ext cx="1905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22AD46-E254-F0EB-F07E-2FB8694A1FA8}"/>
              </a:ext>
            </a:extLst>
          </p:cNvPr>
          <p:cNvSpPr/>
          <p:nvPr/>
        </p:nvSpPr>
        <p:spPr>
          <a:xfrm>
            <a:off x="5562600" y="5105400"/>
            <a:ext cx="1828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85D405-C0A0-E628-8D03-BBE5B185C266}"/>
              </a:ext>
            </a:extLst>
          </p:cNvPr>
          <p:cNvSpPr/>
          <p:nvPr/>
        </p:nvSpPr>
        <p:spPr>
          <a:xfrm>
            <a:off x="5867400" y="2971800"/>
            <a:ext cx="2286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7BEC74-00B7-DED7-CD5D-F307A29B03E5}"/>
              </a:ext>
            </a:extLst>
          </p:cNvPr>
          <p:cNvSpPr/>
          <p:nvPr/>
        </p:nvSpPr>
        <p:spPr>
          <a:xfrm>
            <a:off x="5762625" y="5410200"/>
            <a:ext cx="32004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de 11">
            <a:hlinkClick r:id="" action="ppaction://media"/>
            <a:extLst>
              <a:ext uri="{FF2B5EF4-FFF2-40B4-BE49-F238E27FC236}">
                <a16:creationId xmlns:a16="http://schemas.microsoft.com/office/drawing/2014/main" id="{9518B23C-97E2-4EB1-975B-DA944D894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47037" y="8612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67634-98F0-40FB-87D5-EFC4655EE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8BB8FBE6-B45C-4DBE-CC08-9010B550E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Inheritance, Encapsulation and Polymorphism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F5C2D5A-BDA5-B19B-45BC-C2282B5506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Encapsulation</a:t>
            </a:r>
          </a:p>
          <a:p>
            <a:pPr lvl="1"/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One of the fundamental concepts in OOP.</a:t>
            </a:r>
          </a:p>
          <a:p>
            <a:pPr lvl="1"/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Describes the idea of restricting access to methods and attributes in a class.</a:t>
            </a:r>
          </a:p>
          <a:p>
            <a:pPr lvl="1"/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Used for hiding complex details  from the users of the class and prevents data being modified by accident.</a:t>
            </a:r>
          </a:p>
          <a:p>
            <a:pPr lvl="1"/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Single “_”: private variable that should not be accessed directly. But this is just a convention and nothing stops you from actually accessing it.</a:t>
            </a:r>
          </a:p>
          <a:p>
            <a:pPr lvl="1"/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Double “__”: the attribute can’t be accessed or modified directly.</a:t>
            </a:r>
          </a:p>
          <a:p>
            <a:pPr lvl="1"/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The single and double underscore(s) apply to private methods and attributes in the same way.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FDA39-DC3F-4B8A-7D2C-476B61593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BA655A4F-BE91-4513-9950-1CE483B9F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7987" y="1188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2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561EF-5A3A-E3A5-EDE4-B1E75A6BE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48F1319-F9C1-ADD5-E6DB-292441D586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Inheritance, Encapsulation and Polymorphism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721CD38-4C4A-DF33-8CEA-ABA6E9A722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5562600"/>
            <a:ext cx="8610600" cy="4572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Encapsulation Example</a:t>
            </a:r>
            <a:endParaRPr lang="en-US" altLang="ko-KR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2F514-A4E4-CB35-C560-64F2A157C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3D6EDE-A6E9-1EB8-4942-3DE6618DC6D9}"/>
              </a:ext>
            </a:extLst>
          </p:cNvPr>
          <p:cNvGrpSpPr/>
          <p:nvPr/>
        </p:nvGrpSpPr>
        <p:grpSpPr>
          <a:xfrm>
            <a:off x="0" y="914400"/>
            <a:ext cx="5752308" cy="3231642"/>
            <a:chOff x="228600" y="2498583"/>
            <a:chExt cx="5677692" cy="34739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C489FB-00BB-B93F-BE50-9E8953BF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2498583"/>
              <a:ext cx="5029200" cy="86383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5FEA0E-165E-327D-87A6-C3A0FF03A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3352800"/>
              <a:ext cx="5677692" cy="261974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313808-604D-A55B-260B-8AC70C5005AD}"/>
                </a:ext>
              </a:extLst>
            </p:cNvPr>
            <p:cNvSpPr/>
            <p:nvPr/>
          </p:nvSpPr>
          <p:spPr>
            <a:xfrm>
              <a:off x="5061854" y="2503714"/>
              <a:ext cx="838200" cy="152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EAED944-E946-7A0B-0E62-A62A06B27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598" y="3254174"/>
            <a:ext cx="4724402" cy="36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75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64D2B-7BC6-17C6-01F3-47EB0F123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90E62AF6-6DD3-59A2-8FAA-B3F40835F0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Inheritance, Encapsulation and Polymorphism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3410FC6-3A09-BC50-40D6-7D76951B45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Polymorphism</a:t>
            </a:r>
          </a:p>
          <a:p>
            <a:pPr lvl="1"/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Another fundamental concept in OOP, which means multiple forms.</a:t>
            </a:r>
          </a:p>
          <a:p>
            <a:pPr lvl="1"/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Multiple forms of a class</a:t>
            </a:r>
          </a:p>
          <a:p>
            <a:pPr lvl="1"/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Example: both the parent class “Accelerometer” and child class “</a:t>
            </a:r>
            <a:r>
              <a:rPr lang="en-US" altLang="ko-K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UCBAcc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” have a method named </a:t>
            </a:r>
            <a:r>
              <a:rPr lang="en-US" altLang="ko-K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show_type</a:t>
            </a:r>
            <a:r>
              <a:rPr lang="en-US" altLang="ko-KR" sz="1900" dirty="0">
                <a:latin typeface="Calibri" panose="020F0502020204030204" pitchFamily="34" charset="0"/>
                <a:cs typeface="Calibri" panose="020F0502020204030204" pitchFamily="34" charset="0"/>
              </a:rPr>
              <a:t>, but they are implemented differently.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5E3D7-613B-FF93-9331-8B1BE237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CD4AE6-284C-94EA-4A1C-48DF320BB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429000"/>
            <a:ext cx="3836240" cy="160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B746E9-CE46-B14A-D7AA-53AA8E6AD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3581400"/>
            <a:ext cx="3888216" cy="13432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33E5B2-799A-3F70-1DAE-5E34030DB893}"/>
              </a:ext>
            </a:extLst>
          </p:cNvPr>
          <p:cNvSpPr/>
          <p:nvPr/>
        </p:nvSpPr>
        <p:spPr>
          <a:xfrm>
            <a:off x="1143000" y="3733800"/>
            <a:ext cx="2286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C4DC55-91F1-FB0C-A291-F5550D71864A}"/>
              </a:ext>
            </a:extLst>
          </p:cNvPr>
          <p:cNvSpPr/>
          <p:nvPr/>
        </p:nvSpPr>
        <p:spPr>
          <a:xfrm>
            <a:off x="5768340" y="3878580"/>
            <a:ext cx="32004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de 14">
            <a:hlinkClick r:id="" action="ppaction://media"/>
            <a:extLst>
              <a:ext uri="{FF2B5EF4-FFF2-40B4-BE49-F238E27FC236}">
                <a16:creationId xmlns:a16="http://schemas.microsoft.com/office/drawing/2014/main" id="{3F8CA2DC-6736-4AF7-A1DF-2D8B6D3A8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1377" y="9084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5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Object Oriented Programming (OOP)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Python is a multiparadigm programming language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Procedure-oriented programming: consists of a list of instructions which are organized into functions.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Object-oriented programming: breaks the programming task into objects which combine data and behaviors/functions. Two main components are class and object.</a:t>
            </a:r>
          </a:p>
          <a:p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Class: a blueprint to define a logical grouping of data and functions.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Object: an instance of the class with actual values.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21C98D60-B414-4B57-B487-0BEEB6CF2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6887" y="7153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08B86-EEB6-84AA-B47E-E1B15E6F1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F2692CBC-3B5C-68C8-3718-93CA38BCD2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686E4-6AFB-36FF-D3A1-17841CA19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59192-082A-15A0-EF8A-2915F5ABC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1600200"/>
            <a:ext cx="3867690" cy="1409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4CA4E-8F75-6F5C-37AA-70FE4C7F3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4419600"/>
            <a:ext cx="4419600" cy="1609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62D4D0-23BA-3319-9AAD-05EF550BD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4419600"/>
            <a:ext cx="4267200" cy="1618864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50463938-A9B4-38B4-FF89-E696347CA19E}"/>
              </a:ext>
            </a:extLst>
          </p:cNvPr>
          <p:cNvSpPr/>
          <p:nvPr/>
        </p:nvSpPr>
        <p:spPr>
          <a:xfrm rot="2596035">
            <a:off x="2603511" y="3140169"/>
            <a:ext cx="914400" cy="10668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5881DD09-BAD6-6D05-ADB0-D0EA39D4CE4B}"/>
              </a:ext>
            </a:extLst>
          </p:cNvPr>
          <p:cNvSpPr/>
          <p:nvPr/>
        </p:nvSpPr>
        <p:spPr>
          <a:xfrm rot="19071801">
            <a:off x="5649895" y="3064477"/>
            <a:ext cx="914400" cy="10668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C0D0EDCA-B391-43EA-BC27-50E92D407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6200" y="792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4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EFCCD-1984-C9C6-C47B-2D0C665BA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740E8E0A-CE76-8609-973F-305865D71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Object Oriented Programming (OOP)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577F526-317B-B5A6-93BF-FFBFA6BE15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Why OOP?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Modular structure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Enhancing code reusability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Simple way to solve complex problem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Realized abstract information</a:t>
            </a:r>
          </a:p>
          <a:p>
            <a:pPr lvl="1"/>
            <a:r>
              <a:rPr lang="en-US" altLang="ko-KR" sz="2200" dirty="0">
                <a:latin typeface="Calibri" panose="020F0502020204030204" pitchFamily="34" charset="0"/>
                <a:cs typeface="Calibri" panose="020F0502020204030204" pitchFamily="34" charset="0"/>
              </a:rPr>
              <a:t>Implementation hiding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14E802-D84B-6934-0552-324759FE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3FB5BA19-E520-453E-B923-6CF467720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7987" y="1204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0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6675C-8F4F-102F-E7C1-193BFD54A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6541A110-040B-80FA-4CE2-16C9824D0B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762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Class and Object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1F1F045-D275-F64C-64A5-59DE7D0EA9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A class is a definition of the structure that we want.</a:t>
            </a: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superclass: used when we want to create a new class to inherit from another already defined class.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A class needs to be instantiated first before we can use it.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altLang="ko-K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init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__: special methods in Python classes, used to instantiate/create an object.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self: refers to the object itself; conventionally, we use self to name it.</a:t>
            </a: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58B71-01E1-7EA3-AA84-19F5C870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78621-13B5-03B6-B887-AC648300F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600200"/>
            <a:ext cx="5672249" cy="2167059"/>
          </a:xfrm>
          <a:prstGeom prst="rect">
            <a:avLst/>
          </a:prstGeom>
        </p:spPr>
      </p:pic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7FC530EA-02EE-409B-8342-6C7B3B242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518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1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D484D-ED30-6AB3-2078-2A7742BA9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7234D70F-6212-E5DB-5889-02C72DA21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Class and Object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FFB6D7C-909A-332D-B405-61458B87EC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AC48D-C0E2-1BC5-C09D-E9667E0A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A5548-27F0-CADB-D032-6641157AE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905000"/>
            <a:ext cx="5562600" cy="4001871"/>
          </a:xfrm>
          <a:prstGeom prst="rect">
            <a:avLst/>
          </a:prstGeom>
        </p:spPr>
      </p:pic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DA3DB91A-4639-4605-8950-96BD975FA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7435" y="837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2490B-AB98-2092-417D-022BC543A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C9981212-F233-1120-7F9C-964B7CDC1B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-762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Class and Object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0F735B7-C7D6-FC52-F727-76DB9C5AD9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9144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An object is an instance of the defined class with actual values.</a:t>
            </a: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After creating an object, we don’t have to give value to the self parameter since it is automatically provided.</a:t>
            </a:r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71551-7100-1321-B0E1-D996BA7E6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227BB9-819A-D12A-9D77-A6CD7B9F8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52" y="1576129"/>
            <a:ext cx="8211696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D04E8-5486-5D06-33A3-62CCD748D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399BBE74-FC1E-A009-14B7-56514C1E2F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762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Class VS Instance Attributes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39A41F1-9480-5CB1-75E8-E05F0882EF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Instance attributes only belong to a specific instance; you need to use the </a:t>
            </a:r>
            <a:r>
              <a:rPr lang="en-US" altLang="ko-K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self.attribute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 within the class.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Class attribute is shared by all instances created.</a:t>
            </a:r>
          </a:p>
          <a:p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8B8D4-8489-6F22-EA98-1ED3F9F9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4B236-CA68-43A3-1852-4CAA62118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286000"/>
            <a:ext cx="5181602" cy="4308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F3C565-B69D-FA15-93DD-A6D6190762B2}"/>
              </a:ext>
            </a:extLst>
          </p:cNvPr>
          <p:cNvSpPr txBox="1"/>
          <p:nvPr/>
        </p:nvSpPr>
        <p:spPr>
          <a:xfrm>
            <a:off x="5410200" y="2133600"/>
            <a:ext cx="35052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FFFF"/>
                </a:solidFill>
              </a:rPr>
              <a:t>A class attribute must be defined outside of all the other methods without using self.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FFFF"/>
                </a:solidFill>
              </a:rPr>
              <a:t>How to use class attribute: </a:t>
            </a:r>
            <a:r>
              <a:rPr lang="en-US" sz="2500" dirty="0" err="1">
                <a:solidFill>
                  <a:srgbClr val="FFFFFF"/>
                </a:solidFill>
              </a:rPr>
              <a:t>ClassName.attribute</a:t>
            </a:r>
            <a:endParaRPr lang="en-US" sz="2500" dirty="0">
              <a:solidFill>
                <a:srgbClr val="FFFFFF"/>
              </a:solidFill>
            </a:endParaRPr>
          </a:p>
        </p:txBody>
      </p:sp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F652ECFE-9573-4D85-8BCB-4374203C0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0588" y="647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6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3F3FF-962C-6412-BECA-1529A5EBF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42752FE7-C0B2-615C-3CB6-977B850B77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Class Attributes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91F7E3E-B730-037B-9934-2E2FBCD76F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Instance attributes: </a:t>
            </a:r>
            <a:r>
              <a:rPr lang="en-US" altLang="ko-KR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sid</a:t>
            </a: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, name, gender</a:t>
            </a: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Class attribute: n</a:t>
            </a:r>
          </a:p>
          <a:p>
            <a:endParaRPr lang="en-US" altLang="ko-K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90201-DAEC-DE29-6AF5-CED68883C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8EB22-61F2-D6A9-1DAC-751CD8315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295400"/>
            <a:ext cx="4810796" cy="2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7504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8AA4816-C9F1-4CD4-AA5D-927D45E3FD17}" vid="{5A78AEAD-ADAE-4A25-B980-59F8B34504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3252</TotalTime>
  <Words>620</Words>
  <Application>Microsoft Office PowerPoint</Application>
  <PresentationFormat>On-screen Show (4:3)</PresentationFormat>
  <Paragraphs>110</Paragraphs>
  <Slides>14</Slides>
  <Notes>14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等线 Light</vt:lpstr>
      <vt:lpstr>맑은 고딕</vt:lpstr>
      <vt:lpstr>Arial</vt:lpstr>
      <vt:lpstr>Calibri</vt:lpstr>
      <vt:lpstr>Calibri Light</vt:lpstr>
      <vt:lpstr>Theme1</vt:lpstr>
      <vt:lpstr>Chapter 7 Object-Oriented Programming</vt:lpstr>
      <vt:lpstr>Object Oriented Programming (OOP)</vt:lpstr>
      <vt:lpstr>Example</vt:lpstr>
      <vt:lpstr>Object Oriented Programming (OOP) (cont.)</vt:lpstr>
      <vt:lpstr>Class and Object</vt:lpstr>
      <vt:lpstr>Class and Object (cont.)</vt:lpstr>
      <vt:lpstr>Class and Object</vt:lpstr>
      <vt:lpstr>Class VS Instance Attributes</vt:lpstr>
      <vt:lpstr>Class Attributes</vt:lpstr>
      <vt:lpstr>Inheritance, Encapsulation and Polymorphism</vt:lpstr>
      <vt:lpstr>Inheritance, Encapsulation and Polymorphism (cont.)</vt:lpstr>
      <vt:lpstr>Inheritance, Encapsulation and Polymorphism (cont.)</vt:lpstr>
      <vt:lpstr>Inheritance, Encapsulation and Polymorphism (cont.)</vt:lpstr>
      <vt:lpstr>Inheritance, Encapsulation and Polymorphism (cont.)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Dr. Hyung Jae Chang</cp:lastModifiedBy>
  <cp:revision>284</cp:revision>
  <dcterms:created xsi:type="dcterms:W3CDTF">2012-05-05T14:18:17Z</dcterms:created>
  <dcterms:modified xsi:type="dcterms:W3CDTF">2024-03-08T14:45:22Z</dcterms:modified>
</cp:coreProperties>
</file>