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  <p:sldId id="826" r:id="rId42"/>
    <p:sldId id="846" r:id="rId43"/>
    <p:sldId id="827" r:id="rId44"/>
    <p:sldId id="829" r:id="rId45"/>
    <p:sldId id="848" r:id="rId46"/>
    <p:sldId id="850" r:id="rId47"/>
    <p:sldId id="831" r:id="rId48"/>
    <p:sldId id="851" r:id="rId49"/>
    <p:sldId id="852" r:id="rId50"/>
    <p:sldId id="853" r:id="rId51"/>
    <p:sldId id="854" r:id="rId52"/>
    <p:sldId id="855" r:id="rId53"/>
    <p:sldId id="842" r:id="rId54"/>
    <p:sldId id="844" r:id="rId55"/>
    <p:sldId id="825" r:id="rId56"/>
    <p:sldId id="857" r:id="rId57"/>
    <p:sldId id="870" r:id="rId58"/>
    <p:sldId id="871" r:id="rId59"/>
    <p:sldId id="869" r:id="rId60"/>
    <p:sldId id="872" r:id="rId61"/>
    <p:sldId id="866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iBGP </a:t>
              </a:r>
              <a:r>
                <a:rPr lang="en-US" dirty="0" err="1" smtClean="0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7769</Words>
  <Application>Microsoft Macintosh PowerPoint</Application>
  <PresentationFormat>On-screen Show (4:3)</PresentationFormat>
  <Paragraphs>1874</Paragraphs>
  <Slides>86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Jim Kurose</cp:lastModifiedBy>
  <cp:revision>491</cp:revision>
  <dcterms:created xsi:type="dcterms:W3CDTF">1999-10-08T19:08:27Z</dcterms:created>
  <dcterms:modified xsi:type="dcterms:W3CDTF">2016-07-04T21:27:04Z</dcterms:modified>
</cp:coreProperties>
</file>