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1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18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836" r:id="rId60"/>
    <p:sldId id="837" r:id="rId61"/>
    <p:sldId id="838" r:id="rId62"/>
    <p:sldId id="839" r:id="rId63"/>
    <p:sldId id="840" r:id="rId64"/>
    <p:sldId id="841" r:id="rId65"/>
    <p:sldId id="842" r:id="rId66"/>
    <p:sldId id="843" r:id="rId67"/>
    <p:sldId id="844" r:id="rId68"/>
    <p:sldId id="845" r:id="rId69"/>
    <p:sldId id="846" r:id="rId70"/>
    <p:sldId id="847" r:id="rId71"/>
    <p:sldId id="848" r:id="rId72"/>
    <p:sldId id="849" r:id="rId73"/>
    <p:sldId id="850" r:id="rId74"/>
    <p:sldId id="851" r:id="rId75"/>
    <p:sldId id="852" r:id="rId76"/>
    <p:sldId id="853" r:id="rId77"/>
    <p:sldId id="854" r:id="rId78"/>
    <p:sldId id="855" r:id="rId79"/>
    <p:sldId id="856" r:id="rId80"/>
    <p:sldId id="857" r:id="rId81"/>
    <p:sldId id="858" r:id="rId82"/>
    <p:sldId id="859" r:id="rId83"/>
    <p:sldId id="860" r:id="rId84"/>
    <p:sldId id="861" r:id="rId85"/>
    <p:sldId id="862" r:id="rId86"/>
    <p:sldId id="863" r:id="rId87"/>
    <p:sldId id="864" r:id="rId88"/>
    <p:sldId id="865" r:id="rId89"/>
    <p:sldId id="866" r:id="rId90"/>
    <p:sldId id="867" r:id="rId91"/>
    <p:sldId id="868" r:id="rId92"/>
    <p:sldId id="869" r:id="rId93"/>
    <p:sldId id="870" r:id="rId94"/>
    <p:sldId id="871" r:id="rId95"/>
    <p:sldId id="872" r:id="rId96"/>
    <p:sldId id="873" r:id="rId97"/>
    <p:sldId id="874" r:id="rId9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76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83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87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3.gif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1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0.w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7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27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27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5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50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56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6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6.2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 smtClean="0">
                <a:latin typeface="Arial" charset="0"/>
                <a:cs typeface="+mn-cs"/>
              </a:rPr>
            </a:br>
            <a:endParaRPr lang="en-US" sz="2000" i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Arial" charset="0"/>
                <a:cs typeface="+mn-cs"/>
              </a:rPr>
              <a:t>d</a:t>
            </a:r>
            <a:r>
              <a:rPr lang="en-US" sz="2000" i="0" dirty="0" smtClean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+mn-cs"/>
              </a:rPr>
              <a:t>R</a:t>
            </a:r>
            <a:r>
              <a:rPr lang="en-US" dirty="0" smtClean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D</a:t>
            </a:r>
            <a:r>
              <a:rPr lang="en-US" sz="2400" baseline="26000" dirty="0" smtClean="0">
                <a:latin typeface="Arial" charset="0"/>
                <a:cs typeface="+mn-cs"/>
              </a:rPr>
              <a:t>.</a:t>
            </a:r>
            <a:r>
              <a:rPr lang="en-US" sz="2400" dirty="0" smtClean="0">
                <a:latin typeface="Arial" charset="0"/>
                <a:cs typeface="+mn-cs"/>
              </a:rPr>
              <a:t>2</a:t>
            </a:r>
            <a:r>
              <a:rPr lang="en-US" sz="2400" baseline="30000" dirty="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9479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6.3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</a:t>
            </a:r>
            <a:r>
              <a:rPr lang="en-US" sz="2000" dirty="0" smtClean="0">
                <a:latin typeface="Gill Sans MT" charset="0"/>
              </a:rPr>
              <a:t>coordination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Link </a:t>
            </a:r>
            <a:r>
              <a:rPr lang="en-US" dirty="0" smtClean="0">
                <a:latin typeface="Gill Sans MT" charset="0"/>
                <a:cs typeface="+mj-cs"/>
              </a:rPr>
              <a:t>layer and LANs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 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</a:t>
            </a:r>
            <a:r>
              <a:rPr lang="en-US" dirty="0" smtClean="0">
                <a:latin typeface="Gill Sans MT" charset="0"/>
                <a:cs typeface="+mn-cs"/>
              </a:rPr>
              <a:t>packet transmission </a:t>
            </a:r>
            <a:r>
              <a:rPr lang="en-US" dirty="0">
                <a:latin typeface="Gill Sans MT" charset="0"/>
                <a:cs typeface="+mn-cs"/>
              </a:rPr>
              <a:t>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LAN, 1,3,4 </a:t>
            </a:r>
            <a:r>
              <a:rPr lang="en-US" dirty="0" smtClean="0">
                <a:latin typeface="Gill Sans MT" charset="0"/>
                <a:cs typeface="+mn-cs"/>
              </a:rPr>
              <a:t>have packets to send, </a:t>
            </a:r>
            <a:r>
              <a:rPr lang="en-US" dirty="0">
                <a:latin typeface="Gill Sans MT" charset="0"/>
                <a:cs typeface="+mn-cs"/>
              </a:rPr>
              <a:t>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</a:t>
            </a:r>
            <a:r>
              <a:rPr lang="en-US" sz="2400" dirty="0" smtClean="0">
                <a:latin typeface="Gill Sans MT" charset="0"/>
                <a:cs typeface="+mn-cs"/>
              </a:rPr>
              <a:t>packet to send, </a:t>
            </a:r>
            <a:r>
              <a:rPr lang="en-US" sz="2400" dirty="0">
                <a:latin typeface="Gill Sans MT" charset="0"/>
                <a:cs typeface="+mn-cs"/>
              </a:rPr>
              <a:t>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 size 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slot 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max 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 smtClean="0">
                <a:latin typeface="Gill Sans MT" charset="0"/>
                <a:cs typeface="+mn-cs"/>
              </a:rPr>
              <a:t>: long-run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 smtClean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9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transmit immediately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0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 </a:t>
            </a:r>
            <a:r>
              <a:rPr lang="en-US" sz="2400" i="1" dirty="0">
                <a:latin typeface="Gill Sans MT" charset="0"/>
                <a:cs typeface="+mn-cs"/>
              </a:rPr>
              <a:t>=</a:t>
            </a:r>
            <a:r>
              <a:rPr lang="en-US" sz="2400" b="1" i="1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latin typeface="Gill Sans MT" charset="0"/>
                <a:cs typeface="+mn-cs"/>
              </a:rPr>
              <a:t>n</a:t>
            </a:r>
            <a:r>
              <a:rPr lang="en-US" baseline="16000" dirty="0"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.18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664312" y="3739362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4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6.1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</a:t>
            </a:r>
            <a:r>
              <a:rPr lang="en-US" sz="2600" dirty="0" smtClean="0">
                <a:latin typeface="Gill Sans MT" charset="0"/>
                <a:cs typeface="+mn-cs"/>
              </a:rPr>
              <a:t>transmission. </a:t>
            </a:r>
            <a:r>
              <a:rPr lang="en-US" sz="2600" dirty="0">
                <a:latin typeface="Gill Sans MT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latin typeface="Gill Sans MT" charset="0"/>
                <a:cs typeface="+mn-cs"/>
              </a:rPr>
              <a:t>transmits.</a:t>
            </a:r>
            <a:endParaRPr lang="en-US" sz="26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binary (exponential)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backoff: </a:t>
            </a:r>
            <a:endParaRPr lang="en-US" sz="26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 smtClean="0">
                <a:latin typeface="Gill Sans MT" charset="0"/>
              </a:rPr>
              <a:t>{</a:t>
            </a:r>
            <a:r>
              <a:rPr lang="en-US" i="1" dirty="0">
                <a:latin typeface="Gill Sans MT" charset="0"/>
              </a:rPr>
              <a:t>0,1,2</a:t>
            </a:r>
            <a:r>
              <a:rPr lang="en-US" i="1" dirty="0" smtClean="0">
                <a:latin typeface="Gill Sans MT" charset="0"/>
              </a:rPr>
              <a:t>, …, 2</a:t>
            </a:r>
            <a:r>
              <a:rPr lang="en-US" b="1" i="1" baseline="30000" dirty="0" smtClean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·</a:t>
            </a:r>
            <a:r>
              <a:rPr lang="en-US" dirty="0">
                <a:latin typeface="Gill Sans MT" charset="0"/>
              </a:rPr>
              <a:t>512 </a:t>
            </a:r>
            <a:r>
              <a:rPr lang="en-US" dirty="0" smtClean="0">
                <a:latin typeface="Gill Sans MT" charset="0"/>
              </a:rPr>
              <a:t>bit times</a:t>
            </a:r>
            <a:r>
              <a:rPr lang="en-US" dirty="0">
                <a:latin typeface="Gill Sans MT" charset="0"/>
              </a:rPr>
              <a:t>, returns to Step </a:t>
            </a:r>
            <a:r>
              <a:rPr lang="en-US" dirty="0" smtClean="0">
                <a:latin typeface="Gill Sans MT" charset="0"/>
              </a:rPr>
              <a:t>2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longer backoff interval with more collisions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ALOHA: and 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795588" y="2859088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859088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9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assigned)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6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 smtClean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 smtClean="0">
                <a:latin typeface="Gill Sans MT" charset="0"/>
                <a:cs typeface="+mn-cs"/>
              </a:rPr>
              <a:t> node over a link</a:t>
            </a:r>
            <a:endParaRPr lang="en-US" i="0" dirty="0" smtClean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Bluetooth</a:t>
            </a:r>
            <a:r>
              <a:rPr lang="en-US" dirty="0">
                <a:latin typeface="Gill Sans MT" charset="0"/>
              </a:rPr>
              <a:t>, FDDI, 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address for interface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</a:t>
            </a:r>
            <a:r>
              <a:rPr lang="en-US" dirty="0" smtClean="0">
                <a:latin typeface="Gill Sans MT" charset="0"/>
              </a:rPr>
              <a:t>sed for layer 3 (network layer) forwarding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used ‘locally” to get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 smtClean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 smtClean="0">
                <a:latin typeface="Gill Sans MT" charset="0"/>
                <a:cs typeface="+mn-cs"/>
              </a:rPr>
              <a:t>each </a:t>
            </a:r>
            <a:r>
              <a:rPr lang="en-US" sz="2400" dirty="0">
                <a:latin typeface="Gill Sans MT" charset="0"/>
                <a:cs typeface="+mn-cs"/>
              </a:rPr>
              <a:t>IP node (host, router) on LAN has </a:t>
            </a:r>
            <a:r>
              <a:rPr lang="en-US" sz="2400" dirty="0" smtClean="0">
                <a:latin typeface="Gill Sans MT" charset="0"/>
                <a:cs typeface="+mn-cs"/>
              </a:rPr>
              <a:t>table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focus </a:t>
            </a:r>
            <a:r>
              <a:rPr lang="en-US" dirty="0"/>
              <a:t>on addressing </a:t>
            </a:r>
            <a:r>
              <a:rPr lang="en-US" dirty="0" smtClean="0"/>
              <a:t>– </a:t>
            </a:r>
            <a:r>
              <a:rPr lang="en-US" dirty="0"/>
              <a:t>at </a:t>
            </a:r>
            <a:r>
              <a:rPr lang="en-US" dirty="0" smtClean="0"/>
              <a:t>IP </a:t>
            </a:r>
            <a:r>
              <a:rPr lang="en-US" dirty="0"/>
              <a:t>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IP address of first hop router, R (how?</a:t>
            </a:r>
            <a:r>
              <a:rPr lang="en-US" dirty="0" smtClean="0"/>
              <a:t>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</a:t>
            </a:r>
            <a:r>
              <a:rPr lang="en-US" sz="2400" dirty="0" smtClean="0">
                <a:latin typeface="Gill Sans MT" charset="0"/>
                <a:cs typeface="+mn-cs"/>
              </a:rPr>
              <a:t>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Metcalfe</a:t>
            </a:r>
            <a:r>
              <a:rPr lang="ja-JP" altLang="en-US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sending </a:t>
            </a:r>
            <a:r>
              <a:rPr lang="en-US" dirty="0">
                <a:latin typeface="Gill Sans MT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</a:t>
            </a:r>
            <a:r>
              <a:rPr lang="en-US" dirty="0" smtClean="0">
                <a:latin typeface="Gill Sans MT" charset="0"/>
                <a:cs typeface="+mn-cs"/>
              </a:rPr>
              <a:t>byte source, destination MAC addresses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 smtClean="0">
                <a:latin typeface="Gill Sans MT" charset="0"/>
                <a:cs typeface="+mn-cs"/>
              </a:rPr>
              <a:t>cyclic redundancy check </a:t>
            </a:r>
            <a:r>
              <a:rPr lang="en-US" dirty="0">
                <a:latin typeface="Gill Sans MT" charset="0"/>
                <a:cs typeface="+mn-cs"/>
              </a:rPr>
              <a:t>at </a:t>
            </a:r>
            <a:r>
              <a:rPr lang="en-US" dirty="0" smtClean="0">
                <a:latin typeface="Gill Sans MT" charset="0"/>
                <a:cs typeface="+mn-cs"/>
              </a:rPr>
              <a:t>receiver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error detected: frame </a:t>
            </a:r>
            <a:r>
              <a:rPr lang="en-US" dirty="0">
                <a:latin typeface="Gill Sans MT" charset="0"/>
              </a:rPr>
              <a:t>is </a:t>
            </a:r>
            <a:r>
              <a:rPr lang="en-US" dirty="0" smtClean="0">
                <a:latin typeface="Gill Sans MT" charset="0"/>
              </a:rPr>
              <a:t>dropped</a:t>
            </a:r>
            <a:endParaRPr lang="en-US" dirty="0">
              <a:latin typeface="Gill Sans MT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 smtClean="0">
                <a:latin typeface="Gill Sans MT" charset="0"/>
                <a:cs typeface="+mn-cs"/>
              </a:rPr>
              <a:t>no </a:t>
            </a:r>
            <a:r>
              <a:rPr lang="en-US" dirty="0">
                <a:latin typeface="Gill Sans MT" charset="0"/>
                <a:cs typeface="+mn-cs"/>
              </a:rPr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</a:t>
            </a:r>
            <a:r>
              <a:rPr lang="en-US" dirty="0" smtClean="0">
                <a:latin typeface="Gill Sans MT" charset="0"/>
                <a:cs typeface="+mn-cs"/>
              </a:rPr>
              <a:t>doesn't </a:t>
            </a:r>
            <a:r>
              <a:rPr lang="en-US" dirty="0">
                <a:latin typeface="Gill Sans MT" charset="0"/>
                <a:cs typeface="+mn-cs"/>
              </a:rPr>
              <a:t>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dirty="0" smtClean="0">
                <a:latin typeface="Gill Sans MT" charset="0"/>
              </a:rPr>
              <a:t>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Ethernet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s MAC protocol: unslotted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3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VLANS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can transmit simultaneously</a:t>
            </a:r>
            <a:r>
              <a:rPr lang="en-US" sz="2400" dirty="0">
                <a:latin typeface="Gill Sans MT" charset="0"/>
                <a:cs typeface="+mn-cs"/>
              </a:rPr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</a:t>
            </a:r>
            <a:r>
              <a:rPr lang="en-US" sz="3600" dirty="0" smtClean="0">
                <a:latin typeface="Gill Sans MT" charset="0"/>
                <a:cs typeface="+mj-cs"/>
              </a:rPr>
              <a:t>forwarding table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how does switch know A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5?</a:t>
            </a:r>
            <a:endParaRPr lang="en-US" dirty="0">
              <a:latin typeface="Gill Sans MT" charset="0"/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each switch has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something like a routing protocol?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when  </a:t>
            </a: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received at switch:</a:t>
            </a:r>
            <a:r>
              <a:rPr lang="en-US" dirty="0">
                <a:latin typeface="Gill Sans MT" charset="0"/>
                <a:cs typeface="+mn-cs"/>
              </a:rPr>
              <a:t/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</a:t>
            </a:r>
            <a:r>
              <a:rPr lang="en-US" dirty="0" smtClean="0">
                <a:latin typeface="Gill Sans MT" charset="0"/>
              </a:rPr>
              <a:t>incoming link, MAC address of sending </a:t>
            </a:r>
            <a:r>
              <a:rPr lang="en-US" dirty="0">
                <a:latin typeface="Gill Sans MT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</a:t>
            </a:r>
            <a:r>
              <a:rPr lang="en-US" dirty="0" smtClean="0">
                <a:latin typeface="Gill Sans MT" charset="0"/>
              </a:rPr>
              <a:t>frame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</a:t>
            </a:r>
            <a:r>
              <a:rPr lang="en-US" dirty="0" smtClean="0">
                <a:latin typeface="Gill Sans MT" charset="0"/>
              </a:rPr>
              <a:t>frame </a:t>
            </a:r>
            <a:r>
              <a:rPr lang="en-US" dirty="0">
                <a:latin typeface="Gill Sans MT" charset="0"/>
              </a:rPr>
              <a:t>on interface </a:t>
            </a:r>
            <a:r>
              <a:rPr lang="en-US" dirty="0" smtClean="0">
                <a:latin typeface="Gill Sans MT" charset="0"/>
              </a:rPr>
              <a:t>indicated by entry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                         interface */</a:t>
            </a:r>
            <a:endParaRPr lang="en-US" dirty="0">
              <a:latin typeface="Gill Sans MT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destination, A’, location unknown</a:t>
            </a:r>
            <a:r>
              <a:rPr lang="en-US" dirty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self-learning switches </a:t>
            </a:r>
            <a:r>
              <a:rPr lang="en-US" dirty="0">
                <a:latin typeface="Gill Sans MT" charset="0"/>
                <a:cs typeface="+mn-cs"/>
              </a:rPr>
              <a:t>can be connected </a:t>
            </a:r>
            <a:r>
              <a:rPr lang="en-US" dirty="0" smtClean="0">
                <a:latin typeface="Gill Sans MT" charset="0"/>
                <a:cs typeface="+mn-cs"/>
              </a:rPr>
              <a:t>together: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 smtClean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</a:t>
            </a:r>
            <a:r>
              <a:rPr lang="en-US" dirty="0" smtClean="0">
                <a:latin typeface="Gill Sans MT" charset="0"/>
              </a:rPr>
              <a:t>DHCP, unknown location of destination MAC address) must cross </a:t>
            </a:r>
            <a:r>
              <a:rPr lang="en-US" dirty="0">
                <a:latin typeface="Gill Sans MT" charset="0"/>
              </a:rPr>
              <a:t>entire LAN </a:t>
            </a:r>
            <a:endParaRPr lang="en-US" dirty="0" smtClean="0">
              <a:latin typeface="Gill Sans MT" charset="0"/>
            </a:endParaRPr>
          </a:p>
          <a:p>
            <a:pPr marL="681038" lvl="1" indent="-223838">
              <a:defRPr/>
            </a:pPr>
            <a:r>
              <a:rPr lang="en-US" dirty="0" smtClean="0">
                <a:latin typeface="Gill Sans MT" charset="0"/>
              </a:rPr>
              <a:t>security</a:t>
            </a:r>
            <a:r>
              <a:rPr lang="en-US" dirty="0">
                <a:latin typeface="Gill Sans MT" charset="0"/>
              </a:rPr>
              <a:t>/privacy, efficiency </a:t>
            </a:r>
            <a:r>
              <a:rPr lang="en-US" dirty="0" smtClean="0">
                <a:latin typeface="Gill Sans MT" charset="0"/>
              </a:rPr>
              <a:t>issues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port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6.5 link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irtualization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 smtClean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</a:t>
            </a:r>
            <a:r>
              <a:rPr lang="en-US" sz="2400" dirty="0" smtClean="0">
                <a:latin typeface="Gill Sans MT" charset="0"/>
                <a:cs typeface="+mn-cs"/>
              </a:rPr>
              <a:t>) or on a chip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</a:t>
            </a:r>
            <a:r>
              <a:rPr lang="en-US" dirty="0" smtClean="0">
                <a:latin typeface="Gill Sans MT" charset="0"/>
              </a:rPr>
              <a:t>card; Ethernet chipset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</a:t>
            </a:r>
            <a:r>
              <a:rPr lang="en-US" sz="2400" dirty="0" smtClean="0">
                <a:latin typeface="Gill Sans MT" charset="0"/>
                <a:cs typeface="+mn-cs"/>
              </a:rPr>
              <a:t>host’s </a:t>
            </a:r>
            <a:r>
              <a:rPr lang="en-US" sz="2400" dirty="0">
                <a:latin typeface="Gill Sans MT" charset="0"/>
                <a:cs typeface="+mn-cs"/>
              </a:rPr>
              <a:t>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Gill Sans MT" charset="0"/>
              </a:rPr>
              <a:t>destination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6.6 data center networking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Data center networks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</a:t>
            </a:r>
            <a:r>
              <a:rPr lang="en-US" dirty="0" smtClean="0">
                <a:latin typeface="Gill Sans MT" charset="0"/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</a:t>
            </a:r>
            <a:r>
              <a:rPr lang="en-US" i="0" dirty="0" smtClean="0">
                <a:latin typeface="Gill Sans MT" charset="0"/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6.7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0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complete!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putting-it-all-together: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laptop to campus network, requests/receives 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0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</a:t>
            </a:r>
            <a:r>
              <a:rPr lang="en-US" dirty="0" smtClean="0">
                <a:latin typeface="Gill Sans MT" charset="0"/>
              </a:rPr>
              <a:t>etc.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</a:t>
            </a:r>
            <a:r>
              <a:rPr lang="en-US" dirty="0" smtClean="0">
                <a:latin typeface="Gill Sans MT" charset="0"/>
              </a:rPr>
              <a:t>side</a:t>
            </a:r>
            <a:endParaRPr lang="en-US" dirty="0">
              <a:latin typeface="Gill Sans MT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7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0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4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200" i="0" dirty="0">
                <a:latin typeface="+mn-lt"/>
                <a:ea typeface="+mn-ea"/>
                <a:cs typeface="+mn-cs"/>
              </a:rPr>
              <a:t> hop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router</a:t>
            </a:r>
            <a:endParaRPr lang="en-US" sz="2200" i="0" dirty="0">
              <a:latin typeface="+mn-lt"/>
              <a:ea typeface="+mn-ea"/>
              <a:cs typeface="+mn-cs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Comcast </a:t>
            </a:r>
            <a:r>
              <a:rPr lang="en-US" sz="2200" i="0" dirty="0">
                <a:latin typeface="+mn-lt"/>
                <a:ea typeface="+mn-ea"/>
                <a:cs typeface="+mn-cs"/>
              </a:rPr>
              <a:t>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 smtClean="0">
                <a:latin typeface="Gill Sans MT" charset="0"/>
              </a:rPr>
              <a:t>demux</a:t>
            </a:r>
            <a:r>
              <a:rPr lang="en-US" altLang="ja-JP" sz="2200" i="0" dirty="0" smtClean="0">
                <a:latin typeface="Gill Sans MT" charset="0"/>
              </a:rPr>
              <a:t>ed </a:t>
            </a:r>
            <a:r>
              <a:rPr lang="en-US" altLang="ja-JP" sz="2200" i="0" dirty="0">
                <a:latin typeface="Gill Sans MT" charset="0"/>
              </a:rPr>
              <a:t>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7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  <a:endParaRPr lang="en-US" sz="20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principles </a:t>
            </a:r>
            <a:r>
              <a:rPr lang="en-US" dirty="0">
                <a:latin typeface="Gill Sans MT" charset="0"/>
                <a:cs typeface="+mn-cs"/>
              </a:rPr>
              <a:t>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17343</TotalTime>
  <Words>8067</Words>
  <Application>Microsoft Macintosh PowerPoint</Application>
  <PresentationFormat>On-screen Show (4:3)</PresentationFormat>
  <Paragraphs>1787</Paragraphs>
  <Slides>97</Slides>
  <Notes>79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9" baseType="lpstr">
      <vt:lpstr>Default Design</vt:lpstr>
      <vt:lpstr>Equation</vt:lpstr>
      <vt:lpstr>PowerPoint Presentation</vt:lpstr>
      <vt:lpstr>Chapter 6: Link layer and LANs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PowerPoint Presentation</vt:lpstr>
      <vt:lpstr>PowerPoint Presentation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PowerPoint Presentation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  <vt:lpstr>Data center networks </vt:lpstr>
      <vt:lpstr>PowerPoint Presentation</vt:lpstr>
      <vt:lpstr>PowerPoint Presentation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Jim Kurose</cp:lastModifiedBy>
  <cp:revision>511</cp:revision>
  <dcterms:created xsi:type="dcterms:W3CDTF">1999-10-08T19:08:27Z</dcterms:created>
  <dcterms:modified xsi:type="dcterms:W3CDTF">2016-07-04T21:37:15Z</dcterms:modified>
</cp:coreProperties>
</file>