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heme/theme3.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presProps.xml" ContentType="application/vnd.openxmlformats-officedocument.presentationml.presProps+xml"/>
  <Override PartName="/ppt/notesMasters/notesMaster1.xml" ContentType="application/vnd.openxmlformats-officedocument.presentationml.notesMaster+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45.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40.xml" ContentType="application/vnd.openxmlformats-officedocument.presentationml.slide+xml"/>
  <Override PartName="/ppt/slides/slide8.xml" ContentType="application/vnd.openxmlformats-officedocument.presentationml.slide+xml"/>
  <Override PartName="/ppt/slides/slide46.xml" ContentType="application/vnd.openxmlformats-officedocument.presentationml.slide+xml"/>
  <Override PartName="/ppt/slides/slide27.xml" ContentType="application/vnd.openxmlformats-officedocument.presentationml.slide+xml"/>
  <Override PartName="/ppt/slides/slide43.xml" ContentType="application/vnd.openxmlformats-officedocument.presentationml.slide+xml"/>
  <Override PartName="/ppt/slides/slide63.xml" ContentType="application/vnd.openxmlformats-officedocument.presentationml.slide+xml"/>
  <Override PartName="/ppt/slides/slide61.xml" ContentType="application/vnd.openxmlformats-officedocument.presentationml.slide+xml"/>
  <Override PartName="/ppt/slides/slide2.xml" ContentType="application/vnd.openxmlformats-officedocument.presentationml.slide+xml"/>
  <Override PartName="/ppt/slides/slide41.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62.xml" ContentType="application/vnd.openxmlformats-officedocument.presentationml.slide+xml"/>
  <Override PartName="/ppt/slides/slide48.xml" ContentType="application/vnd.openxmlformats-officedocument.presentationml.slide+xml"/>
  <Override PartName="/ppt/slides/slide31.xml" ContentType="application/vnd.openxmlformats-officedocument.presentationml.slide+xml"/>
  <Override PartName="/ppt/slides/slide60.xml" ContentType="application/vnd.openxmlformats-officedocument.presentationml.slide+xml"/>
  <Override PartName="/ppt/slides/slide57.xml" ContentType="application/vnd.openxmlformats-officedocument.presentationml.slide+xml"/>
  <Override PartName="/ppt/slides/slide29.xml" ContentType="application/vnd.openxmlformats-officedocument.presentationml.slide+xml"/>
  <Override PartName="/ppt/slides/slide12.xml" ContentType="application/vnd.openxmlformats-officedocument.presentationml.slide+xml"/>
  <Override PartName="/ppt/slides/slide28.xml" ContentType="application/vnd.openxmlformats-officedocument.presentationml.slide+xml"/>
  <Override PartName="/ppt/slides/slide42.xml" ContentType="application/vnd.openxmlformats-officedocument.presentationml.slide+xml"/>
  <Override PartName="/ppt/slides/slide14.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51.xml" ContentType="application/vnd.openxmlformats-officedocument.presentationml.slide+xml"/>
  <Override PartName="/ppt/slides/slide16.xml" ContentType="application/vnd.openxmlformats-officedocument.presentationml.slide+xml"/>
  <Override PartName="/ppt/slides/slide47.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58.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59.xml" ContentType="application/vnd.openxmlformats-officedocument.presentationml.slide+xml"/>
  <Override PartName="/ppt/slides/slide52.xml" ContentType="application/vnd.openxmlformats-officedocument.presentationml.slide+xml"/>
  <Override PartName="/ppt/slides/slide30.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9.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8.xml" ContentType="application/vnd.openxmlformats-officedocument.presentationml.slide+xml"/>
  <Override PartName="/ppt/slides/slide44.xml" ContentType="application/vnd.openxmlformats-officedocument.presentationml.slide+xml"/>
  <Override PartName="/ppt/slides/slide56.xml" ContentType="application/vnd.openxmlformats-officedocument.presentationml.slide+xml"/>
  <Override PartName="/ppt/slides/slide24.xml" ContentType="application/vnd.openxmlformats-officedocument.presentationml.slide+xml"/>
  <Override PartName="/ppt/slides/slide50.xml" ContentType="application/vnd.openxmlformats-officedocument.presentationml.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17.xml" ContentType="application/vnd.openxmlformats-officedocument.presentationml.notesSlide+xml"/>
  <Override PartName="/ppt/notesSlides/notesSlide57.xml" ContentType="application/vnd.openxmlformats-officedocument.presentationml.notesSlide+xml"/>
  <Override PartName="/ppt/notesSlides/notesSlide38.xml" ContentType="application/vnd.openxmlformats-officedocument.presentationml.notesSlide+xml"/>
  <Override PartName="/ppt/notesSlides/notesSlide19.xml" ContentType="application/vnd.openxmlformats-officedocument.presentationml.notesSlide+xml"/>
  <Override PartName="/ppt/notesSlides/notesSlide55.xml" ContentType="application/vnd.openxmlformats-officedocument.presentationml.notesSlide+xml"/>
  <Override PartName="/ppt/notesSlides/notesSlide4.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58.xml" ContentType="application/vnd.openxmlformats-officedocument.presentationml.notesSlide+xml"/>
  <Override PartName="/ppt/notesSlides/notesSlide46.xml" ContentType="application/vnd.openxmlformats-officedocument.presentationml.notesSlide+xml"/>
  <Override PartName="/ppt/notesSlides/notesSlide60.xml" ContentType="application/vnd.openxmlformats-officedocument.presentationml.notesSlide+xml"/>
  <Override PartName="/ppt/notesSlides/notesSlide7.xml" ContentType="application/vnd.openxmlformats-officedocument.presentationml.notesSlide+xml"/>
  <Override PartName="/ppt/notesSlides/notesSlide56.xml" ContentType="application/vnd.openxmlformats-officedocument.presentationml.notesSlide+xml"/>
  <Override PartName="/ppt/notesSlides/notesSlide59.xml" ContentType="application/vnd.openxmlformats-officedocument.presentationml.notesSlide+xml"/>
  <Override PartName="/ppt/notesSlides/notesSlide61.xml" ContentType="application/vnd.openxmlformats-officedocument.presentationml.notesSlide+xml"/>
  <Override PartName="/ppt/notesSlides/notesSlide32.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28.xml" ContentType="application/vnd.openxmlformats-officedocument.presentationml.notesSlide+xml"/>
  <Override PartName="/ppt/notesSlides/notesSlide8.xml" ContentType="application/vnd.openxmlformats-officedocument.presentationml.notesSlide+xml"/>
  <Override PartName="/ppt/notesSlides/notesSlide29.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47.xml" ContentType="application/vnd.openxmlformats-officedocument.presentationml.notesSlide+xml"/>
  <Override PartName="/ppt/notesSlides/notesSlide22.xml" ContentType="application/vnd.openxmlformats-officedocument.presentationml.notesSlide+xml"/>
  <Override PartName="/ppt/notesSlides/notesSlide52.xml" ContentType="application/vnd.openxmlformats-officedocument.presentationml.notesSlide+xml"/>
  <Override PartName="/ppt/notesSlides/notesSlide27.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48.xml" ContentType="application/vnd.openxmlformats-officedocument.presentationml.notesSlide+xml"/>
  <Override PartName="/ppt/notesSlides/notesSlide63.xml" ContentType="application/vnd.openxmlformats-officedocument.presentationml.notesSlide+xml"/>
  <Override PartName="/ppt/notesSlides/notesSlide12.xml" ContentType="application/vnd.openxmlformats-officedocument.presentationml.notesSlide+xml"/>
  <Override PartName="/ppt/notesSlides/notesSlide49.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23.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0.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24.xml" ContentType="application/vnd.openxmlformats-officedocument.presentationml.notesSlide+xml"/>
  <Override PartName="/ppt/notesSlides/notesSlide16.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11.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62.xml" ContentType="application/vnd.openxmlformats-officedocument.presentationml.notesSlide+xml"/>
  <Override PartName="/ppt/notesSlides/notesSlide5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Lst>
  <p:sldSz cx="9144000" cy="6858000"/>
  <p:notesSz cx="7088188" cy="9374188"/>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 name=""/>
          <p:cNvSpPr/>
          <p:nvPr/>
        </p:nvSpPr>
        <p:spPr>
          <a:xfrm>
            <a:off x="0" y="0"/>
            <a:ext cx="7088400" cy="9374400"/>
          </a:xfrm>
          <a:prstGeom prst="rect">
            <a:avLst/>
          </a:prstGeom>
          <a:solidFill>
            <a:srgbClr val="FFFFFF"/>
          </a:solidFill>
          <a:ln w="38160">
            <a:noFill/>
          </a:ln>
        </p:spPr>
        <p:txBody>
          <a:bodyPr lIns="90000" tIns="45000" rIns="90000" bIns="45000" anchor="ctr" anchorCtr="1">
            <a:noAutofit/>
          </a:bodyPr>
          <a:p>
            <a:endParaRPr lang="en-US" sz="1800" b="0" u="none" strike="noStrike">
              <a:solidFill>
                <a:srgbClr val="000000"/>
              </a:solidFill>
              <a:effectLst/>
              <a:uFillTx/>
              <a:latin typeface="Verdana"/>
            </a:endParaRPr>
          </a:p>
        </p:txBody>
      </p:sp>
      <p:sp>
        <p:nvSpPr>
          <p:cNvPr id="24" name="PlaceHolder 1"/>
          <p:cNvSpPr>
            <a:spLocks noGrp="1"/>
          </p:cNvSpPr>
          <p:nvPr>
            <p:ph type="hdr"/>
          </p:nvPr>
        </p:nvSpPr>
        <p:spPr>
          <a:xfrm>
            <a:off x="0" y="0"/>
            <a:ext cx="3070080" cy="466560"/>
          </a:xfrm>
          <a:prstGeom prst="rect">
            <a:avLst/>
          </a:prstGeom>
          <a:noFill/>
          <a:ln w="0">
            <a:noFill/>
          </a:ln>
        </p:spPr>
        <p:txBody>
          <a:bodyPr lIns="93960" tIns="46800" rIns="93960" bIns="46800" anchor="ctr">
            <a:noAutofit/>
          </a:bodyPr>
          <a:p>
            <a:pPr indent="0" algn="l">
              <a:buNone/>
            </a:pPr>
            <a:endParaRPr lang="en-US" sz="2400" b="0" u="none" strike="noStrike">
              <a:solidFill>
                <a:srgbClr val="000000"/>
              </a:solidFill>
              <a:effectLst/>
              <a:uFillTx/>
              <a:latin typeface="Times New Roman"/>
            </a:endParaRPr>
          </a:p>
        </p:txBody>
      </p:sp>
      <p:sp>
        <p:nvSpPr>
          <p:cNvPr id="25" name="PlaceHolder 2"/>
          <p:cNvSpPr>
            <a:spLocks noGrp="1"/>
          </p:cNvSpPr>
          <p:nvPr>
            <p:ph type="dt" idx="1"/>
          </p:nvPr>
        </p:nvSpPr>
        <p:spPr>
          <a:xfrm>
            <a:off x="4015800" y="0"/>
            <a:ext cx="3070440" cy="466560"/>
          </a:xfrm>
          <a:prstGeom prst="rect">
            <a:avLst/>
          </a:prstGeom>
          <a:noFill/>
          <a:ln w="0">
            <a:noFill/>
          </a:ln>
        </p:spPr>
        <p:txBody>
          <a:bodyPr lIns="93960" tIns="46800" rIns="93960" bIns="46800" anchor="ctr">
            <a:noAutofit/>
          </a:bodyPr>
          <a:p>
            <a:pPr indent="0" algn="l">
              <a:buNone/>
            </a:pPr>
            <a:endParaRPr lang="en-US" sz="2400" b="0" u="none" strike="noStrike">
              <a:solidFill>
                <a:srgbClr val="000000"/>
              </a:solidFill>
              <a:effectLst/>
              <a:uFillTx/>
              <a:latin typeface="Times New Roman"/>
            </a:endParaRPr>
          </a:p>
        </p:txBody>
      </p:sp>
      <p:sp>
        <p:nvSpPr>
          <p:cNvPr id="26" name="PlaceHolder 3"/>
          <p:cNvSpPr>
            <a:spLocks noGrp="1"/>
          </p:cNvSpPr>
          <p:nvPr>
            <p:ph type="sldImg"/>
          </p:nvPr>
        </p:nvSpPr>
        <p:spPr>
          <a:xfrm>
            <a:off x="1199880" y="704520"/>
            <a:ext cx="4687920" cy="3515040"/>
          </a:xfrm>
          <a:prstGeom prst="rect">
            <a:avLst/>
          </a:prstGeom>
          <a:noFill/>
          <a:ln w="9360">
            <a:solidFill>
              <a:srgbClr val="000000"/>
            </a:solidFill>
            <a:miter/>
          </a:ln>
        </p:spPr>
        <p:txBody>
          <a:bodyPr lIns="92880" tIns="46440" rIns="92880" bIns="46440" anchor="ctr">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Click to move the slide</a:t>
            </a:r>
            <a:endParaRPr lang="en-US" sz="3200" b="1" u="none" strike="noStrike">
              <a:solidFill>
                <a:srgbClr val="006699"/>
              </a:solidFill>
              <a:effectLst/>
              <a:uFillTx/>
              <a:latin typeface="Arial"/>
            </a:endParaRPr>
          </a:p>
        </p:txBody>
      </p:sp>
      <p:sp>
        <p:nvSpPr>
          <p:cNvPr id="27" name="PlaceHolder 4"/>
          <p:cNvSpPr>
            <a:spLocks noGrp="1"/>
          </p:cNvSpPr>
          <p:nvPr>
            <p:ph type="body"/>
          </p:nvPr>
        </p:nvSpPr>
        <p:spPr>
          <a:xfrm>
            <a:off x="944280" y="4452840"/>
            <a:ext cx="5197680" cy="4214880"/>
          </a:xfrm>
          <a:prstGeom prst="rect">
            <a:avLst/>
          </a:prstGeom>
          <a:noFill/>
          <a:ln w="0">
            <a:noFill/>
          </a:ln>
        </p:spPr>
        <p:txBody>
          <a:bodyPr lIns="93960" tIns="46800" rIns="93960" bIns="4680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Click to edit the notes format</a:t>
            </a:r>
            <a:endParaRPr lang="en-US" sz="1200" b="0" u="none" strike="noStrike">
              <a:solidFill>
                <a:srgbClr val="000000"/>
              </a:solidFill>
              <a:effectLst/>
              <a:uFillTx/>
              <a:latin typeface="Times New Roman"/>
            </a:endParaRPr>
          </a:p>
        </p:txBody>
      </p:sp>
      <p:sp>
        <p:nvSpPr>
          <p:cNvPr id="28" name="PlaceHolder 5"/>
          <p:cNvSpPr>
            <a:spLocks noGrp="1"/>
          </p:cNvSpPr>
          <p:nvPr>
            <p:ph type="ftr" idx="2"/>
          </p:nvPr>
        </p:nvSpPr>
        <p:spPr>
          <a:xfrm>
            <a:off x="0" y="8905320"/>
            <a:ext cx="3070080" cy="466920"/>
          </a:xfrm>
          <a:prstGeom prst="rect">
            <a:avLst/>
          </a:prstGeom>
          <a:noFill/>
          <a:ln w="0">
            <a:noFill/>
          </a:ln>
        </p:spPr>
        <p:txBody>
          <a:bodyPr lIns="93960" tIns="46800" rIns="93960" bIns="46800" anchor="b">
            <a:noAutofit/>
          </a:bodyPr>
          <a:p>
            <a:pPr indent="0" algn="l">
              <a:buNone/>
            </a:pPr>
            <a:endParaRPr lang="en-US" sz="2400" b="0" u="none" strike="noStrike">
              <a:solidFill>
                <a:srgbClr val="000000"/>
              </a:solidFill>
              <a:effectLst/>
              <a:uFillTx/>
              <a:latin typeface="Times New Roman"/>
            </a:endParaRPr>
          </a:p>
        </p:txBody>
      </p:sp>
      <p:sp>
        <p:nvSpPr>
          <p:cNvPr id="29" name="PlaceHolder 6"/>
          <p:cNvSpPr>
            <a:spLocks noGrp="1"/>
          </p:cNvSpPr>
          <p:nvPr>
            <p:ph type="sldNum" idx="3"/>
          </p:nvPr>
        </p:nvSpPr>
        <p:spPr>
          <a:xfrm>
            <a:off x="4015800" y="8905320"/>
            <a:ext cx="3070440" cy="466920"/>
          </a:xfrm>
          <a:prstGeom prst="rect">
            <a:avLst/>
          </a:prstGeom>
          <a:noFill/>
          <a:ln w="0">
            <a:noFill/>
          </a:ln>
        </p:spPr>
        <p:txBody>
          <a:bodyPr lIns="93960" tIns="46800" rIns="93960" bIns="46800" anchor="b">
            <a:noAutofit/>
          </a:bodyPr>
          <a:lstStyle>
            <a:lvl1pPr indent="0" algn="r">
              <a:lnSpc>
                <a:spcPct val="100000"/>
              </a:lnSpc>
              <a:buNone/>
              <a:tabLst>
                <a:tab pos="0" algn="l"/>
                <a:tab pos="939960" algn="l"/>
                <a:tab pos="1879560" algn="l"/>
                <a:tab pos="2819520" algn="l"/>
                <a:tab pos="3759120" algn="l"/>
                <a:tab pos="4699080" algn="l"/>
                <a:tab pos="5638680" algn="l"/>
                <a:tab pos="6578640" algn="l"/>
                <a:tab pos="7518240" algn="l"/>
                <a:tab pos="8458200" algn="l"/>
                <a:tab pos="9398160" algn="l"/>
                <a:tab pos="10337760" algn="l"/>
              </a:tabLst>
              <a:defRPr lang="en-US" sz="1200" b="0" u="none" strike="noStrike">
                <a:solidFill>
                  <a:srgbClr val="000000"/>
                </a:solidFill>
                <a:effectLst/>
                <a:uFillTx/>
                <a:latin typeface="Times New Roman"/>
              </a:defRPr>
            </a:lvl1pPr>
          </a:lstStyle>
          <a:p>
            <a:pPr indent="0" algn="r">
              <a:lnSpc>
                <a:spcPct val="100000"/>
              </a:lnSpc>
              <a:buNone/>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2DBC135C-5CC5-4D23-ADCE-1B8C07F7D34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A3060AA3-AA96-4DBE-B58F-AF9FD61377DE}"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57" name="PlaceHolder 1"/>
          <p:cNvSpPr>
            <a:spLocks noGrp="1"/>
          </p:cNvSpPr>
          <p:nvPr>
            <p:ph type="sldImg"/>
          </p:nvPr>
        </p:nvSpPr>
        <p:spPr>
          <a:xfrm>
            <a:off x="1199880" y="704520"/>
            <a:ext cx="4687920" cy="3515040"/>
          </a:xfrm>
          <a:prstGeom prst="rect">
            <a:avLst/>
          </a:prstGeom>
          <a:ln w="0">
            <a:noFill/>
          </a:ln>
        </p:spPr>
      </p:sp>
      <p:sp>
        <p:nvSpPr>
          <p:cNvPr id="15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C08E781C-EFD6-4472-9495-50986C194E5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60" name="PlaceHolder 1"/>
          <p:cNvSpPr>
            <a:spLocks noGrp="1"/>
          </p:cNvSpPr>
          <p:nvPr>
            <p:ph type="sldImg"/>
          </p:nvPr>
        </p:nvSpPr>
        <p:spPr>
          <a:xfrm>
            <a:off x="1199880" y="704520"/>
            <a:ext cx="4687920" cy="3515040"/>
          </a:xfrm>
          <a:prstGeom prst="rect">
            <a:avLst/>
          </a:prstGeom>
          <a:ln w="0">
            <a:noFill/>
          </a:ln>
        </p:spPr>
      </p:sp>
      <p:sp>
        <p:nvSpPr>
          <p:cNvPr id="16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00DAD124-5959-4305-A05B-A44ED64463FB}"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63" name="PlaceHolder 1"/>
          <p:cNvSpPr>
            <a:spLocks noGrp="1"/>
          </p:cNvSpPr>
          <p:nvPr>
            <p:ph type="sldImg"/>
          </p:nvPr>
        </p:nvSpPr>
        <p:spPr>
          <a:xfrm>
            <a:off x="1199880" y="704520"/>
            <a:ext cx="4687920" cy="3515040"/>
          </a:xfrm>
          <a:prstGeom prst="rect">
            <a:avLst/>
          </a:prstGeom>
          <a:ln w="0">
            <a:noFill/>
          </a:ln>
        </p:spPr>
      </p:sp>
      <p:sp>
        <p:nvSpPr>
          <p:cNvPr id="16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CCE4FDE-23F8-402B-B45B-23B91ABB43C4}"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66" name="PlaceHolder 1"/>
          <p:cNvSpPr>
            <a:spLocks noGrp="1"/>
          </p:cNvSpPr>
          <p:nvPr>
            <p:ph type="sldImg"/>
          </p:nvPr>
        </p:nvSpPr>
        <p:spPr>
          <a:xfrm>
            <a:off x="1199880" y="704520"/>
            <a:ext cx="4687920" cy="3515040"/>
          </a:xfrm>
          <a:prstGeom prst="rect">
            <a:avLst/>
          </a:prstGeom>
          <a:ln w="0">
            <a:noFill/>
          </a:ln>
        </p:spPr>
      </p:sp>
      <p:sp>
        <p:nvSpPr>
          <p:cNvPr id="16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6B7489B3-3AE7-49A2-AAC7-C769BAD6D53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69" name="PlaceHolder 1"/>
          <p:cNvSpPr>
            <a:spLocks noGrp="1"/>
          </p:cNvSpPr>
          <p:nvPr>
            <p:ph type="sldImg"/>
          </p:nvPr>
        </p:nvSpPr>
        <p:spPr>
          <a:xfrm>
            <a:off x="1199880" y="704520"/>
            <a:ext cx="4687920" cy="3515040"/>
          </a:xfrm>
          <a:prstGeom prst="rect">
            <a:avLst/>
          </a:prstGeom>
          <a:ln w="0">
            <a:noFill/>
          </a:ln>
        </p:spPr>
      </p:sp>
      <p:sp>
        <p:nvSpPr>
          <p:cNvPr id="17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4E8F95DB-2E19-4B6D-A5AE-21A84BAE018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72" name="PlaceHolder 1"/>
          <p:cNvSpPr>
            <a:spLocks noGrp="1"/>
          </p:cNvSpPr>
          <p:nvPr>
            <p:ph type="sldImg"/>
          </p:nvPr>
        </p:nvSpPr>
        <p:spPr>
          <a:xfrm>
            <a:off x="1199880" y="704520"/>
            <a:ext cx="4687920" cy="3515040"/>
          </a:xfrm>
          <a:prstGeom prst="rect">
            <a:avLst/>
          </a:prstGeom>
          <a:ln w="0">
            <a:noFill/>
          </a:ln>
        </p:spPr>
      </p:sp>
      <p:sp>
        <p:nvSpPr>
          <p:cNvPr id="17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15A5BA0E-5C09-490C-803A-22D739C26BD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75" name="PlaceHolder 1"/>
          <p:cNvSpPr>
            <a:spLocks noGrp="1"/>
          </p:cNvSpPr>
          <p:nvPr>
            <p:ph type="sldImg"/>
          </p:nvPr>
        </p:nvSpPr>
        <p:spPr>
          <a:xfrm>
            <a:off x="1199880" y="704520"/>
            <a:ext cx="4687920" cy="3515040"/>
          </a:xfrm>
          <a:prstGeom prst="rect">
            <a:avLst/>
          </a:prstGeom>
          <a:ln w="0">
            <a:noFill/>
          </a:ln>
        </p:spPr>
      </p:sp>
      <p:sp>
        <p:nvSpPr>
          <p:cNvPr id="17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50969900-E14B-4247-A890-6EEF0F5480DB}"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78" name="PlaceHolder 1"/>
          <p:cNvSpPr>
            <a:spLocks noGrp="1"/>
          </p:cNvSpPr>
          <p:nvPr>
            <p:ph type="sldImg"/>
          </p:nvPr>
        </p:nvSpPr>
        <p:spPr>
          <a:xfrm>
            <a:off x="1199880" y="704520"/>
            <a:ext cx="4687920" cy="3515040"/>
          </a:xfrm>
          <a:prstGeom prst="rect">
            <a:avLst/>
          </a:prstGeom>
          <a:ln w="0">
            <a:noFill/>
          </a:ln>
        </p:spPr>
      </p:sp>
      <p:sp>
        <p:nvSpPr>
          <p:cNvPr id="17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430043B7-E4AC-42D0-9009-3FBBE946AC97}"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81" name="PlaceHolder 1"/>
          <p:cNvSpPr>
            <a:spLocks noGrp="1"/>
          </p:cNvSpPr>
          <p:nvPr>
            <p:ph type="sldImg"/>
          </p:nvPr>
        </p:nvSpPr>
        <p:spPr>
          <a:xfrm>
            <a:off x="1199880" y="704520"/>
            <a:ext cx="4687920" cy="3515040"/>
          </a:xfrm>
          <a:prstGeom prst="rect">
            <a:avLst/>
          </a:prstGeom>
          <a:ln w="0">
            <a:noFill/>
          </a:ln>
        </p:spPr>
      </p:sp>
      <p:sp>
        <p:nvSpPr>
          <p:cNvPr id="18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672012C7-5F53-4420-A862-B4756A2D9009}"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84" name="PlaceHolder 1"/>
          <p:cNvSpPr>
            <a:spLocks noGrp="1"/>
          </p:cNvSpPr>
          <p:nvPr>
            <p:ph type="sldImg"/>
          </p:nvPr>
        </p:nvSpPr>
        <p:spPr>
          <a:xfrm>
            <a:off x="1199880" y="704520"/>
            <a:ext cx="4687920" cy="3515040"/>
          </a:xfrm>
          <a:prstGeom prst="rect">
            <a:avLst/>
          </a:prstGeom>
          <a:ln w="0">
            <a:noFill/>
          </a:ln>
        </p:spPr>
      </p:sp>
      <p:sp>
        <p:nvSpPr>
          <p:cNvPr id="18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84B4CD92-9147-4DBF-81FA-1BFC3F9A20E1}"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87" name="PlaceHolder 1"/>
          <p:cNvSpPr>
            <a:spLocks noGrp="1"/>
          </p:cNvSpPr>
          <p:nvPr>
            <p:ph type="sldImg"/>
          </p:nvPr>
        </p:nvSpPr>
        <p:spPr>
          <a:xfrm>
            <a:off x="1199880" y="704520"/>
            <a:ext cx="4687920" cy="3515040"/>
          </a:xfrm>
          <a:prstGeom prst="rect">
            <a:avLst/>
          </a:prstGeom>
          <a:ln w="0">
            <a:noFill/>
          </a:ln>
        </p:spPr>
      </p:sp>
      <p:sp>
        <p:nvSpPr>
          <p:cNvPr id="18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471FB85-B0F8-4F1D-9DFC-C4DE18401CBE}"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90" name="PlaceHolder 1"/>
          <p:cNvSpPr>
            <a:spLocks noGrp="1"/>
          </p:cNvSpPr>
          <p:nvPr>
            <p:ph type="sldImg"/>
          </p:nvPr>
        </p:nvSpPr>
        <p:spPr>
          <a:xfrm>
            <a:off x="1199880" y="704520"/>
            <a:ext cx="4687920" cy="3515040"/>
          </a:xfrm>
          <a:prstGeom prst="rect">
            <a:avLst/>
          </a:prstGeom>
          <a:ln w="0">
            <a:noFill/>
          </a:ln>
        </p:spPr>
      </p:sp>
      <p:sp>
        <p:nvSpPr>
          <p:cNvPr id="19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2580980-2481-4B8B-BF0E-AF7797E742D0}"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93" name="PlaceHolder 1"/>
          <p:cNvSpPr>
            <a:spLocks noGrp="1"/>
          </p:cNvSpPr>
          <p:nvPr>
            <p:ph type="sldImg"/>
          </p:nvPr>
        </p:nvSpPr>
        <p:spPr>
          <a:xfrm>
            <a:off x="1199880" y="704520"/>
            <a:ext cx="4687920" cy="3515040"/>
          </a:xfrm>
          <a:prstGeom prst="rect">
            <a:avLst/>
          </a:prstGeom>
          <a:ln w="0">
            <a:noFill/>
          </a:ln>
        </p:spPr>
      </p:sp>
      <p:sp>
        <p:nvSpPr>
          <p:cNvPr id="19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D6CA0E2-49A8-4847-BB48-335E685B349A}"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96" name="PlaceHolder 1"/>
          <p:cNvSpPr>
            <a:spLocks noGrp="1"/>
          </p:cNvSpPr>
          <p:nvPr>
            <p:ph type="sldImg"/>
          </p:nvPr>
        </p:nvSpPr>
        <p:spPr>
          <a:xfrm>
            <a:off x="1199880" y="704520"/>
            <a:ext cx="4687920" cy="3515040"/>
          </a:xfrm>
          <a:prstGeom prst="rect">
            <a:avLst/>
          </a:prstGeom>
          <a:ln w="0">
            <a:noFill/>
          </a:ln>
        </p:spPr>
      </p:sp>
      <p:sp>
        <p:nvSpPr>
          <p:cNvPr id="19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80CAE0C4-DCD6-437C-968F-80C6B89C8EFE}"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199" name="PlaceHolder 1"/>
          <p:cNvSpPr>
            <a:spLocks noGrp="1"/>
          </p:cNvSpPr>
          <p:nvPr>
            <p:ph type="sldImg"/>
          </p:nvPr>
        </p:nvSpPr>
        <p:spPr>
          <a:xfrm>
            <a:off x="1199880" y="704520"/>
            <a:ext cx="4687920" cy="3515040"/>
          </a:xfrm>
          <a:prstGeom prst="rect">
            <a:avLst/>
          </a:prstGeom>
          <a:ln w="0">
            <a:noFill/>
          </a:ln>
        </p:spPr>
      </p:sp>
      <p:sp>
        <p:nvSpPr>
          <p:cNvPr id="20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2CEA72D5-4A27-4D33-BC94-C15F4734CF0E}"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02" name="PlaceHolder 1"/>
          <p:cNvSpPr>
            <a:spLocks noGrp="1"/>
          </p:cNvSpPr>
          <p:nvPr>
            <p:ph type="sldImg"/>
          </p:nvPr>
        </p:nvSpPr>
        <p:spPr>
          <a:xfrm>
            <a:off x="1199880" y="704520"/>
            <a:ext cx="4687920" cy="3515040"/>
          </a:xfrm>
          <a:prstGeom prst="rect">
            <a:avLst/>
          </a:prstGeom>
          <a:ln w="0">
            <a:noFill/>
          </a:ln>
        </p:spPr>
      </p:sp>
      <p:sp>
        <p:nvSpPr>
          <p:cNvPr id="20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D140E39E-B8AF-4F5D-BC15-8BBB2DF5373B}"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05" name="PlaceHolder 1"/>
          <p:cNvSpPr>
            <a:spLocks noGrp="1"/>
          </p:cNvSpPr>
          <p:nvPr>
            <p:ph type="sldImg"/>
          </p:nvPr>
        </p:nvSpPr>
        <p:spPr>
          <a:xfrm>
            <a:off x="1199880" y="704520"/>
            <a:ext cx="4687920" cy="3515040"/>
          </a:xfrm>
          <a:prstGeom prst="rect">
            <a:avLst/>
          </a:prstGeom>
          <a:ln w="0">
            <a:noFill/>
          </a:ln>
        </p:spPr>
      </p:sp>
      <p:sp>
        <p:nvSpPr>
          <p:cNvPr id="20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1AEDCB80-6DD5-449E-8811-4D0DA1A7736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08" name="PlaceHolder 1"/>
          <p:cNvSpPr>
            <a:spLocks noGrp="1"/>
          </p:cNvSpPr>
          <p:nvPr>
            <p:ph type="sldImg"/>
          </p:nvPr>
        </p:nvSpPr>
        <p:spPr>
          <a:xfrm>
            <a:off x="1199880" y="704520"/>
            <a:ext cx="4687920" cy="3515040"/>
          </a:xfrm>
          <a:prstGeom prst="rect">
            <a:avLst/>
          </a:prstGeom>
          <a:ln w="0">
            <a:noFill/>
          </a:ln>
        </p:spPr>
      </p:sp>
      <p:sp>
        <p:nvSpPr>
          <p:cNvPr id="20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6D2B4B27-B0FA-45EA-BE37-D590F5D181B4}"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11" name="PlaceHolder 1"/>
          <p:cNvSpPr>
            <a:spLocks noGrp="1"/>
          </p:cNvSpPr>
          <p:nvPr>
            <p:ph type="sldImg"/>
          </p:nvPr>
        </p:nvSpPr>
        <p:spPr>
          <a:xfrm>
            <a:off x="1199880" y="704520"/>
            <a:ext cx="4687920" cy="3515040"/>
          </a:xfrm>
          <a:prstGeom prst="rect">
            <a:avLst/>
          </a:prstGeom>
          <a:ln w="0">
            <a:noFill/>
          </a:ln>
        </p:spPr>
      </p:sp>
      <p:sp>
        <p:nvSpPr>
          <p:cNvPr id="21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EB181D4-C20F-4B60-8EAC-F13B650E163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14" name="PlaceHolder 1"/>
          <p:cNvSpPr>
            <a:spLocks noGrp="1"/>
          </p:cNvSpPr>
          <p:nvPr>
            <p:ph type="sldImg"/>
          </p:nvPr>
        </p:nvSpPr>
        <p:spPr>
          <a:xfrm>
            <a:off x="1199880" y="704520"/>
            <a:ext cx="4687920" cy="3515040"/>
          </a:xfrm>
          <a:prstGeom prst="rect">
            <a:avLst/>
          </a:prstGeom>
          <a:ln w="0">
            <a:noFill/>
          </a:ln>
        </p:spPr>
      </p:sp>
      <p:sp>
        <p:nvSpPr>
          <p:cNvPr id="21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418D5734-FC1B-4D3E-8A9C-B3C4B15A3DE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17" name="PlaceHolder 1"/>
          <p:cNvSpPr>
            <a:spLocks noGrp="1"/>
          </p:cNvSpPr>
          <p:nvPr>
            <p:ph type="sldImg"/>
          </p:nvPr>
        </p:nvSpPr>
        <p:spPr>
          <a:xfrm>
            <a:off x="1199880" y="704520"/>
            <a:ext cx="4687920" cy="3515040"/>
          </a:xfrm>
          <a:prstGeom prst="rect">
            <a:avLst/>
          </a:prstGeom>
          <a:ln w="0">
            <a:noFill/>
          </a:ln>
        </p:spPr>
      </p:sp>
      <p:sp>
        <p:nvSpPr>
          <p:cNvPr id="21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4D7B323-4ABF-4698-83DF-B6F8FA29EC30}"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20" name="PlaceHolder 1"/>
          <p:cNvSpPr>
            <a:spLocks noGrp="1"/>
          </p:cNvSpPr>
          <p:nvPr>
            <p:ph type="sldImg"/>
          </p:nvPr>
        </p:nvSpPr>
        <p:spPr>
          <a:xfrm>
            <a:off x="1199880" y="704520"/>
            <a:ext cx="4687920" cy="3515040"/>
          </a:xfrm>
          <a:prstGeom prst="rect">
            <a:avLst/>
          </a:prstGeom>
          <a:ln w="0">
            <a:noFill/>
          </a:ln>
        </p:spPr>
      </p:sp>
      <p:sp>
        <p:nvSpPr>
          <p:cNvPr id="22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CA9099E-371A-431B-A3DD-2034C0EBA3F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23" name="PlaceHolder 1"/>
          <p:cNvSpPr>
            <a:spLocks noGrp="1"/>
          </p:cNvSpPr>
          <p:nvPr>
            <p:ph type="sldImg"/>
          </p:nvPr>
        </p:nvSpPr>
        <p:spPr>
          <a:xfrm>
            <a:off x="1199880" y="704520"/>
            <a:ext cx="4687920" cy="3515040"/>
          </a:xfrm>
          <a:prstGeom prst="rect">
            <a:avLst/>
          </a:prstGeom>
          <a:ln w="0">
            <a:noFill/>
          </a:ln>
        </p:spPr>
      </p:sp>
      <p:sp>
        <p:nvSpPr>
          <p:cNvPr id="22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B4FFF04-175A-4459-8F8C-CAB7E1B71671}"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26" name="PlaceHolder 1"/>
          <p:cNvSpPr>
            <a:spLocks noGrp="1"/>
          </p:cNvSpPr>
          <p:nvPr>
            <p:ph type="sldImg"/>
          </p:nvPr>
        </p:nvSpPr>
        <p:spPr>
          <a:xfrm>
            <a:off x="1199880" y="704520"/>
            <a:ext cx="4687920" cy="3515040"/>
          </a:xfrm>
          <a:prstGeom prst="rect">
            <a:avLst/>
          </a:prstGeom>
          <a:ln w="0">
            <a:noFill/>
          </a:ln>
        </p:spPr>
      </p:sp>
      <p:sp>
        <p:nvSpPr>
          <p:cNvPr id="22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703CEDB-AE47-4512-8ECE-3A148703F350}"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29" name="PlaceHolder 1"/>
          <p:cNvSpPr>
            <a:spLocks noGrp="1"/>
          </p:cNvSpPr>
          <p:nvPr>
            <p:ph type="sldImg"/>
          </p:nvPr>
        </p:nvSpPr>
        <p:spPr>
          <a:xfrm>
            <a:off x="1199880" y="704520"/>
            <a:ext cx="4687920" cy="3515040"/>
          </a:xfrm>
          <a:prstGeom prst="rect">
            <a:avLst/>
          </a:prstGeom>
          <a:ln w="0">
            <a:noFill/>
          </a:ln>
        </p:spPr>
      </p:sp>
      <p:sp>
        <p:nvSpPr>
          <p:cNvPr id="23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FF527A0-260B-4E96-95BE-9CFD6328B5F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32" name="PlaceHolder 1"/>
          <p:cNvSpPr>
            <a:spLocks noGrp="1"/>
          </p:cNvSpPr>
          <p:nvPr>
            <p:ph type="sldImg"/>
          </p:nvPr>
        </p:nvSpPr>
        <p:spPr>
          <a:xfrm>
            <a:off x="1199880" y="704520"/>
            <a:ext cx="4687920" cy="3515040"/>
          </a:xfrm>
          <a:prstGeom prst="rect">
            <a:avLst/>
          </a:prstGeom>
          <a:ln w="0">
            <a:noFill/>
          </a:ln>
        </p:spPr>
      </p:sp>
      <p:sp>
        <p:nvSpPr>
          <p:cNvPr id="23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7F4DD74-A381-4487-9825-B285B6CF9142}"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35" name="PlaceHolder 1"/>
          <p:cNvSpPr>
            <a:spLocks noGrp="1"/>
          </p:cNvSpPr>
          <p:nvPr>
            <p:ph type="sldImg"/>
          </p:nvPr>
        </p:nvSpPr>
        <p:spPr>
          <a:xfrm>
            <a:off x="1199880" y="704520"/>
            <a:ext cx="4687920" cy="3515040"/>
          </a:xfrm>
          <a:prstGeom prst="rect">
            <a:avLst/>
          </a:prstGeom>
          <a:ln w="0">
            <a:noFill/>
          </a:ln>
        </p:spPr>
      </p:sp>
      <p:sp>
        <p:nvSpPr>
          <p:cNvPr id="23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BDD0445-856E-47ED-80CE-C5E2AABC4BB2}"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38" name="PlaceHolder 1"/>
          <p:cNvSpPr>
            <a:spLocks noGrp="1"/>
          </p:cNvSpPr>
          <p:nvPr>
            <p:ph type="sldImg"/>
          </p:nvPr>
        </p:nvSpPr>
        <p:spPr>
          <a:xfrm>
            <a:off x="1199880" y="704520"/>
            <a:ext cx="4687920" cy="3515040"/>
          </a:xfrm>
          <a:prstGeom prst="rect">
            <a:avLst/>
          </a:prstGeom>
          <a:ln w="0">
            <a:noFill/>
          </a:ln>
        </p:spPr>
      </p:sp>
      <p:sp>
        <p:nvSpPr>
          <p:cNvPr id="23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E033065-E4E6-455C-B894-1ADBD0155DA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41" name="PlaceHolder 1"/>
          <p:cNvSpPr>
            <a:spLocks noGrp="1"/>
          </p:cNvSpPr>
          <p:nvPr>
            <p:ph type="sldImg"/>
          </p:nvPr>
        </p:nvSpPr>
        <p:spPr>
          <a:xfrm>
            <a:off x="1199880" y="704520"/>
            <a:ext cx="4687920" cy="3515040"/>
          </a:xfrm>
          <a:prstGeom prst="rect">
            <a:avLst/>
          </a:prstGeom>
          <a:ln w="0">
            <a:noFill/>
          </a:ln>
        </p:spPr>
      </p:sp>
      <p:sp>
        <p:nvSpPr>
          <p:cNvPr id="24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8376E98A-290D-4F16-BEE6-B672A588E6C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44" name="PlaceHolder 1"/>
          <p:cNvSpPr>
            <a:spLocks noGrp="1"/>
          </p:cNvSpPr>
          <p:nvPr>
            <p:ph type="sldImg"/>
          </p:nvPr>
        </p:nvSpPr>
        <p:spPr>
          <a:xfrm>
            <a:off x="1199880" y="704520"/>
            <a:ext cx="4687920" cy="3515040"/>
          </a:xfrm>
          <a:prstGeom prst="rect">
            <a:avLst/>
          </a:prstGeom>
          <a:ln w="0">
            <a:noFill/>
          </a:ln>
        </p:spPr>
      </p:sp>
      <p:sp>
        <p:nvSpPr>
          <p:cNvPr id="24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FBBD8F07-C727-42CA-A80E-2FE291E7BC9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47" name="PlaceHolder 1"/>
          <p:cNvSpPr>
            <a:spLocks noGrp="1"/>
          </p:cNvSpPr>
          <p:nvPr>
            <p:ph type="sldImg"/>
          </p:nvPr>
        </p:nvSpPr>
        <p:spPr>
          <a:xfrm>
            <a:off x="1199880" y="704520"/>
            <a:ext cx="4687920" cy="3515040"/>
          </a:xfrm>
          <a:prstGeom prst="rect">
            <a:avLst/>
          </a:prstGeom>
          <a:ln w="0">
            <a:noFill/>
          </a:ln>
        </p:spPr>
      </p:sp>
      <p:sp>
        <p:nvSpPr>
          <p:cNvPr id="24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E095B2AE-4AD6-4BB7-8BDF-45C50B0B306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50" name="PlaceHolder 1"/>
          <p:cNvSpPr>
            <a:spLocks noGrp="1"/>
          </p:cNvSpPr>
          <p:nvPr>
            <p:ph type="sldImg"/>
          </p:nvPr>
        </p:nvSpPr>
        <p:spPr>
          <a:xfrm>
            <a:off x="1199880" y="704520"/>
            <a:ext cx="4687920" cy="3515040"/>
          </a:xfrm>
          <a:prstGeom prst="rect">
            <a:avLst/>
          </a:prstGeom>
          <a:ln w="0">
            <a:noFill/>
          </a:ln>
        </p:spPr>
      </p:sp>
      <p:sp>
        <p:nvSpPr>
          <p:cNvPr id="25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3EEBBF2-4246-49C3-ADB4-E1F73B54346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53" name="PlaceHolder 1"/>
          <p:cNvSpPr>
            <a:spLocks noGrp="1"/>
          </p:cNvSpPr>
          <p:nvPr>
            <p:ph type="sldImg"/>
          </p:nvPr>
        </p:nvSpPr>
        <p:spPr>
          <a:xfrm>
            <a:off x="1199880" y="704520"/>
            <a:ext cx="4687920" cy="3515040"/>
          </a:xfrm>
          <a:prstGeom prst="rect">
            <a:avLst/>
          </a:prstGeom>
          <a:ln w="0">
            <a:noFill/>
          </a:ln>
        </p:spPr>
      </p:sp>
      <p:sp>
        <p:nvSpPr>
          <p:cNvPr id="25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AE45CED4-E659-4E08-9638-F1ACE9C6863F}"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56" name="PlaceHolder 1"/>
          <p:cNvSpPr>
            <a:spLocks noGrp="1"/>
          </p:cNvSpPr>
          <p:nvPr>
            <p:ph type="sldImg"/>
          </p:nvPr>
        </p:nvSpPr>
        <p:spPr>
          <a:xfrm>
            <a:off x="1199880" y="704520"/>
            <a:ext cx="4687920" cy="3515040"/>
          </a:xfrm>
          <a:prstGeom prst="rect">
            <a:avLst/>
          </a:prstGeom>
          <a:ln w="0">
            <a:noFill/>
          </a:ln>
        </p:spPr>
      </p:sp>
      <p:sp>
        <p:nvSpPr>
          <p:cNvPr id="25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E68E36B-6421-4F38-9E08-E810A58F94C4}"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59" name="PlaceHolder 1"/>
          <p:cNvSpPr>
            <a:spLocks noGrp="1"/>
          </p:cNvSpPr>
          <p:nvPr>
            <p:ph type="sldImg"/>
          </p:nvPr>
        </p:nvSpPr>
        <p:spPr>
          <a:xfrm>
            <a:off x="1199880" y="704520"/>
            <a:ext cx="4687920" cy="3515040"/>
          </a:xfrm>
          <a:prstGeom prst="rect">
            <a:avLst/>
          </a:prstGeom>
          <a:ln w="0">
            <a:noFill/>
          </a:ln>
        </p:spPr>
      </p:sp>
      <p:sp>
        <p:nvSpPr>
          <p:cNvPr id="26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C49B3D5-9711-4BD2-AED9-956E10BDEB8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62" name="PlaceHolder 1"/>
          <p:cNvSpPr>
            <a:spLocks noGrp="1"/>
          </p:cNvSpPr>
          <p:nvPr>
            <p:ph type="sldImg"/>
          </p:nvPr>
        </p:nvSpPr>
        <p:spPr>
          <a:xfrm>
            <a:off x="1199880" y="704520"/>
            <a:ext cx="4687920" cy="3515040"/>
          </a:xfrm>
          <a:prstGeom prst="rect">
            <a:avLst/>
          </a:prstGeom>
          <a:ln w="0">
            <a:noFill/>
          </a:ln>
        </p:spPr>
      </p:sp>
      <p:sp>
        <p:nvSpPr>
          <p:cNvPr id="26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66825DAC-5179-45E8-97E6-42F0D65ADA2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65" name="PlaceHolder 1"/>
          <p:cNvSpPr>
            <a:spLocks noGrp="1"/>
          </p:cNvSpPr>
          <p:nvPr>
            <p:ph type="sldImg"/>
          </p:nvPr>
        </p:nvSpPr>
        <p:spPr>
          <a:xfrm>
            <a:off x="1199880" y="704520"/>
            <a:ext cx="4687920" cy="3515040"/>
          </a:xfrm>
          <a:prstGeom prst="rect">
            <a:avLst/>
          </a:prstGeom>
          <a:ln w="0">
            <a:noFill/>
          </a:ln>
        </p:spPr>
      </p:sp>
      <p:sp>
        <p:nvSpPr>
          <p:cNvPr id="26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D871EFF3-1C19-4E06-8E3D-9D8224B5ED1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68" name="PlaceHolder 1"/>
          <p:cNvSpPr>
            <a:spLocks noGrp="1"/>
          </p:cNvSpPr>
          <p:nvPr>
            <p:ph type="sldImg"/>
          </p:nvPr>
        </p:nvSpPr>
        <p:spPr>
          <a:xfrm>
            <a:off x="1199880" y="704520"/>
            <a:ext cx="4687920" cy="3515040"/>
          </a:xfrm>
          <a:prstGeom prst="rect">
            <a:avLst/>
          </a:prstGeom>
          <a:ln w="0">
            <a:noFill/>
          </a:ln>
        </p:spPr>
      </p:sp>
      <p:sp>
        <p:nvSpPr>
          <p:cNvPr id="26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D6ACA979-73D6-41F8-AD9E-7715E5C355D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71" name="PlaceHolder 1"/>
          <p:cNvSpPr>
            <a:spLocks noGrp="1"/>
          </p:cNvSpPr>
          <p:nvPr>
            <p:ph type="sldImg"/>
          </p:nvPr>
        </p:nvSpPr>
        <p:spPr>
          <a:xfrm>
            <a:off x="1199880" y="704520"/>
            <a:ext cx="4687920" cy="3515040"/>
          </a:xfrm>
          <a:prstGeom prst="rect">
            <a:avLst/>
          </a:prstGeom>
          <a:ln w="0">
            <a:noFill/>
          </a:ln>
        </p:spPr>
      </p:sp>
      <p:sp>
        <p:nvSpPr>
          <p:cNvPr id="27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1BD59BE-85E6-41C2-BDBA-2466E79F2F19}"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74" name="PlaceHolder 1"/>
          <p:cNvSpPr>
            <a:spLocks noGrp="1"/>
          </p:cNvSpPr>
          <p:nvPr>
            <p:ph type="sldImg"/>
          </p:nvPr>
        </p:nvSpPr>
        <p:spPr>
          <a:xfrm>
            <a:off x="1199880" y="704520"/>
            <a:ext cx="4687920" cy="3515040"/>
          </a:xfrm>
          <a:prstGeom prst="rect">
            <a:avLst/>
          </a:prstGeom>
          <a:ln w="0">
            <a:noFill/>
          </a:ln>
        </p:spPr>
      </p:sp>
      <p:sp>
        <p:nvSpPr>
          <p:cNvPr id="27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180FCC2F-568F-47CE-B6CA-6F7488DDA04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77" name="PlaceHolder 1"/>
          <p:cNvSpPr>
            <a:spLocks noGrp="1"/>
          </p:cNvSpPr>
          <p:nvPr>
            <p:ph type="sldImg"/>
          </p:nvPr>
        </p:nvSpPr>
        <p:spPr>
          <a:xfrm>
            <a:off x="1199880" y="704520"/>
            <a:ext cx="4687920" cy="3515040"/>
          </a:xfrm>
          <a:prstGeom prst="rect">
            <a:avLst/>
          </a:prstGeom>
          <a:ln w="0">
            <a:noFill/>
          </a:ln>
        </p:spPr>
      </p:sp>
      <p:sp>
        <p:nvSpPr>
          <p:cNvPr id="27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D4D56F6-E0AD-484C-B416-8D690B307DA1}"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80" name="PlaceHolder 1"/>
          <p:cNvSpPr>
            <a:spLocks noGrp="1"/>
          </p:cNvSpPr>
          <p:nvPr>
            <p:ph type="sldImg"/>
          </p:nvPr>
        </p:nvSpPr>
        <p:spPr>
          <a:xfrm>
            <a:off x="1199880" y="704520"/>
            <a:ext cx="4687920" cy="3515040"/>
          </a:xfrm>
          <a:prstGeom prst="rect">
            <a:avLst/>
          </a:prstGeom>
          <a:ln w="0">
            <a:noFill/>
          </a:ln>
        </p:spPr>
      </p:sp>
      <p:sp>
        <p:nvSpPr>
          <p:cNvPr id="28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78DE0BAD-14AC-4AF7-8F21-6ABD4952B01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83" name="PlaceHolder 1"/>
          <p:cNvSpPr>
            <a:spLocks noGrp="1"/>
          </p:cNvSpPr>
          <p:nvPr>
            <p:ph type="sldImg"/>
          </p:nvPr>
        </p:nvSpPr>
        <p:spPr>
          <a:xfrm>
            <a:off x="1199880" y="704520"/>
            <a:ext cx="4687920" cy="3515040"/>
          </a:xfrm>
          <a:prstGeom prst="rect">
            <a:avLst/>
          </a:prstGeom>
          <a:ln w="0">
            <a:noFill/>
          </a:ln>
        </p:spPr>
      </p:sp>
      <p:sp>
        <p:nvSpPr>
          <p:cNvPr id="28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3B5B63D-D07E-4090-A4F8-C555AE69BBD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86" name="PlaceHolder 1"/>
          <p:cNvSpPr>
            <a:spLocks noGrp="1"/>
          </p:cNvSpPr>
          <p:nvPr>
            <p:ph type="sldImg"/>
          </p:nvPr>
        </p:nvSpPr>
        <p:spPr>
          <a:xfrm>
            <a:off x="1199880" y="704520"/>
            <a:ext cx="4687920" cy="3515040"/>
          </a:xfrm>
          <a:prstGeom prst="rect">
            <a:avLst/>
          </a:prstGeom>
          <a:ln w="0">
            <a:noFill/>
          </a:ln>
        </p:spPr>
      </p:sp>
      <p:sp>
        <p:nvSpPr>
          <p:cNvPr id="28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5FF1DE3F-FDE3-4EC2-B3D9-B6243EF2B6E0}"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89" name="PlaceHolder 1"/>
          <p:cNvSpPr>
            <a:spLocks noGrp="1"/>
          </p:cNvSpPr>
          <p:nvPr>
            <p:ph type="sldImg"/>
          </p:nvPr>
        </p:nvSpPr>
        <p:spPr>
          <a:xfrm>
            <a:off x="1199880" y="704520"/>
            <a:ext cx="4687920" cy="3515040"/>
          </a:xfrm>
          <a:prstGeom prst="rect">
            <a:avLst/>
          </a:prstGeom>
          <a:ln w="0">
            <a:noFill/>
          </a:ln>
        </p:spPr>
      </p:sp>
      <p:sp>
        <p:nvSpPr>
          <p:cNvPr id="29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87FE6922-AD1C-440F-A901-C9EA41D0E1C6}"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92" name="PlaceHolder 1"/>
          <p:cNvSpPr>
            <a:spLocks noGrp="1"/>
          </p:cNvSpPr>
          <p:nvPr>
            <p:ph type="sldImg"/>
          </p:nvPr>
        </p:nvSpPr>
        <p:spPr>
          <a:xfrm>
            <a:off x="1199880" y="704520"/>
            <a:ext cx="4687920" cy="3515040"/>
          </a:xfrm>
          <a:prstGeom prst="rect">
            <a:avLst/>
          </a:prstGeom>
          <a:ln w="0">
            <a:noFill/>
          </a:ln>
        </p:spPr>
      </p:sp>
      <p:sp>
        <p:nvSpPr>
          <p:cNvPr id="29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E762406C-93D0-4303-BA7C-B10B3E9D2D1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95" name="PlaceHolder 1"/>
          <p:cNvSpPr>
            <a:spLocks noGrp="1"/>
          </p:cNvSpPr>
          <p:nvPr>
            <p:ph type="sldImg"/>
          </p:nvPr>
        </p:nvSpPr>
        <p:spPr>
          <a:xfrm>
            <a:off x="1199880" y="704520"/>
            <a:ext cx="4687920" cy="3515040"/>
          </a:xfrm>
          <a:prstGeom prst="rect">
            <a:avLst/>
          </a:prstGeom>
          <a:ln w="0">
            <a:noFill/>
          </a:ln>
        </p:spPr>
      </p:sp>
      <p:sp>
        <p:nvSpPr>
          <p:cNvPr id="29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C7497385-9351-4089-BF75-F599D0D142F4}"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298" name="PlaceHolder 1"/>
          <p:cNvSpPr>
            <a:spLocks noGrp="1"/>
          </p:cNvSpPr>
          <p:nvPr>
            <p:ph type="sldImg"/>
          </p:nvPr>
        </p:nvSpPr>
        <p:spPr>
          <a:xfrm>
            <a:off x="1199880" y="704520"/>
            <a:ext cx="4687920" cy="3515040"/>
          </a:xfrm>
          <a:prstGeom prst="rect">
            <a:avLst/>
          </a:prstGeom>
          <a:ln w="0">
            <a:noFill/>
          </a:ln>
        </p:spPr>
      </p:sp>
      <p:sp>
        <p:nvSpPr>
          <p:cNvPr id="29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BE140F01-5112-4076-8F3F-076A6FBEDC7A}"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01" name="PlaceHolder 1"/>
          <p:cNvSpPr>
            <a:spLocks noGrp="1"/>
          </p:cNvSpPr>
          <p:nvPr>
            <p:ph type="sldImg"/>
          </p:nvPr>
        </p:nvSpPr>
        <p:spPr>
          <a:xfrm>
            <a:off x="1199880" y="704520"/>
            <a:ext cx="4687920" cy="3515040"/>
          </a:xfrm>
          <a:prstGeom prst="rect">
            <a:avLst/>
          </a:prstGeom>
          <a:ln w="0">
            <a:noFill/>
          </a:ln>
        </p:spPr>
      </p:sp>
      <p:sp>
        <p:nvSpPr>
          <p:cNvPr id="30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DF8ACCB-DD80-4941-B920-42DED1F0F0CE}"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04" name="PlaceHolder 1"/>
          <p:cNvSpPr>
            <a:spLocks noGrp="1"/>
          </p:cNvSpPr>
          <p:nvPr>
            <p:ph type="sldImg"/>
          </p:nvPr>
        </p:nvSpPr>
        <p:spPr>
          <a:xfrm>
            <a:off x="1199880" y="704520"/>
            <a:ext cx="4687920" cy="3515040"/>
          </a:xfrm>
          <a:prstGeom prst="rect">
            <a:avLst/>
          </a:prstGeom>
          <a:ln w="0">
            <a:noFill/>
          </a:ln>
        </p:spPr>
      </p:sp>
      <p:sp>
        <p:nvSpPr>
          <p:cNvPr id="30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EEDE802F-064D-4880-9303-D78B7BCA9029}"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07" name="PlaceHolder 1"/>
          <p:cNvSpPr>
            <a:spLocks noGrp="1"/>
          </p:cNvSpPr>
          <p:nvPr>
            <p:ph type="sldImg"/>
          </p:nvPr>
        </p:nvSpPr>
        <p:spPr>
          <a:xfrm>
            <a:off x="1199880" y="704520"/>
            <a:ext cx="4687920" cy="3515040"/>
          </a:xfrm>
          <a:prstGeom prst="rect">
            <a:avLst/>
          </a:prstGeom>
          <a:ln w="0">
            <a:noFill/>
          </a:ln>
        </p:spPr>
      </p:sp>
      <p:sp>
        <p:nvSpPr>
          <p:cNvPr id="30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1D1F3626-75C9-4A25-AA38-8BFDAC3812A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10" name="PlaceHolder 1"/>
          <p:cNvSpPr>
            <a:spLocks noGrp="1"/>
          </p:cNvSpPr>
          <p:nvPr>
            <p:ph type="sldImg"/>
          </p:nvPr>
        </p:nvSpPr>
        <p:spPr>
          <a:xfrm>
            <a:off x="1199880" y="704520"/>
            <a:ext cx="4687920" cy="3515040"/>
          </a:xfrm>
          <a:prstGeom prst="rect">
            <a:avLst/>
          </a:prstGeom>
          <a:ln w="0">
            <a:noFill/>
          </a:ln>
        </p:spPr>
      </p:sp>
      <p:sp>
        <p:nvSpPr>
          <p:cNvPr id="31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CF1D692C-EB15-450C-B040-68E87466973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13" name="PlaceHolder 1"/>
          <p:cNvSpPr>
            <a:spLocks noGrp="1"/>
          </p:cNvSpPr>
          <p:nvPr>
            <p:ph type="sldImg"/>
          </p:nvPr>
        </p:nvSpPr>
        <p:spPr>
          <a:xfrm>
            <a:off x="1199880" y="704520"/>
            <a:ext cx="4687920" cy="3515040"/>
          </a:xfrm>
          <a:prstGeom prst="rect">
            <a:avLst/>
          </a:prstGeom>
          <a:ln w="0">
            <a:noFill/>
          </a:ln>
        </p:spPr>
      </p:sp>
      <p:sp>
        <p:nvSpPr>
          <p:cNvPr id="31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409BD129-9F13-4043-860E-A7BD81132577}"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16" name="PlaceHolder 1"/>
          <p:cNvSpPr>
            <a:spLocks noGrp="1"/>
          </p:cNvSpPr>
          <p:nvPr>
            <p:ph type="sldImg"/>
          </p:nvPr>
        </p:nvSpPr>
        <p:spPr>
          <a:xfrm>
            <a:off x="1199880" y="704520"/>
            <a:ext cx="4687920" cy="3515040"/>
          </a:xfrm>
          <a:prstGeom prst="rect">
            <a:avLst/>
          </a:prstGeom>
          <a:ln w="0">
            <a:noFill/>
          </a:ln>
        </p:spPr>
      </p:sp>
      <p:sp>
        <p:nvSpPr>
          <p:cNvPr id="317"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40B9ADC-EE50-47D3-B294-A9EE4A4930AC}"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19" name="PlaceHolder 1"/>
          <p:cNvSpPr>
            <a:spLocks noGrp="1"/>
          </p:cNvSpPr>
          <p:nvPr>
            <p:ph type="sldImg"/>
          </p:nvPr>
        </p:nvSpPr>
        <p:spPr>
          <a:xfrm>
            <a:off x="1199880" y="704520"/>
            <a:ext cx="4687920" cy="3515040"/>
          </a:xfrm>
          <a:prstGeom prst="rect">
            <a:avLst/>
          </a:prstGeom>
          <a:ln w="0">
            <a:noFill/>
          </a:ln>
        </p:spPr>
      </p:sp>
      <p:sp>
        <p:nvSpPr>
          <p:cNvPr id="320"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E583FDFF-E096-44D9-8D18-528077840831}"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22" name="PlaceHolder 1"/>
          <p:cNvSpPr>
            <a:spLocks noGrp="1"/>
          </p:cNvSpPr>
          <p:nvPr>
            <p:ph type="sldImg"/>
          </p:nvPr>
        </p:nvSpPr>
        <p:spPr>
          <a:xfrm>
            <a:off x="1199880" y="704520"/>
            <a:ext cx="4687920" cy="3515040"/>
          </a:xfrm>
          <a:prstGeom prst="rect">
            <a:avLst/>
          </a:prstGeom>
          <a:ln w="0">
            <a:noFill/>
          </a:ln>
        </p:spPr>
      </p:sp>
      <p:sp>
        <p:nvSpPr>
          <p:cNvPr id="323"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3D4C612-0C27-4BB2-835E-92FC916F54E1}"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25" name="PlaceHolder 1"/>
          <p:cNvSpPr>
            <a:spLocks noGrp="1"/>
          </p:cNvSpPr>
          <p:nvPr>
            <p:ph type="sldImg"/>
          </p:nvPr>
        </p:nvSpPr>
        <p:spPr>
          <a:xfrm>
            <a:off x="1199880" y="704520"/>
            <a:ext cx="4687920" cy="3515040"/>
          </a:xfrm>
          <a:prstGeom prst="rect">
            <a:avLst/>
          </a:prstGeom>
          <a:ln w="0">
            <a:noFill/>
          </a:ln>
        </p:spPr>
      </p:sp>
      <p:sp>
        <p:nvSpPr>
          <p:cNvPr id="326"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0372BDD7-908C-4358-AD76-BC70647FC187}"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28" name="PlaceHolder 1"/>
          <p:cNvSpPr>
            <a:spLocks noGrp="1"/>
          </p:cNvSpPr>
          <p:nvPr>
            <p:ph type="sldImg"/>
          </p:nvPr>
        </p:nvSpPr>
        <p:spPr>
          <a:xfrm>
            <a:off x="1199880" y="704520"/>
            <a:ext cx="4687920" cy="3515040"/>
          </a:xfrm>
          <a:prstGeom prst="rect">
            <a:avLst/>
          </a:prstGeom>
          <a:ln w="0">
            <a:noFill/>
          </a:ln>
        </p:spPr>
      </p:sp>
      <p:sp>
        <p:nvSpPr>
          <p:cNvPr id="329"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3941E0D0-E2BA-4A3F-86DE-199018CD344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31" name="PlaceHolder 1"/>
          <p:cNvSpPr>
            <a:spLocks noGrp="1"/>
          </p:cNvSpPr>
          <p:nvPr>
            <p:ph type="sldImg"/>
          </p:nvPr>
        </p:nvSpPr>
        <p:spPr>
          <a:xfrm>
            <a:off x="1199880" y="704520"/>
            <a:ext cx="4687920" cy="3515040"/>
          </a:xfrm>
          <a:prstGeom prst="rect">
            <a:avLst/>
          </a:prstGeom>
          <a:ln w="0">
            <a:noFill/>
          </a:ln>
        </p:spPr>
      </p:sp>
      <p:sp>
        <p:nvSpPr>
          <p:cNvPr id="332"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9DCC60C2-8A56-49CA-8BE1-7F28F2AEB49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34" name="PlaceHolder 1"/>
          <p:cNvSpPr>
            <a:spLocks noGrp="1"/>
          </p:cNvSpPr>
          <p:nvPr>
            <p:ph type="sldImg"/>
          </p:nvPr>
        </p:nvSpPr>
        <p:spPr>
          <a:xfrm>
            <a:off x="1199880" y="704520"/>
            <a:ext cx="4687920" cy="3515040"/>
          </a:xfrm>
          <a:prstGeom prst="rect">
            <a:avLst/>
          </a:prstGeom>
          <a:ln w="0">
            <a:noFill/>
          </a:ln>
        </p:spPr>
      </p:sp>
      <p:sp>
        <p:nvSpPr>
          <p:cNvPr id="335"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F720B0CD-76C6-4EA5-824B-CFA487E6CFC6}"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37" name="PlaceHolder 1"/>
          <p:cNvSpPr>
            <a:spLocks noGrp="1"/>
          </p:cNvSpPr>
          <p:nvPr>
            <p:ph type="sldImg"/>
          </p:nvPr>
        </p:nvSpPr>
        <p:spPr>
          <a:xfrm>
            <a:off x="1199880" y="704520"/>
            <a:ext cx="4687920" cy="3515040"/>
          </a:xfrm>
          <a:prstGeom prst="rect">
            <a:avLst/>
          </a:prstGeom>
          <a:ln w="0">
            <a:noFill/>
          </a:ln>
        </p:spPr>
      </p:sp>
      <p:sp>
        <p:nvSpPr>
          <p:cNvPr id="338"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FE4634F8-509C-4432-9CD1-CD181014C4EF}"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40" name="PlaceHolder 1"/>
          <p:cNvSpPr>
            <a:spLocks noGrp="1"/>
          </p:cNvSpPr>
          <p:nvPr>
            <p:ph type="sldImg"/>
          </p:nvPr>
        </p:nvSpPr>
        <p:spPr>
          <a:xfrm>
            <a:off x="1199880" y="704520"/>
            <a:ext cx="4687920" cy="3515040"/>
          </a:xfrm>
          <a:prstGeom prst="rect">
            <a:avLst/>
          </a:prstGeom>
          <a:ln w="0">
            <a:noFill/>
          </a:ln>
        </p:spPr>
      </p:sp>
      <p:sp>
        <p:nvSpPr>
          <p:cNvPr id="341"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Rectangle 7"/>
          <p:cNvSpPr/>
          <p:nvPr/>
        </p:nvSpPr>
        <p:spPr>
          <a:xfrm>
            <a:off x="4016160" y="8905680"/>
            <a:ext cx="3070440" cy="466920"/>
          </a:xfrm>
          <a:prstGeom prst="rect">
            <a:avLst/>
          </a:prstGeom>
          <a:noFill/>
          <a:ln w="38160">
            <a:noFill/>
          </a:ln>
        </p:spPr>
        <p:style>
          <a:lnRef idx="0"/>
          <a:fillRef idx="0"/>
          <a:effectRef idx="0"/>
          <a:fontRef idx="minor"/>
        </p:style>
        <p:txBody>
          <a:bodyPr wrap="none" lIns="93960" tIns="46800" rIns="93960" bIns="46800" anchor="b">
            <a:noAutofit/>
          </a:bodyPr>
          <a:p>
            <a:pPr algn="r">
              <a:lnSpc>
                <a:spcPct val="100000"/>
              </a:lnSpc>
              <a:tabLst>
                <a:tab pos="0" algn="l"/>
                <a:tab pos="939960" algn="l"/>
                <a:tab pos="1879560" algn="l"/>
                <a:tab pos="2819520" algn="l"/>
                <a:tab pos="3759120" algn="l"/>
                <a:tab pos="4699080" algn="l"/>
                <a:tab pos="5638680" algn="l"/>
                <a:tab pos="6578640" algn="l"/>
                <a:tab pos="7518240" algn="l"/>
                <a:tab pos="8458200" algn="l"/>
                <a:tab pos="9398160" algn="l"/>
                <a:tab pos="10337760" algn="l"/>
              </a:tabLst>
            </a:pPr>
            <a:fld id="{0675CBF9-7DE9-46E2-B56D-2F5942E399A6}"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Verdana"/>
            </a:endParaRPr>
          </a:p>
        </p:txBody>
      </p:sp>
      <p:sp>
        <p:nvSpPr>
          <p:cNvPr id="343" name="PlaceHolder 1"/>
          <p:cNvSpPr>
            <a:spLocks noGrp="1"/>
          </p:cNvSpPr>
          <p:nvPr>
            <p:ph type="sldImg"/>
          </p:nvPr>
        </p:nvSpPr>
        <p:spPr>
          <a:xfrm>
            <a:off x="1199880" y="704520"/>
            <a:ext cx="4687920" cy="3515040"/>
          </a:xfrm>
          <a:prstGeom prst="rect">
            <a:avLst/>
          </a:prstGeom>
          <a:ln w="0">
            <a:noFill/>
          </a:ln>
        </p:spPr>
      </p:sp>
      <p:sp>
        <p:nvSpPr>
          <p:cNvPr id="344" name="PlaceHolder 2"/>
          <p:cNvSpPr>
            <a:spLocks noGrp="1"/>
          </p:cNvSpPr>
          <p:nvPr>
            <p:ph type="body"/>
          </p:nvPr>
        </p:nvSpPr>
        <p:spPr>
          <a:xfrm>
            <a:off x="944280" y="4452840"/>
            <a:ext cx="5197680" cy="4214880"/>
          </a:xfrm>
          <a:prstGeom prst="rect">
            <a:avLst/>
          </a:prstGeom>
          <a:noFill/>
          <a:ln w="0">
            <a:noFill/>
          </a:ln>
        </p:spPr>
        <p:txBody>
          <a:bodyPr lIns="0" tIns="0" rIns="0" bIns="0" anchor="ctr">
            <a:noAutofit/>
          </a:bodyPr>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solidFill>
          <a:srgbClr val="FFFFFF"/>
        </a:solidFill>
      </p:bgPr>
    </p:bg>
    <p:spTree>
      <p:nvGrpSpPr>
        <p:cNvPr id="1" name=""/>
        <p:cNvGrpSpPr/>
        <p:nvPr/>
      </p:nvGrpSpPr>
      <p:grpSpPr>
        <a:xfrm>
          <a:off x="0" y="0"/>
          <a:ext cx="0" cy="0"/>
          <a:chOff x="0" y="0"/>
          <a:chExt cx="0" cy="0"/>
        </a:xfrm>
      </p:grpSpPr>
      <p:pic>
        <p:nvPicPr>
          <p:cNvPr id="2" name="Picture 2" descr="dino_3"/>
          <p:cNvPicPr/>
          <p:nvPr/>
        </p:nvPicPr>
        <p:blipFill>
          <a:blip r:embed="rId2"/>
          <a:stretch/>
        </p:blipFill>
        <p:spPr>
          <a:xfrm>
            <a:off x="285480" y="0"/>
            <a:ext cx="1195560" cy="907920"/>
          </a:xfrm>
          <a:prstGeom prst="rect">
            <a:avLst/>
          </a:prstGeom>
          <a:noFill/>
          <a:ln w="38160">
            <a:noFill/>
          </a:ln>
        </p:spPr>
      </p:pic>
      <p:sp>
        <p:nvSpPr>
          <p:cNvPr id="3" name="PlaceHolder 1"/>
          <p:cNvSpPr>
            <a:spLocks noGrp="1"/>
          </p:cNvSpPr>
          <p:nvPr>
            <p:ph type="title"/>
          </p:nvPr>
        </p:nvSpPr>
        <p:spPr>
          <a:xfrm>
            <a:off x="457200" y="277200"/>
            <a:ext cx="8229600" cy="576360"/>
          </a:xfrm>
          <a:prstGeom prst="rect">
            <a:avLst/>
          </a:prstGeom>
          <a:noFill/>
          <a:ln w="0">
            <a:noFill/>
          </a:ln>
        </p:spPr>
        <p:txBody>
          <a:bodyPr lIns="90000" tIns="46800" rIns="90000" bIns="46800" anchor="b">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3200" b="1" u="none" strike="noStrike">
                <a:solidFill>
                  <a:srgbClr val="006699"/>
                </a:solidFill>
                <a:effectLst/>
                <a:uFillTx/>
                <a:latin typeface="Arial"/>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Click to edit the title text format</a:t>
            </a:r>
            <a:endParaRPr lang="en-US" sz="3200" b="1" u="none" strike="noStrike">
              <a:solidFill>
                <a:srgbClr val="006699"/>
              </a:solidFill>
              <a:effectLst/>
              <a:uFillTx/>
              <a:latin typeface="Arial"/>
            </a:endParaRPr>
          </a:p>
        </p:txBody>
      </p:sp>
      <p:sp>
        <p:nvSpPr>
          <p:cNvPr id="4" name="PlaceHolder 2"/>
          <p:cNvSpPr>
            <a:spLocks noGrp="1"/>
          </p:cNvSpPr>
          <p:nvPr>
            <p:ph type="body"/>
          </p:nvPr>
        </p:nvSpPr>
        <p:spPr>
          <a:xfrm>
            <a:off x="806400" y="1233000"/>
            <a:ext cx="8229600" cy="4530600"/>
          </a:xfrm>
          <a:prstGeom prst="rect">
            <a:avLst/>
          </a:prstGeom>
          <a:noFill/>
          <a:ln w="0">
            <a:noFill/>
          </a:ln>
        </p:spPr>
        <p:txBody>
          <a:bodyPr lIns="90000" tIns="46800" rIns="90000" bIns="46800" anchor="t">
            <a:normAutofit/>
          </a:bodyPr>
          <a:lstStyle>
            <a:lvl1pPr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1pPr>
            <a:lvl2pPr lvl="1"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2pPr>
            <a:lvl3pPr lvl="2" algn="l">
              <a:spcBef>
                <a:spcPts val="788"/>
              </a:spcBef>
              <a:buClr>
                <a:srgbClr val="009900"/>
              </a:buClr>
              <a:buSzPct val="75000"/>
              <a:buFont typeface="Web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3pPr>
            <a:lvl4pPr lvl="3" algn="l">
              <a:spcBef>
                <a:spcPts val="788"/>
              </a:spcBef>
              <a:buClr>
                <a:srgbClr val="FFCC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4pPr>
            <a:lvl5pPr lvl="4" algn="l">
              <a:spcBef>
                <a:spcPts val="788"/>
              </a:spcBef>
              <a:buClr>
                <a:srgbClr val="FF0066"/>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5pPr>
            <a:lvl6pPr lvl="5"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6pPr>
            <a:lvl7pPr lvl="6"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7pPr>
          </a:lstStyle>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Click to edit the outline text format</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Second Outline Level</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Third Outline Level</a:t>
            </a:r>
            <a:endParaRPr lang="en-US" sz="1800" b="0" u="none" strike="noStrike">
              <a:solidFill>
                <a:srgbClr val="000000"/>
              </a:solidFill>
              <a:effectLst/>
              <a:uFillTx/>
              <a:latin typeface="Arial"/>
            </a:endParaRPr>
          </a:p>
          <a:p>
            <a:pPr marL="1428840" lvl="3" indent="-228600" algn="l">
              <a:spcBef>
                <a:spcPts val="788"/>
              </a:spcBef>
              <a:buClr>
                <a:srgbClr val="FFCC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Fourth Outline Level</a:t>
            </a:r>
            <a:endParaRPr lang="en-US" sz="1800" b="0" u="none" strike="noStrike">
              <a:solidFill>
                <a:srgbClr val="000000"/>
              </a:solidFill>
              <a:effectLst/>
              <a:uFillTx/>
              <a:latin typeface="Arial"/>
            </a:endParaRPr>
          </a:p>
          <a:p>
            <a:pPr marL="1771560" lvl="4" indent="-228600" algn="l">
              <a:spcBef>
                <a:spcPts val="788"/>
              </a:spcBef>
              <a:buClr>
                <a:srgbClr val="FF0066"/>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Fifth Outline Level</a:t>
            </a:r>
            <a:endParaRPr lang="en-US" sz="1800" b="0" u="none" strike="noStrike">
              <a:solidFill>
                <a:srgbClr val="000000"/>
              </a:solidFill>
              <a:effectLst/>
              <a:uFillTx/>
              <a:latin typeface="Arial"/>
            </a:endParaRPr>
          </a:p>
          <a:p>
            <a:pPr marL="1771560" lvl="5" indent="-228600"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Sixth Outline Level</a:t>
            </a:r>
            <a:endParaRPr lang="en-US" sz="1800" b="0" u="none" strike="noStrike">
              <a:solidFill>
                <a:srgbClr val="000000"/>
              </a:solidFill>
              <a:effectLst/>
              <a:uFillTx/>
              <a:latin typeface="Arial"/>
            </a:endParaRPr>
          </a:p>
          <a:p>
            <a:pPr marL="1771560" lvl="6" indent="-228600"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Seventh Outline Level</a:t>
            </a:r>
            <a:endParaRPr lang="en-US" sz="1800" b="0" u="none" strike="noStrike">
              <a:solidFill>
                <a:srgbClr val="000000"/>
              </a:solidFill>
              <a:effectLst/>
              <a:uFillTx/>
              <a:latin typeface="Arial"/>
            </a:endParaRPr>
          </a:p>
        </p:txBody>
      </p:sp>
      <p:sp>
        <p:nvSpPr>
          <p:cNvPr id="5" name="Rectangle 5"/>
          <p:cNvSpPr/>
          <p:nvPr/>
        </p:nvSpPr>
        <p:spPr>
          <a:xfrm>
            <a:off x="0" y="0"/>
            <a:ext cx="228600" cy="2286000"/>
          </a:xfrm>
          <a:prstGeom prst="rect">
            <a:avLst/>
          </a:prstGeom>
          <a:solidFill>
            <a:srgbClr val="336699"/>
          </a:solidFill>
          <a:ln w="38160">
            <a:noFill/>
          </a:ln>
        </p:spPr>
        <p:style>
          <a:lnRef idx="0"/>
          <a:fillRef idx="0"/>
          <a:effectRef idx="0"/>
          <a:fontRef idx="minor"/>
        </p:style>
        <p:txBody>
          <a:bodyPr wrap="none" lIns="90000" tIns="46800" rIns="90000" bIns="46800" anchor="ctr">
            <a:noAutofit/>
          </a:bodyPr>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Verdana"/>
            </a:endParaRPr>
          </a:p>
        </p:txBody>
      </p:sp>
      <p:sp>
        <p:nvSpPr>
          <p:cNvPr id="6" name="Line 6"/>
          <p:cNvSpPr/>
          <p:nvPr/>
        </p:nvSpPr>
        <p:spPr>
          <a:xfrm>
            <a:off x="457200" y="860400"/>
            <a:ext cx="8076960" cy="0"/>
          </a:xfrm>
          <a:prstGeom prst="line">
            <a:avLst/>
          </a:prstGeom>
          <a:ln w="18720">
            <a:solidFill>
              <a:srgbClr val="336699"/>
            </a:solidFill>
            <a:miter/>
          </a:ln>
        </p:spPr>
        <p:style>
          <a:lnRef idx="0"/>
          <a:fillRef idx="0"/>
          <a:effectRef idx="0"/>
          <a:fontRef idx="minor"/>
        </p:style>
        <p:txBody>
          <a:bodyPr lIns="90000" tIns="-46800" rIns="90000" bIns="-46800" anchor="t">
            <a:noAutofit/>
          </a:bodyPr>
          <a:p>
            <a:endParaRPr lang="en-US" sz="1800" b="0" u="none" strike="noStrike">
              <a:solidFill>
                <a:srgbClr val="000000"/>
              </a:solidFill>
              <a:effectLst/>
              <a:uFillTx/>
              <a:latin typeface="Verdana"/>
            </a:endParaRPr>
          </a:p>
        </p:txBody>
      </p:sp>
      <p:sp>
        <p:nvSpPr>
          <p:cNvPr id="7" name="Rectangle 7"/>
          <p:cNvSpPr/>
          <p:nvPr/>
        </p:nvSpPr>
        <p:spPr>
          <a:xfrm>
            <a:off x="0" y="2286000"/>
            <a:ext cx="228600" cy="2286000"/>
          </a:xfrm>
          <a:prstGeom prst="rect">
            <a:avLst/>
          </a:prstGeom>
          <a:solidFill>
            <a:srgbClr val="99CCFF"/>
          </a:solidFill>
          <a:ln w="38160">
            <a:noFill/>
          </a:ln>
        </p:spPr>
        <p:style>
          <a:lnRef idx="0"/>
          <a:fillRef idx="0"/>
          <a:effectRef idx="0"/>
          <a:fontRef idx="minor"/>
        </p:style>
        <p:txBody>
          <a:bodyPr wrap="none" lIns="90000" tIns="46800" rIns="90000" bIns="46800" anchor="ctr">
            <a:noAutofit/>
          </a:bodyPr>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Verdana"/>
            </a:endParaRPr>
          </a:p>
        </p:txBody>
      </p:sp>
      <p:sp>
        <p:nvSpPr>
          <p:cNvPr id="8" name="Rectangle 8"/>
          <p:cNvSpPr/>
          <p:nvPr/>
        </p:nvSpPr>
        <p:spPr>
          <a:xfrm>
            <a:off x="0" y="4572000"/>
            <a:ext cx="228600" cy="2286000"/>
          </a:xfrm>
          <a:prstGeom prst="rect">
            <a:avLst/>
          </a:prstGeom>
          <a:solidFill>
            <a:srgbClr val="336699"/>
          </a:solidFill>
          <a:ln w="38160">
            <a:noFill/>
          </a:ln>
        </p:spPr>
        <p:style>
          <a:lnRef idx="0"/>
          <a:fillRef idx="0"/>
          <a:effectRef idx="0"/>
          <a:fontRef idx="minor"/>
        </p:style>
        <p:txBody>
          <a:bodyPr wrap="none" lIns="90000" tIns="46800" rIns="90000" bIns="46800" anchor="ctr">
            <a:noAutofit/>
          </a:bodyPr>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Verdana"/>
            </a:endParaRPr>
          </a:p>
        </p:txBody>
      </p:sp>
      <p:sp>
        <p:nvSpPr>
          <p:cNvPr id="9" name="Text Box 9"/>
          <p:cNvSpPr/>
          <p:nvPr/>
        </p:nvSpPr>
        <p:spPr>
          <a:xfrm>
            <a:off x="4027320" y="6613200"/>
            <a:ext cx="904680" cy="245880"/>
          </a:xfrm>
          <a:prstGeom prst="rect">
            <a:avLst/>
          </a:prstGeom>
          <a:noFill/>
          <a:ln w="38160">
            <a:noFill/>
          </a:ln>
        </p:spPr>
        <p:style>
          <a:lnRef idx="0"/>
          <a:fillRef idx="0"/>
          <a:effectRef idx="0"/>
          <a:fontRef idx="minor"/>
        </p:style>
        <p:txBody>
          <a:bodyPr wrap="none" lIns="90000" tIns="46800" rIns="90000" bIns="46800" anchor="t">
            <a:spAutoFit/>
          </a:bodyPr>
          <a:p>
            <a:pPr algn="ct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6699"/>
                </a:solidFill>
                <a:effectLst/>
                <a:uFillTx/>
                <a:latin typeface="Arial"/>
              </a:rPr>
              <a:t>b.</a:t>
            </a:r>
            <a:fld id="{753A3622-3A5F-4A8B-A071-50A3BB4C3A5E}" type="slidenum">
              <a:rPr lang="en-US" sz="1000" b="1" u="none" strike="noStrike">
                <a:solidFill>
                  <a:srgbClr val="006699"/>
                </a:solidFill>
                <a:effectLst/>
                <a:uFillTx/>
                <a:latin typeface="Arial"/>
              </a:rPr>
              <a:t>&lt;number&gt;</a:t>
            </a:fld>
            <a:endParaRPr lang="en-US" sz="1000" b="0" u="none" strike="noStrike">
              <a:solidFill>
                <a:srgbClr val="000000"/>
              </a:solidFill>
              <a:effectLst/>
              <a:uFillTx/>
              <a:latin typeface="Verdana"/>
            </a:endParaRPr>
          </a:p>
        </p:txBody>
      </p:sp>
      <p:sp>
        <p:nvSpPr>
          <p:cNvPr id="10" name="Text Box 10"/>
          <p:cNvSpPr/>
          <p:nvPr/>
        </p:nvSpPr>
        <p:spPr>
          <a:xfrm>
            <a:off x="6489360" y="6588000"/>
            <a:ext cx="2713320" cy="245880"/>
          </a:xfrm>
          <a:prstGeom prst="rect">
            <a:avLst/>
          </a:prstGeom>
          <a:noFill/>
          <a:ln w="38160">
            <a:noFill/>
          </a:ln>
        </p:spPr>
        <p:style>
          <a:lnRef idx="0"/>
          <a:fillRef idx="0"/>
          <a:effectRef idx="0"/>
          <a:fontRef idx="minor"/>
        </p:style>
        <p:txBody>
          <a:bodyPr lIns="90000" tIns="46800" rIns="90000" bIns="46800" anchor="t">
            <a:spAutoFit/>
          </a:bodyPr>
          <a:p>
            <a:pPr algn="ct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6699"/>
                </a:solidFill>
                <a:effectLst/>
                <a:uFillTx/>
                <a:latin typeface="Arial"/>
              </a:rPr>
              <a:t>Silberschatz, Galvin and Gagne ©2013</a:t>
            </a:r>
            <a:endParaRPr lang="en-US" sz="1000" b="0" u="none" strike="noStrike">
              <a:solidFill>
                <a:srgbClr val="000000"/>
              </a:solidFill>
              <a:effectLst/>
              <a:uFillTx/>
              <a:latin typeface="Verdana"/>
            </a:endParaRPr>
          </a:p>
        </p:txBody>
      </p:sp>
      <p:sp>
        <p:nvSpPr>
          <p:cNvPr id="11" name="Text Box 11"/>
          <p:cNvSpPr/>
          <p:nvPr/>
        </p:nvSpPr>
        <p:spPr>
          <a:xfrm>
            <a:off x="195120" y="6621120"/>
            <a:ext cx="2618640" cy="245880"/>
          </a:xfrm>
          <a:prstGeom prst="rect">
            <a:avLst/>
          </a:prstGeom>
          <a:noFill/>
          <a:ln w="38160">
            <a:noFill/>
          </a:ln>
        </p:spPr>
        <p:style>
          <a:lnRef idx="0"/>
          <a:fillRef idx="0"/>
          <a:effectRef idx="0"/>
          <a:fontRef idx="minor"/>
        </p:style>
        <p:txBody>
          <a:bodyPr wrap="none" lIns="90000" tIns="46800" rIns="90000" bIns="46800" anchor="t">
            <a:spAutoFit/>
          </a:bodyPr>
          <a:p>
            <a:pP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6699"/>
                </a:solidFill>
                <a:effectLst/>
                <a:uFillTx/>
                <a:latin typeface="Arial"/>
              </a:rPr>
              <a:t>Operating System Concepts – 9</a:t>
            </a:r>
            <a:r>
              <a:rPr lang="en-US" sz="1000" b="1" u="none" strike="noStrike" baseline="30000">
                <a:solidFill>
                  <a:srgbClr val="006699"/>
                </a:solidFill>
                <a:effectLst/>
                <a:uFillTx/>
                <a:latin typeface="Arial"/>
              </a:rPr>
              <a:t>th</a:t>
            </a:r>
            <a:r>
              <a:rPr lang="en-US" sz="1000" b="1" u="none" strike="noStrike">
                <a:solidFill>
                  <a:srgbClr val="006699"/>
                </a:solidFill>
                <a:effectLst/>
                <a:uFillTx/>
                <a:latin typeface="Arial"/>
              </a:rPr>
              <a:t> Edition</a:t>
            </a:r>
            <a:endParaRPr lang="en-US" sz="1000" b="0" u="none" strike="noStrike">
              <a:solidFill>
                <a:srgbClr val="000000"/>
              </a:solidFill>
              <a:effectLst/>
              <a:uFillTx/>
              <a:latin typeface="Verdana"/>
            </a:endParaRPr>
          </a:p>
        </p:txBody>
      </p:sp>
      <p:pic>
        <p:nvPicPr>
          <p:cNvPr id="12" name="Picture 12" descr="dino_6"/>
          <p:cNvPicPr/>
          <p:nvPr/>
        </p:nvPicPr>
        <p:blipFill>
          <a:blip r:embed="rId3"/>
          <a:stretch/>
        </p:blipFill>
        <p:spPr>
          <a:xfrm>
            <a:off x="7773840" y="5849640"/>
            <a:ext cx="1284120" cy="792360"/>
          </a:xfrm>
          <a:prstGeom prst="rect">
            <a:avLst/>
          </a:prstGeom>
          <a:noFill/>
          <a:ln w="38160">
            <a:noFill/>
          </a:ln>
        </p:spPr>
      </p:pic>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1">
    <p:bg>
      <p:bgPr>
        <a:solidFill>
          <a:srgbClr val="FFFFFF"/>
        </a:solidFill>
      </p:bgPr>
    </p:bg>
    <p:spTree>
      <p:nvGrpSpPr>
        <p:cNvPr id="1" name=""/>
        <p:cNvGrpSpPr/>
        <p:nvPr/>
      </p:nvGrpSpPr>
      <p:grpSpPr>
        <a:xfrm>
          <a:off x="0" y="0"/>
          <a:ext cx="0" cy="0"/>
          <a:chOff x="0" y="0"/>
          <a:chExt cx="0" cy="0"/>
        </a:xfrm>
      </p:grpSpPr>
      <p:grpSp>
        <p:nvGrpSpPr>
          <p:cNvPr id="13" name="Group 3"/>
          <p:cNvGrpSpPr/>
          <p:nvPr/>
        </p:nvGrpSpPr>
        <p:grpSpPr>
          <a:xfrm>
            <a:off x="198360" y="2960640"/>
            <a:ext cx="8610480" cy="201600"/>
            <a:chOff x="198360" y="2960640"/>
            <a:chExt cx="8610480" cy="201600"/>
          </a:xfrm>
        </p:grpSpPr>
        <p:sp>
          <p:nvSpPr>
            <p:cNvPr id="14" name="Rectangle 4"/>
            <p:cNvSpPr/>
            <p:nvPr/>
          </p:nvSpPr>
          <p:spPr>
            <a:xfrm>
              <a:off x="198360" y="2960640"/>
              <a:ext cx="2869920" cy="201600"/>
            </a:xfrm>
            <a:prstGeom prst="rect">
              <a:avLst/>
            </a:prstGeom>
            <a:solidFill>
              <a:srgbClr val="336699"/>
            </a:solidFill>
            <a:ln w="38160">
              <a:noFill/>
            </a:ln>
          </p:spPr>
          <p:style>
            <a:lnRef idx="0"/>
            <a:fillRef idx="0"/>
            <a:effectRef idx="0"/>
            <a:fontRef idx="minor"/>
          </p:style>
          <p:txBody>
            <a:bodyPr wrap="none" lIns="90000" tIns="46800" rIns="90000" bIns="46800" anchor="ctr">
              <a:noAutofit/>
            </a:bodyPr>
            <a:p>
              <a:endParaRPr lang="en-US" sz="1800" b="0" u="none" strike="noStrike">
                <a:solidFill>
                  <a:srgbClr val="000000"/>
                </a:solidFill>
                <a:effectLst/>
                <a:uFillTx/>
                <a:latin typeface="Verdana"/>
              </a:endParaRPr>
            </a:p>
          </p:txBody>
        </p:sp>
        <p:sp>
          <p:nvSpPr>
            <p:cNvPr id="15" name="Rectangle 5"/>
            <p:cNvSpPr/>
            <p:nvPr/>
          </p:nvSpPr>
          <p:spPr>
            <a:xfrm>
              <a:off x="3068280" y="2960640"/>
              <a:ext cx="2870280" cy="201600"/>
            </a:xfrm>
            <a:prstGeom prst="rect">
              <a:avLst/>
            </a:prstGeom>
            <a:solidFill>
              <a:srgbClr val="99CCFF"/>
            </a:solidFill>
            <a:ln w="38160">
              <a:noFill/>
            </a:ln>
          </p:spPr>
          <p:style>
            <a:lnRef idx="0"/>
            <a:fillRef idx="0"/>
            <a:effectRef idx="0"/>
            <a:fontRef idx="minor"/>
          </p:style>
          <p:txBody>
            <a:bodyPr wrap="none" lIns="90000" tIns="46800" rIns="90000" bIns="46800" anchor="ctr">
              <a:noAutofit/>
            </a:bodyPr>
            <a:p>
              <a:endParaRPr lang="en-US" sz="1800" b="0" u="none" strike="noStrike">
                <a:solidFill>
                  <a:srgbClr val="000000"/>
                </a:solidFill>
                <a:effectLst/>
                <a:uFillTx/>
                <a:latin typeface="Verdana"/>
              </a:endParaRPr>
            </a:p>
          </p:txBody>
        </p:sp>
        <p:sp>
          <p:nvSpPr>
            <p:cNvPr id="16" name="Rectangle 6"/>
            <p:cNvSpPr/>
            <p:nvPr/>
          </p:nvSpPr>
          <p:spPr>
            <a:xfrm>
              <a:off x="5938560" y="2960640"/>
              <a:ext cx="2870280" cy="201600"/>
            </a:xfrm>
            <a:prstGeom prst="rect">
              <a:avLst/>
            </a:prstGeom>
            <a:solidFill>
              <a:srgbClr val="336699"/>
            </a:solidFill>
            <a:ln w="38160">
              <a:noFill/>
            </a:ln>
          </p:spPr>
          <p:style>
            <a:lnRef idx="0"/>
            <a:fillRef idx="0"/>
            <a:effectRef idx="0"/>
            <a:fontRef idx="minor"/>
          </p:style>
          <p:txBody>
            <a:bodyPr wrap="none" lIns="90000" tIns="46800" rIns="90000" bIns="46800" anchor="ctr">
              <a:noAutofit/>
            </a:bodyPr>
            <a:p>
              <a:endParaRPr lang="en-US" sz="1800" b="0" u="none" strike="noStrike">
                <a:solidFill>
                  <a:srgbClr val="000000"/>
                </a:solidFill>
                <a:effectLst/>
                <a:uFillTx/>
                <a:latin typeface="Verdana"/>
              </a:endParaRPr>
            </a:p>
          </p:txBody>
        </p:sp>
      </p:grpSp>
      <p:sp>
        <p:nvSpPr>
          <p:cNvPr id="17" name="Text Box 7"/>
          <p:cNvSpPr/>
          <p:nvPr/>
        </p:nvSpPr>
        <p:spPr>
          <a:xfrm>
            <a:off x="6489360" y="6588000"/>
            <a:ext cx="2713320" cy="245880"/>
          </a:xfrm>
          <a:prstGeom prst="rect">
            <a:avLst/>
          </a:prstGeom>
          <a:noFill/>
          <a:ln w="38160">
            <a:noFill/>
          </a:ln>
        </p:spPr>
        <p:style>
          <a:lnRef idx="0"/>
          <a:fillRef idx="0"/>
          <a:effectRef idx="0"/>
          <a:fontRef idx="minor"/>
        </p:style>
        <p:txBody>
          <a:bodyPr lIns="90000" tIns="46800" rIns="90000" bIns="46800" anchor="t">
            <a:spAutoFit/>
          </a:bodyPr>
          <a:p>
            <a:pPr algn="ct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336699"/>
                </a:solidFill>
                <a:effectLst/>
                <a:uFillTx/>
                <a:latin typeface="Arial"/>
              </a:rPr>
              <a:t>Silberschatz, Galvin and Gagne ©2018</a:t>
            </a:r>
            <a:endParaRPr lang="en-US" sz="1000" b="0" u="none" strike="noStrike">
              <a:solidFill>
                <a:srgbClr val="000000"/>
              </a:solidFill>
              <a:effectLst/>
              <a:uFillTx/>
              <a:latin typeface="Verdana"/>
            </a:endParaRPr>
          </a:p>
        </p:txBody>
      </p:sp>
      <p:sp>
        <p:nvSpPr>
          <p:cNvPr id="18" name="Text Box 8"/>
          <p:cNvSpPr/>
          <p:nvPr/>
        </p:nvSpPr>
        <p:spPr>
          <a:xfrm>
            <a:off x="47520" y="6613200"/>
            <a:ext cx="2688840" cy="245880"/>
          </a:xfrm>
          <a:prstGeom prst="rect">
            <a:avLst/>
          </a:prstGeom>
          <a:noFill/>
          <a:ln w="38160">
            <a:noFill/>
          </a:ln>
        </p:spPr>
        <p:style>
          <a:lnRef idx="0"/>
          <a:fillRef idx="0"/>
          <a:effectRef idx="0"/>
          <a:fontRef idx="minor"/>
        </p:style>
        <p:txBody>
          <a:bodyPr wrap="none" lIns="90000" tIns="46800" rIns="90000" bIns="46800" anchor="t">
            <a:spAutoFit/>
          </a:bodyPr>
          <a:p>
            <a:pP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336699"/>
                </a:solidFill>
                <a:effectLst/>
                <a:uFillTx/>
                <a:latin typeface="Arial"/>
              </a:rPr>
              <a:t>Operating System Concepts – 10</a:t>
            </a:r>
            <a:r>
              <a:rPr lang="en-US" sz="1000" b="1" u="none" strike="noStrike" baseline="30000">
                <a:solidFill>
                  <a:srgbClr val="336699"/>
                </a:solidFill>
                <a:effectLst/>
                <a:uFillTx/>
                <a:latin typeface="Arial"/>
              </a:rPr>
              <a:t>th</a:t>
            </a:r>
            <a:r>
              <a:rPr lang="en-US" sz="1000" b="1" u="none" strike="noStrike">
                <a:solidFill>
                  <a:srgbClr val="336699"/>
                </a:solidFill>
                <a:effectLst/>
                <a:uFillTx/>
                <a:latin typeface="Arial"/>
              </a:rPr>
              <a:t> Edition</a:t>
            </a:r>
            <a:endParaRPr lang="en-US" sz="1000" b="0" u="none" strike="noStrike">
              <a:solidFill>
                <a:srgbClr val="000000"/>
              </a:solidFill>
              <a:effectLst/>
              <a:uFillTx/>
              <a:latin typeface="Verdana"/>
            </a:endParaRPr>
          </a:p>
        </p:txBody>
      </p:sp>
      <p:pic>
        <p:nvPicPr>
          <p:cNvPr id="19" name="Picture 9" descr="dino_4"/>
          <p:cNvPicPr/>
          <p:nvPr/>
        </p:nvPicPr>
        <p:blipFill>
          <a:blip r:embed="rId2"/>
          <a:stretch/>
        </p:blipFill>
        <p:spPr>
          <a:xfrm>
            <a:off x="3360600" y="4157640"/>
            <a:ext cx="2062080" cy="1593720"/>
          </a:xfrm>
          <a:prstGeom prst="rect">
            <a:avLst/>
          </a:prstGeom>
          <a:noFill/>
          <a:ln w="75960">
            <a:solidFill>
              <a:srgbClr val="336699"/>
            </a:solidFill>
            <a:miter/>
          </a:ln>
        </p:spPr>
      </p:pic>
      <p:sp>
        <p:nvSpPr>
          <p:cNvPr id="20" name="Rectangle 10"/>
          <p:cNvSpPr/>
          <p:nvPr/>
        </p:nvSpPr>
        <p:spPr>
          <a:xfrm>
            <a:off x="3224160" y="4006800"/>
            <a:ext cx="2336760" cy="1887480"/>
          </a:xfrm>
          <a:prstGeom prst="rect">
            <a:avLst/>
          </a:prstGeom>
          <a:noFill/>
          <a:ln w="56880">
            <a:solidFill>
              <a:srgbClr val="66CCFF"/>
            </a:solidFill>
            <a:miter/>
          </a:ln>
        </p:spPr>
        <p:style>
          <a:lnRef idx="0"/>
          <a:fillRef idx="0"/>
          <a:effectRef idx="0"/>
          <a:fontRef idx="minor"/>
        </p:style>
        <p:txBody>
          <a:bodyPr wrap="none" lIns="90000" tIns="46800" rIns="90000" bIns="46800" anchor="ctr">
            <a:noAutofit/>
          </a:bodyPr>
          <a:p>
            <a:endParaRPr lang="en-US" sz="1800" b="0" u="none" strike="noStrike">
              <a:solidFill>
                <a:srgbClr val="000000"/>
              </a:solidFill>
              <a:effectLst/>
              <a:uFillTx/>
              <a:latin typeface="Verdana"/>
            </a:endParaRPr>
          </a:p>
        </p:txBody>
      </p:sp>
      <p:sp>
        <p:nvSpPr>
          <p:cNvPr id="21" name="PlaceHolder 1"/>
          <p:cNvSpPr>
            <a:spLocks noGrp="1"/>
          </p:cNvSpPr>
          <p:nvPr>
            <p:ph type="title"/>
          </p:nvPr>
        </p:nvSpPr>
        <p:spPr>
          <a:xfrm>
            <a:off x="457200" y="277200"/>
            <a:ext cx="8229600" cy="576360"/>
          </a:xfrm>
          <a:prstGeom prst="rect">
            <a:avLst/>
          </a:prstGeom>
          <a:noFill/>
          <a:ln w="0">
            <a:noFill/>
          </a:ln>
        </p:spPr>
        <p:txBody>
          <a:bodyPr lIns="90000" tIns="46800" rIns="90000" bIns="46800" anchor="b">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3200" b="1" u="none" strike="noStrike">
                <a:solidFill>
                  <a:srgbClr val="006699"/>
                </a:solidFill>
                <a:effectLst/>
                <a:uFillTx/>
                <a:latin typeface="Arial"/>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Click to edit the title text format</a:t>
            </a:r>
            <a:endParaRPr lang="en-US" sz="3200" b="1" u="none" strike="noStrike">
              <a:solidFill>
                <a:srgbClr val="006699"/>
              </a:solidFill>
              <a:effectLst/>
              <a:uFillTx/>
              <a:latin typeface="Arial"/>
            </a:endParaRPr>
          </a:p>
        </p:txBody>
      </p:sp>
      <p:sp>
        <p:nvSpPr>
          <p:cNvPr id="22" name="PlaceHolder 2"/>
          <p:cNvSpPr>
            <a:spLocks noGrp="1"/>
          </p:cNvSpPr>
          <p:nvPr>
            <p:ph type="body"/>
          </p:nvPr>
        </p:nvSpPr>
        <p:spPr>
          <a:xfrm>
            <a:off x="806400" y="1233000"/>
            <a:ext cx="8229600" cy="4530600"/>
          </a:xfrm>
          <a:prstGeom prst="rect">
            <a:avLst/>
          </a:prstGeom>
          <a:noFill/>
          <a:ln w="0">
            <a:noFill/>
          </a:ln>
        </p:spPr>
        <p:txBody>
          <a:bodyPr lIns="90000" tIns="46800" rIns="90000" bIns="46800" anchor="t">
            <a:normAutofit/>
          </a:bodyPr>
          <a:lstStyle>
            <a:lvl1pPr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1pPr>
            <a:lvl2pPr lvl="1"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2pPr>
            <a:lvl3pPr lvl="2" algn="l">
              <a:spcBef>
                <a:spcPts val="788"/>
              </a:spcBef>
              <a:buClr>
                <a:srgbClr val="009900"/>
              </a:buClr>
              <a:buSzPct val="75000"/>
              <a:buFont typeface="Web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3pPr>
            <a:lvl4pPr lvl="3" algn="l">
              <a:spcBef>
                <a:spcPts val="788"/>
              </a:spcBef>
              <a:buClr>
                <a:srgbClr val="FFCC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4pPr>
            <a:lvl5pPr lvl="4" algn="l">
              <a:spcBef>
                <a:spcPts val="788"/>
              </a:spcBef>
              <a:buClr>
                <a:srgbClr val="FF0066"/>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5pPr>
            <a:lvl6pPr lvl="5"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6pPr>
            <a:lvl7pPr lvl="6"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1800" b="0" u="none" strike="noStrike">
                <a:solidFill>
                  <a:srgbClr val="000000"/>
                </a:solidFill>
                <a:effectLst/>
                <a:uFillTx/>
                <a:latin typeface="Arial"/>
              </a:defRPr>
            </a:lvl7pPr>
          </a:lstStyle>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Click to edit the outline text format</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Second Outline Level</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Third Outline Level</a:t>
            </a:r>
            <a:endParaRPr lang="en-US" sz="1800" b="0" u="none" strike="noStrike">
              <a:solidFill>
                <a:srgbClr val="000000"/>
              </a:solidFill>
              <a:effectLst/>
              <a:uFillTx/>
              <a:latin typeface="Arial"/>
            </a:endParaRPr>
          </a:p>
          <a:p>
            <a:pPr marL="1428840" lvl="3" indent="-228600" algn="l">
              <a:spcBef>
                <a:spcPts val="788"/>
              </a:spcBef>
              <a:buClr>
                <a:srgbClr val="FFCC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Fourth Outline Level</a:t>
            </a:r>
            <a:endParaRPr lang="en-US" sz="1800" b="0" u="none" strike="noStrike">
              <a:solidFill>
                <a:srgbClr val="000000"/>
              </a:solidFill>
              <a:effectLst/>
              <a:uFillTx/>
              <a:latin typeface="Arial"/>
            </a:endParaRPr>
          </a:p>
          <a:p>
            <a:pPr marL="1771560" lvl="4" indent="-228600" algn="l">
              <a:spcBef>
                <a:spcPts val="788"/>
              </a:spcBef>
              <a:buClr>
                <a:srgbClr val="FF0066"/>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Fifth Outline Level</a:t>
            </a:r>
            <a:endParaRPr lang="en-US" sz="1800" b="0" u="none" strike="noStrike">
              <a:solidFill>
                <a:srgbClr val="000000"/>
              </a:solidFill>
              <a:effectLst/>
              <a:uFillTx/>
              <a:latin typeface="Arial"/>
            </a:endParaRPr>
          </a:p>
          <a:p>
            <a:pPr marL="1771560" lvl="5" indent="-228600"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Sixth Outline Level</a:t>
            </a:r>
            <a:endParaRPr lang="en-US" sz="1800" b="0" u="none" strike="noStrike">
              <a:solidFill>
                <a:srgbClr val="000000"/>
              </a:solidFill>
              <a:effectLst/>
              <a:uFillTx/>
              <a:latin typeface="Arial"/>
            </a:endParaRPr>
          </a:p>
          <a:p>
            <a:pPr marL="1771560" lvl="6" indent="-228600" algn="l">
              <a:spcBef>
                <a:spcPts val="788"/>
              </a:spcBef>
              <a:buClr>
                <a:srgbClr val="000000"/>
              </a:buClr>
              <a:buSzPct val="75000"/>
              <a:buFont typeface="Helvetica"/>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Seventh Outline Level</a:t>
            </a:r>
            <a:endParaRPr lang="en-US" sz="1800" b="0" u="none" strike="noStrik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 name="PlaceHolder 1"/>
          <p:cNvSpPr>
            <a:spLocks noGrp="1"/>
          </p:cNvSpPr>
          <p:nvPr>
            <p:ph type="title"/>
          </p:nvPr>
        </p:nvSpPr>
        <p:spPr>
          <a:xfrm>
            <a:off x="685800" y="821880"/>
            <a:ext cx="7772400" cy="212724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300" b="1" u="none" strike="noStrike">
                <a:solidFill>
                  <a:srgbClr val="006699"/>
                </a:solidFill>
                <a:effectLst/>
                <a:uFillTx/>
                <a:latin typeface="Arial"/>
              </a:rPr>
              <a:t>Appendix B:  Windows 7</a:t>
            </a:r>
            <a:endParaRPr lang="en-US" sz="4300" b="1" u="none" strike="noStrike">
              <a:solidFill>
                <a:srgbClr val="006699"/>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 name="PlaceHolder 1"/>
          <p:cNvSpPr>
            <a:spLocks noGrp="1"/>
          </p:cNvSpPr>
          <p:nvPr>
            <p:ph type="title"/>
          </p:nvPr>
        </p:nvSpPr>
        <p:spPr>
          <a:xfrm>
            <a:off x="1031760" y="175680"/>
            <a:ext cx="76550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Appendix B:  Windows 7</a:t>
            </a:r>
            <a:endParaRPr lang="en-US" sz="3200" b="1" u="none" strike="noStrike">
              <a:solidFill>
                <a:srgbClr val="006699"/>
              </a:solidFill>
              <a:effectLst/>
              <a:uFillTx/>
              <a:latin typeface="Arial"/>
            </a:endParaRPr>
          </a:p>
        </p:txBody>
      </p:sp>
      <p:sp>
        <p:nvSpPr>
          <p:cNvPr id="32" name="PlaceHolder 2"/>
          <p:cNvSpPr>
            <a:spLocks noGrp="1"/>
          </p:cNvSpPr>
          <p:nvPr>
            <p:ph/>
          </p:nvPr>
        </p:nvSpPr>
        <p:spPr>
          <a:xfrm>
            <a:off x="834840" y="1117440"/>
            <a:ext cx="6988320" cy="41068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History</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Design Principles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System Components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Environmental Subsystems </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File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Networking</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Programmer Interface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16128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Objectives</a:t>
            </a:r>
            <a:endParaRPr lang="en-US" sz="3200" b="1" u="none" strike="noStrike">
              <a:solidFill>
                <a:srgbClr val="006699"/>
              </a:solidFill>
              <a:effectLst/>
              <a:uFillTx/>
              <a:latin typeface="Arial"/>
            </a:endParaRPr>
          </a:p>
        </p:txBody>
      </p:sp>
      <p:sp>
        <p:nvSpPr>
          <p:cNvPr id="34" name="PlaceHolder 2"/>
          <p:cNvSpPr>
            <a:spLocks noGrp="1"/>
          </p:cNvSpPr>
          <p:nvPr>
            <p:ph/>
          </p:nvPr>
        </p:nvSpPr>
        <p:spPr>
          <a:xfrm>
            <a:off x="806400" y="1233000"/>
            <a:ext cx="757368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explore the principles upon which Windows 7 is designed and the specific components involved in the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understand how Windows 7 can run programs designed for other operating systems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provide a detailed explanation of the Windows 7 file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illustrate the networking protocols supported in Windows 7</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cover the interface available to system and application programmers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147600"/>
            <a:ext cx="82296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Windows 7 </a:t>
            </a:r>
            <a:endParaRPr lang="en-US" sz="3200" b="1" u="none" strike="noStrike">
              <a:solidFill>
                <a:srgbClr val="006699"/>
              </a:solidFill>
              <a:effectLst/>
              <a:uFillTx/>
              <a:latin typeface="Arial"/>
            </a:endParaRPr>
          </a:p>
        </p:txBody>
      </p:sp>
      <p:sp>
        <p:nvSpPr>
          <p:cNvPr id="36" name="PlaceHolder 2"/>
          <p:cNvSpPr>
            <a:spLocks noGrp="1"/>
          </p:cNvSpPr>
          <p:nvPr>
            <p:ph/>
          </p:nvPr>
        </p:nvSpPr>
        <p:spPr>
          <a:xfrm>
            <a:off x="848880" y="1145520"/>
            <a:ext cx="7731000" cy="5311800"/>
          </a:xfrm>
          <a:prstGeom prst="rect">
            <a:avLst/>
          </a:prstGeom>
          <a:noFill/>
          <a:ln w="0">
            <a:noFill/>
          </a:ln>
        </p:spPr>
        <p:txBody>
          <a:bodyPr lIns="91440" tIns="45720" rIns="91440" bIns="45720" anchor="t">
            <a:normAutofit/>
          </a:bodyPr>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32-bit preemptive multitasking operating system for Intel microprocessors</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Key goals for the system:</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portability</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security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POSIX compliance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multiprocessor support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extensibility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international support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compatibility with MS-DOS and MS-Windows applications.</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Uses a micro-kernel architecture</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Available in six client versions, Starter, Home Basic, Home Premium, Professional, Enterprise and Ultimate. With the exception of Starter edition (32-bit only) all are available in both 32-bit and 64-bit.</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Available in three server versions (all 64-bit only), Standard, Enterprise and Datacenter</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190440"/>
            <a:ext cx="82296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History</a:t>
            </a:r>
            <a:endParaRPr lang="en-US" sz="3200" b="1" u="none" strike="noStrike">
              <a:solidFill>
                <a:srgbClr val="006699"/>
              </a:solidFill>
              <a:effectLst/>
              <a:uFillTx/>
              <a:latin typeface="Arial"/>
            </a:endParaRPr>
          </a:p>
        </p:txBody>
      </p:sp>
      <p:sp>
        <p:nvSpPr>
          <p:cNvPr id="38" name="PlaceHolder 2"/>
          <p:cNvSpPr>
            <a:spLocks noGrp="1"/>
          </p:cNvSpPr>
          <p:nvPr>
            <p:ph/>
          </p:nvPr>
        </p:nvSpPr>
        <p:spPr>
          <a:xfrm>
            <a:off x="815400" y="1233000"/>
            <a:ext cx="751212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 1988, Microsoft decided to develop a “new technology” (NT) portable operating system that supported both the OS/2 and POSIX APIs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Originally, NT was supposed to use the OS/2 API as its native environment but during development NT was changed to use the Win32 API, reflecting the popularity of Windows 3.0.</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PlaceHolder 1"/>
          <p:cNvSpPr>
            <a:spLocks noGrp="1"/>
          </p:cNvSpPr>
          <p:nvPr>
            <p:ph type="title"/>
          </p:nvPr>
        </p:nvSpPr>
        <p:spPr>
          <a:xfrm>
            <a:off x="1050480" y="175680"/>
            <a:ext cx="763596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Design Principles</a:t>
            </a:r>
            <a:endParaRPr lang="en-US" sz="3200" b="1" u="none" strike="noStrike">
              <a:solidFill>
                <a:srgbClr val="006699"/>
              </a:solidFill>
              <a:effectLst/>
              <a:uFillTx/>
              <a:latin typeface="Arial"/>
            </a:endParaRPr>
          </a:p>
        </p:txBody>
      </p:sp>
      <p:sp>
        <p:nvSpPr>
          <p:cNvPr id="40" name="PlaceHolder 2"/>
          <p:cNvSpPr>
            <a:spLocks noGrp="1"/>
          </p:cNvSpPr>
          <p:nvPr>
            <p:ph/>
          </p:nvPr>
        </p:nvSpPr>
        <p:spPr>
          <a:xfrm>
            <a:off x="878760" y="1117080"/>
            <a:ext cx="7635960" cy="48466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Extensibility — layered architecture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Executive, which runs in protected mode, provides the basic system services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On top of the executive, several server subsystems operate in user mode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Modular structure allows additional environmental subsystems to be added without affecting the executive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Portability  — Windows 7 can be moved from one hardware architecture to another with relatively few changes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Written in C and C++</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Processor-specific portions are written in assembly language for a given processor architecture (small amount of such code).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Platform-dependent code is isolated in a dynamic link library (DLL) called the “hardware abstraction layer” (HAL)</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847440" y="161280"/>
            <a:ext cx="783936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Design Principles (Cont.)</a:t>
            </a:r>
            <a:endParaRPr lang="en-US" sz="3200" b="1" u="none" strike="noStrike">
              <a:solidFill>
                <a:srgbClr val="006699"/>
              </a:solidFill>
              <a:effectLst/>
              <a:uFillTx/>
              <a:latin typeface="Arial"/>
            </a:endParaRPr>
          </a:p>
        </p:txBody>
      </p:sp>
      <p:sp>
        <p:nvSpPr>
          <p:cNvPr id="42" name="PlaceHolder 2"/>
          <p:cNvSpPr>
            <a:spLocks noGrp="1"/>
          </p:cNvSpPr>
          <p:nvPr>
            <p:ph/>
          </p:nvPr>
        </p:nvSpPr>
        <p:spPr>
          <a:xfrm>
            <a:off x="864720" y="1088640"/>
            <a:ext cx="7637400" cy="50655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Reliability — Windows 7 uses hardware protection for virtual memory, and software protection mechanisms for operating system resources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Compatibility — applications that follow the IEEE 1003.1 (POSIX) standard can be complied to run on 7 without changing the source code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Performance — Windows 7 subsystems can communicate with one another via high-performance message passing</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Preemption of low priority threads enables the system to respond quickly to external events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Designed for symmetrical multiprocessing</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International support  — supports different locales via the national language support (NLS) API</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0412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Windows 7 Architecture</a:t>
            </a:r>
            <a:endParaRPr lang="en-US" sz="3200" b="1" u="none" strike="noStrike">
              <a:solidFill>
                <a:srgbClr val="006699"/>
              </a:solidFill>
              <a:effectLst/>
              <a:uFillTx/>
              <a:latin typeface="Arial"/>
            </a:endParaRPr>
          </a:p>
        </p:txBody>
      </p:sp>
      <p:sp>
        <p:nvSpPr>
          <p:cNvPr id="44" name="PlaceHolder 2"/>
          <p:cNvSpPr>
            <a:spLocks noGrp="1"/>
          </p:cNvSpPr>
          <p:nvPr>
            <p:ph/>
          </p:nvPr>
        </p:nvSpPr>
        <p:spPr>
          <a:xfrm>
            <a:off x="806040" y="1233000"/>
            <a:ext cx="767700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Layered system of module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Protected mode  —  </a:t>
            </a:r>
            <a:r>
              <a:rPr lang="en-US" sz="1800" b="1" u="none" strike="noStrike">
                <a:solidFill>
                  <a:srgbClr val="3366FF"/>
                </a:solidFill>
                <a:effectLst/>
                <a:uFillTx/>
                <a:latin typeface="Arial"/>
              </a:rPr>
              <a:t>hardware abstraction layer </a:t>
            </a:r>
            <a:r>
              <a:rPr lang="en-US" sz="1800" b="0" u="none" strike="noStrike">
                <a:solidFill>
                  <a:srgbClr val="000000"/>
                </a:solidFill>
                <a:effectLst/>
                <a:uFillTx/>
                <a:latin typeface="Arial"/>
              </a:rPr>
              <a:t>(</a:t>
            </a:r>
            <a:r>
              <a:rPr lang="en-US" sz="1800" b="1" u="none" strike="noStrike">
                <a:solidFill>
                  <a:srgbClr val="3366FF"/>
                </a:solidFill>
                <a:effectLst/>
                <a:uFillTx/>
                <a:latin typeface="Arial"/>
              </a:rPr>
              <a:t>HAL</a:t>
            </a:r>
            <a:r>
              <a:rPr lang="en-US" sz="1800" b="0" u="none" strike="noStrike">
                <a:solidFill>
                  <a:srgbClr val="000000"/>
                </a:solidFill>
                <a:effectLst/>
                <a:uFillTx/>
                <a:latin typeface="Arial"/>
              </a:rPr>
              <a:t>)</a:t>
            </a:r>
            <a:r>
              <a:rPr lang="en-US" sz="1800" b="0" u="none" strike="noStrike">
                <a:solidFill>
                  <a:srgbClr val="000000"/>
                </a:solidFill>
                <a:effectLst/>
                <a:uFillTx/>
                <a:latin typeface="Arial"/>
              </a:rPr>
              <a:t>, kernel, executive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User mode  — collection of subsystems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Environmental subsystems emulate different operating systems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Protection subsystems provide security functions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954000" y="102600"/>
            <a:ext cx="7732800" cy="70812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Depiction of 7 Architecture</a:t>
            </a:r>
            <a:endParaRPr lang="en-US" sz="3200" b="1" u="none" strike="noStrike">
              <a:solidFill>
                <a:srgbClr val="006699"/>
              </a:solidFill>
              <a:effectLst/>
              <a:uFillTx/>
              <a:latin typeface="Arial"/>
            </a:endParaRPr>
          </a:p>
        </p:txBody>
      </p:sp>
      <p:pic>
        <p:nvPicPr>
          <p:cNvPr id="46" name="Picture 12"/>
          <p:cNvPicPr/>
          <p:nvPr/>
        </p:nvPicPr>
        <p:blipFill>
          <a:blip r:embed="rId1"/>
          <a:stretch/>
        </p:blipFill>
        <p:spPr>
          <a:xfrm>
            <a:off x="1755720" y="1212840"/>
            <a:ext cx="6143400" cy="4609800"/>
          </a:xfrm>
          <a:prstGeom prst="rect">
            <a:avLst/>
          </a:prstGeom>
          <a:noFill/>
          <a:ln w="3816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PlaceHolder 1"/>
          <p:cNvSpPr>
            <a:spLocks noGrp="1"/>
          </p:cNvSpPr>
          <p:nvPr>
            <p:ph/>
          </p:nvPr>
        </p:nvSpPr>
        <p:spPr>
          <a:xfrm>
            <a:off x="848880" y="1093680"/>
            <a:ext cx="7597800" cy="4989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Foundation for the executive and the subsystems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Never paged out of memory; execution is never preempted</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Four main responsibilities: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thread scheduling</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interrupt and exception handling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low-level processor synchronization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recovery after a power failure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Kernel is object-oriented, uses two sets of objects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Arial"/>
              </a:rPr>
              <a:t>dispatcher objects</a:t>
            </a:r>
            <a:r>
              <a:rPr lang="en-US" sz="1800" b="0" u="none" strike="noStrike">
                <a:solidFill>
                  <a:srgbClr val="000000"/>
                </a:solidFill>
                <a:effectLst/>
                <a:uFillTx/>
                <a:latin typeface="Arial"/>
              </a:rPr>
              <a:t> control dispatching and synchronization (events, mutants, mutexes, semaphores, threads and timers)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Arial"/>
              </a:rPr>
              <a:t>control objects</a:t>
            </a:r>
            <a:r>
              <a:rPr lang="en-US" sz="1800" b="0" u="none" strike="noStrike">
                <a:solidFill>
                  <a:srgbClr val="000000"/>
                </a:solidFill>
                <a:effectLst/>
                <a:uFillTx/>
                <a:latin typeface="Arial"/>
              </a:rPr>
              <a:t> (asynchronous procedure calls, interrupts, power notify, power status, process and profile objects)</a:t>
            </a:r>
            <a:endParaRPr lang="en-US" sz="1800" b="0" u="none" strike="noStrike">
              <a:solidFill>
                <a:srgbClr val="000000"/>
              </a:solidFill>
              <a:effectLst/>
              <a:uFillTx/>
              <a:latin typeface="Arial"/>
            </a:endParaRPr>
          </a:p>
        </p:txBody>
      </p:sp>
      <p:sp>
        <p:nvSpPr>
          <p:cNvPr id="48" name="PlaceHolder 2"/>
          <p:cNvSpPr>
            <a:spLocks noGrp="1"/>
          </p:cNvSpPr>
          <p:nvPr>
            <p:ph type="title"/>
          </p:nvPr>
        </p:nvSpPr>
        <p:spPr>
          <a:xfrm>
            <a:off x="992160" y="175680"/>
            <a:ext cx="76946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System Components — Kernel</a:t>
            </a:r>
            <a:endParaRPr lang="en-US" sz="3200" b="1" u="none" strike="noStrike">
              <a:solidFill>
                <a:srgbClr val="006699"/>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894960" y="117000"/>
            <a:ext cx="779148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Kernel — Process and Threads</a:t>
            </a:r>
            <a:endParaRPr lang="en-US" sz="3200" b="1" u="none" strike="noStrike">
              <a:solidFill>
                <a:srgbClr val="006699"/>
              </a:solidFill>
              <a:effectLst/>
              <a:uFillTx/>
              <a:latin typeface="Arial"/>
            </a:endParaRPr>
          </a:p>
        </p:txBody>
      </p:sp>
      <p:sp>
        <p:nvSpPr>
          <p:cNvPr id="50" name="PlaceHolder 2"/>
          <p:cNvSpPr>
            <a:spLocks noGrp="1"/>
          </p:cNvSpPr>
          <p:nvPr>
            <p:ph/>
          </p:nvPr>
        </p:nvSpPr>
        <p:spPr>
          <a:xfrm>
            <a:off x="806040" y="1233000"/>
            <a:ext cx="767700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process has a virtual memory address space, information (such as a base priority), and an affinity for one or more processors.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Threads are the unit of execution scheduled by the kernel’s dispatcher.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thread has its own state, including a priority, processor affinity, and accounting information.</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thread can be one of six states:  </a:t>
            </a:r>
            <a:r>
              <a:rPr lang="en-US" sz="1800" b="0" i="1" u="none" strike="noStrike">
                <a:solidFill>
                  <a:srgbClr val="000000"/>
                </a:solidFill>
                <a:effectLst/>
                <a:uFillTx/>
                <a:latin typeface="Arial"/>
              </a:rPr>
              <a:t>ready</a:t>
            </a:r>
            <a:r>
              <a:rPr lang="en-US" sz="1800" b="0" i="1" u="none" strike="noStrike">
                <a:solidFill>
                  <a:srgbClr val="000000"/>
                </a:solidFill>
                <a:effectLst/>
                <a:uFillTx/>
                <a:latin typeface="Arial"/>
              </a:rPr>
              <a:t>, standby, running, waiting, transition</a:t>
            </a:r>
            <a:r>
              <a:rPr lang="en-US" sz="1800" b="0" u="none" strike="noStrike">
                <a:solidFill>
                  <a:srgbClr val="000000"/>
                </a:solidFill>
                <a:effectLst/>
                <a:uFillTx/>
                <a:latin typeface="Arial"/>
              </a:rPr>
              <a:t>, and </a:t>
            </a:r>
            <a:r>
              <a:rPr lang="en-US" sz="1800" b="0" i="1" u="none" strike="noStrike">
                <a:solidFill>
                  <a:srgbClr val="000000"/>
                </a:solidFill>
                <a:effectLst/>
                <a:uFillTx/>
                <a:latin typeface="Arial"/>
              </a:rPr>
              <a:t>terminated.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147600"/>
            <a:ext cx="82296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Kernel — Scheduling</a:t>
            </a:r>
            <a:endParaRPr lang="en-US" sz="3200" b="1" u="none" strike="noStrike">
              <a:solidFill>
                <a:srgbClr val="006699"/>
              </a:solidFill>
              <a:effectLst/>
              <a:uFillTx/>
              <a:latin typeface="Arial"/>
            </a:endParaRPr>
          </a:p>
        </p:txBody>
      </p:sp>
      <p:sp>
        <p:nvSpPr>
          <p:cNvPr id="52" name="PlaceHolder 2"/>
          <p:cNvSpPr>
            <a:spLocks noGrp="1"/>
          </p:cNvSpPr>
          <p:nvPr>
            <p:ph/>
          </p:nvPr>
        </p:nvSpPr>
        <p:spPr>
          <a:xfrm>
            <a:off x="861840" y="1112400"/>
            <a:ext cx="7594560" cy="476244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dispatcher uses a 32-level priority scheme to determine the order of thread execution.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Priorities are divided into two classes</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real-time class contains threads with priorities ranging from 16 to 31</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variable class contains threads having priorities from 0 to 15</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Characteristics of Windows 7’s priority strategy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Trends to give very good response times to interactive threads that are using the mouse and windows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Enables I/O-bound threads to keep the I/O devices busy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Complete-bound threads soak up the spare CPU cycles in the background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1064520" y="204120"/>
            <a:ext cx="77821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Kernel — Scheduling (Cont.) </a:t>
            </a:r>
            <a:endParaRPr lang="en-US" sz="3200" b="1" u="none" strike="noStrike">
              <a:solidFill>
                <a:srgbClr val="006699"/>
              </a:solidFill>
              <a:effectLst/>
              <a:uFillTx/>
              <a:latin typeface="Arial"/>
            </a:endParaRPr>
          </a:p>
        </p:txBody>
      </p:sp>
      <p:sp>
        <p:nvSpPr>
          <p:cNvPr id="54" name="PlaceHolder 2"/>
          <p:cNvSpPr>
            <a:spLocks noGrp="1"/>
          </p:cNvSpPr>
          <p:nvPr>
            <p:ph/>
          </p:nvPr>
        </p:nvSpPr>
        <p:spPr>
          <a:xfrm>
            <a:off x="834480" y="1159920"/>
            <a:ext cx="7621560" cy="44658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Scheduling can occur when a thread enters the ready or wait state, when a thread terminates, or when an application changes a thread’s priority or processor affinity</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Real-time threads are given preferential access to the CPU; but 7 does not guarantee that a real-time thread will start to execute within any particular time limit.</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This is known as </a:t>
            </a:r>
            <a:r>
              <a:rPr lang="en-US" sz="1800" b="0" i="1" u="none" strike="noStrike">
                <a:solidFill>
                  <a:srgbClr val="000000"/>
                </a:solidFill>
                <a:effectLst/>
                <a:uFillTx/>
                <a:latin typeface="Arial"/>
              </a:rPr>
              <a:t>soft realtime.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975960" y="-68400"/>
            <a:ext cx="7893360" cy="844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Windows 7 Interrupt Request Levels</a:t>
            </a:r>
            <a:endParaRPr lang="en-US" sz="3200" b="1" u="none" strike="noStrike">
              <a:solidFill>
                <a:srgbClr val="006699"/>
              </a:solidFill>
              <a:effectLst/>
              <a:uFillTx/>
              <a:latin typeface="Arial"/>
            </a:endParaRPr>
          </a:p>
        </p:txBody>
      </p:sp>
      <p:pic>
        <p:nvPicPr>
          <p:cNvPr id="56" name="Picture 1029"/>
          <p:cNvPicPr/>
          <p:nvPr/>
        </p:nvPicPr>
        <p:blipFill>
          <a:blip r:embed="rId1"/>
          <a:stretch/>
        </p:blipFill>
        <p:spPr>
          <a:xfrm>
            <a:off x="1523880" y="1265040"/>
            <a:ext cx="6885000" cy="3579840"/>
          </a:xfrm>
          <a:prstGeom prst="rect">
            <a:avLst/>
          </a:prstGeom>
          <a:noFill/>
          <a:ln w="3816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807840" y="190440"/>
            <a:ext cx="787896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Kernel — Trap Handling</a:t>
            </a:r>
            <a:endParaRPr lang="en-US" sz="3200" b="1" u="none" strike="noStrike">
              <a:solidFill>
                <a:srgbClr val="006699"/>
              </a:solidFill>
              <a:effectLst/>
              <a:uFillTx/>
              <a:latin typeface="Arial"/>
            </a:endParaRPr>
          </a:p>
        </p:txBody>
      </p:sp>
      <p:sp>
        <p:nvSpPr>
          <p:cNvPr id="58" name="PlaceHolder 2"/>
          <p:cNvSpPr>
            <a:spLocks noGrp="1"/>
          </p:cNvSpPr>
          <p:nvPr>
            <p:ph/>
          </p:nvPr>
        </p:nvSpPr>
        <p:spPr>
          <a:xfrm>
            <a:off x="820440" y="1145880"/>
            <a:ext cx="7786800" cy="45309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kernel provides trap handling when exceptions and interrupts are generated by hardware of software.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Exceptions that cannot be handled by the trap handler are handled by the kernel's </a:t>
            </a:r>
            <a:r>
              <a:rPr lang="en-US" sz="1800" b="1" u="none" strike="noStrike">
                <a:solidFill>
                  <a:srgbClr val="3366FF"/>
                </a:solidFill>
                <a:effectLst/>
                <a:uFillTx/>
                <a:latin typeface="Arial"/>
              </a:rPr>
              <a:t>exception dispatcher</a:t>
            </a:r>
            <a:r>
              <a:rPr lang="en-US" sz="1800" b="0" u="none" strike="noStrike">
                <a:solidFill>
                  <a:srgbClr val="000000"/>
                </a:solidFill>
                <a:effectLst/>
                <a:uFillTx/>
                <a:latin typeface="Arial"/>
              </a:rPr>
              <a: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interrupt dispatcher in the kernel handles interrupts by calling either an interrupt service routine (such as in a device driver) or an internal kernel routine.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kernel uses spin locks that reside in global memory to achieve multiprocessor mutual exclusion.</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title"/>
          </p:nvPr>
        </p:nvSpPr>
        <p:spPr>
          <a:xfrm>
            <a:off x="788400" y="175680"/>
            <a:ext cx="78980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Executive — Object Manager</a:t>
            </a:r>
            <a:endParaRPr lang="en-US" sz="3200" b="1" u="none" strike="noStrike">
              <a:solidFill>
                <a:srgbClr val="006699"/>
              </a:solidFill>
              <a:effectLst/>
              <a:uFillTx/>
              <a:latin typeface="Arial"/>
            </a:endParaRPr>
          </a:p>
        </p:txBody>
      </p:sp>
      <p:sp>
        <p:nvSpPr>
          <p:cNvPr id="60" name="PlaceHolder 2"/>
          <p:cNvSpPr>
            <a:spLocks noGrp="1"/>
          </p:cNvSpPr>
          <p:nvPr>
            <p:ph/>
          </p:nvPr>
        </p:nvSpPr>
        <p:spPr>
          <a:xfrm>
            <a:off x="878760" y="1174320"/>
            <a:ext cx="760428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uses objects for all its services and entities; the object manger supervises the use of all the objects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Generates an object </a:t>
            </a:r>
            <a:r>
              <a:rPr lang="en-US" sz="1800" b="0" i="1" u="none" strike="noStrike">
                <a:solidFill>
                  <a:srgbClr val="000000"/>
                </a:solidFill>
                <a:effectLst/>
                <a:uFillTx/>
                <a:latin typeface="Arial"/>
              </a:rPr>
              <a:t>handle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Checks security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Keeps track of which processes are using each object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Objects are manipulated by a standard set of methods, namely </a:t>
            </a:r>
            <a:r>
              <a:rPr lang="en-US" sz="1800" b="0" u="none" strike="noStrike">
                <a:solidFill>
                  <a:srgbClr val="000000"/>
                </a:solidFill>
                <a:effectLst/>
                <a:uFillTx/>
                <a:latin typeface="Courier New"/>
              </a:rPr>
              <a:t>create, open, close, delete, query name, parse</a:t>
            </a:r>
            <a:r>
              <a:rPr lang="en-US" sz="1800" b="0" u="none" strike="noStrike">
                <a:solidFill>
                  <a:srgbClr val="000000"/>
                </a:solidFill>
                <a:effectLst/>
                <a:uFillTx/>
                <a:latin typeface="Arial"/>
              </a:rPr>
              <a:t> and </a:t>
            </a:r>
            <a:r>
              <a:rPr lang="en-US" sz="1800" b="0" u="none" strike="noStrike">
                <a:solidFill>
                  <a:srgbClr val="000000"/>
                </a:solidFill>
                <a:effectLst/>
                <a:uFillTx/>
                <a:latin typeface="Courier New"/>
              </a:rPr>
              <a:t>security</a:t>
            </a:r>
            <a:r>
              <a:rPr lang="en-US" sz="1800" b="0" u="none" strike="noStrike">
                <a:solidFill>
                  <a:srgbClr val="000000"/>
                </a:solidFill>
                <a:effectLst/>
                <a:uFillTx/>
                <a:latin typeface="Arial"/>
              </a:rPr>
              <a:t>.</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661680" y="175680"/>
            <a:ext cx="80251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Executive — Naming Objects</a:t>
            </a:r>
            <a:endParaRPr lang="en-US" sz="3200" b="1" u="none" strike="noStrike">
              <a:solidFill>
                <a:srgbClr val="006699"/>
              </a:solidFill>
              <a:effectLst/>
              <a:uFillTx/>
              <a:latin typeface="Arial"/>
            </a:endParaRPr>
          </a:p>
        </p:txBody>
      </p:sp>
      <p:sp>
        <p:nvSpPr>
          <p:cNvPr id="62" name="PlaceHolder 2"/>
          <p:cNvSpPr>
            <a:spLocks noGrp="1"/>
          </p:cNvSpPr>
          <p:nvPr>
            <p:ph/>
          </p:nvPr>
        </p:nvSpPr>
        <p:spPr>
          <a:xfrm>
            <a:off x="818640" y="1272960"/>
            <a:ext cx="7674120" cy="49435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Windows 7 executive allows almost any object to be given a name, which may be either permanent or temporary. Exceptions are process, thread and some others object types.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Object names are structured like file path names in MS-DOS and UNIX.</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implements a </a:t>
            </a:r>
            <a:r>
              <a:rPr lang="en-US" sz="1800" b="0" i="1" u="none" strike="noStrike">
                <a:solidFill>
                  <a:srgbClr val="000000"/>
                </a:solidFill>
                <a:effectLst/>
                <a:uFillTx/>
                <a:latin typeface="Arial"/>
              </a:rPr>
              <a:t>symbolic link object</a:t>
            </a:r>
            <a:r>
              <a:rPr lang="en-US" sz="1800" b="0" u="none" strike="noStrike">
                <a:solidFill>
                  <a:srgbClr val="000000"/>
                </a:solidFill>
                <a:effectLst/>
                <a:uFillTx/>
                <a:latin typeface="Arial"/>
              </a:rPr>
              <a:t>, which is similar to </a:t>
            </a:r>
            <a:r>
              <a:rPr lang="en-US" sz="1800" b="0" i="1" u="none" strike="noStrike">
                <a:solidFill>
                  <a:srgbClr val="000000"/>
                </a:solidFill>
                <a:effectLst/>
                <a:uFillTx/>
                <a:latin typeface="Arial"/>
              </a:rPr>
              <a:t>symbolic links</a:t>
            </a:r>
            <a:r>
              <a:rPr lang="en-US" sz="1800" b="0" u="none" strike="noStrike">
                <a:solidFill>
                  <a:srgbClr val="000000"/>
                </a:solidFill>
                <a:effectLst/>
                <a:uFillTx/>
                <a:latin typeface="Arial"/>
              </a:rPr>
              <a:t> in UNIX that allow multiple nicknames or aliases to refer to the same file.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process gets an object handle by creating an object by opening an existing one, by receiving a duplicated handle from another process, or by inheriting a handle from a parent process.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object is protected by an access control list.</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637920" y="178920"/>
            <a:ext cx="8407440" cy="60948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Executive — Virtual Memory Manager</a:t>
            </a:r>
            <a:endParaRPr lang="en-US" sz="3000" b="1" u="none" strike="noStrike">
              <a:solidFill>
                <a:srgbClr val="006699"/>
              </a:solidFill>
              <a:effectLst/>
              <a:uFillTx/>
              <a:latin typeface="Arial"/>
            </a:endParaRPr>
          </a:p>
        </p:txBody>
      </p:sp>
      <p:sp>
        <p:nvSpPr>
          <p:cNvPr id="64" name="PlaceHolder 2"/>
          <p:cNvSpPr>
            <a:spLocks noGrp="1"/>
          </p:cNvSpPr>
          <p:nvPr>
            <p:ph/>
          </p:nvPr>
        </p:nvSpPr>
        <p:spPr>
          <a:xfrm>
            <a:off x="833400" y="1142640"/>
            <a:ext cx="7594560" cy="49035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design of the VM manager assumes that the underlying hardware supports virtual to physical mapping a paging mechanism, transparent cache coherence on multiprocessor systems, and virtual addressing aliasing.</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VM manager in Windows 7 uses a page-based management scheme with a page size of 4 KB.</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Windows 7 VM manager uses a two step process to allocate memory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first step reserves a portion of the process’s address space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second step commits the allocation by assigning space in the system’s paging file(s)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title"/>
          </p:nvPr>
        </p:nvSpPr>
        <p:spPr>
          <a:xfrm>
            <a:off x="442800" y="17568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Virtual-Memory Layout</a:t>
            </a:r>
            <a:endParaRPr lang="en-US" sz="3200" b="1" u="none" strike="noStrike">
              <a:solidFill>
                <a:srgbClr val="006699"/>
              </a:solidFill>
              <a:effectLst/>
              <a:uFillTx/>
              <a:latin typeface="Arial"/>
            </a:endParaRPr>
          </a:p>
        </p:txBody>
      </p:sp>
      <p:pic>
        <p:nvPicPr>
          <p:cNvPr id="66" name="Picture 6"/>
          <p:cNvPicPr/>
          <p:nvPr/>
        </p:nvPicPr>
        <p:blipFill>
          <a:blip r:embed="rId1"/>
          <a:stretch/>
        </p:blipFill>
        <p:spPr>
          <a:xfrm>
            <a:off x="1887480" y="1196640"/>
            <a:ext cx="6161040" cy="4618080"/>
          </a:xfrm>
          <a:prstGeom prst="rect">
            <a:avLst/>
          </a:prstGeom>
          <a:noFill/>
          <a:ln w="3816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831240" y="190440"/>
            <a:ext cx="789804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Virtual Memory Manager (Cont.)</a:t>
            </a:r>
            <a:endParaRPr lang="en-US" sz="3200" b="1" u="none" strike="noStrike">
              <a:solidFill>
                <a:srgbClr val="006699"/>
              </a:solidFill>
              <a:effectLst/>
              <a:uFillTx/>
              <a:latin typeface="Arial"/>
            </a:endParaRPr>
          </a:p>
        </p:txBody>
      </p:sp>
      <p:sp>
        <p:nvSpPr>
          <p:cNvPr id="68" name="PlaceHolder 2"/>
          <p:cNvSpPr>
            <a:spLocks noGrp="1"/>
          </p:cNvSpPr>
          <p:nvPr>
            <p:ph/>
          </p:nvPr>
        </p:nvSpPr>
        <p:spPr>
          <a:xfrm>
            <a:off x="819000" y="1245600"/>
            <a:ext cx="7740720" cy="5187960"/>
          </a:xfrm>
          <a:prstGeom prst="rect">
            <a:avLst/>
          </a:prstGeom>
          <a:noFill/>
          <a:ln w="0">
            <a:noFill/>
          </a:ln>
        </p:spPr>
        <p:txBody>
          <a:bodyPr lIns="91440" tIns="45720" rIns="91440" bIns="45720" anchor="t">
            <a:normAutofit/>
          </a:bodyPr>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virtual address translation in Windows 7 uses several data structures</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process has a </a:t>
            </a:r>
            <a:r>
              <a:rPr lang="en-US" sz="1800" b="0" i="1" u="none" strike="noStrike">
                <a:solidFill>
                  <a:srgbClr val="000000"/>
                </a:solidFill>
                <a:effectLst/>
                <a:uFillTx/>
                <a:latin typeface="Arial"/>
              </a:rPr>
              <a:t>page directory</a:t>
            </a:r>
            <a:r>
              <a:rPr lang="en-US" sz="1800" b="0" u="none" strike="noStrike">
                <a:solidFill>
                  <a:srgbClr val="000000"/>
                </a:solidFill>
                <a:effectLst/>
                <a:uFillTx/>
                <a:latin typeface="Arial"/>
              </a:rPr>
              <a:t> that contains 1024 </a:t>
            </a:r>
            <a:r>
              <a:rPr lang="en-US" sz="1800" b="0" i="1" u="none" strike="noStrike">
                <a:solidFill>
                  <a:srgbClr val="000000"/>
                </a:solidFill>
                <a:effectLst/>
                <a:uFillTx/>
                <a:latin typeface="Arial"/>
              </a:rPr>
              <a:t>page directory</a:t>
            </a:r>
            <a:r>
              <a:rPr lang="en-US" sz="1800" b="0" u="none" strike="noStrike">
                <a:solidFill>
                  <a:srgbClr val="000000"/>
                </a:solidFill>
                <a:effectLst/>
                <a:uFillTx/>
                <a:latin typeface="Arial"/>
              </a:rPr>
              <a:t> </a:t>
            </a:r>
            <a:r>
              <a:rPr lang="en-US" sz="1800" b="0" i="1" u="none" strike="noStrike">
                <a:solidFill>
                  <a:srgbClr val="000000"/>
                </a:solidFill>
                <a:effectLst/>
                <a:uFillTx/>
                <a:latin typeface="Arial"/>
              </a:rPr>
              <a:t>entries</a:t>
            </a:r>
            <a:r>
              <a:rPr lang="en-US" sz="1800" b="0" u="none" strike="noStrike">
                <a:solidFill>
                  <a:srgbClr val="000000"/>
                </a:solidFill>
                <a:effectLst/>
                <a:uFillTx/>
                <a:latin typeface="Arial"/>
              </a:rPr>
              <a:t> of size 4 bytes.</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page directory entry points to a </a:t>
            </a:r>
            <a:r>
              <a:rPr lang="en-US" sz="1800" b="0" i="1" u="none" strike="noStrike">
                <a:solidFill>
                  <a:srgbClr val="000000"/>
                </a:solidFill>
                <a:effectLst/>
                <a:uFillTx/>
                <a:latin typeface="Arial"/>
              </a:rPr>
              <a:t>page table</a:t>
            </a:r>
            <a:r>
              <a:rPr lang="en-US" sz="1800" b="0" u="none" strike="noStrike">
                <a:solidFill>
                  <a:srgbClr val="000000"/>
                </a:solidFill>
                <a:effectLst/>
                <a:uFillTx/>
                <a:latin typeface="Arial"/>
              </a:rPr>
              <a:t> which contains 1024 </a:t>
            </a:r>
            <a:r>
              <a:rPr lang="en-US" sz="1800" b="0" i="1" u="none" strike="noStrike">
                <a:solidFill>
                  <a:srgbClr val="000000"/>
                </a:solidFill>
                <a:effectLst/>
                <a:uFillTx/>
                <a:latin typeface="Arial"/>
              </a:rPr>
              <a:t>page table entries</a:t>
            </a:r>
            <a:r>
              <a:rPr lang="en-US" sz="1800" b="0" u="none" strike="noStrike">
                <a:solidFill>
                  <a:srgbClr val="000000"/>
                </a:solidFill>
                <a:effectLst/>
                <a:uFillTx/>
                <a:latin typeface="Arial"/>
              </a:rPr>
              <a:t> (PTEs) of size 4 bytes.</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PTE points to a 4 KB </a:t>
            </a:r>
            <a:r>
              <a:rPr lang="en-US" sz="1800" b="0" i="1" u="none" strike="noStrike">
                <a:solidFill>
                  <a:srgbClr val="000000"/>
                </a:solidFill>
                <a:effectLst/>
                <a:uFillTx/>
                <a:latin typeface="Arial"/>
              </a:rPr>
              <a:t>page frame</a:t>
            </a:r>
            <a:r>
              <a:rPr lang="en-US" sz="1800" b="0" u="none" strike="noStrike">
                <a:solidFill>
                  <a:srgbClr val="000000"/>
                </a:solidFill>
                <a:effectLst/>
                <a:uFillTx/>
                <a:latin typeface="Arial"/>
              </a:rPr>
              <a:t> in physical memory.</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10-bit integer can represent all the values form 0 to 1023, therefore, can select any entry in the page directory, or in a page table.</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This property is used when translating a virtual address pointer to a bye address in physical memory.</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page can be in one of six states: valid, zeroed, free standby, modified and bad.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977760" y="198360"/>
            <a:ext cx="7758000" cy="5904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Virtual-to-Physical Address Translation</a:t>
            </a:r>
            <a:endParaRPr lang="en-US" sz="3000" b="1" u="none" strike="noStrike">
              <a:solidFill>
                <a:srgbClr val="006699"/>
              </a:solidFill>
              <a:effectLst/>
              <a:uFillTx/>
              <a:latin typeface="Arial"/>
            </a:endParaRPr>
          </a:p>
        </p:txBody>
      </p:sp>
      <p:sp>
        <p:nvSpPr>
          <p:cNvPr id="70" name="PlaceHolder 2"/>
          <p:cNvSpPr>
            <a:spLocks noGrp="1"/>
          </p:cNvSpPr>
          <p:nvPr>
            <p:ph/>
          </p:nvPr>
        </p:nvSpPr>
        <p:spPr>
          <a:xfrm>
            <a:off x="833040" y="1240920"/>
            <a:ext cx="7164360" cy="6922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10 bits for page directory entry, 20 bits for page table entry, and 12 bits for byte offset in page</a:t>
            </a:r>
            <a:endParaRPr lang="en-US" sz="1800" b="0" u="none" strike="noStrike">
              <a:solidFill>
                <a:srgbClr val="000000"/>
              </a:solidFill>
              <a:effectLst/>
              <a:uFillTx/>
              <a:latin typeface="Arial"/>
            </a:endParaRPr>
          </a:p>
        </p:txBody>
      </p:sp>
      <p:pic>
        <p:nvPicPr>
          <p:cNvPr id="71" name="Picture 5" descr="22"/>
          <p:cNvPicPr/>
          <p:nvPr/>
        </p:nvPicPr>
        <p:blipFill>
          <a:blip r:embed="rId1"/>
          <a:stretch/>
        </p:blipFill>
        <p:spPr>
          <a:xfrm>
            <a:off x="1552320" y="2165040"/>
            <a:ext cx="6491520" cy="1438560"/>
          </a:xfrm>
          <a:prstGeom prst="rect">
            <a:avLst/>
          </a:prstGeom>
          <a:noFill/>
          <a:ln w="3816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560160" y="21996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Page File Page-Table Entry</a:t>
            </a:r>
            <a:endParaRPr lang="en-US" sz="3200" b="1" u="none" strike="noStrike">
              <a:solidFill>
                <a:srgbClr val="006699"/>
              </a:solidFill>
              <a:effectLst/>
              <a:uFillTx/>
              <a:latin typeface="Arial"/>
            </a:endParaRPr>
          </a:p>
        </p:txBody>
      </p:sp>
      <p:sp>
        <p:nvSpPr>
          <p:cNvPr id="73" name="Rectangle 1029"/>
          <p:cNvSpPr/>
          <p:nvPr/>
        </p:nvSpPr>
        <p:spPr>
          <a:xfrm>
            <a:off x="1225440" y="3203280"/>
            <a:ext cx="6916680" cy="1009800"/>
          </a:xfrm>
          <a:prstGeom prst="rect">
            <a:avLst/>
          </a:prstGeom>
          <a:noFill/>
          <a:ln w="38160">
            <a:noFill/>
          </a:ln>
        </p:spPr>
        <p:style>
          <a:lnRef idx="0"/>
          <a:fillRef idx="0"/>
          <a:effectRef idx="0"/>
          <a:fontRef idx="minor"/>
        </p:style>
        <p:txBody>
          <a:bodyPr lIns="90000" tIns="46800" rIns="90000" bIns="46800" anchor="t">
            <a:normAutofit/>
          </a:bodyPr>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5 bits for page protection, 20 bits for page frame address, 4 bits to select a paging file, and 3 bits that describe the page state.  V = 0</a:t>
            </a:r>
            <a:endParaRPr lang="en-US" sz="1800" b="0" u="none" strike="noStrike">
              <a:solidFill>
                <a:srgbClr val="000000"/>
              </a:solidFill>
              <a:effectLst/>
              <a:uFillTx/>
              <a:latin typeface="Verdana"/>
            </a:endParaRPr>
          </a:p>
        </p:txBody>
      </p:sp>
      <p:pic>
        <p:nvPicPr>
          <p:cNvPr id="74" name="Picture 1032"/>
          <p:cNvPicPr/>
          <p:nvPr/>
        </p:nvPicPr>
        <p:blipFill>
          <a:blip r:embed="rId1"/>
          <a:stretch/>
        </p:blipFill>
        <p:spPr>
          <a:xfrm>
            <a:off x="1769760" y="1207800"/>
            <a:ext cx="6016680" cy="1605240"/>
          </a:xfrm>
          <a:prstGeom prst="rect">
            <a:avLst/>
          </a:prstGeom>
          <a:noFill/>
          <a:ln w="3816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761760" y="22320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Executive — Process Manager</a:t>
            </a:r>
            <a:endParaRPr lang="en-US" sz="3200" b="1" u="none" strike="noStrike">
              <a:solidFill>
                <a:srgbClr val="006699"/>
              </a:solidFill>
              <a:effectLst/>
              <a:uFillTx/>
              <a:latin typeface="Arial"/>
            </a:endParaRPr>
          </a:p>
        </p:txBody>
      </p:sp>
      <p:sp>
        <p:nvSpPr>
          <p:cNvPr id="76" name="PlaceHolder 2"/>
          <p:cNvSpPr>
            <a:spLocks noGrp="1"/>
          </p:cNvSpPr>
          <p:nvPr>
            <p:ph/>
          </p:nvPr>
        </p:nvSpPr>
        <p:spPr>
          <a:xfrm>
            <a:off x="819000" y="1272600"/>
            <a:ext cx="7711920" cy="44830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Provides services for creating, deleting, and using threads and processes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Issues such as parent/child relationships or process hierarchies are left to the particular environmental subsystem that owns the process.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1025280" y="333360"/>
            <a:ext cx="788688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Executive — Local Procedure Call Facility</a:t>
            </a:r>
            <a:endParaRPr lang="en-US" sz="3000" b="1" u="none" strike="noStrike">
              <a:solidFill>
                <a:srgbClr val="006699"/>
              </a:solidFill>
              <a:effectLst/>
              <a:uFillTx/>
              <a:latin typeface="Arial"/>
            </a:endParaRPr>
          </a:p>
        </p:txBody>
      </p:sp>
      <p:sp>
        <p:nvSpPr>
          <p:cNvPr id="78" name="PlaceHolder 2"/>
          <p:cNvSpPr>
            <a:spLocks noGrp="1"/>
          </p:cNvSpPr>
          <p:nvPr>
            <p:ph/>
          </p:nvPr>
        </p:nvSpPr>
        <p:spPr>
          <a:xfrm>
            <a:off x="847440" y="1171440"/>
            <a:ext cx="7561440" cy="48895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LPC passes requests and results between client and server processes within a single machine.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 particular, it is used to request services from the various Windows 7 subsystems.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When a LPC channel is created, one of three types of message passing techniques must be specified.</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First type is suitable for small messages, up to 256 bytes; port's message queue is used as intermediate storage, and the messages are copied from one process to the other.</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Second type avoids copying large messages by pointing to a shared memory section object created for the channel.</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Third method, called </a:t>
            </a:r>
            <a:r>
              <a:rPr lang="en-US" sz="1800" b="0" i="1" u="none" strike="noStrike">
                <a:solidFill>
                  <a:srgbClr val="000000"/>
                </a:solidFill>
                <a:effectLst/>
                <a:uFillTx/>
                <a:latin typeface="Arial"/>
              </a:rPr>
              <a:t>quick</a:t>
            </a:r>
            <a:r>
              <a:rPr lang="en-US" sz="1800" b="0" u="none" strike="noStrike">
                <a:solidFill>
                  <a:srgbClr val="000000"/>
                </a:solidFill>
                <a:effectLst/>
                <a:uFillTx/>
                <a:latin typeface="Arial"/>
              </a:rPr>
              <a:t> LPC was used by graphical display portions of the Win32 subsystem.</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807840" y="190440"/>
            <a:ext cx="787896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Executive — I/O Manager</a:t>
            </a:r>
            <a:endParaRPr lang="en-US" sz="3200" b="1" u="none" strike="noStrike">
              <a:solidFill>
                <a:srgbClr val="006699"/>
              </a:solidFill>
              <a:effectLst/>
              <a:uFillTx/>
              <a:latin typeface="Arial"/>
            </a:endParaRPr>
          </a:p>
        </p:txBody>
      </p:sp>
      <p:sp>
        <p:nvSpPr>
          <p:cNvPr id="80" name="PlaceHolder 2"/>
          <p:cNvSpPr>
            <a:spLocks noGrp="1"/>
          </p:cNvSpPr>
          <p:nvPr>
            <p:ph/>
          </p:nvPr>
        </p:nvSpPr>
        <p:spPr>
          <a:xfrm>
            <a:off x="848880" y="1174320"/>
            <a:ext cx="7653240" cy="5041800"/>
          </a:xfrm>
          <a:prstGeom prst="rect">
            <a:avLst/>
          </a:prstGeom>
          <a:noFill/>
          <a:ln w="0">
            <a:noFill/>
          </a:ln>
        </p:spPr>
        <p:txBody>
          <a:bodyPr lIns="91440" tIns="45720" rIns="91440" bIns="45720" anchor="t">
            <a:normAutofit/>
          </a:bodyPr>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I/O manager is responsible for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file systems</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cache management </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device drivers</a:t>
            </a:r>
            <a:endParaRPr lang="en-US" sz="1800" b="0" u="none" strike="noStrike">
              <a:solidFill>
                <a:srgbClr val="000000"/>
              </a:solidFill>
              <a:effectLst/>
              <a:uFillTx/>
              <a:latin typeface="Arial"/>
            </a:endParaRPr>
          </a:p>
          <a:p>
            <a:pPr marL="743040" lvl="1" indent="-285840" algn="l">
              <a:lnSpc>
                <a:spcPct val="9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network drivers</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Keeps track of which installable file systems are loaded, and manages buffers for I/O requests</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Works with VM Manager to provide memory-mapped file I/O</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Controls the Windows 7 cache manager, which handles caching for the entire I/O system</a:t>
            </a:r>
            <a:endParaRPr lang="en-US" sz="1800" b="0" u="none" strike="noStrike">
              <a:solidFill>
                <a:srgbClr val="000000"/>
              </a:solidFill>
              <a:effectLst/>
              <a:uFillTx/>
              <a:latin typeface="Arial"/>
            </a:endParaRPr>
          </a:p>
          <a:p>
            <a:pPr marL="285840" indent="-285840" algn="l">
              <a:lnSpc>
                <a:spcPct val="9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Supports both synchronous and asynchronous operations, provides time outs for drivers, and has mechanisms for one driver to call another</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1996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I/O</a:t>
            </a:r>
            <a:endParaRPr lang="en-US" sz="3200" b="1" u="none" strike="noStrike">
              <a:solidFill>
                <a:srgbClr val="006699"/>
              </a:solidFill>
              <a:effectLst/>
              <a:uFillTx/>
              <a:latin typeface="Arial"/>
            </a:endParaRPr>
          </a:p>
        </p:txBody>
      </p:sp>
      <p:pic>
        <p:nvPicPr>
          <p:cNvPr id="82" name="Picture 1030"/>
          <p:cNvPicPr/>
          <p:nvPr/>
        </p:nvPicPr>
        <p:blipFill>
          <a:blip r:embed="rId1"/>
          <a:stretch/>
        </p:blipFill>
        <p:spPr>
          <a:xfrm>
            <a:off x="2277720" y="1279440"/>
            <a:ext cx="5097600" cy="3833640"/>
          </a:xfrm>
          <a:prstGeom prst="rect">
            <a:avLst/>
          </a:prstGeom>
          <a:noFill/>
          <a:ln w="3816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853560" y="347400"/>
            <a:ext cx="803916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Executive — Security Reference Monitor</a:t>
            </a:r>
            <a:endParaRPr lang="en-US" sz="3000" b="1" u="none" strike="noStrike">
              <a:solidFill>
                <a:srgbClr val="006699"/>
              </a:solidFill>
              <a:effectLst/>
              <a:uFillTx/>
              <a:latin typeface="Arial"/>
            </a:endParaRPr>
          </a:p>
        </p:txBody>
      </p:sp>
      <p:sp>
        <p:nvSpPr>
          <p:cNvPr id="84" name="PlaceHolder 2"/>
          <p:cNvSpPr>
            <a:spLocks noGrp="1"/>
          </p:cNvSpPr>
          <p:nvPr>
            <p:ph/>
          </p:nvPr>
        </p:nvSpPr>
        <p:spPr>
          <a:xfrm>
            <a:off x="818640" y="1272960"/>
            <a:ext cx="7683480" cy="46087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object-oriented nature of Windows 7 enables the use of a uniform mechanism to perform runtime access validation and audit checks for every entity in the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Whenever a process opens a handle to an object, the security reference monitor checks the process’s security token and the object’s access control list to see whether the process has the necessary rights.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912600" y="147600"/>
            <a:ext cx="7850160" cy="6444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Executive – Plug-and-Play Manager</a:t>
            </a:r>
            <a:endParaRPr lang="en-US" sz="3200" b="1" u="none" strike="noStrike">
              <a:solidFill>
                <a:srgbClr val="006699"/>
              </a:solidFill>
              <a:effectLst/>
              <a:uFillTx/>
              <a:latin typeface="Arial"/>
            </a:endParaRPr>
          </a:p>
        </p:txBody>
      </p:sp>
      <p:sp>
        <p:nvSpPr>
          <p:cNvPr id="86" name="PlaceHolder 2"/>
          <p:cNvSpPr>
            <a:spLocks noGrp="1"/>
          </p:cNvSpPr>
          <p:nvPr>
            <p:ph/>
          </p:nvPr>
        </p:nvSpPr>
        <p:spPr>
          <a:xfrm>
            <a:off x="806400" y="1233000"/>
            <a:ext cx="768672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Plug-and-Play (PnP) manager is used to recognize and adapt to changes in the hardware configuration.</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When new devices are added (for example, PCI or USB), the PnP manager loads the appropriate driver.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manager also keeps track of the resources used by each device.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992160" y="218520"/>
            <a:ext cx="76946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Environmental Subsystems</a:t>
            </a:r>
            <a:endParaRPr lang="en-US" sz="3200" b="1" u="none" strike="noStrike">
              <a:solidFill>
                <a:srgbClr val="006699"/>
              </a:solidFill>
              <a:effectLst/>
              <a:uFillTx/>
              <a:latin typeface="Arial"/>
            </a:endParaRPr>
          </a:p>
        </p:txBody>
      </p:sp>
      <p:sp>
        <p:nvSpPr>
          <p:cNvPr id="88" name="PlaceHolder 2"/>
          <p:cNvSpPr>
            <a:spLocks noGrp="1"/>
          </p:cNvSpPr>
          <p:nvPr>
            <p:ph/>
          </p:nvPr>
        </p:nvSpPr>
        <p:spPr>
          <a:xfrm>
            <a:off x="806400" y="1233000"/>
            <a:ext cx="7772400" cy="4530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User-mode processes layered over the native Windows 7 executive services to enable 7 to run programs developed for other operating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uses the Win32 subsystem as the main operating environment; Win32 is used to start all processes.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It also provides all the keyboard, mouse and graphical display capabilities.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MS-DOS environment is provided by a Win32 application called the </a:t>
            </a:r>
            <a:r>
              <a:rPr lang="en-US" sz="1800" b="0" i="1" u="none" strike="noStrike">
                <a:solidFill>
                  <a:srgbClr val="000000"/>
                </a:solidFill>
                <a:effectLst/>
                <a:uFillTx/>
                <a:latin typeface="Arial"/>
              </a:rPr>
              <a:t>virtual dos machine</a:t>
            </a:r>
            <a:r>
              <a:rPr lang="en-US" sz="1800" b="0" u="none" strike="noStrike">
                <a:solidFill>
                  <a:srgbClr val="000000"/>
                </a:solidFill>
                <a:effectLst/>
                <a:uFillTx/>
                <a:latin typeface="Arial"/>
              </a:rPr>
              <a:t> (VDM), a user-mode process that is paged and dispatched like any other Windows 7 thread.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1019160" y="204120"/>
            <a:ext cx="76644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Environmental Subsystems (Cont.)</a:t>
            </a:r>
            <a:endParaRPr lang="en-US" sz="3200" b="1" u="none" strike="noStrike">
              <a:solidFill>
                <a:srgbClr val="006699"/>
              </a:solidFill>
              <a:effectLst/>
              <a:uFillTx/>
              <a:latin typeface="Arial"/>
            </a:endParaRPr>
          </a:p>
        </p:txBody>
      </p:sp>
      <p:sp>
        <p:nvSpPr>
          <p:cNvPr id="90" name="PlaceHolder 2"/>
          <p:cNvSpPr>
            <a:spLocks noGrp="1"/>
          </p:cNvSpPr>
          <p:nvPr>
            <p:ph/>
          </p:nvPr>
        </p:nvSpPr>
        <p:spPr>
          <a:xfrm>
            <a:off x="882360" y="1214280"/>
            <a:ext cx="7664400" cy="41148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16-Bit Windows Environment:</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Provided by a VDM that incorporates </a:t>
            </a:r>
            <a:r>
              <a:rPr lang="en-US" sz="1800" b="0" i="1" u="none" strike="noStrike">
                <a:solidFill>
                  <a:srgbClr val="000000"/>
                </a:solidFill>
                <a:effectLst/>
                <a:uFillTx/>
                <a:latin typeface="Arial"/>
              </a:rPr>
              <a:t>Windows on Windows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Provides the Windows 3.1 kernel routines and sub routines for window manager and GDI functions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POSIX subsystem is designed to run POSIX applications following the POSIX.1 standard which is based on the UNIX model.</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1062000" y="204120"/>
            <a:ext cx="782928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Environmental Subsystems (Cont.)</a:t>
            </a:r>
            <a:endParaRPr lang="en-US" sz="3200" b="1" u="none" strike="noStrike">
              <a:solidFill>
                <a:srgbClr val="006699"/>
              </a:solidFill>
              <a:effectLst/>
              <a:uFillTx/>
              <a:latin typeface="Arial"/>
            </a:endParaRPr>
          </a:p>
        </p:txBody>
      </p:sp>
      <p:sp>
        <p:nvSpPr>
          <p:cNvPr id="92" name="PlaceHolder 2"/>
          <p:cNvSpPr>
            <a:spLocks noGrp="1"/>
          </p:cNvSpPr>
          <p:nvPr>
            <p:ph/>
          </p:nvPr>
        </p:nvSpPr>
        <p:spPr>
          <a:xfrm>
            <a:off x="819000" y="1272960"/>
            <a:ext cx="7702560" cy="4903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OS/2 subsystems runs OS/2 applications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Logon and Security Subsystems authenticates users logging on to Windows 7 systems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Users are required to have account names and passwords.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authentication package authenticates users whenever they attempt to access an object in the system.</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uses Kerberos as the default authentication package</a:t>
            </a:r>
            <a:endParaRPr lang="en-US" sz="1800" b="0" u="none" strike="noStrike">
              <a:solidFill>
                <a:srgbClr val="000000"/>
              </a:solidFill>
              <a:effectLst/>
              <a:uFillTx/>
              <a:latin typeface="Arial"/>
            </a:endParaRPr>
          </a:p>
          <a:p>
            <a:pPr marL="285840" indent="-285840" algn="l">
              <a:spcBef>
                <a:spcPts val="788"/>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16128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a:t>
            </a:r>
            <a:endParaRPr lang="en-US" sz="3200" b="1" u="none" strike="noStrike">
              <a:solidFill>
                <a:srgbClr val="006699"/>
              </a:solidFill>
              <a:effectLst/>
              <a:uFillTx/>
              <a:latin typeface="Arial"/>
            </a:endParaRPr>
          </a:p>
        </p:txBody>
      </p:sp>
      <p:sp>
        <p:nvSpPr>
          <p:cNvPr id="94" name="PlaceHolder 2"/>
          <p:cNvSpPr>
            <a:spLocks noGrp="1"/>
          </p:cNvSpPr>
          <p:nvPr>
            <p:ph/>
          </p:nvPr>
        </p:nvSpPr>
        <p:spPr>
          <a:xfrm>
            <a:off x="861840" y="1143000"/>
            <a:ext cx="7585200" cy="48909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fundamental structure of the Windows 7 file system (NTFS) is a </a:t>
            </a:r>
            <a:r>
              <a:rPr lang="en-US" sz="1800" b="0" i="1" u="none" strike="noStrike">
                <a:solidFill>
                  <a:srgbClr val="000000"/>
                </a:solidFill>
                <a:effectLst/>
                <a:uFillTx/>
                <a:latin typeface="Arial"/>
              </a:rPr>
              <a:t>volume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Created by the Windows 7 disk administrator utility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Based on a logical disk partition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May occupy a portions of a disk, an entire disk, or span  across several disks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All </a:t>
            </a:r>
            <a:r>
              <a:rPr lang="en-US" sz="1800" b="0" i="1" u="none" strike="noStrike">
                <a:solidFill>
                  <a:srgbClr val="000000"/>
                </a:solidFill>
                <a:effectLst/>
                <a:uFillTx/>
                <a:latin typeface="Arial"/>
              </a:rPr>
              <a:t>metadata</a:t>
            </a:r>
            <a:r>
              <a:rPr lang="en-US" sz="1800" b="0" u="none" strike="noStrike">
                <a:solidFill>
                  <a:srgbClr val="000000"/>
                </a:solidFill>
                <a:effectLst/>
                <a:uFillTx/>
                <a:latin typeface="Arial"/>
              </a:rPr>
              <a:t>, such as information about the volume, is stored in a regular file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NTFS uses </a:t>
            </a:r>
            <a:r>
              <a:rPr lang="en-US" sz="1800" b="0" i="1" u="none" strike="noStrike">
                <a:solidFill>
                  <a:srgbClr val="000000"/>
                </a:solidFill>
                <a:effectLst/>
                <a:uFillTx/>
                <a:latin typeface="Arial"/>
              </a:rPr>
              <a:t>clusters</a:t>
            </a:r>
            <a:r>
              <a:rPr lang="en-US" sz="1800" b="0" u="none" strike="noStrike">
                <a:solidFill>
                  <a:srgbClr val="000000"/>
                </a:solidFill>
                <a:effectLst/>
                <a:uFillTx/>
                <a:latin typeface="Arial"/>
              </a:rPr>
              <a:t> as the underlying unit of disk allocation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cluster is a number of disk sectors that is a power of two</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Because the cluster size is smaller than for the 16-bit FAT file system, the amount of internal fragmentation is reduced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928440" y="175680"/>
            <a:ext cx="791856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Internal Layout</a:t>
            </a:r>
            <a:endParaRPr lang="en-US" sz="3200" b="1" u="none" strike="noStrike">
              <a:solidFill>
                <a:srgbClr val="006699"/>
              </a:solidFill>
              <a:effectLst/>
              <a:uFillTx/>
              <a:latin typeface="Arial"/>
            </a:endParaRPr>
          </a:p>
        </p:txBody>
      </p:sp>
      <p:sp>
        <p:nvSpPr>
          <p:cNvPr id="96" name="PlaceHolder 2"/>
          <p:cNvSpPr>
            <a:spLocks noGrp="1"/>
          </p:cNvSpPr>
          <p:nvPr>
            <p:ph/>
          </p:nvPr>
        </p:nvSpPr>
        <p:spPr>
          <a:xfrm>
            <a:off x="861840" y="1199880"/>
            <a:ext cx="7726320" cy="47736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NTFS uses logical cluster numbers (LCNs) as disk addresses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file in NTFS is not a simple byte stream, as in MS-DOS or UNIX, rather, it is a structured object consisting of attributes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Every file in NTFS is described by one or more records in an array stored in a special file called the Master File Table (MFT)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file on an NTFS volume has a unique ID called a file reference.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64-bit quantity that consists of a 48-bit file number and a 16-bit sequence number</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Can be used to perform internal consistency checks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NTFS name space is organized by a hierarchy of directories; the index root contains the top level of the B+ tree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878760" y="175680"/>
            <a:ext cx="78505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Recovery</a:t>
            </a:r>
            <a:endParaRPr lang="en-US" sz="3200" b="1" u="none" strike="noStrike">
              <a:solidFill>
                <a:srgbClr val="006699"/>
              </a:solidFill>
              <a:effectLst/>
              <a:uFillTx/>
              <a:latin typeface="Arial"/>
            </a:endParaRPr>
          </a:p>
        </p:txBody>
      </p:sp>
      <p:sp>
        <p:nvSpPr>
          <p:cNvPr id="98" name="PlaceHolder 2"/>
          <p:cNvSpPr>
            <a:spLocks noGrp="1"/>
          </p:cNvSpPr>
          <p:nvPr>
            <p:ph/>
          </p:nvPr>
        </p:nvSpPr>
        <p:spPr>
          <a:xfrm>
            <a:off x="861480" y="1185480"/>
            <a:ext cx="7659720" cy="49575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All file system data structure updates are performed inside transactions that are logged.</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Before a data structure is altered, the transaction writes a log record that contains redo and undo information.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After the data structure has been changed, a commit record is written to the log to signify that the transaction succeeded.</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After a crash, the file system data structures can be restored to a consistent state by processing the log records.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1004400" y="213840"/>
            <a:ext cx="779148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Recovery (Cont.)</a:t>
            </a:r>
            <a:endParaRPr lang="en-US" sz="3200" b="1" u="none" strike="noStrike">
              <a:solidFill>
                <a:srgbClr val="006699"/>
              </a:solidFill>
              <a:effectLst/>
              <a:uFillTx/>
              <a:latin typeface="Arial"/>
            </a:endParaRPr>
          </a:p>
        </p:txBody>
      </p:sp>
      <p:sp>
        <p:nvSpPr>
          <p:cNvPr id="100" name="PlaceHolder 2"/>
          <p:cNvSpPr>
            <a:spLocks noGrp="1"/>
          </p:cNvSpPr>
          <p:nvPr>
            <p:ph/>
          </p:nvPr>
        </p:nvSpPr>
        <p:spPr>
          <a:xfrm>
            <a:off x="818640" y="1272960"/>
            <a:ext cx="7791480" cy="4903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This scheme does not guarantee that all the user file data can be recovered after a crash, just that the file system data structures (the metadata files) are undamaged and reflect some consistent state prior to the crash.</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log is stored in the third metadata file at the beginning of the volume.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logging functionality is provided by the Windows 7 </a:t>
            </a:r>
            <a:r>
              <a:rPr lang="en-US" sz="1800" b="0" i="1" u="none" strike="noStrike">
                <a:solidFill>
                  <a:srgbClr val="000000"/>
                </a:solidFill>
                <a:effectLst/>
                <a:uFillTx/>
                <a:latin typeface="Arial"/>
              </a:rPr>
              <a:t>log file service.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954000" y="190440"/>
            <a:ext cx="77328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Security</a:t>
            </a:r>
            <a:endParaRPr lang="en-US" sz="3200" b="1" u="none" strike="noStrike">
              <a:solidFill>
                <a:srgbClr val="006699"/>
              </a:solidFill>
              <a:effectLst/>
              <a:uFillTx/>
              <a:latin typeface="Arial"/>
            </a:endParaRPr>
          </a:p>
        </p:txBody>
      </p:sp>
      <p:sp>
        <p:nvSpPr>
          <p:cNvPr id="102" name="PlaceHolder 2"/>
          <p:cNvSpPr>
            <a:spLocks noGrp="1"/>
          </p:cNvSpPr>
          <p:nvPr>
            <p:ph/>
          </p:nvPr>
        </p:nvSpPr>
        <p:spPr>
          <a:xfrm>
            <a:off x="833040" y="1142640"/>
            <a:ext cx="7732440" cy="49719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Security of an NTFS volume is derived from the Windows 7 object model.</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Each file object has a security descriptor attribute stored in this MFT record.</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This attribute contains the access token of the owner of the file, and an access control list that states the access privileges that are granted to each user that has access to the file.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1106280" y="353520"/>
            <a:ext cx="7553520" cy="43164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Volume Management and Fault Tolerance</a:t>
            </a:r>
            <a:endParaRPr lang="en-US" sz="2800" b="1" u="none" strike="noStrike">
              <a:solidFill>
                <a:srgbClr val="006699"/>
              </a:solidFill>
              <a:effectLst/>
              <a:uFillTx/>
              <a:latin typeface="Arial"/>
            </a:endParaRPr>
          </a:p>
        </p:txBody>
      </p:sp>
      <p:sp>
        <p:nvSpPr>
          <p:cNvPr id="104" name="PlaceHolder 2"/>
          <p:cNvSpPr>
            <a:spLocks noGrp="1"/>
          </p:cNvSpPr>
          <p:nvPr>
            <p:ph/>
          </p:nvPr>
        </p:nvSpPr>
        <p:spPr>
          <a:xfrm>
            <a:off x="891720" y="1098360"/>
            <a:ext cx="7638840" cy="5113440"/>
          </a:xfrm>
          <a:prstGeom prst="rect">
            <a:avLst/>
          </a:prstGeom>
          <a:noFill/>
          <a:ln w="0">
            <a:noFill/>
          </a:ln>
        </p:spPr>
        <p:txBody>
          <a:bodyPr lIns="91440" tIns="45720" rIns="91440" bIns="45720" anchor="t">
            <a:normAutofit/>
          </a:bodyPr>
          <a:p>
            <a:pPr marL="285840" indent="-285840" algn="l">
              <a:lnSpc>
                <a:spcPct val="100000"/>
              </a:lnSpc>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FtDisk</a:t>
            </a:r>
            <a:r>
              <a:rPr lang="en-US" sz="1800" b="0" u="none" strike="noStrike">
                <a:solidFill>
                  <a:srgbClr val="000000"/>
                </a:solidFill>
                <a:effectLst/>
                <a:uFillTx/>
                <a:latin typeface="Arial"/>
              </a:rPr>
              <a:t>, the fault tolerant disk driver for Windows 7, provides several ways to combine multiple SCSI disk drives into one logical volume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Logically concatenate multiple disks to form a large logical volume, a </a:t>
            </a:r>
            <a:r>
              <a:rPr lang="en-US" sz="1800" b="0" i="1" u="none" strike="noStrike">
                <a:solidFill>
                  <a:srgbClr val="000000"/>
                </a:solidFill>
                <a:effectLst/>
                <a:uFillTx/>
                <a:latin typeface="Arial"/>
              </a:rPr>
              <a:t>volume set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Interleave multiple physical partitions in round-robin fashion to form a </a:t>
            </a:r>
            <a:r>
              <a:rPr lang="en-US" sz="1800" b="0" i="1" u="none" strike="noStrike">
                <a:solidFill>
                  <a:srgbClr val="000000"/>
                </a:solidFill>
                <a:effectLst/>
                <a:uFillTx/>
                <a:latin typeface="Arial"/>
              </a:rPr>
              <a:t>stripe set</a:t>
            </a:r>
            <a:r>
              <a:rPr lang="en-US" sz="1800" b="0" u="none" strike="noStrike">
                <a:solidFill>
                  <a:srgbClr val="000000"/>
                </a:solidFill>
                <a:effectLst/>
                <a:uFillTx/>
                <a:latin typeface="Arial"/>
              </a:rPr>
              <a:t> (also called RAID level 0, or “disk striping”)</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Variation: </a:t>
            </a:r>
            <a:r>
              <a:rPr lang="en-US" sz="1800" b="0" i="1" u="none" strike="noStrike">
                <a:solidFill>
                  <a:srgbClr val="000000"/>
                </a:solidFill>
                <a:effectLst/>
                <a:uFillTx/>
                <a:latin typeface="Arial"/>
              </a:rPr>
              <a:t>stripe set with parity,</a:t>
            </a:r>
            <a:r>
              <a:rPr lang="en-US" sz="1800" b="0" u="none" strike="noStrike">
                <a:solidFill>
                  <a:srgbClr val="000000"/>
                </a:solidFill>
                <a:effectLst/>
                <a:uFillTx/>
                <a:latin typeface="Arial"/>
              </a:rPr>
              <a:t> or RAID level 5</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Disk mirroring, or RAID level 1, is a robust scheme that uses a </a:t>
            </a:r>
            <a:r>
              <a:rPr lang="en-US" sz="1800" b="0" i="1" u="none" strike="noStrike">
                <a:solidFill>
                  <a:srgbClr val="000000"/>
                </a:solidFill>
                <a:effectLst/>
                <a:uFillTx/>
                <a:latin typeface="Arial"/>
              </a:rPr>
              <a:t>mirror set</a:t>
            </a:r>
            <a:r>
              <a:rPr lang="en-US" sz="1800" b="0" u="none" strike="noStrike">
                <a:solidFill>
                  <a:srgbClr val="000000"/>
                </a:solidFill>
                <a:effectLst/>
                <a:uFillTx/>
                <a:latin typeface="Arial"/>
              </a:rPr>
              <a:t> — two equally sized partitions on tow disks with identical data contents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deal with disk sectors that go bad, </a:t>
            </a:r>
            <a:r>
              <a:rPr lang="en-US" sz="1800" b="0" u="none" strike="noStrike">
                <a:solidFill>
                  <a:srgbClr val="000000"/>
                </a:solidFill>
                <a:effectLst/>
                <a:uFillTx/>
                <a:latin typeface="Courier New"/>
              </a:rPr>
              <a:t>FtDisk</a:t>
            </a:r>
            <a:r>
              <a:rPr lang="en-US" sz="1800" b="0" u="none" strike="noStrike">
                <a:solidFill>
                  <a:srgbClr val="000000"/>
                </a:solidFill>
                <a:effectLst/>
                <a:uFillTx/>
                <a:latin typeface="Arial"/>
              </a:rPr>
              <a:t>, uses a hardware technique called </a:t>
            </a:r>
            <a:r>
              <a:rPr lang="en-US" sz="1800" b="0" i="1" u="none" strike="noStrike">
                <a:solidFill>
                  <a:srgbClr val="000000"/>
                </a:solidFill>
                <a:effectLst/>
                <a:uFillTx/>
                <a:latin typeface="Arial"/>
              </a:rPr>
              <a:t>sector sparing</a:t>
            </a:r>
            <a:r>
              <a:rPr lang="en-US" sz="1800" b="0" u="none" strike="noStrike">
                <a:solidFill>
                  <a:srgbClr val="000000"/>
                </a:solidFill>
                <a:effectLst/>
                <a:uFillTx/>
                <a:latin typeface="Arial"/>
              </a:rPr>
              <a:t> and NTFS uses a software technique called </a:t>
            </a:r>
            <a:r>
              <a:rPr lang="en-US" sz="1800" b="0" i="1" u="none" strike="noStrike">
                <a:solidFill>
                  <a:srgbClr val="000000"/>
                </a:solidFill>
                <a:effectLst/>
                <a:uFillTx/>
                <a:latin typeface="Arial"/>
              </a:rPr>
              <a:t>cluster remapping</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1006200" y="175680"/>
            <a:ext cx="78408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Volume Set On Two Drives</a:t>
            </a:r>
            <a:endParaRPr lang="en-US" sz="3200" b="1" u="none" strike="noStrike">
              <a:solidFill>
                <a:srgbClr val="006699"/>
              </a:solidFill>
              <a:effectLst/>
              <a:uFillTx/>
              <a:latin typeface="Arial"/>
            </a:endParaRPr>
          </a:p>
        </p:txBody>
      </p:sp>
      <p:pic>
        <p:nvPicPr>
          <p:cNvPr id="106" name="Picture 1033"/>
          <p:cNvPicPr/>
          <p:nvPr/>
        </p:nvPicPr>
        <p:blipFill>
          <a:blip r:embed="rId1"/>
          <a:stretch/>
        </p:blipFill>
        <p:spPr>
          <a:xfrm>
            <a:off x="1741320" y="1245960"/>
            <a:ext cx="6226200" cy="4092480"/>
          </a:xfrm>
          <a:prstGeom prst="rect">
            <a:avLst/>
          </a:prstGeom>
          <a:noFill/>
          <a:ln w="3816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846000" y="218520"/>
            <a:ext cx="78408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Stripe Set on Two Drives</a:t>
            </a:r>
            <a:endParaRPr lang="en-US" sz="3200" b="1" u="none" strike="noStrike">
              <a:solidFill>
                <a:srgbClr val="006699"/>
              </a:solidFill>
              <a:effectLst/>
              <a:uFillTx/>
              <a:latin typeface="Arial"/>
            </a:endParaRPr>
          </a:p>
        </p:txBody>
      </p:sp>
      <p:pic>
        <p:nvPicPr>
          <p:cNvPr id="108" name="Picture 6"/>
          <p:cNvPicPr/>
          <p:nvPr/>
        </p:nvPicPr>
        <p:blipFill>
          <a:blip r:embed="rId1"/>
          <a:stretch/>
        </p:blipFill>
        <p:spPr>
          <a:xfrm>
            <a:off x="2104920" y="1198440"/>
            <a:ext cx="5742000" cy="4284720"/>
          </a:xfrm>
          <a:prstGeom prst="rect">
            <a:avLst/>
          </a:prstGeom>
          <a:noFill/>
          <a:ln w="3816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661320" y="177480"/>
            <a:ext cx="8077320" cy="60984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Stripe Set With Parity on Three Drives</a:t>
            </a:r>
            <a:endParaRPr lang="en-US" sz="3000" b="1" u="none" strike="noStrike">
              <a:solidFill>
                <a:srgbClr val="006699"/>
              </a:solidFill>
              <a:effectLst/>
              <a:uFillTx/>
              <a:latin typeface="Arial"/>
            </a:endParaRPr>
          </a:p>
        </p:txBody>
      </p:sp>
      <p:pic>
        <p:nvPicPr>
          <p:cNvPr id="110" name="Picture 1033"/>
          <p:cNvPicPr/>
          <p:nvPr/>
        </p:nvPicPr>
        <p:blipFill>
          <a:blip r:embed="rId1"/>
          <a:stretch/>
        </p:blipFill>
        <p:spPr>
          <a:xfrm>
            <a:off x="1901520" y="1184040"/>
            <a:ext cx="6042240" cy="3870360"/>
          </a:xfrm>
          <a:prstGeom prst="rect">
            <a:avLst/>
          </a:prstGeom>
          <a:noFill/>
          <a:ln w="3816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885600" y="190440"/>
            <a:ext cx="78012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Mirror Set on Two Drives</a:t>
            </a:r>
            <a:endParaRPr lang="en-US" sz="3200" b="1" u="none" strike="noStrike">
              <a:solidFill>
                <a:srgbClr val="006699"/>
              </a:solidFill>
              <a:effectLst/>
              <a:uFillTx/>
              <a:latin typeface="Arial"/>
            </a:endParaRPr>
          </a:p>
        </p:txBody>
      </p:sp>
      <p:pic>
        <p:nvPicPr>
          <p:cNvPr id="112" name="Picture 1030"/>
          <p:cNvPicPr/>
          <p:nvPr/>
        </p:nvPicPr>
        <p:blipFill>
          <a:blip r:embed="rId1"/>
          <a:stretch/>
        </p:blipFill>
        <p:spPr>
          <a:xfrm>
            <a:off x="1814400" y="1269720"/>
            <a:ext cx="5879880" cy="3919680"/>
          </a:xfrm>
          <a:prstGeom prst="rect">
            <a:avLst/>
          </a:prstGeom>
          <a:noFill/>
          <a:ln w="3816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1074600" y="213840"/>
            <a:ext cx="76550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Compression</a:t>
            </a:r>
            <a:endParaRPr lang="en-US" sz="3200" b="1" u="none" strike="noStrike">
              <a:solidFill>
                <a:srgbClr val="006699"/>
              </a:solidFill>
              <a:effectLst/>
              <a:uFillTx/>
              <a:latin typeface="Arial"/>
            </a:endParaRPr>
          </a:p>
        </p:txBody>
      </p:sp>
      <p:sp>
        <p:nvSpPr>
          <p:cNvPr id="114" name="PlaceHolder 2"/>
          <p:cNvSpPr>
            <a:spLocks noGrp="1"/>
          </p:cNvSpPr>
          <p:nvPr>
            <p:ph/>
          </p:nvPr>
        </p:nvSpPr>
        <p:spPr>
          <a:xfrm>
            <a:off x="818640" y="1272600"/>
            <a:ext cx="7769160" cy="4876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compress a file, NTFS divides the file’s data into </a:t>
            </a:r>
            <a:r>
              <a:rPr lang="en-US" sz="1800" b="0" i="1" u="none" strike="noStrike">
                <a:solidFill>
                  <a:srgbClr val="000000"/>
                </a:solidFill>
                <a:effectLst/>
                <a:uFillTx/>
                <a:latin typeface="Arial"/>
              </a:rPr>
              <a:t>compression units</a:t>
            </a:r>
            <a:r>
              <a:rPr lang="en-US" sz="1800" b="0" u="none" strike="noStrike">
                <a:solidFill>
                  <a:srgbClr val="000000"/>
                </a:solidFill>
                <a:effectLst/>
                <a:uFillTx/>
                <a:latin typeface="Arial"/>
              </a:rPr>
              <a:t>, which are blocks of 16 contiguous clusters.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For sparse files, NTFS uses another technique to save space.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Clusters that contain all zeros are not actually allocated or stored on disk.</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Instead, gaps are left in the sequence of virtual cluster numbers stored in the MFT entry for the file.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When reading a file, if a gap in the virtual cluster numbers is found, NTFS just zero-fills that portion of the caller’s buffer.</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999720" y="223200"/>
            <a:ext cx="771516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File System — Reparse Points</a:t>
            </a:r>
            <a:endParaRPr lang="en-US" sz="3200" b="1" u="none" strike="noStrike">
              <a:solidFill>
                <a:srgbClr val="006699"/>
              </a:solidFill>
              <a:effectLst/>
              <a:uFillTx/>
              <a:latin typeface="Arial"/>
            </a:endParaRPr>
          </a:p>
        </p:txBody>
      </p:sp>
      <p:sp>
        <p:nvSpPr>
          <p:cNvPr id="116" name="PlaceHolder 2"/>
          <p:cNvSpPr>
            <a:spLocks noGrp="1"/>
          </p:cNvSpPr>
          <p:nvPr>
            <p:ph/>
          </p:nvPr>
        </p:nvSpPr>
        <p:spPr>
          <a:xfrm>
            <a:off x="818640" y="1272600"/>
            <a:ext cx="7715160" cy="4876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reparse point returns an error code when accessed. The reparse data tells the I/O manager what to do next.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Reparse points can be used to provide the functionality of UNIX </a:t>
            </a:r>
            <a:r>
              <a:rPr lang="en-US" sz="1800" b="0" i="1" u="none" strike="noStrike">
                <a:solidFill>
                  <a:srgbClr val="000000"/>
                </a:solidFill>
                <a:effectLst/>
                <a:uFillTx/>
                <a:latin typeface="Arial"/>
              </a:rPr>
              <a:t>mounts.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Reparse points can also be used to access files that have been moved to offline storage.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28600"/>
            <a:ext cx="822960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Networking</a:t>
            </a:r>
            <a:endParaRPr lang="en-US" sz="3200" b="1" u="none" strike="noStrike">
              <a:solidFill>
                <a:srgbClr val="006699"/>
              </a:solidFill>
              <a:effectLst/>
              <a:uFillTx/>
              <a:latin typeface="Arial"/>
            </a:endParaRPr>
          </a:p>
        </p:txBody>
      </p:sp>
      <p:sp>
        <p:nvSpPr>
          <p:cNvPr id="118" name="PlaceHolder 2"/>
          <p:cNvSpPr>
            <a:spLocks noGrp="1"/>
          </p:cNvSpPr>
          <p:nvPr>
            <p:ph/>
          </p:nvPr>
        </p:nvSpPr>
        <p:spPr>
          <a:xfrm>
            <a:off x="847440" y="1199880"/>
            <a:ext cx="7839360" cy="48895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supports both peer-to-peer and client/server networking; it also has facilities for network management.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describe networking in Windows 7, we refer to two of the internal networking interfaces: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NDIS (Network Device Interface Specification) — Separates network adapters from the transport protocols so that either can be changed without affecting the other.</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TDI (Transport Driver Interface) — Enables any session layer component to use any available transport mechanism.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implements transport protocols as drivers that can be loaded and unloaded from the system dynamically.</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1215360" y="204120"/>
            <a:ext cx="747108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Networking — Protocols</a:t>
            </a:r>
            <a:endParaRPr lang="en-US" sz="3200" b="1" u="none" strike="noStrike">
              <a:solidFill>
                <a:srgbClr val="006699"/>
              </a:solidFill>
              <a:effectLst/>
              <a:uFillTx/>
              <a:latin typeface="Arial"/>
            </a:endParaRPr>
          </a:p>
        </p:txBody>
      </p:sp>
      <p:sp>
        <p:nvSpPr>
          <p:cNvPr id="120" name="PlaceHolder 2"/>
          <p:cNvSpPr>
            <a:spLocks noGrp="1"/>
          </p:cNvSpPr>
          <p:nvPr>
            <p:ph/>
          </p:nvPr>
        </p:nvSpPr>
        <p:spPr>
          <a:xfrm>
            <a:off x="864720" y="1131480"/>
            <a:ext cx="7646760" cy="51037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server message block (SMB) protocol is used to send I/O requests over the network.  It has four message types:</a:t>
            </a:r>
            <a:endParaRPr lang="en-US" sz="1800" b="0" u="none" strike="noStrike">
              <a:solidFill>
                <a:srgbClr val="000000"/>
              </a:solidFill>
              <a:effectLst/>
              <a:uFillTx/>
              <a:latin typeface="Arial"/>
            </a:endParaRPr>
          </a:p>
          <a:p>
            <a:pPr marL="799920" lvl="1" indent="-342720" algn="l">
              <a:lnSpc>
                <a:spcPct val="100000"/>
              </a:lnSpc>
              <a:spcBef>
                <a:spcPts val="788"/>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Session control</a:t>
            </a:r>
            <a:endParaRPr lang="en-US" sz="1800" b="0" u="none" strike="noStrike">
              <a:solidFill>
                <a:srgbClr val="000000"/>
              </a:solidFill>
              <a:effectLst/>
              <a:uFillTx/>
              <a:latin typeface="Arial"/>
            </a:endParaRPr>
          </a:p>
          <a:p>
            <a:pPr marL="799920" lvl="1" indent="-342720" algn="l">
              <a:lnSpc>
                <a:spcPct val="100000"/>
              </a:lnSpc>
              <a:spcBef>
                <a:spcPts val="788"/>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File </a:t>
            </a:r>
            <a:endParaRPr lang="en-US" sz="1800" b="0" u="none" strike="noStrike">
              <a:solidFill>
                <a:srgbClr val="000000"/>
              </a:solidFill>
              <a:effectLst/>
              <a:uFillTx/>
              <a:latin typeface="Arial"/>
            </a:endParaRPr>
          </a:p>
          <a:p>
            <a:pPr marL="799920" lvl="1" indent="-342720" algn="l">
              <a:lnSpc>
                <a:spcPct val="100000"/>
              </a:lnSpc>
              <a:spcBef>
                <a:spcPts val="788"/>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Printer </a:t>
            </a:r>
            <a:endParaRPr lang="en-US" sz="1800" b="0" u="none" strike="noStrike">
              <a:solidFill>
                <a:srgbClr val="000000"/>
              </a:solidFill>
              <a:effectLst/>
              <a:uFillTx/>
              <a:latin typeface="Arial"/>
            </a:endParaRPr>
          </a:p>
          <a:p>
            <a:pPr marL="799920" lvl="1" indent="-342720" algn="l">
              <a:lnSpc>
                <a:spcPct val="100000"/>
              </a:lnSpc>
              <a:spcBef>
                <a:spcPts val="788"/>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Message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network basic Input/Output system (NetBIOS) is a hardware abstraction interface for networks</a:t>
            </a:r>
            <a:endParaRPr lang="en-US" sz="1800" b="0" u="none" strike="noStrike">
              <a:solidFill>
                <a:srgbClr val="000000"/>
              </a:solidFill>
              <a:effectLst/>
              <a:uFillTx/>
              <a:latin typeface="Arial"/>
            </a:endParaRPr>
          </a:p>
          <a:p>
            <a:pPr marL="742680" lvl="1" indent="-28548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Used to: </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Establish logical names on the network</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Establish logical connections of sessions between two logical names on the network</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Support reliable data transfer for a session via NetBIOS requests or </a:t>
            </a:r>
            <a:r>
              <a:rPr lang="en-US" sz="1800" b="0" i="1" u="none" strike="noStrike">
                <a:solidFill>
                  <a:srgbClr val="000000"/>
                </a:solidFill>
                <a:effectLst/>
                <a:uFillTx/>
                <a:latin typeface="Arial"/>
              </a:rPr>
              <a:t>SMBs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961560" y="218520"/>
            <a:ext cx="77533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Networking — Protocols (Cont.)</a:t>
            </a:r>
            <a:endParaRPr lang="en-US" sz="3200" b="1" u="none" strike="noStrike">
              <a:solidFill>
                <a:srgbClr val="006699"/>
              </a:solidFill>
              <a:effectLst/>
              <a:uFillTx/>
              <a:latin typeface="Arial"/>
            </a:endParaRPr>
          </a:p>
        </p:txBody>
      </p:sp>
      <p:sp>
        <p:nvSpPr>
          <p:cNvPr id="122" name="PlaceHolder 2"/>
          <p:cNvSpPr>
            <a:spLocks noGrp="1"/>
          </p:cNvSpPr>
          <p:nvPr>
            <p:ph/>
          </p:nvPr>
        </p:nvSpPr>
        <p:spPr>
          <a:xfrm>
            <a:off x="877320" y="1213920"/>
            <a:ext cx="7753320" cy="4876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uses the TCP/IP Internet protocol version 4 and version 6 to connect to a wide variety of operating systems and hardware platforms.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PPTP (Point-to-Point Tunneling Protocol) is used to communicate between Remote Access Server modules running on Windows 7 machines that are connected over the Internet.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Data Link Control protocol (DLC) is used to access IBM mainframes and HP printers that are directly connected to the network (possible on 32-bit only versions using unsigned drivers).</a:t>
            </a:r>
            <a:endParaRPr lang="en-US" sz="1800" b="0" u="none" strike="noStrike">
              <a:solidFill>
                <a:srgbClr val="000000"/>
              </a:solidFill>
              <a:effectLst/>
              <a:uFillTx/>
              <a:latin typeface="Arial"/>
            </a:endParaRPr>
          </a:p>
          <a:p>
            <a:pPr marL="285840" indent="0" algn="l">
              <a:spcBef>
                <a:spcPts val="788"/>
              </a:spcBef>
              <a:buNone/>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Arial"/>
            </a:endParaRPr>
          </a:p>
          <a:p>
            <a:pPr marL="285840" indent="0" algn="l">
              <a:spcBef>
                <a:spcPts val="788"/>
              </a:spcBef>
              <a:buNone/>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901080" y="341280"/>
            <a:ext cx="793908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Networking - Dist. Processing Mechanisms</a:t>
            </a:r>
            <a:endParaRPr lang="en-US" sz="2800" b="1" u="none" strike="noStrike">
              <a:solidFill>
                <a:srgbClr val="006699"/>
              </a:solidFill>
              <a:effectLst/>
              <a:uFillTx/>
              <a:latin typeface="Arial"/>
            </a:endParaRPr>
          </a:p>
        </p:txBody>
      </p:sp>
      <p:sp>
        <p:nvSpPr>
          <p:cNvPr id="124" name="PlaceHolder 2"/>
          <p:cNvSpPr>
            <a:spLocks noGrp="1"/>
          </p:cNvSpPr>
          <p:nvPr>
            <p:ph/>
          </p:nvPr>
        </p:nvSpPr>
        <p:spPr>
          <a:xfrm>
            <a:off x="877680" y="1128240"/>
            <a:ext cx="7710480" cy="51958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supports distributed applications via named NetBIOS, named pipes and mailslots, Windows Sockets, Remote Procedure Calls (RPC), and Network Dynamic Data Exchange (NetDDE).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NetBIOS applications can communicate over the network using TCP/IP.</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Named pipes are connection-oriented messaging mechanism that are named via the uniform naming convention (UNC).</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Mailslots are a connectionless messaging mechanism that are used for broadcast applications, such as for finding components on the network.</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Winsock, the windows sockets API, is a session-layer interface that provides a standardized interface to many transport protocols that may have different addressing schemes.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1040760" y="345960"/>
            <a:ext cx="773748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Distributed Processing Mechanisms (Cont.)</a:t>
            </a:r>
            <a:endParaRPr lang="en-US" sz="2800" b="1" u="none" strike="noStrike">
              <a:solidFill>
                <a:srgbClr val="006699"/>
              </a:solidFill>
              <a:effectLst/>
              <a:uFillTx/>
              <a:latin typeface="Arial"/>
            </a:endParaRPr>
          </a:p>
        </p:txBody>
      </p:sp>
      <p:sp>
        <p:nvSpPr>
          <p:cNvPr id="126" name="PlaceHolder 2"/>
          <p:cNvSpPr>
            <a:spLocks noGrp="1"/>
          </p:cNvSpPr>
          <p:nvPr>
            <p:ph/>
          </p:nvPr>
        </p:nvSpPr>
        <p:spPr>
          <a:xfrm>
            <a:off x="871200" y="1123920"/>
            <a:ext cx="7640640" cy="491616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Windows 7 RPC mechanism follows the widely-used Distributed Computing Environment standard for RPC messages, so programs written to use Windows 7 RPCs are very portable.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RPC messages are sent using NetBIOS, or Winsock on TCP/IP networks, or named pipes on LAN Manager networks.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provides the Microsoft </a:t>
            </a:r>
            <a:r>
              <a:rPr lang="en-US" sz="1800" b="0" i="1" u="none" strike="noStrike">
                <a:solidFill>
                  <a:srgbClr val="000000"/>
                </a:solidFill>
                <a:effectLst/>
                <a:uFillTx/>
                <a:latin typeface="Arial"/>
              </a:rPr>
              <a:t>Interface Definition</a:t>
            </a:r>
            <a:r>
              <a:rPr lang="en-US" sz="1800" b="0" u="none" strike="noStrike">
                <a:solidFill>
                  <a:srgbClr val="000000"/>
                </a:solidFill>
                <a:effectLst/>
                <a:uFillTx/>
                <a:latin typeface="Arial"/>
              </a:rPr>
              <a:t> </a:t>
            </a:r>
            <a:r>
              <a:rPr lang="en-US" sz="1800" b="0" i="1" u="none" strike="noStrike">
                <a:solidFill>
                  <a:srgbClr val="000000"/>
                </a:solidFill>
                <a:effectLst/>
                <a:uFillTx/>
                <a:latin typeface="Arial"/>
              </a:rPr>
              <a:t>Language</a:t>
            </a:r>
            <a:r>
              <a:rPr lang="en-US" sz="1800" b="0" u="none" strike="noStrike">
                <a:solidFill>
                  <a:srgbClr val="000000"/>
                </a:solidFill>
                <a:effectLst/>
                <a:uFillTx/>
                <a:latin typeface="Arial"/>
              </a:rPr>
              <a:t> to describe the remote procedure names, arguments, and results.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739080" y="79200"/>
            <a:ext cx="8121960" cy="7221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u="none" strike="noStrike">
                <a:solidFill>
                  <a:srgbClr val="006699"/>
                </a:solidFill>
                <a:effectLst/>
                <a:uFillTx/>
                <a:latin typeface="Arial"/>
              </a:rPr>
              <a:t>Networking — Redirectors and Servers</a:t>
            </a:r>
            <a:endParaRPr lang="en-US" sz="3000" b="1" u="none" strike="noStrike">
              <a:solidFill>
                <a:srgbClr val="006699"/>
              </a:solidFill>
              <a:effectLst/>
              <a:uFillTx/>
              <a:latin typeface="Arial"/>
            </a:endParaRPr>
          </a:p>
        </p:txBody>
      </p:sp>
      <p:sp>
        <p:nvSpPr>
          <p:cNvPr id="128" name="PlaceHolder 2"/>
          <p:cNvSpPr>
            <a:spLocks noGrp="1"/>
          </p:cNvSpPr>
          <p:nvPr>
            <p:ph/>
          </p:nvPr>
        </p:nvSpPr>
        <p:spPr>
          <a:xfrm>
            <a:off x="847080" y="1156680"/>
            <a:ext cx="7626600" cy="44830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 Windows 7, an application can use the Windows 7 I/O API to access files from a remote computer as if they were local, provided that the remote computer is running an MS-NET server.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a:t>
            </a:r>
            <a:r>
              <a:rPr lang="en-US" sz="1800" b="0" i="1" u="none" strike="noStrike">
                <a:solidFill>
                  <a:srgbClr val="000000"/>
                </a:solidFill>
                <a:effectLst/>
                <a:uFillTx/>
                <a:latin typeface="Arial"/>
              </a:rPr>
              <a:t>redirector</a:t>
            </a:r>
            <a:r>
              <a:rPr lang="en-US" sz="1800" b="0" u="none" strike="noStrike">
                <a:solidFill>
                  <a:srgbClr val="000000"/>
                </a:solidFill>
                <a:effectLst/>
                <a:uFillTx/>
                <a:latin typeface="Arial"/>
              </a:rPr>
              <a:t> is the client-side object that forwards I/O requests to remote files, where they are satisfied by a server.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For performance and security, the redirectors and servers run in kernel mode.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637920" y="231120"/>
            <a:ext cx="822960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Access to a Remote File</a:t>
            </a:r>
            <a:endParaRPr lang="en-US" sz="3200" b="1" u="none" strike="noStrike">
              <a:solidFill>
                <a:srgbClr val="006699"/>
              </a:solidFill>
              <a:effectLst/>
              <a:uFillTx/>
              <a:latin typeface="Arial"/>
            </a:endParaRPr>
          </a:p>
        </p:txBody>
      </p:sp>
      <p:sp>
        <p:nvSpPr>
          <p:cNvPr id="130" name="PlaceHolder 2"/>
          <p:cNvSpPr>
            <a:spLocks noGrp="1"/>
          </p:cNvSpPr>
          <p:nvPr>
            <p:ph/>
          </p:nvPr>
        </p:nvSpPr>
        <p:spPr>
          <a:xfrm>
            <a:off x="892080" y="1098360"/>
            <a:ext cx="7732800" cy="51228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application calls the I/O manager to request that a file be opened (we assume that the file name is in the standard UNC format).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I/O manager builds an I/O request packet.</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I/O manager recognizes that the access is for a remote file, and calls a driver called a Multiple Universal Naming Convention Provider (MUP).</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MUP sends the I/O request packet asynchronously to all registered redirectors.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redirector that can satisfy the request responds to the MUP</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avoid asking all the redirectors the same question in the future, the MUP uses a cache to remember with redirector can handle this file.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958680" y="228600"/>
            <a:ext cx="7781760" cy="5760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Access to a Remote File (Cont.)</a:t>
            </a:r>
            <a:endParaRPr lang="en-US" sz="3200" b="1" u="none" strike="noStrike">
              <a:solidFill>
                <a:srgbClr val="006699"/>
              </a:solidFill>
              <a:effectLst/>
              <a:uFillTx/>
              <a:latin typeface="Arial"/>
            </a:endParaRPr>
          </a:p>
        </p:txBody>
      </p:sp>
      <p:sp>
        <p:nvSpPr>
          <p:cNvPr id="132" name="PlaceHolder 2"/>
          <p:cNvSpPr>
            <a:spLocks noGrp="1"/>
          </p:cNvSpPr>
          <p:nvPr>
            <p:ph/>
          </p:nvPr>
        </p:nvSpPr>
        <p:spPr>
          <a:xfrm>
            <a:off x="878760" y="1190520"/>
            <a:ext cx="7782120" cy="45180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redirector sends the network request to the remote system.</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remote system network drivers receive the request and pass it to the server driver.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server driver hands the request to the proper local file system driver.</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proper device driver is called to access the data.</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results are returned to the server driver, which sends the data back to the requesting redirector.</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963360" y="213840"/>
            <a:ext cx="77234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Networking — Domains</a:t>
            </a:r>
            <a:endParaRPr lang="en-US" sz="3200" b="1" u="none" strike="noStrike">
              <a:solidFill>
                <a:srgbClr val="006699"/>
              </a:solidFill>
              <a:effectLst/>
              <a:uFillTx/>
              <a:latin typeface="Arial"/>
            </a:endParaRPr>
          </a:p>
        </p:txBody>
      </p:sp>
      <p:sp>
        <p:nvSpPr>
          <p:cNvPr id="134" name="PlaceHolder 2"/>
          <p:cNvSpPr>
            <a:spLocks noGrp="1"/>
          </p:cNvSpPr>
          <p:nvPr>
            <p:ph/>
          </p:nvPr>
        </p:nvSpPr>
        <p:spPr>
          <a:xfrm>
            <a:off x="806040" y="1233000"/>
            <a:ext cx="7723080" cy="448164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NT uses the concept of a domain to manage global access rights within groups.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domain is a group of machines running NT server that share a common security policy and user database.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provides three models of setting up trust relationships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Arial"/>
              </a:rPr>
              <a:t>One way, A trusts B</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Arial"/>
              </a:rPr>
              <a:t>Two way, transitive, A trusts B, B trusts C so A, B, C trust each other</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Arial"/>
              </a:rPr>
              <a:t>Crosslink – allows authentication to bypass hierarchy to cut down on authentication traffic.</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82000" y="190080"/>
            <a:ext cx="8077320" cy="60948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Name Resolution in </a:t>
            </a:r>
            <a:r>
              <a:rPr lang="en-US" sz="3200" b="0" u="none" strike="noStrike">
                <a:solidFill>
                  <a:srgbClr val="006699"/>
                </a:solidFill>
                <a:effectLst/>
                <a:uFillTx/>
                <a:latin typeface="Arial"/>
              </a:rPr>
              <a:t>TCP/IP</a:t>
            </a:r>
            <a:r>
              <a:rPr lang="en-US" sz="3200" b="1" u="none" strike="noStrike">
                <a:solidFill>
                  <a:srgbClr val="006699"/>
                </a:solidFill>
                <a:effectLst/>
                <a:uFillTx/>
                <a:latin typeface="Arial"/>
              </a:rPr>
              <a:t> Networks</a:t>
            </a:r>
            <a:endParaRPr lang="en-US" sz="3200" b="1" u="none" strike="noStrike">
              <a:solidFill>
                <a:srgbClr val="006699"/>
              </a:solidFill>
              <a:effectLst/>
              <a:uFillTx/>
              <a:latin typeface="Arial"/>
            </a:endParaRPr>
          </a:p>
        </p:txBody>
      </p:sp>
      <p:sp>
        <p:nvSpPr>
          <p:cNvPr id="136" name="PlaceHolder 2"/>
          <p:cNvSpPr>
            <a:spLocks noGrp="1"/>
          </p:cNvSpPr>
          <p:nvPr>
            <p:ph/>
          </p:nvPr>
        </p:nvSpPr>
        <p:spPr>
          <a:xfrm>
            <a:off x="847080" y="1185840"/>
            <a:ext cx="7589880" cy="41148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On an IP network, name resolution is the process of converting a computer name to an IP address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e.g., </a:t>
            </a:r>
            <a:r>
              <a:rPr lang="en-US" sz="1800" b="0" u="none" strike="noStrike">
                <a:solidFill>
                  <a:srgbClr val="000000"/>
                </a:solidFill>
                <a:effectLst/>
                <a:uFillTx/>
                <a:latin typeface="Courier New"/>
              </a:rPr>
              <a:t>www.bell-labs.com</a:t>
            </a:r>
            <a:r>
              <a:rPr lang="en-US" sz="1800" b="0" u="none" strike="noStrike">
                <a:solidFill>
                  <a:srgbClr val="000000"/>
                </a:solidFill>
                <a:effectLst/>
                <a:uFillTx/>
                <a:latin typeface="Arial"/>
              </a:rPr>
              <a:t> resolves to </a:t>
            </a:r>
            <a:r>
              <a:rPr lang="en-US" sz="1800" b="0" u="none" strike="noStrike">
                <a:solidFill>
                  <a:srgbClr val="000000"/>
                </a:solidFill>
                <a:effectLst/>
                <a:uFillTx/>
                <a:latin typeface="Courier New"/>
              </a:rPr>
              <a:t>135.104.1.14</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provides several methods of name resolution: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Internet Name Service (WINS)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broadcast name resolution</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domain name system (DNS)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host file </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an LMHOSTS file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826560" y="223200"/>
            <a:ext cx="785988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Name Resolution (Cont.)</a:t>
            </a:r>
            <a:endParaRPr lang="en-US" sz="3200" b="1" u="none" strike="noStrike">
              <a:solidFill>
                <a:srgbClr val="006699"/>
              </a:solidFill>
              <a:effectLst/>
              <a:uFillTx/>
              <a:latin typeface="Arial"/>
            </a:endParaRPr>
          </a:p>
        </p:txBody>
      </p:sp>
      <p:sp>
        <p:nvSpPr>
          <p:cNvPr id="138" name="PlaceHolder 2"/>
          <p:cNvSpPr>
            <a:spLocks noGrp="1"/>
          </p:cNvSpPr>
          <p:nvPr>
            <p:ph/>
          </p:nvPr>
        </p:nvSpPr>
        <p:spPr>
          <a:xfrm>
            <a:off x="819000" y="1245600"/>
            <a:ext cx="7618320" cy="446724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WINS consists of two or more WINS servers that maintain a dynamic database of name to IP address bindings, and client software to query the servers.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WINS uses the Dynamic Host Configuration Protocol (DHCP), which automatically updates address configurations in the WINS database, without user or administrator intervention.</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861480" y="345960"/>
            <a:ext cx="814212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Programmer Interface -  Access to Kernel Obj.</a:t>
            </a:r>
            <a:endParaRPr lang="en-US" sz="2800" b="1" u="none" strike="noStrike">
              <a:solidFill>
                <a:srgbClr val="006699"/>
              </a:solidFill>
              <a:effectLst/>
              <a:uFillTx/>
              <a:latin typeface="Arial"/>
            </a:endParaRPr>
          </a:p>
        </p:txBody>
      </p:sp>
      <p:sp>
        <p:nvSpPr>
          <p:cNvPr id="140" name="PlaceHolder 2"/>
          <p:cNvSpPr>
            <a:spLocks noGrp="1"/>
          </p:cNvSpPr>
          <p:nvPr>
            <p:ph/>
          </p:nvPr>
        </p:nvSpPr>
        <p:spPr>
          <a:xfrm>
            <a:off x="906120" y="1069920"/>
            <a:ext cx="7624800" cy="51400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process gains access to a kernel object named </a:t>
            </a:r>
            <a:r>
              <a:rPr lang="en-US" sz="1800" b="0" u="none" strike="noStrike">
                <a:solidFill>
                  <a:srgbClr val="000000"/>
                </a:solidFill>
                <a:effectLst/>
                <a:uFillTx/>
                <a:latin typeface="Courier New"/>
              </a:rPr>
              <a:t>XXX</a:t>
            </a:r>
            <a:r>
              <a:rPr lang="en-US" sz="1800" b="0" u="none" strike="noStrike">
                <a:solidFill>
                  <a:srgbClr val="000000"/>
                </a:solidFill>
                <a:effectLst/>
                <a:uFillTx/>
                <a:latin typeface="Arial"/>
              </a:rPr>
              <a:t> by calling the </a:t>
            </a:r>
            <a:r>
              <a:rPr lang="en-US" sz="1800" b="0" u="none" strike="noStrike">
                <a:solidFill>
                  <a:srgbClr val="000000"/>
                </a:solidFill>
                <a:effectLst/>
                <a:uFillTx/>
                <a:latin typeface="Courier New"/>
              </a:rPr>
              <a:t>CreateXXX</a:t>
            </a:r>
            <a:r>
              <a:rPr lang="en-US" sz="1800" b="0" u="none" strike="noStrike">
                <a:solidFill>
                  <a:srgbClr val="000000"/>
                </a:solidFill>
                <a:effectLst/>
                <a:uFillTx/>
                <a:latin typeface="Arial"/>
              </a:rPr>
              <a:t> function to open a </a:t>
            </a:r>
            <a:r>
              <a:rPr lang="en-US" sz="1800" b="0" i="1" u="none" strike="noStrike">
                <a:solidFill>
                  <a:srgbClr val="000000"/>
                </a:solidFill>
                <a:effectLst/>
                <a:uFillTx/>
                <a:latin typeface="Arial"/>
              </a:rPr>
              <a:t>handle</a:t>
            </a:r>
            <a:r>
              <a:rPr lang="en-US" sz="1800" b="0" u="none" strike="noStrike">
                <a:solidFill>
                  <a:srgbClr val="000000"/>
                </a:solidFill>
                <a:effectLst/>
                <a:uFillTx/>
                <a:latin typeface="Arial"/>
              </a:rPr>
              <a:t> to </a:t>
            </a:r>
            <a:r>
              <a:rPr lang="en-US" sz="1800" b="0" u="none" strike="noStrike">
                <a:solidFill>
                  <a:srgbClr val="000000"/>
                </a:solidFill>
                <a:effectLst/>
                <a:uFillTx/>
                <a:latin typeface="Courier New"/>
              </a:rPr>
              <a:t>XXX</a:t>
            </a:r>
            <a:r>
              <a:rPr lang="en-US" sz="1800" b="0" u="none" strike="noStrike">
                <a:solidFill>
                  <a:srgbClr val="000000"/>
                </a:solidFill>
                <a:effectLst/>
                <a:uFillTx/>
                <a:latin typeface="Arial"/>
              </a:rPr>
              <a:t>; the handle is unique to that process.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handle can be closed by calling the </a:t>
            </a:r>
            <a:r>
              <a:rPr lang="en-US" sz="1800" b="0" u="none" strike="noStrike">
                <a:solidFill>
                  <a:srgbClr val="000000"/>
                </a:solidFill>
                <a:effectLst/>
                <a:uFillTx/>
                <a:latin typeface="Courier New"/>
              </a:rPr>
              <a:t>CloseHandle</a:t>
            </a:r>
            <a:r>
              <a:rPr lang="en-US" sz="1800" b="0" u="none" strike="noStrike">
                <a:solidFill>
                  <a:srgbClr val="000000"/>
                </a:solidFill>
                <a:effectLst/>
                <a:uFillTx/>
                <a:latin typeface="Arial"/>
              </a:rPr>
              <a:t> function; the system may delete the object if the count of processes using the object drops to 0.</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provides three ways to share objects between processes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child process inherits a handle to the object</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One process gives the object a name when it is created and the second process opens that name</a:t>
            </a:r>
            <a:endParaRPr lang="en-US" sz="1800" b="0" u="none" strike="noStrike">
              <a:solidFill>
                <a:srgbClr val="000000"/>
              </a:solidFill>
              <a:effectLst/>
              <a:uFillTx/>
              <a:latin typeface="Arial"/>
            </a:endParaRPr>
          </a:p>
          <a:p>
            <a:pPr marL="743040" lvl="1" indent="-285840" algn="l">
              <a:lnSpc>
                <a:spcPct val="10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DuplicateHandle</a:t>
            </a:r>
            <a:r>
              <a:rPr lang="en-US" sz="1800" b="0" u="none" strike="noStrike">
                <a:solidFill>
                  <a:srgbClr val="000000"/>
                </a:solidFill>
                <a:effectLst/>
                <a:uFillTx/>
                <a:latin typeface="Arial"/>
              </a:rPr>
              <a:t> function:</a:t>
            </a:r>
            <a:endParaRPr lang="en-US" sz="1800" b="0" u="none" strike="noStrike">
              <a:solidFill>
                <a:srgbClr val="000000"/>
              </a:solidFill>
              <a:effectLst/>
              <a:uFillTx/>
              <a:latin typeface="Arial"/>
            </a:endParaRPr>
          </a:p>
          <a:p>
            <a:pPr marL="1085760" lvl="2" indent="-228600" algn="l">
              <a:spcBef>
                <a:spcPts val="788"/>
              </a:spcBef>
              <a:buClr>
                <a:srgbClr val="009900"/>
              </a:buClr>
              <a:buSzPct val="75000"/>
              <a:buFont typeface="Webdings" charset="2"/>
              <a:buChar char=""/>
              <a:tabLst>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Given a handle to process and the handle’s value a second process can get a handle to the same object, and thus share it </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996480" y="344160"/>
            <a:ext cx="825804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Programmer Interface - Process Management</a:t>
            </a:r>
            <a:endParaRPr lang="en-US" sz="2800" b="1" u="none" strike="noStrike">
              <a:solidFill>
                <a:srgbClr val="006699"/>
              </a:solidFill>
              <a:effectLst/>
              <a:uFillTx/>
              <a:latin typeface="Arial"/>
            </a:endParaRPr>
          </a:p>
        </p:txBody>
      </p:sp>
      <p:sp>
        <p:nvSpPr>
          <p:cNvPr id="142" name="PlaceHolder 2"/>
          <p:cNvSpPr>
            <a:spLocks noGrp="1"/>
          </p:cNvSpPr>
          <p:nvPr>
            <p:ph/>
          </p:nvPr>
        </p:nvSpPr>
        <p:spPr>
          <a:xfrm>
            <a:off x="905760" y="1156680"/>
            <a:ext cx="7634520" cy="47833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Process is started via the </a:t>
            </a:r>
            <a:r>
              <a:rPr lang="en-US" sz="1800" b="0" u="none" strike="noStrike">
                <a:solidFill>
                  <a:srgbClr val="000000"/>
                </a:solidFill>
                <a:effectLst/>
                <a:uFillTx/>
                <a:latin typeface="Courier New"/>
              </a:rPr>
              <a:t>CreateProcess</a:t>
            </a:r>
            <a:r>
              <a:rPr lang="en-US" sz="1800" b="0" u="none" strike="noStrike">
                <a:solidFill>
                  <a:srgbClr val="000000"/>
                </a:solidFill>
                <a:effectLst/>
                <a:uFillTx/>
                <a:latin typeface="Arial"/>
              </a:rPr>
              <a:t> routine which loads any dynamic link libraries that are used by the process, and creates a </a:t>
            </a:r>
            <a:r>
              <a:rPr lang="en-US" sz="1800" b="0" i="1" u="none" strike="noStrike">
                <a:solidFill>
                  <a:srgbClr val="000000"/>
                </a:solidFill>
                <a:effectLst/>
                <a:uFillTx/>
                <a:latin typeface="Arial"/>
              </a:rPr>
              <a:t>primary thread.</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Additional threads can be created by the </a:t>
            </a:r>
            <a:r>
              <a:rPr lang="en-US" sz="1800" b="0" u="none" strike="noStrike">
                <a:solidFill>
                  <a:srgbClr val="000000"/>
                </a:solidFill>
                <a:effectLst/>
                <a:uFillTx/>
                <a:latin typeface="Courier New"/>
              </a:rPr>
              <a:t>CreateThread</a:t>
            </a:r>
            <a:r>
              <a:rPr lang="en-US" sz="1800" b="0" u="none" strike="noStrike">
                <a:solidFill>
                  <a:srgbClr val="000000"/>
                </a:solidFill>
                <a:effectLst/>
                <a:uFillTx/>
                <a:latin typeface="Arial"/>
              </a:rPr>
              <a:t> function.</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Every dynamic link library or executable file that is loaded into the address space of a process is identified by an </a:t>
            </a:r>
            <a:r>
              <a:rPr lang="en-US" sz="1800" b="0" i="1" u="none" strike="noStrike">
                <a:solidFill>
                  <a:srgbClr val="000000"/>
                </a:solidFill>
                <a:effectLst/>
                <a:uFillTx/>
                <a:latin typeface="Arial"/>
              </a:rPr>
              <a:t>instance handle.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1120320" y="223200"/>
            <a:ext cx="75769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Process Management (Cont.)</a:t>
            </a:r>
            <a:endParaRPr lang="en-US" sz="3200" b="1" u="none" strike="noStrike">
              <a:solidFill>
                <a:srgbClr val="006699"/>
              </a:solidFill>
              <a:effectLst/>
              <a:uFillTx/>
              <a:latin typeface="Arial"/>
            </a:endParaRPr>
          </a:p>
        </p:txBody>
      </p:sp>
      <p:sp>
        <p:nvSpPr>
          <p:cNvPr id="144" name="PlaceHolder 2"/>
          <p:cNvSpPr>
            <a:spLocks noGrp="1"/>
          </p:cNvSpPr>
          <p:nvPr>
            <p:ph/>
          </p:nvPr>
        </p:nvSpPr>
        <p:spPr>
          <a:xfrm>
            <a:off x="847440" y="1112400"/>
            <a:ext cx="7645680" cy="511164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Scheduling in Win32 utilizes four priority classes:</a:t>
            </a:r>
            <a:endParaRPr lang="en-US" sz="1800" b="0" u="none" strike="noStrike">
              <a:solidFill>
                <a:srgbClr val="000000"/>
              </a:solidFill>
              <a:effectLst/>
              <a:uFillTx/>
              <a:latin typeface="Arial"/>
            </a:endParaRPr>
          </a:p>
          <a:p>
            <a:pPr marL="799920" lvl="1" indent="-342720" algn="l">
              <a:lnSpc>
                <a:spcPct val="100000"/>
              </a:lnSpc>
              <a:spcBef>
                <a:spcPts val="700"/>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ourier New"/>
              </a:rPr>
              <a:t>IDLE_PRIORITY_CLASS</a:t>
            </a:r>
            <a:r>
              <a:rPr lang="en-US" sz="1600" b="0" u="none" strike="noStrike">
                <a:solidFill>
                  <a:srgbClr val="000000"/>
                </a:solidFill>
                <a:effectLst/>
                <a:uFillTx/>
                <a:latin typeface="Arial"/>
              </a:rPr>
              <a:t> (priority level 4)</a:t>
            </a:r>
            <a:endParaRPr lang="en-US" sz="1600" b="0" u="none" strike="noStrike">
              <a:solidFill>
                <a:srgbClr val="000000"/>
              </a:solidFill>
              <a:effectLst/>
              <a:uFillTx/>
              <a:latin typeface="Arial"/>
            </a:endParaRPr>
          </a:p>
          <a:p>
            <a:pPr marL="799920" lvl="1" indent="-342720" algn="l">
              <a:lnSpc>
                <a:spcPct val="100000"/>
              </a:lnSpc>
              <a:spcBef>
                <a:spcPts val="700"/>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ourier New"/>
              </a:rPr>
              <a:t>NORMAL_PRIORITY_CLASS</a:t>
            </a:r>
            <a:r>
              <a:rPr lang="en-US" sz="1600" b="0" u="none" strike="noStrike">
                <a:solidFill>
                  <a:srgbClr val="000000"/>
                </a:solidFill>
                <a:effectLst/>
                <a:uFillTx/>
                <a:latin typeface="Arial"/>
              </a:rPr>
              <a:t> (level8 — typical for most processes</a:t>
            </a:r>
            <a:endParaRPr lang="en-US" sz="1600" b="0" u="none" strike="noStrike">
              <a:solidFill>
                <a:srgbClr val="000000"/>
              </a:solidFill>
              <a:effectLst/>
              <a:uFillTx/>
              <a:latin typeface="Arial"/>
            </a:endParaRPr>
          </a:p>
          <a:p>
            <a:pPr marL="799920" lvl="1" indent="-342720" algn="l">
              <a:lnSpc>
                <a:spcPct val="100000"/>
              </a:lnSpc>
              <a:spcBef>
                <a:spcPts val="700"/>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ourier New"/>
              </a:rPr>
              <a:t>HIGH_PRIORITY_CLASS</a:t>
            </a:r>
            <a:r>
              <a:rPr lang="en-US" sz="1600" b="0" u="none" strike="noStrike">
                <a:solidFill>
                  <a:srgbClr val="000000"/>
                </a:solidFill>
                <a:effectLst/>
                <a:uFillTx/>
                <a:latin typeface="Arial"/>
              </a:rPr>
              <a:t> (level 13)</a:t>
            </a:r>
            <a:endParaRPr lang="en-US" sz="1600" b="0" u="none" strike="noStrike">
              <a:solidFill>
                <a:srgbClr val="000000"/>
              </a:solidFill>
              <a:effectLst/>
              <a:uFillTx/>
              <a:latin typeface="Arial"/>
            </a:endParaRPr>
          </a:p>
          <a:p>
            <a:pPr marL="799920" lvl="1" indent="-342720" algn="l">
              <a:lnSpc>
                <a:spcPct val="100000"/>
              </a:lnSpc>
              <a:spcBef>
                <a:spcPts val="700"/>
              </a:spcBef>
              <a:buClr>
                <a:srgbClr val="000000"/>
              </a:buClr>
              <a:buSzPct val="110000"/>
              <a:buFont typeface="Courier"/>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ourier New"/>
              </a:rPr>
              <a:t>REALTIME_PRIORITY_CLASS</a:t>
            </a:r>
            <a:r>
              <a:rPr lang="en-US" sz="1600" b="0" u="none" strike="noStrike">
                <a:solidFill>
                  <a:srgbClr val="000000"/>
                </a:solidFill>
                <a:effectLst/>
                <a:uFillTx/>
                <a:latin typeface="Arial"/>
              </a:rPr>
              <a:t> (level 24)</a:t>
            </a:r>
            <a:endParaRPr lang="en-US" sz="1600" b="0" u="none" strike="noStrike">
              <a:solidFill>
                <a:srgbClr val="000000"/>
              </a:solidFill>
              <a:effectLst/>
              <a:uFillTx/>
              <a:latin typeface="Arial"/>
            </a:endParaRPr>
          </a:p>
          <a:p>
            <a:pPr marL="285840" indent="-285840" algn="l">
              <a:spcBef>
                <a:spcPts val="700"/>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provide performance levels needed for interactive programs, 7 has a special scheduling rule for processes in the </a:t>
            </a:r>
            <a:r>
              <a:rPr lang="en-US" sz="1600" b="0" u="none" strike="noStrike">
                <a:solidFill>
                  <a:srgbClr val="000000"/>
                </a:solidFill>
                <a:effectLst/>
                <a:uFillTx/>
                <a:latin typeface="Courier New"/>
              </a:rPr>
              <a:t>NORMAL_PRIORITY_CLASS</a:t>
            </a:r>
            <a:endParaRPr lang="en-US" sz="1600" b="0" u="none" strike="noStrike">
              <a:solidFill>
                <a:srgbClr val="000000"/>
              </a:solidFill>
              <a:effectLst/>
              <a:uFillTx/>
              <a:latin typeface="Arial"/>
            </a:endParaRPr>
          </a:p>
          <a:p>
            <a:pPr marL="742680" lvl="1" indent="-28548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7 distinguishes between the </a:t>
            </a:r>
            <a:r>
              <a:rPr lang="en-US" sz="1800" b="0" i="1" u="none" strike="noStrike">
                <a:solidFill>
                  <a:srgbClr val="000000"/>
                </a:solidFill>
                <a:effectLst/>
                <a:uFillTx/>
                <a:latin typeface="Arial"/>
              </a:rPr>
              <a:t>foreground process</a:t>
            </a:r>
            <a:r>
              <a:rPr lang="en-US" sz="1800" b="0" u="none" strike="noStrike">
                <a:solidFill>
                  <a:srgbClr val="000000"/>
                </a:solidFill>
                <a:effectLst/>
                <a:uFillTx/>
                <a:latin typeface="Arial"/>
              </a:rPr>
              <a:t> that is currently selected on the screen, and the </a:t>
            </a:r>
            <a:r>
              <a:rPr lang="en-US" sz="1800" b="0" i="1" u="none" strike="noStrike">
                <a:solidFill>
                  <a:srgbClr val="000000"/>
                </a:solidFill>
                <a:effectLst/>
                <a:uFillTx/>
                <a:latin typeface="Arial"/>
              </a:rPr>
              <a:t>background processes</a:t>
            </a:r>
            <a:r>
              <a:rPr lang="en-US" sz="1800" b="0" u="none" strike="noStrike">
                <a:solidFill>
                  <a:srgbClr val="000000"/>
                </a:solidFill>
                <a:effectLst/>
                <a:uFillTx/>
                <a:latin typeface="Arial"/>
              </a:rPr>
              <a:t> that are not currently selected.</a:t>
            </a:r>
            <a:endParaRPr lang="en-US" sz="1800" b="0" u="none" strike="noStrike">
              <a:solidFill>
                <a:srgbClr val="000000"/>
              </a:solidFill>
              <a:effectLst/>
              <a:uFillTx/>
              <a:latin typeface="Arial"/>
            </a:endParaRPr>
          </a:p>
          <a:p>
            <a:pPr marL="742680" lvl="1" indent="-28548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When a process moves into the foreground, 7 increases the scheduling quantum by some factor, typically 3.</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981000" y="218520"/>
            <a:ext cx="78422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Process Management (Cont.)</a:t>
            </a:r>
            <a:endParaRPr lang="en-US" sz="3200" b="1" u="none" strike="noStrike">
              <a:solidFill>
                <a:srgbClr val="006699"/>
              </a:solidFill>
              <a:effectLst/>
              <a:uFillTx/>
              <a:latin typeface="Arial"/>
            </a:endParaRPr>
          </a:p>
        </p:txBody>
      </p:sp>
      <p:sp>
        <p:nvSpPr>
          <p:cNvPr id="146" name="PlaceHolder 2"/>
          <p:cNvSpPr>
            <a:spLocks noGrp="1"/>
          </p:cNvSpPr>
          <p:nvPr>
            <p:ph/>
          </p:nvPr>
        </p:nvSpPr>
        <p:spPr>
          <a:xfrm>
            <a:off x="877320" y="1213920"/>
            <a:ext cx="7653240" cy="47149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kernel dynamically adjusts the priority of a thread depending on whether it is I/O-bound or CPU-bound.</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To synchronize the concurrent access to shared objects by threads, the kernel provides synchronization objects, such as semaphores and mutexes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In addition, threads can synchronize by using the </a:t>
            </a:r>
            <a:r>
              <a:rPr lang="en-US" sz="1800" b="0" u="none" strike="noStrike">
                <a:solidFill>
                  <a:srgbClr val="000000"/>
                </a:solidFill>
                <a:effectLst/>
                <a:uFillTx/>
                <a:latin typeface="Courier New"/>
              </a:rPr>
              <a:t>WaitForSingleObject</a:t>
            </a:r>
            <a:r>
              <a:rPr lang="en-US" sz="1800" b="0" u="none" strike="noStrike">
                <a:solidFill>
                  <a:srgbClr val="000000"/>
                </a:solidFill>
                <a:effectLst/>
                <a:uFillTx/>
                <a:latin typeface="Arial"/>
              </a:rPr>
              <a:t> or </a:t>
            </a:r>
            <a:r>
              <a:rPr lang="en-US" sz="1800" b="0" u="none" strike="noStrike">
                <a:solidFill>
                  <a:srgbClr val="000000"/>
                </a:solidFill>
                <a:effectLst/>
                <a:uFillTx/>
                <a:latin typeface="Courier New"/>
              </a:rPr>
              <a:t>WaitForMultipleObjects</a:t>
            </a:r>
            <a:r>
              <a:rPr lang="en-US" sz="1800" b="0" u="none" strike="noStrike">
                <a:solidFill>
                  <a:srgbClr val="000000"/>
                </a:solidFill>
                <a:effectLst/>
                <a:uFillTx/>
                <a:latin typeface="Arial"/>
              </a:rPr>
              <a:t> functions.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Another method of synchronization in the Win32 API is the critical section.</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916920" y="223200"/>
            <a:ext cx="797724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Process Management (Cont.)</a:t>
            </a:r>
            <a:endParaRPr lang="en-US" sz="3200" b="1" u="none" strike="noStrike">
              <a:solidFill>
                <a:srgbClr val="006699"/>
              </a:solidFill>
              <a:effectLst/>
              <a:uFillTx/>
              <a:latin typeface="Arial"/>
            </a:endParaRPr>
          </a:p>
        </p:txBody>
      </p:sp>
      <p:sp>
        <p:nvSpPr>
          <p:cNvPr id="148" name="PlaceHolder 2"/>
          <p:cNvSpPr>
            <a:spLocks noGrp="1"/>
          </p:cNvSpPr>
          <p:nvPr>
            <p:ph/>
          </p:nvPr>
        </p:nvSpPr>
        <p:spPr>
          <a:xfrm>
            <a:off x="818640" y="1272600"/>
            <a:ext cx="7692840" cy="46753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fiber is user-mode code that gets scheduled according to a user-defined scheduling algorithm.</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Only one fiber at a time is permitted to execute, even on multiprocessor hardware.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includes fibers to facilitate the porting of legacy UNIX applications that are written for a fiber execution model.</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Windows 7 also introduced user-mode scheduling for 64-bit systems which allows finer grained control of scheduling work without requiring kernel transitions.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936000" y="358560"/>
            <a:ext cx="813924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u="none" strike="noStrike">
                <a:solidFill>
                  <a:srgbClr val="006699"/>
                </a:solidFill>
                <a:effectLst/>
                <a:uFillTx/>
                <a:latin typeface="Arial"/>
              </a:rPr>
              <a:t>Programmer Interface -  Interprocess Communication</a:t>
            </a:r>
            <a:endParaRPr lang="en-US" sz="2400" b="1" u="none" strike="noStrike">
              <a:solidFill>
                <a:srgbClr val="006699"/>
              </a:solidFill>
              <a:effectLst/>
              <a:uFillTx/>
              <a:latin typeface="Arial"/>
            </a:endParaRPr>
          </a:p>
        </p:txBody>
      </p:sp>
      <p:sp>
        <p:nvSpPr>
          <p:cNvPr id="150" name="PlaceHolder 2"/>
          <p:cNvSpPr>
            <a:spLocks noGrp="1"/>
          </p:cNvSpPr>
          <p:nvPr>
            <p:ph/>
          </p:nvPr>
        </p:nvSpPr>
        <p:spPr>
          <a:xfrm>
            <a:off x="920520" y="1171080"/>
            <a:ext cx="7562880" cy="486252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Win32 applications can have interprocess communication by sharing kernel objects.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An alternate means of interprocess communications is message passing, which is particularly popular for Windows GUI applications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One thread sends a message to another thread or to a window.</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thread can also send data with the message.</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Every Win32 thread has its own input  queue from which the thread receives messages.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This is more reliable than the shared input queue of 16-bit windows, because with separate queues, one stuck application cannot block input to the other applications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887040" y="355320"/>
            <a:ext cx="8218440" cy="45720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u="none" strike="noStrike">
                <a:solidFill>
                  <a:srgbClr val="006699"/>
                </a:solidFill>
                <a:effectLst/>
                <a:uFillTx/>
                <a:latin typeface="Arial"/>
              </a:rPr>
              <a:t>Programmer Interface - Memory Management</a:t>
            </a:r>
            <a:endParaRPr lang="en-US" sz="2800" b="1" u="none" strike="noStrike">
              <a:solidFill>
                <a:srgbClr val="006699"/>
              </a:solidFill>
              <a:effectLst/>
              <a:uFillTx/>
              <a:latin typeface="Arial"/>
            </a:endParaRPr>
          </a:p>
        </p:txBody>
      </p:sp>
      <p:sp>
        <p:nvSpPr>
          <p:cNvPr id="152" name="PlaceHolder 2"/>
          <p:cNvSpPr>
            <a:spLocks noGrp="1"/>
          </p:cNvSpPr>
          <p:nvPr>
            <p:ph/>
          </p:nvPr>
        </p:nvSpPr>
        <p:spPr>
          <a:xfrm>
            <a:off x="861840" y="1144080"/>
            <a:ext cx="7716960" cy="423540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Virtual memory:</a:t>
            </a:r>
            <a:endParaRPr lang="en-US" sz="1800" b="0" u="none" strike="noStrike">
              <a:solidFill>
                <a:srgbClr val="000000"/>
              </a:solidFill>
              <a:effectLst/>
              <a:uFillTx/>
              <a:latin typeface="Arial"/>
            </a:endParaRPr>
          </a:p>
          <a:p>
            <a:pPr marL="743040" lvl="1" indent="-285840" algn="l">
              <a:lnSpc>
                <a:spcPct val="10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VirtualAlloc </a:t>
            </a:r>
            <a:r>
              <a:rPr lang="en-US" sz="1800" b="0" u="none" strike="noStrike">
                <a:solidFill>
                  <a:srgbClr val="000000"/>
                </a:solidFill>
                <a:effectLst/>
                <a:uFillTx/>
                <a:latin typeface="Arial"/>
              </a:rPr>
              <a:t>reserves or commits virtual memory</a:t>
            </a:r>
            <a:endParaRPr lang="en-US" sz="1800" b="0" u="none" strike="noStrike">
              <a:solidFill>
                <a:srgbClr val="000000"/>
              </a:solidFill>
              <a:effectLst/>
              <a:uFillTx/>
              <a:latin typeface="Arial"/>
            </a:endParaRPr>
          </a:p>
          <a:p>
            <a:pPr marL="743040" lvl="1" indent="-285840" algn="l">
              <a:lnSpc>
                <a:spcPct val="100000"/>
              </a:lnSpc>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urier New"/>
              </a:rPr>
              <a:t>VirtualFree</a:t>
            </a:r>
            <a:r>
              <a:rPr lang="en-US" sz="1800" b="0" u="none" strike="noStrike">
                <a:solidFill>
                  <a:srgbClr val="000000"/>
                </a:solidFill>
                <a:effectLst/>
                <a:uFillTx/>
                <a:latin typeface="Arial"/>
              </a:rPr>
              <a:t> decommits or releases the memory</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These functions enable the application to determine the virtual address at which the memory is allocated</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An application can use memory by memory mapping a file into its address space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Multistage process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Two processes share memory by mapping the same file into their virtual memory</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798480" y="226440"/>
            <a:ext cx="7888320" cy="57636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none" strike="noStrike">
                <a:solidFill>
                  <a:srgbClr val="006699"/>
                </a:solidFill>
                <a:effectLst/>
                <a:uFillTx/>
                <a:latin typeface="Arial"/>
              </a:rPr>
              <a:t>Memory Management (Cont.)</a:t>
            </a:r>
            <a:endParaRPr lang="en-US" sz="3200" b="1" u="none" strike="noStrike">
              <a:solidFill>
                <a:srgbClr val="006699"/>
              </a:solidFill>
              <a:effectLst/>
              <a:uFillTx/>
              <a:latin typeface="Arial"/>
            </a:endParaRPr>
          </a:p>
        </p:txBody>
      </p:sp>
      <p:sp>
        <p:nvSpPr>
          <p:cNvPr id="154" name="PlaceHolder 2"/>
          <p:cNvSpPr>
            <a:spLocks noGrp="1"/>
          </p:cNvSpPr>
          <p:nvPr>
            <p:ph/>
          </p:nvPr>
        </p:nvSpPr>
        <p:spPr>
          <a:xfrm>
            <a:off x="865080" y="1145520"/>
            <a:ext cx="7694640" cy="4418280"/>
          </a:xfrm>
          <a:prstGeom prst="rect">
            <a:avLst/>
          </a:prstGeom>
          <a:noFill/>
          <a:ln w="0">
            <a:noFill/>
          </a:ln>
        </p:spPr>
        <p:txBody>
          <a:bodyPr lIns="91440" tIns="45720" rIns="91440" bIns="45720" anchor="t">
            <a:normAutofit/>
          </a:bodyPr>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heap in the Win32 environment is a region of reserved address space</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 Win 32 process is created with a 1 MB </a:t>
            </a:r>
            <a:r>
              <a:rPr lang="en-US" sz="1800" b="0" i="1" u="none" strike="noStrike">
                <a:solidFill>
                  <a:srgbClr val="000000"/>
                </a:solidFill>
                <a:effectLst/>
                <a:uFillTx/>
                <a:latin typeface="Arial"/>
              </a:rPr>
              <a:t>default heap</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Access is synchronized to protect the heap’s space allocation data structures from damage by concurrent updates by multiple threads</a:t>
            </a:r>
            <a:endParaRPr lang="en-US" sz="1800" b="0" u="none" strike="noStrike">
              <a:solidFill>
                <a:srgbClr val="000000"/>
              </a:solidFill>
              <a:effectLst/>
              <a:uFillTx/>
              <a:latin typeface="Arial"/>
            </a:endParaRPr>
          </a:p>
          <a:p>
            <a:pPr marL="285840" indent="-285840" algn="l">
              <a:spcBef>
                <a:spcPts val="788"/>
              </a:spcBef>
              <a:buClr>
                <a:srgbClr val="993300"/>
              </a:buClr>
              <a:buSzPct val="11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Because functions that rely on global or static data typically fail to work properly in a multithreaded environment, the thread-local storage mechanism allocates global storage on a per-thread basis</a:t>
            </a:r>
            <a:endParaRPr lang="en-US" sz="1800" b="0" u="none" strike="noStrike">
              <a:solidFill>
                <a:srgbClr val="000000"/>
              </a:solidFill>
              <a:effectLst/>
              <a:uFillTx/>
              <a:latin typeface="Arial"/>
            </a:endParaRPr>
          </a:p>
          <a:p>
            <a:pPr marL="743040" lvl="1" indent="-285840" algn="l">
              <a:spcBef>
                <a:spcPts val="788"/>
              </a:spcBef>
              <a:buClr>
                <a:srgbClr val="CC6600"/>
              </a:buClr>
              <a:buSzPct val="11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Arial"/>
              </a:rPr>
              <a:t>The mechanism provides both dynamic and static methods of creating thread-local storage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685800" y="685440"/>
            <a:ext cx="7772400" cy="2127240"/>
          </a:xfrm>
          <a:prstGeom prst="rect">
            <a:avLst/>
          </a:prstGeom>
          <a:noFill/>
          <a:ln w="0">
            <a:noFill/>
          </a:ln>
        </p:spPr>
        <p:txBody>
          <a:bodyPr lIns="91440" tIns="45720" rIns="91440" bIns="45720" anchor="b">
            <a:noAutofit/>
          </a:bodyPr>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300" b="1" u="none" strike="noStrike">
                <a:solidFill>
                  <a:srgbClr val="006699"/>
                </a:solidFill>
                <a:effectLst/>
                <a:uFillTx/>
                <a:latin typeface="Arial"/>
              </a:rPr>
              <a:t>End of Chapter 19</a:t>
            </a:r>
            <a:endParaRPr lang="en-US" sz="4300" b="1" u="none" strike="noStrike">
              <a:solidFill>
                <a:srgbClr val="006699"/>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10721</TotalTime>
  <Application>LibreOfficeDev/26.8.0.0.alpha0$Linux_X86_64 LibreOffice_project/2c87e51eeaa2b413ff4ae097b2705eea1995d8e5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2011-01-13T16:43:38Z</dcterms:created>
  <dc:creator>Lucent End User</dc:creator>
  <dc:description/>
  <dc:language>en-US</dc:language>
  <cp:lastModifiedBy>Silberschatz, Avi</cp:lastModifiedBy>
  <cp:lastPrinted>2013-09-10T10:57:57Z</cp:lastPrinted>
  <dcterms:modified xsi:type="dcterms:W3CDTF">2021-01-12T12:38:25Z</dcterms:modified>
  <cp:revision>193</cp:revision>
  <dc:subject/>
  <dc:title>2.01</dc:title>
</cp:coreProperties>
</file>