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19"/>
  </p:notesMasterIdLst>
  <p:sldIdLst>
    <p:sldId id="256" r:id="rId5"/>
    <p:sldId id="258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2" r:id="rId17"/>
    <p:sldId id="270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o Minh Phuoc" initials="NMP" lastIdx="1" clrIdx="0">
    <p:extLst>
      <p:ext uri="{19B8F6BF-5375-455C-9EA6-DF929625EA0E}">
        <p15:presenceInfo xmlns:p15="http://schemas.microsoft.com/office/powerpoint/2012/main" userId="Ngo Minh Phu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7F3DF-2F55-4288-A834-5DB1AC0C9A24}" v="7" dt="2021-06-17T01:32:15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46" autoAdjust="0"/>
    <p:restoredTop sz="84230"/>
  </p:normalViewPr>
  <p:slideViewPr>
    <p:cSldViewPr snapToGrid="0" snapToObjects="1">
      <p:cViewPr varScale="1">
        <p:scale>
          <a:sx n="96" d="100"/>
          <a:sy n="96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I Thu-Thuy" userId="c8b930f39d1179b5" providerId="LiveId" clId="{88D7F3DF-2F55-4288-A834-5DB1AC0C9A24}"/>
    <pc:docChg chg="undo custSel addSld delSld modSld">
      <pc:chgData name="THAI Thu-Thuy" userId="c8b930f39d1179b5" providerId="LiveId" clId="{88D7F3DF-2F55-4288-A834-5DB1AC0C9A24}" dt="2021-06-17T01:38:17.135" v="335" actId="47"/>
      <pc:docMkLst>
        <pc:docMk/>
      </pc:docMkLst>
      <pc:sldChg chg="del">
        <pc:chgData name="THAI Thu-Thuy" userId="c8b930f39d1179b5" providerId="LiveId" clId="{88D7F3DF-2F55-4288-A834-5DB1AC0C9A24}" dt="2021-06-17T01:37:53.027" v="313" actId="47"/>
        <pc:sldMkLst>
          <pc:docMk/>
          <pc:sldMk cId="748410990" sldId="260"/>
        </pc:sldMkLst>
      </pc:sldChg>
      <pc:sldChg chg="del">
        <pc:chgData name="THAI Thu-Thuy" userId="c8b930f39d1179b5" providerId="LiveId" clId="{88D7F3DF-2F55-4288-A834-5DB1AC0C9A24}" dt="2021-06-17T01:37:58.158" v="316" actId="47"/>
        <pc:sldMkLst>
          <pc:docMk/>
          <pc:sldMk cId="3682968502" sldId="292"/>
        </pc:sldMkLst>
      </pc:sldChg>
      <pc:sldChg chg="del">
        <pc:chgData name="THAI Thu-Thuy" userId="c8b930f39d1179b5" providerId="LiveId" clId="{88D7F3DF-2F55-4288-A834-5DB1AC0C9A24}" dt="2021-06-17T01:37:59.753" v="317" actId="47"/>
        <pc:sldMkLst>
          <pc:docMk/>
          <pc:sldMk cId="2384956513" sldId="293"/>
        </pc:sldMkLst>
      </pc:sldChg>
      <pc:sldChg chg="del">
        <pc:chgData name="THAI Thu-Thuy" userId="c8b930f39d1179b5" providerId="LiveId" clId="{88D7F3DF-2F55-4288-A834-5DB1AC0C9A24}" dt="2021-06-17T01:37:54.769" v="314" actId="47"/>
        <pc:sldMkLst>
          <pc:docMk/>
          <pc:sldMk cId="4124548875" sldId="294"/>
        </pc:sldMkLst>
      </pc:sldChg>
      <pc:sldChg chg="del">
        <pc:chgData name="THAI Thu-Thuy" userId="c8b930f39d1179b5" providerId="LiveId" clId="{88D7F3DF-2F55-4288-A834-5DB1AC0C9A24}" dt="2021-06-17T01:38:01.184" v="318" actId="47"/>
        <pc:sldMkLst>
          <pc:docMk/>
          <pc:sldMk cId="3960188137" sldId="295"/>
        </pc:sldMkLst>
      </pc:sldChg>
      <pc:sldChg chg="del">
        <pc:chgData name="THAI Thu-Thuy" userId="c8b930f39d1179b5" providerId="LiveId" clId="{88D7F3DF-2F55-4288-A834-5DB1AC0C9A24}" dt="2021-06-17T01:37:56.305" v="315" actId="47"/>
        <pc:sldMkLst>
          <pc:docMk/>
          <pc:sldMk cId="737490397" sldId="296"/>
        </pc:sldMkLst>
      </pc:sldChg>
      <pc:sldChg chg="del">
        <pc:chgData name="THAI Thu-Thuy" userId="c8b930f39d1179b5" providerId="LiveId" clId="{88D7F3DF-2F55-4288-A834-5DB1AC0C9A24}" dt="2021-06-17T01:38:04.738" v="319" actId="47"/>
        <pc:sldMkLst>
          <pc:docMk/>
          <pc:sldMk cId="2555552213" sldId="297"/>
        </pc:sldMkLst>
      </pc:sldChg>
      <pc:sldChg chg="del">
        <pc:chgData name="THAI Thu-Thuy" userId="c8b930f39d1179b5" providerId="LiveId" clId="{88D7F3DF-2F55-4288-A834-5DB1AC0C9A24}" dt="2021-06-17T01:38:06.527" v="321" actId="47"/>
        <pc:sldMkLst>
          <pc:docMk/>
          <pc:sldMk cId="1898912079" sldId="298"/>
        </pc:sldMkLst>
      </pc:sldChg>
      <pc:sldChg chg="del">
        <pc:chgData name="THAI Thu-Thuy" userId="c8b930f39d1179b5" providerId="LiveId" clId="{88D7F3DF-2F55-4288-A834-5DB1AC0C9A24}" dt="2021-06-17T01:38:09.845" v="326" actId="47"/>
        <pc:sldMkLst>
          <pc:docMk/>
          <pc:sldMk cId="1392165557" sldId="299"/>
        </pc:sldMkLst>
      </pc:sldChg>
      <pc:sldChg chg="del">
        <pc:chgData name="THAI Thu-Thuy" userId="c8b930f39d1179b5" providerId="LiveId" clId="{88D7F3DF-2F55-4288-A834-5DB1AC0C9A24}" dt="2021-06-17T01:38:07.188" v="322" actId="47"/>
        <pc:sldMkLst>
          <pc:docMk/>
          <pc:sldMk cId="342693697" sldId="300"/>
        </pc:sldMkLst>
      </pc:sldChg>
      <pc:sldChg chg="del">
        <pc:chgData name="THAI Thu-Thuy" userId="c8b930f39d1179b5" providerId="LiveId" clId="{88D7F3DF-2F55-4288-A834-5DB1AC0C9A24}" dt="2021-06-17T01:38:08.216" v="323" actId="47"/>
        <pc:sldMkLst>
          <pc:docMk/>
          <pc:sldMk cId="3534045888" sldId="301"/>
        </pc:sldMkLst>
      </pc:sldChg>
      <pc:sldChg chg="del">
        <pc:chgData name="THAI Thu-Thuy" userId="c8b930f39d1179b5" providerId="LiveId" clId="{88D7F3DF-2F55-4288-A834-5DB1AC0C9A24}" dt="2021-06-17T01:38:09.243" v="325" actId="47"/>
        <pc:sldMkLst>
          <pc:docMk/>
          <pc:sldMk cId="1871342518" sldId="302"/>
        </pc:sldMkLst>
      </pc:sldChg>
      <pc:sldChg chg="del">
        <pc:chgData name="THAI Thu-Thuy" userId="c8b930f39d1179b5" providerId="LiveId" clId="{88D7F3DF-2F55-4288-A834-5DB1AC0C9A24}" dt="2021-06-17T01:38:11.047" v="327" actId="47"/>
        <pc:sldMkLst>
          <pc:docMk/>
          <pc:sldMk cId="2855522919" sldId="303"/>
        </pc:sldMkLst>
      </pc:sldChg>
      <pc:sldChg chg="del">
        <pc:chgData name="THAI Thu-Thuy" userId="c8b930f39d1179b5" providerId="LiveId" clId="{88D7F3DF-2F55-4288-A834-5DB1AC0C9A24}" dt="2021-06-17T01:38:11.743" v="328" actId="47"/>
        <pc:sldMkLst>
          <pc:docMk/>
          <pc:sldMk cId="2387522719" sldId="306"/>
        </pc:sldMkLst>
      </pc:sldChg>
      <pc:sldChg chg="del">
        <pc:chgData name="THAI Thu-Thuy" userId="c8b930f39d1179b5" providerId="LiveId" clId="{88D7F3DF-2F55-4288-A834-5DB1AC0C9A24}" dt="2021-06-17T01:38:12.574" v="329" actId="47"/>
        <pc:sldMkLst>
          <pc:docMk/>
          <pc:sldMk cId="2933820257" sldId="309"/>
        </pc:sldMkLst>
      </pc:sldChg>
      <pc:sldChg chg="del">
        <pc:chgData name="THAI Thu-Thuy" userId="c8b930f39d1179b5" providerId="LiveId" clId="{88D7F3DF-2F55-4288-A834-5DB1AC0C9A24}" dt="2021-06-17T01:38:15.191" v="332" actId="47"/>
        <pc:sldMkLst>
          <pc:docMk/>
          <pc:sldMk cId="3692996231" sldId="311"/>
        </pc:sldMkLst>
      </pc:sldChg>
      <pc:sldChg chg="del">
        <pc:chgData name="THAI Thu-Thuy" userId="c8b930f39d1179b5" providerId="LiveId" clId="{88D7F3DF-2F55-4288-A834-5DB1AC0C9A24}" dt="2021-06-17T01:38:15.867" v="333" actId="47"/>
        <pc:sldMkLst>
          <pc:docMk/>
          <pc:sldMk cId="156886823" sldId="312"/>
        </pc:sldMkLst>
      </pc:sldChg>
      <pc:sldChg chg="del">
        <pc:chgData name="THAI Thu-Thuy" userId="c8b930f39d1179b5" providerId="LiveId" clId="{88D7F3DF-2F55-4288-A834-5DB1AC0C9A24}" dt="2021-06-17T01:38:14.318" v="331" actId="47"/>
        <pc:sldMkLst>
          <pc:docMk/>
          <pc:sldMk cId="433188969" sldId="314"/>
        </pc:sldMkLst>
      </pc:sldChg>
      <pc:sldChg chg="del">
        <pc:chgData name="THAI Thu-Thuy" userId="c8b930f39d1179b5" providerId="LiveId" clId="{88D7F3DF-2F55-4288-A834-5DB1AC0C9A24}" dt="2021-06-17T01:38:13.159" v="330" actId="47"/>
        <pc:sldMkLst>
          <pc:docMk/>
          <pc:sldMk cId="3913975715" sldId="315"/>
        </pc:sldMkLst>
      </pc:sldChg>
      <pc:sldChg chg="del">
        <pc:chgData name="THAI Thu-Thuy" userId="c8b930f39d1179b5" providerId="LiveId" clId="{88D7F3DF-2F55-4288-A834-5DB1AC0C9A24}" dt="2021-06-17T01:38:16.633" v="334" actId="47"/>
        <pc:sldMkLst>
          <pc:docMk/>
          <pc:sldMk cId="4004851933" sldId="316"/>
        </pc:sldMkLst>
      </pc:sldChg>
      <pc:sldChg chg="del">
        <pc:chgData name="THAI Thu-Thuy" userId="c8b930f39d1179b5" providerId="LiveId" clId="{88D7F3DF-2F55-4288-A834-5DB1AC0C9A24}" dt="2021-06-17T01:38:17.135" v="335" actId="47"/>
        <pc:sldMkLst>
          <pc:docMk/>
          <pc:sldMk cId="2545029743" sldId="317"/>
        </pc:sldMkLst>
      </pc:sldChg>
      <pc:sldChg chg="del">
        <pc:chgData name="THAI Thu-Thuy" userId="c8b930f39d1179b5" providerId="LiveId" clId="{88D7F3DF-2F55-4288-A834-5DB1AC0C9A24}" dt="2021-06-17T01:38:08.706" v="324" actId="47"/>
        <pc:sldMkLst>
          <pc:docMk/>
          <pc:sldMk cId="4251897800" sldId="318"/>
        </pc:sldMkLst>
      </pc:sldChg>
      <pc:sldChg chg="del">
        <pc:chgData name="THAI Thu-Thuy" userId="c8b930f39d1179b5" providerId="LiveId" clId="{88D7F3DF-2F55-4288-A834-5DB1AC0C9A24}" dt="2021-06-17T01:38:05.752" v="320" actId="47"/>
        <pc:sldMkLst>
          <pc:docMk/>
          <pc:sldMk cId="2545602465" sldId="319"/>
        </pc:sldMkLst>
      </pc:sldChg>
      <pc:sldChg chg="modSp mod">
        <pc:chgData name="THAI Thu-Thuy" userId="c8b930f39d1179b5" providerId="LiveId" clId="{88D7F3DF-2F55-4288-A834-5DB1AC0C9A24}" dt="2021-06-17T01:16:54.297" v="141" actId="20577"/>
        <pc:sldMkLst>
          <pc:docMk/>
          <pc:sldMk cId="3527917252" sldId="321"/>
        </pc:sldMkLst>
        <pc:spChg chg="mod">
          <ac:chgData name="THAI Thu-Thuy" userId="c8b930f39d1179b5" providerId="LiveId" clId="{88D7F3DF-2F55-4288-A834-5DB1AC0C9A24}" dt="2021-06-17T01:16:54.297" v="141" actId="20577"/>
          <ac:spMkLst>
            <pc:docMk/>
            <pc:sldMk cId="3527917252" sldId="321"/>
            <ac:spMk id="3" creationId="{00000000-0000-0000-0000-000000000000}"/>
          </ac:spMkLst>
        </pc:spChg>
      </pc:sldChg>
      <pc:sldChg chg="modSp mod">
        <pc:chgData name="THAI Thu-Thuy" userId="c8b930f39d1179b5" providerId="LiveId" clId="{88D7F3DF-2F55-4288-A834-5DB1AC0C9A24}" dt="2021-06-16T10:12:57.484" v="1" actId="20577"/>
        <pc:sldMkLst>
          <pc:docMk/>
          <pc:sldMk cId="250233004" sldId="322"/>
        </pc:sldMkLst>
        <pc:spChg chg="mod">
          <ac:chgData name="THAI Thu-Thuy" userId="c8b930f39d1179b5" providerId="LiveId" clId="{88D7F3DF-2F55-4288-A834-5DB1AC0C9A24}" dt="2021-06-16T10:12:57.484" v="1" actId="20577"/>
          <ac:spMkLst>
            <pc:docMk/>
            <pc:sldMk cId="250233004" sldId="322"/>
            <ac:spMk id="3" creationId="{00000000-0000-0000-0000-000000000000}"/>
          </ac:spMkLst>
        </pc:spChg>
      </pc:sldChg>
      <pc:sldChg chg="addSp delSp modSp add mod">
        <pc:chgData name="THAI Thu-Thuy" userId="c8b930f39d1179b5" providerId="LiveId" clId="{88D7F3DF-2F55-4288-A834-5DB1AC0C9A24}" dt="2021-06-17T01:11:21.819" v="8" actId="27636"/>
        <pc:sldMkLst>
          <pc:docMk/>
          <pc:sldMk cId="428353395" sldId="323"/>
        </pc:sldMkLst>
        <pc:spChg chg="del">
          <ac:chgData name="THAI Thu-Thuy" userId="c8b930f39d1179b5" providerId="LiveId" clId="{88D7F3DF-2F55-4288-A834-5DB1AC0C9A24}" dt="2021-06-17T01:11:01.358" v="4" actId="478"/>
          <ac:spMkLst>
            <pc:docMk/>
            <pc:sldMk cId="428353395" sldId="323"/>
            <ac:spMk id="3" creationId="{00000000-0000-0000-0000-000000000000}"/>
          </ac:spMkLst>
        </pc:spChg>
        <pc:spChg chg="add mod">
          <ac:chgData name="THAI Thu-Thuy" userId="c8b930f39d1179b5" providerId="LiveId" clId="{88D7F3DF-2F55-4288-A834-5DB1AC0C9A24}" dt="2021-06-17T01:11:21.819" v="8" actId="27636"/>
          <ac:spMkLst>
            <pc:docMk/>
            <pc:sldMk cId="428353395" sldId="323"/>
            <ac:spMk id="7" creationId="{44D523F3-BA70-4AAF-A667-F4E43C351687}"/>
          </ac:spMkLst>
        </pc:spChg>
        <pc:picChg chg="del">
          <ac:chgData name="THAI Thu-Thuy" userId="c8b930f39d1179b5" providerId="LiveId" clId="{88D7F3DF-2F55-4288-A834-5DB1AC0C9A24}" dt="2021-06-17T01:10:18.857" v="3" actId="478"/>
          <ac:picMkLst>
            <pc:docMk/>
            <pc:sldMk cId="428353395" sldId="323"/>
            <ac:picMk id="1026" creationId="{A0122969-60DA-4B4B-8E06-EA7153437988}"/>
          </ac:picMkLst>
        </pc:picChg>
      </pc:sldChg>
      <pc:sldChg chg="modSp add mod">
        <pc:chgData name="THAI Thu-Thuy" userId="c8b930f39d1179b5" providerId="LiveId" clId="{88D7F3DF-2F55-4288-A834-5DB1AC0C9A24}" dt="2021-06-17T01:14:20.996" v="64" actId="20577"/>
        <pc:sldMkLst>
          <pc:docMk/>
          <pc:sldMk cId="2570147345" sldId="324"/>
        </pc:sldMkLst>
        <pc:spChg chg="mod">
          <ac:chgData name="THAI Thu-Thuy" userId="c8b930f39d1179b5" providerId="LiveId" clId="{88D7F3DF-2F55-4288-A834-5DB1AC0C9A24}" dt="2021-06-17T01:14:20.996" v="64" actId="20577"/>
          <ac:spMkLst>
            <pc:docMk/>
            <pc:sldMk cId="2570147345" sldId="324"/>
            <ac:spMk id="6" creationId="{00000000-0000-0000-0000-000000000000}"/>
          </ac:spMkLst>
        </pc:spChg>
        <pc:spChg chg="mod">
          <ac:chgData name="THAI Thu-Thuy" userId="c8b930f39d1179b5" providerId="LiveId" clId="{88D7F3DF-2F55-4288-A834-5DB1AC0C9A24}" dt="2021-06-17T01:14:01.087" v="13" actId="27636"/>
          <ac:spMkLst>
            <pc:docMk/>
            <pc:sldMk cId="2570147345" sldId="324"/>
            <ac:spMk id="7" creationId="{44D523F3-BA70-4AAF-A667-F4E43C351687}"/>
          </ac:spMkLst>
        </pc:spChg>
      </pc:sldChg>
      <pc:sldChg chg="addSp delSp modSp add mod">
        <pc:chgData name="THAI Thu-Thuy" userId="c8b930f39d1179b5" providerId="LiveId" clId="{88D7F3DF-2F55-4288-A834-5DB1AC0C9A24}" dt="2021-06-17T01:23:17.862" v="145" actId="1076"/>
        <pc:sldMkLst>
          <pc:docMk/>
          <pc:sldMk cId="3983223857" sldId="325"/>
        </pc:sldMkLst>
        <pc:spChg chg="add del mod">
          <ac:chgData name="THAI Thu-Thuy" userId="c8b930f39d1179b5" providerId="LiveId" clId="{88D7F3DF-2F55-4288-A834-5DB1AC0C9A24}" dt="2021-06-17T01:23:09.572" v="143" actId="478"/>
          <ac:spMkLst>
            <pc:docMk/>
            <pc:sldMk cId="3983223857" sldId="325"/>
            <ac:spMk id="3" creationId="{2DEFC2D3-2A05-43F4-9D8D-2A990A33A89B}"/>
          </ac:spMkLst>
        </pc:spChg>
        <pc:spChg chg="mod">
          <ac:chgData name="THAI Thu-Thuy" userId="c8b930f39d1179b5" providerId="LiveId" clId="{88D7F3DF-2F55-4288-A834-5DB1AC0C9A24}" dt="2021-06-17T01:16:44.248" v="108" actId="20577"/>
          <ac:spMkLst>
            <pc:docMk/>
            <pc:sldMk cId="3983223857" sldId="325"/>
            <ac:spMk id="6" creationId="{00000000-0000-0000-0000-000000000000}"/>
          </ac:spMkLst>
        </pc:spChg>
        <pc:spChg chg="del">
          <ac:chgData name="THAI Thu-Thuy" userId="c8b930f39d1179b5" providerId="LiveId" clId="{88D7F3DF-2F55-4288-A834-5DB1AC0C9A24}" dt="2021-06-17T01:23:07.029" v="142" actId="478"/>
          <ac:spMkLst>
            <pc:docMk/>
            <pc:sldMk cId="3983223857" sldId="325"/>
            <ac:spMk id="7" creationId="{44D523F3-BA70-4AAF-A667-F4E43C351687}"/>
          </ac:spMkLst>
        </pc:spChg>
        <pc:spChg chg="mod">
          <ac:chgData name="THAI Thu-Thuy" userId="c8b930f39d1179b5" providerId="LiveId" clId="{88D7F3DF-2F55-4288-A834-5DB1AC0C9A24}" dt="2021-06-17T01:23:11.078" v="144"/>
          <ac:spMkLst>
            <pc:docMk/>
            <pc:sldMk cId="3983223857" sldId="325"/>
            <ac:spMk id="9" creationId="{FD181E5F-DC3C-4C8E-9CCA-95CD3DC74010}"/>
          </ac:spMkLst>
        </pc:spChg>
        <pc:spChg chg="mod">
          <ac:chgData name="THAI Thu-Thuy" userId="c8b930f39d1179b5" providerId="LiveId" clId="{88D7F3DF-2F55-4288-A834-5DB1AC0C9A24}" dt="2021-06-17T01:23:11.078" v="144"/>
          <ac:spMkLst>
            <pc:docMk/>
            <pc:sldMk cId="3983223857" sldId="325"/>
            <ac:spMk id="10" creationId="{D17BA375-F876-42A7-9C9D-079CF630977D}"/>
          </ac:spMkLst>
        </pc:spChg>
        <pc:spChg chg="mod">
          <ac:chgData name="THAI Thu-Thuy" userId="c8b930f39d1179b5" providerId="LiveId" clId="{88D7F3DF-2F55-4288-A834-5DB1AC0C9A24}" dt="2021-06-17T01:23:11.078" v="144"/>
          <ac:spMkLst>
            <pc:docMk/>
            <pc:sldMk cId="3983223857" sldId="325"/>
            <ac:spMk id="12" creationId="{ED5D2DA4-4A86-44E7-933B-898ED4BD5813}"/>
          </ac:spMkLst>
        </pc:spChg>
        <pc:spChg chg="mod">
          <ac:chgData name="THAI Thu-Thuy" userId="c8b930f39d1179b5" providerId="LiveId" clId="{88D7F3DF-2F55-4288-A834-5DB1AC0C9A24}" dt="2021-06-17T01:23:11.078" v="144"/>
          <ac:spMkLst>
            <pc:docMk/>
            <pc:sldMk cId="3983223857" sldId="325"/>
            <ac:spMk id="13" creationId="{A981CC0B-DA0B-43E1-93F5-31B6CD8CDA82}"/>
          </ac:spMkLst>
        </pc:spChg>
        <pc:spChg chg="mod">
          <ac:chgData name="THAI Thu-Thuy" userId="c8b930f39d1179b5" providerId="LiveId" clId="{88D7F3DF-2F55-4288-A834-5DB1AC0C9A24}" dt="2021-06-17T01:23:11.078" v="144"/>
          <ac:spMkLst>
            <pc:docMk/>
            <pc:sldMk cId="3983223857" sldId="325"/>
            <ac:spMk id="15" creationId="{92FC08D4-5E7B-475D-82D5-F7E954B6D447}"/>
          </ac:spMkLst>
        </pc:spChg>
        <pc:spChg chg="mod">
          <ac:chgData name="THAI Thu-Thuy" userId="c8b930f39d1179b5" providerId="LiveId" clId="{88D7F3DF-2F55-4288-A834-5DB1AC0C9A24}" dt="2021-06-17T01:23:11.078" v="144"/>
          <ac:spMkLst>
            <pc:docMk/>
            <pc:sldMk cId="3983223857" sldId="325"/>
            <ac:spMk id="16" creationId="{629143E9-B712-4D3A-9482-C9C1AF755777}"/>
          </ac:spMkLst>
        </pc:spChg>
        <pc:grpChg chg="add mod">
          <ac:chgData name="THAI Thu-Thuy" userId="c8b930f39d1179b5" providerId="LiveId" clId="{88D7F3DF-2F55-4288-A834-5DB1AC0C9A24}" dt="2021-06-17T01:23:17.862" v="145" actId="1076"/>
          <ac:grpSpMkLst>
            <pc:docMk/>
            <pc:sldMk cId="3983223857" sldId="325"/>
            <ac:grpSpMk id="8" creationId="{FB670ED6-8D9F-40B4-AD3C-3627594E977A}"/>
          </ac:grpSpMkLst>
        </pc:grpChg>
        <pc:grpChg chg="add mod">
          <ac:chgData name="THAI Thu-Thuy" userId="c8b930f39d1179b5" providerId="LiveId" clId="{88D7F3DF-2F55-4288-A834-5DB1AC0C9A24}" dt="2021-06-17T01:23:17.862" v="145" actId="1076"/>
          <ac:grpSpMkLst>
            <pc:docMk/>
            <pc:sldMk cId="3983223857" sldId="325"/>
            <ac:grpSpMk id="11" creationId="{B9E6F58E-5532-4600-BDD3-980830A846BC}"/>
          </ac:grpSpMkLst>
        </pc:grpChg>
        <pc:grpChg chg="add mod">
          <ac:chgData name="THAI Thu-Thuy" userId="c8b930f39d1179b5" providerId="LiveId" clId="{88D7F3DF-2F55-4288-A834-5DB1AC0C9A24}" dt="2021-06-17T01:23:17.862" v="145" actId="1076"/>
          <ac:grpSpMkLst>
            <pc:docMk/>
            <pc:sldMk cId="3983223857" sldId="325"/>
            <ac:grpSpMk id="14" creationId="{A215C987-067C-40BC-A46E-5ACB6480F3ED}"/>
          </ac:grpSpMkLst>
        </pc:grpChg>
      </pc:sldChg>
      <pc:sldChg chg="addSp delSp modSp add mod">
        <pc:chgData name="THAI Thu-Thuy" userId="c8b930f39d1179b5" providerId="LiveId" clId="{88D7F3DF-2F55-4288-A834-5DB1AC0C9A24}" dt="2021-06-17T01:26:14.512" v="172" actId="478"/>
        <pc:sldMkLst>
          <pc:docMk/>
          <pc:sldMk cId="2448333539" sldId="326"/>
        </pc:sldMkLst>
        <pc:spChg chg="add del mod">
          <ac:chgData name="THAI Thu-Thuy" userId="c8b930f39d1179b5" providerId="LiveId" clId="{88D7F3DF-2F55-4288-A834-5DB1AC0C9A24}" dt="2021-06-17T01:25:59.164" v="169" actId="478"/>
          <ac:spMkLst>
            <pc:docMk/>
            <pc:sldMk cId="2448333539" sldId="326"/>
            <ac:spMk id="3" creationId="{7AA5F160-F0C8-412E-95ED-2E28090AFDDF}"/>
          </ac:spMkLst>
        </pc:spChg>
        <pc:spChg chg="mod">
          <ac:chgData name="THAI Thu-Thuy" userId="c8b930f39d1179b5" providerId="LiveId" clId="{88D7F3DF-2F55-4288-A834-5DB1AC0C9A24}" dt="2021-06-17T01:25:11.662" v="166" actId="20577"/>
          <ac:spMkLst>
            <pc:docMk/>
            <pc:sldMk cId="2448333539" sldId="326"/>
            <ac:spMk id="6" creationId="{00000000-0000-0000-0000-000000000000}"/>
          </ac:spMkLst>
        </pc:spChg>
        <pc:spChg chg="add del mod">
          <ac:chgData name="THAI Thu-Thuy" userId="c8b930f39d1179b5" providerId="LiveId" clId="{88D7F3DF-2F55-4288-A834-5DB1AC0C9A24}" dt="2021-06-17T01:26:09.210" v="171" actId="478"/>
          <ac:spMkLst>
            <pc:docMk/>
            <pc:sldMk cId="2448333539" sldId="326"/>
            <ac:spMk id="17" creationId="{50E867D2-9B07-4181-851C-F40554F484C6}"/>
          </ac:spMkLst>
        </pc:spChg>
        <pc:spChg chg="add del mod">
          <ac:chgData name="THAI Thu-Thuy" userId="c8b930f39d1179b5" providerId="LiveId" clId="{88D7F3DF-2F55-4288-A834-5DB1AC0C9A24}" dt="2021-06-17T01:25:59.164" v="169" actId="478"/>
          <ac:spMkLst>
            <pc:docMk/>
            <pc:sldMk cId="2448333539" sldId="326"/>
            <ac:spMk id="18" creationId="{97A61C6C-08C9-414F-8BB7-6D325AC577FF}"/>
          </ac:spMkLst>
        </pc:spChg>
        <pc:spChg chg="add del mod">
          <ac:chgData name="THAI Thu-Thuy" userId="c8b930f39d1179b5" providerId="LiveId" clId="{88D7F3DF-2F55-4288-A834-5DB1AC0C9A24}" dt="2021-06-17T01:25:59.164" v="169" actId="478"/>
          <ac:spMkLst>
            <pc:docMk/>
            <pc:sldMk cId="2448333539" sldId="326"/>
            <ac:spMk id="19" creationId="{4C4317D0-F6AA-43CD-9BAB-49FA44371DB3}"/>
          </ac:spMkLst>
        </pc:spChg>
        <pc:spChg chg="add del mod">
          <ac:chgData name="THAI Thu-Thuy" userId="c8b930f39d1179b5" providerId="LiveId" clId="{88D7F3DF-2F55-4288-A834-5DB1AC0C9A24}" dt="2021-06-17T01:25:59.164" v="169" actId="478"/>
          <ac:spMkLst>
            <pc:docMk/>
            <pc:sldMk cId="2448333539" sldId="326"/>
            <ac:spMk id="20" creationId="{CA24A520-C5A5-4282-80D1-319DFFC8EF14}"/>
          </ac:spMkLst>
        </pc:spChg>
        <pc:spChg chg="add del mod">
          <ac:chgData name="THAI Thu-Thuy" userId="c8b930f39d1179b5" providerId="LiveId" clId="{88D7F3DF-2F55-4288-A834-5DB1AC0C9A24}" dt="2021-06-17T01:25:59.164" v="169" actId="478"/>
          <ac:spMkLst>
            <pc:docMk/>
            <pc:sldMk cId="2448333539" sldId="326"/>
            <ac:spMk id="21" creationId="{27B9E2B7-2FDA-491A-9895-1B1567E8EF59}"/>
          </ac:spMkLst>
        </pc:spChg>
        <pc:spChg chg="add del mod">
          <ac:chgData name="THAI Thu-Thuy" userId="c8b930f39d1179b5" providerId="LiveId" clId="{88D7F3DF-2F55-4288-A834-5DB1AC0C9A24}" dt="2021-06-17T01:25:59.164" v="169" actId="478"/>
          <ac:spMkLst>
            <pc:docMk/>
            <pc:sldMk cId="2448333539" sldId="326"/>
            <ac:spMk id="22" creationId="{B0019C0B-A05D-4E65-B825-812627B5E5F0}"/>
          </ac:spMkLst>
        </pc:spChg>
        <pc:spChg chg="add del mod">
          <ac:chgData name="THAI Thu-Thuy" userId="c8b930f39d1179b5" providerId="LiveId" clId="{88D7F3DF-2F55-4288-A834-5DB1AC0C9A24}" dt="2021-06-17T01:25:59.164" v="169" actId="478"/>
          <ac:spMkLst>
            <pc:docMk/>
            <pc:sldMk cId="2448333539" sldId="326"/>
            <ac:spMk id="23" creationId="{0FA3471B-1E0C-4C56-9D76-A1567D8DF155}"/>
          </ac:spMkLst>
        </pc:spChg>
        <pc:spChg chg="add del mod">
          <ac:chgData name="THAI Thu-Thuy" userId="c8b930f39d1179b5" providerId="LiveId" clId="{88D7F3DF-2F55-4288-A834-5DB1AC0C9A24}" dt="2021-06-17T01:25:59.164" v="169" actId="478"/>
          <ac:spMkLst>
            <pc:docMk/>
            <pc:sldMk cId="2448333539" sldId="326"/>
            <ac:spMk id="24" creationId="{C513AB77-3E7A-447F-9E0D-E25E9E65DE2F}"/>
          </ac:spMkLst>
        </pc:spChg>
        <pc:spChg chg="add del mod">
          <ac:chgData name="THAI Thu-Thuy" userId="c8b930f39d1179b5" providerId="LiveId" clId="{88D7F3DF-2F55-4288-A834-5DB1AC0C9A24}" dt="2021-06-17T01:25:59.164" v="169" actId="478"/>
          <ac:spMkLst>
            <pc:docMk/>
            <pc:sldMk cId="2448333539" sldId="326"/>
            <ac:spMk id="25" creationId="{A629A375-1D43-4A48-B1F4-AF535396B185}"/>
          </ac:spMkLst>
        </pc:spChg>
        <pc:spChg chg="add del mod">
          <ac:chgData name="THAI Thu-Thuy" userId="c8b930f39d1179b5" providerId="LiveId" clId="{88D7F3DF-2F55-4288-A834-5DB1AC0C9A24}" dt="2021-06-17T01:25:59.164" v="169" actId="478"/>
          <ac:spMkLst>
            <pc:docMk/>
            <pc:sldMk cId="2448333539" sldId="326"/>
            <ac:spMk id="26" creationId="{8B2D9B41-FD7E-467A-902A-607339EB426E}"/>
          </ac:spMkLst>
        </pc:spChg>
        <pc:spChg chg="add del mod">
          <ac:chgData name="THAI Thu-Thuy" userId="c8b930f39d1179b5" providerId="LiveId" clId="{88D7F3DF-2F55-4288-A834-5DB1AC0C9A24}" dt="2021-06-17T01:25:59.164" v="169" actId="478"/>
          <ac:spMkLst>
            <pc:docMk/>
            <pc:sldMk cId="2448333539" sldId="326"/>
            <ac:spMk id="27" creationId="{CDA65D9C-FE25-4E7C-9927-3CE11A02942A}"/>
          </ac:spMkLst>
        </pc:spChg>
        <pc:spChg chg="add del mod">
          <ac:chgData name="THAI Thu-Thuy" userId="c8b930f39d1179b5" providerId="LiveId" clId="{88D7F3DF-2F55-4288-A834-5DB1AC0C9A24}" dt="2021-06-17T01:26:14.512" v="172" actId="478"/>
          <ac:spMkLst>
            <pc:docMk/>
            <pc:sldMk cId="2448333539" sldId="326"/>
            <ac:spMk id="28" creationId="{70958442-389C-4F7D-9E01-9584BA4E930C}"/>
          </ac:spMkLst>
        </pc:spChg>
        <pc:grpChg chg="del">
          <ac:chgData name="THAI Thu-Thuy" userId="c8b930f39d1179b5" providerId="LiveId" clId="{88D7F3DF-2F55-4288-A834-5DB1AC0C9A24}" dt="2021-06-17T01:23:40.026" v="147" actId="478"/>
          <ac:grpSpMkLst>
            <pc:docMk/>
            <pc:sldMk cId="2448333539" sldId="326"/>
            <ac:grpSpMk id="8" creationId="{FB670ED6-8D9F-40B4-AD3C-3627594E977A}"/>
          </ac:grpSpMkLst>
        </pc:grpChg>
        <pc:grpChg chg="del">
          <ac:chgData name="THAI Thu-Thuy" userId="c8b930f39d1179b5" providerId="LiveId" clId="{88D7F3DF-2F55-4288-A834-5DB1AC0C9A24}" dt="2021-06-17T01:23:47.572" v="148" actId="478"/>
          <ac:grpSpMkLst>
            <pc:docMk/>
            <pc:sldMk cId="2448333539" sldId="326"/>
            <ac:grpSpMk id="11" creationId="{B9E6F58E-5532-4600-BDD3-980830A846BC}"/>
          </ac:grpSpMkLst>
        </pc:grpChg>
        <pc:grpChg chg="del">
          <ac:chgData name="THAI Thu-Thuy" userId="c8b930f39d1179b5" providerId="LiveId" clId="{88D7F3DF-2F55-4288-A834-5DB1AC0C9A24}" dt="2021-06-17T01:23:52.409" v="149" actId="478"/>
          <ac:grpSpMkLst>
            <pc:docMk/>
            <pc:sldMk cId="2448333539" sldId="326"/>
            <ac:grpSpMk id="14" creationId="{A215C987-067C-40BC-A46E-5ACB6480F3ED}"/>
          </ac:grpSpMkLst>
        </pc:grpChg>
      </pc:sldChg>
      <pc:sldChg chg="addSp delSp modSp add mod">
        <pc:chgData name="THAI Thu-Thuy" userId="c8b930f39d1179b5" providerId="LiveId" clId="{88D7F3DF-2F55-4288-A834-5DB1AC0C9A24}" dt="2021-06-17T01:28:36.904" v="215" actId="1076"/>
        <pc:sldMkLst>
          <pc:docMk/>
          <pc:sldMk cId="950770728" sldId="327"/>
        </pc:sldMkLst>
        <pc:spChg chg="add mod">
          <ac:chgData name="THAI Thu-Thuy" userId="c8b930f39d1179b5" providerId="LiveId" clId="{88D7F3DF-2F55-4288-A834-5DB1AC0C9A24}" dt="2021-06-17T01:28:32.112" v="213" actId="478"/>
          <ac:spMkLst>
            <pc:docMk/>
            <pc:sldMk cId="950770728" sldId="327"/>
            <ac:spMk id="3" creationId="{BECC7B2B-C00A-4C98-BD93-1075786F8556}"/>
          </ac:spMkLst>
        </pc:spChg>
        <pc:spChg chg="mod">
          <ac:chgData name="THAI Thu-Thuy" userId="c8b930f39d1179b5" providerId="LiveId" clId="{88D7F3DF-2F55-4288-A834-5DB1AC0C9A24}" dt="2021-06-17T01:28:22.349" v="212" actId="20577"/>
          <ac:spMkLst>
            <pc:docMk/>
            <pc:sldMk cId="950770728" sldId="327"/>
            <ac:spMk id="6" creationId="{00000000-0000-0000-0000-000000000000}"/>
          </ac:spMkLst>
        </pc:spChg>
        <pc:spChg chg="del">
          <ac:chgData name="THAI Thu-Thuy" userId="c8b930f39d1179b5" providerId="LiveId" clId="{88D7F3DF-2F55-4288-A834-5DB1AC0C9A24}" dt="2021-06-17T01:28:32.112" v="213" actId="478"/>
          <ac:spMkLst>
            <pc:docMk/>
            <pc:sldMk cId="950770728" sldId="327"/>
            <ac:spMk id="7" creationId="{44D523F3-BA70-4AAF-A667-F4E43C351687}"/>
          </ac:spMkLst>
        </pc:spChg>
        <pc:picChg chg="add mod">
          <ac:chgData name="THAI Thu-Thuy" userId="c8b930f39d1179b5" providerId="LiveId" clId="{88D7F3DF-2F55-4288-A834-5DB1AC0C9A24}" dt="2021-06-17T01:28:36.904" v="215" actId="1076"/>
          <ac:picMkLst>
            <pc:docMk/>
            <pc:sldMk cId="950770728" sldId="327"/>
            <ac:picMk id="8" creationId="{C47CFFDA-88B8-4CB1-B3E5-C83563973B99}"/>
          </ac:picMkLst>
        </pc:picChg>
      </pc:sldChg>
      <pc:sldChg chg="delSp modSp add mod">
        <pc:chgData name="THAI Thu-Thuy" userId="c8b930f39d1179b5" providerId="LiveId" clId="{88D7F3DF-2F55-4288-A834-5DB1AC0C9A24}" dt="2021-06-17T01:30:33.679" v="241" actId="20577"/>
        <pc:sldMkLst>
          <pc:docMk/>
          <pc:sldMk cId="3724031073" sldId="328"/>
        </pc:sldMkLst>
        <pc:spChg chg="mod">
          <ac:chgData name="THAI Thu-Thuy" userId="c8b930f39d1179b5" providerId="LiveId" clId="{88D7F3DF-2F55-4288-A834-5DB1AC0C9A24}" dt="2021-06-17T01:30:33.679" v="241" actId="20577"/>
          <ac:spMkLst>
            <pc:docMk/>
            <pc:sldMk cId="3724031073" sldId="328"/>
            <ac:spMk id="3" creationId="{BECC7B2B-C00A-4C98-BD93-1075786F8556}"/>
          </ac:spMkLst>
        </pc:spChg>
        <pc:picChg chg="del">
          <ac:chgData name="THAI Thu-Thuy" userId="c8b930f39d1179b5" providerId="LiveId" clId="{88D7F3DF-2F55-4288-A834-5DB1AC0C9A24}" dt="2021-06-17T01:28:50.372" v="217" actId="478"/>
          <ac:picMkLst>
            <pc:docMk/>
            <pc:sldMk cId="3724031073" sldId="328"/>
            <ac:picMk id="8" creationId="{C47CFFDA-88B8-4CB1-B3E5-C83563973B99}"/>
          </ac:picMkLst>
        </pc:picChg>
      </pc:sldChg>
      <pc:sldChg chg="modSp add mod">
        <pc:chgData name="THAI Thu-Thuy" userId="c8b930f39d1179b5" providerId="LiveId" clId="{88D7F3DF-2F55-4288-A834-5DB1AC0C9A24}" dt="2021-06-17T01:31:31.170" v="252" actId="2711"/>
        <pc:sldMkLst>
          <pc:docMk/>
          <pc:sldMk cId="3897815726" sldId="329"/>
        </pc:sldMkLst>
        <pc:spChg chg="mod">
          <ac:chgData name="THAI Thu-Thuy" userId="c8b930f39d1179b5" providerId="LiveId" clId="{88D7F3DF-2F55-4288-A834-5DB1AC0C9A24}" dt="2021-06-17T01:31:31.170" v="252" actId="2711"/>
          <ac:spMkLst>
            <pc:docMk/>
            <pc:sldMk cId="3897815726" sldId="329"/>
            <ac:spMk id="3" creationId="{BECC7B2B-C00A-4C98-BD93-1075786F8556}"/>
          </ac:spMkLst>
        </pc:spChg>
      </pc:sldChg>
      <pc:sldChg chg="modSp add mod">
        <pc:chgData name="THAI Thu-Thuy" userId="c8b930f39d1179b5" providerId="LiveId" clId="{88D7F3DF-2F55-4288-A834-5DB1AC0C9A24}" dt="2021-06-17T01:31:23.693" v="251" actId="2711"/>
        <pc:sldMkLst>
          <pc:docMk/>
          <pc:sldMk cId="2167305534" sldId="330"/>
        </pc:sldMkLst>
        <pc:spChg chg="mod">
          <ac:chgData name="THAI Thu-Thuy" userId="c8b930f39d1179b5" providerId="LiveId" clId="{88D7F3DF-2F55-4288-A834-5DB1AC0C9A24}" dt="2021-06-17T01:31:23.693" v="251" actId="2711"/>
          <ac:spMkLst>
            <pc:docMk/>
            <pc:sldMk cId="2167305534" sldId="330"/>
            <ac:spMk id="3" creationId="{BECC7B2B-C00A-4C98-BD93-1075786F8556}"/>
          </ac:spMkLst>
        </pc:spChg>
      </pc:sldChg>
      <pc:sldChg chg="addSp delSp modSp add mod">
        <pc:chgData name="THAI Thu-Thuy" userId="c8b930f39d1179b5" providerId="LiveId" clId="{88D7F3DF-2F55-4288-A834-5DB1AC0C9A24}" dt="2021-06-17T01:31:59.088" v="257" actId="1076"/>
        <pc:sldMkLst>
          <pc:docMk/>
          <pc:sldMk cId="1005265091" sldId="331"/>
        </pc:sldMkLst>
        <pc:spChg chg="del">
          <ac:chgData name="THAI Thu-Thuy" userId="c8b930f39d1179b5" providerId="LiveId" clId="{88D7F3DF-2F55-4288-A834-5DB1AC0C9A24}" dt="2021-06-17T01:31:51.803" v="254" actId="478"/>
          <ac:spMkLst>
            <pc:docMk/>
            <pc:sldMk cId="1005265091" sldId="331"/>
            <ac:spMk id="3" creationId="{BECC7B2B-C00A-4C98-BD93-1075786F8556}"/>
          </ac:spMkLst>
        </pc:spChg>
        <pc:spChg chg="add del mod">
          <ac:chgData name="THAI Thu-Thuy" userId="c8b930f39d1179b5" providerId="LiveId" clId="{88D7F3DF-2F55-4288-A834-5DB1AC0C9A24}" dt="2021-06-17T01:31:56.101" v="256" actId="478"/>
          <ac:spMkLst>
            <pc:docMk/>
            <pc:sldMk cId="1005265091" sldId="331"/>
            <ac:spMk id="7" creationId="{EAC137A9-DEB6-4B7F-A26B-A198D73BE769}"/>
          </ac:spMkLst>
        </pc:spChg>
        <pc:picChg chg="add mod">
          <ac:chgData name="THAI Thu-Thuy" userId="c8b930f39d1179b5" providerId="LiveId" clId="{88D7F3DF-2F55-4288-A834-5DB1AC0C9A24}" dt="2021-06-17T01:31:59.088" v="257" actId="1076"/>
          <ac:picMkLst>
            <pc:docMk/>
            <pc:sldMk cId="1005265091" sldId="331"/>
            <ac:picMk id="8" creationId="{60DFF37D-F508-4108-97C4-94065E9B98F4}"/>
          </ac:picMkLst>
        </pc:picChg>
      </pc:sldChg>
      <pc:sldChg chg="modSp add mod">
        <pc:chgData name="THAI Thu-Thuy" userId="c8b930f39d1179b5" providerId="LiveId" clId="{88D7F3DF-2F55-4288-A834-5DB1AC0C9A24}" dt="2021-06-17T01:37:39.859" v="312" actId="113"/>
        <pc:sldMkLst>
          <pc:docMk/>
          <pc:sldMk cId="1937511151" sldId="332"/>
        </pc:sldMkLst>
        <pc:spChg chg="mod">
          <ac:chgData name="THAI Thu-Thuy" userId="c8b930f39d1179b5" providerId="LiveId" clId="{88D7F3DF-2F55-4288-A834-5DB1AC0C9A24}" dt="2021-06-17T01:37:39.859" v="312" actId="113"/>
          <ac:spMkLst>
            <pc:docMk/>
            <pc:sldMk cId="1937511151" sldId="332"/>
            <ac:spMk id="3" creationId="{BECC7B2B-C00A-4C98-BD93-1075786F8556}"/>
          </ac:spMkLst>
        </pc:spChg>
        <pc:spChg chg="mod">
          <ac:chgData name="THAI Thu-Thuy" userId="c8b930f39d1179b5" providerId="LiveId" clId="{88D7F3DF-2F55-4288-A834-5DB1AC0C9A24}" dt="2021-06-17T01:32:31.842" v="305" actId="20577"/>
          <ac:spMkLst>
            <pc:docMk/>
            <pc:sldMk cId="1937511151" sldId="332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628C3-B4FC-7A4F-B985-13EC65DF1457}" type="datetimeFigureOut">
              <a:rPr lang="en-US" smtClean="0"/>
              <a:t>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2783F-DCC3-304A-B867-3F455E5F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9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2783F-DCC3-304A-B867-3F455E5FA1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2783F-DCC3-304A-B867-3F455E5FA1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9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2783F-DCC3-304A-B867-3F455E5FA1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2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2783F-DCC3-304A-B867-3F455E5FA1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7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2783F-DCC3-304A-B867-3F455E5FA1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8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2783F-DCC3-304A-B867-3F455E5FA1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59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2783F-DCC3-304A-B867-3F455E5FA1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3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2783F-DCC3-304A-B867-3F455E5FA1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95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2783F-DCC3-304A-B867-3F455E5FA1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January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January 12,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January 12,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065"/>
            <a:ext cx="76200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2502"/>
            <a:ext cx="7620000" cy="39536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12,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January 12, 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January 12,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January 12,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January 12,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January 12,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January 12,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January 12,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January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i="0" u="none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383" y="5940288"/>
            <a:ext cx="8700899" cy="9144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Chapter </a:t>
            </a:r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Controlling  function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of economics and management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Nguyen Thanh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huong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0166"/>
            <a:ext cx="9144000" cy="3560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0" y="132705"/>
            <a:ext cx="1023723" cy="1535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5293" y="1047455"/>
            <a:ext cx="697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HANOI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838769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4268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9" y="66372"/>
            <a:ext cx="606650" cy="909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074" y="236994"/>
            <a:ext cx="83099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5.4. CONTROL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C7B2B-C00A-4C98-BD93-1075786F8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5" y="1780617"/>
            <a:ext cx="7620000" cy="39536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Establishing standards:</a:t>
            </a:r>
          </a:p>
          <a:p>
            <a:pPr lvl="1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are the criteria of tasks that need to be implemented or the criteria for implementing plans.</a:t>
            </a:r>
          </a:p>
          <a:p>
            <a:pPr lvl="1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business can have multiple standard systems. </a:t>
            </a:r>
          </a:p>
          <a:p>
            <a:pPr lvl="1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standards are categorized as quantitative and qualitative standards.</a:t>
            </a:r>
          </a:p>
          <a:p>
            <a:pPr lvl="1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Requirement: the set standards must be reasonable and achievable in practice.</a:t>
            </a:r>
          </a:p>
          <a:p>
            <a:pPr lvl="1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3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4268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9" y="66372"/>
            <a:ext cx="606650" cy="909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074" y="236994"/>
            <a:ext cx="83099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5.4. CONTROL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C7B2B-C00A-4C98-BD93-1075786F8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5" y="1780617"/>
            <a:ext cx="7620000" cy="3953662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Measurement of actual performance &amp; comparison with the standard</a:t>
            </a:r>
          </a:p>
          <a:p>
            <a:pPr lvl="1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 standards are reasonably set and there are accurate means of measurement, measuring actual performance will be easy.</a:t>
            </a:r>
          </a:p>
          <a:p>
            <a:pPr lvl="1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 standards are not clearly defined, the use of vague standards, such as customer trust, respect for business partners..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1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4268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9" y="66372"/>
            <a:ext cx="606650" cy="909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074" y="236994"/>
            <a:ext cx="83099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5.4. CONTROL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C7B2B-C00A-4C98-BD93-1075786F8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5" y="1780617"/>
            <a:ext cx="7620000" cy="39536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Taking corrective actions: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 the causes of deviations.</a:t>
            </a:r>
          </a:p>
          <a:p>
            <a:pPr lvl="1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 adjustments by restructuring the factory's machinery, reallocating departments, providing training for employees, hiring additional labor, and modifying goals.</a:t>
            </a:r>
            <a:endParaRPr lang="en-GB" sz="2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0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4268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9" y="66372"/>
            <a:ext cx="606650" cy="909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074" y="236994"/>
            <a:ext cx="83099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5.5. </a:t>
            </a:r>
            <a:r>
              <a:rPr lang="en-US" sz="25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PRINCIPLES OF CONTROL</a:t>
            </a:r>
            <a:endParaRPr lang="en-US" sz="25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C7B2B-C00A-4C98-BD93-1075786F8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5" y="1377043"/>
            <a:ext cx="7620000" cy="4357236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lnSpc>
                <a:spcPct val="120000"/>
              </a:lnSpc>
              <a:buAutoNum type="arabicParenBoth"/>
            </a:pPr>
            <a:r>
              <a:rPr lang="en-US" sz="2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Control should be designed based on the organization's operational plan and tailored to the level of the entity being examined.</a:t>
            </a:r>
          </a:p>
          <a:p>
            <a:pPr marL="342900" indent="-342900" algn="just">
              <a:lnSpc>
                <a:spcPct val="120000"/>
              </a:lnSpc>
              <a:buAutoNum type="arabicParenBoth"/>
            </a:pPr>
            <a:r>
              <a:rPr lang="en-US" sz="2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Tasks should be designed according to the individual characteristics of managers.</a:t>
            </a:r>
          </a:p>
          <a:p>
            <a:pPr marL="342900" indent="-342900" algn="just">
              <a:lnSpc>
                <a:spcPct val="120000"/>
              </a:lnSpc>
              <a:buAutoNum type="arabicParenBoth"/>
            </a:pPr>
            <a:r>
              <a:rPr lang="en-US" sz="2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Control should be conducted at critical points.</a:t>
            </a:r>
          </a:p>
          <a:p>
            <a:pPr marL="342900" indent="-342900" algn="just">
              <a:lnSpc>
                <a:spcPct val="120000"/>
              </a:lnSpc>
              <a:buAutoNum type="arabicParenBoth"/>
            </a:pPr>
            <a:r>
              <a:rPr lang="en-US" sz="2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Control must be objective.</a:t>
            </a:r>
          </a:p>
          <a:p>
            <a:pPr marL="342900" indent="-342900" algn="just">
              <a:lnSpc>
                <a:spcPct val="120000"/>
              </a:lnSpc>
              <a:buAutoNum type="arabicParenBoth"/>
            </a:pPr>
            <a:r>
              <a:rPr lang="en-US" sz="2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control system must align with the business's atmosphere.</a:t>
            </a:r>
          </a:p>
          <a:p>
            <a:pPr marL="342900" indent="-342900" algn="just">
              <a:lnSpc>
                <a:spcPct val="120000"/>
              </a:lnSpc>
              <a:buAutoNum type="arabicParenBoth"/>
            </a:pPr>
            <a:r>
              <a:rPr lang="en-US" sz="2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Control activities should be cost-effective and ensure economic efficiency.</a:t>
            </a:r>
          </a:p>
          <a:p>
            <a:pPr marL="342900" indent="-342900" algn="just">
              <a:lnSpc>
                <a:spcPct val="120000"/>
              </a:lnSpc>
              <a:buAutoNum type="arabicParenBoth"/>
            </a:pPr>
            <a:r>
              <a:rPr lang="en-US" sz="2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Control should lead to action.</a:t>
            </a:r>
          </a:p>
        </p:txBody>
      </p:sp>
    </p:spTree>
    <p:extLst>
      <p:ext uri="{BB962C8B-B14F-4D97-AF65-F5344CB8AC3E}">
        <p14:creationId xmlns:p14="http://schemas.microsoft.com/office/powerpoint/2010/main" val="193751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D83F59-8D6B-4D3C-A9C1-D909DF52A3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681"/>
            <a:ext cx="9144000" cy="5815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4268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9" y="66372"/>
            <a:ext cx="606650" cy="909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569" y="260767"/>
            <a:ext cx="83099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</a:rPr>
              <a:t>HANOI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51042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2681"/>
            <a:ext cx="7620000" cy="982984"/>
          </a:xfrm>
        </p:spPr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0" u="none" strike="noStrike" dirty="0">
                <a:solidFill>
                  <a:srgbClr val="374151"/>
                </a:solidFill>
                <a:effectLst/>
                <a:latin typeface="Söhne"/>
              </a:rPr>
              <a:t>Present the concept and role of controlling activities.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0" u="none" strike="noStrike" dirty="0">
                <a:solidFill>
                  <a:srgbClr val="374151"/>
                </a:solidFill>
                <a:effectLst/>
                <a:latin typeface="Söhne"/>
              </a:rPr>
              <a:t> Identify types of control.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0" u="none" strike="noStrike" dirty="0">
                <a:solidFill>
                  <a:srgbClr val="374151"/>
                </a:solidFill>
                <a:effectLst/>
                <a:latin typeface="Söhne"/>
              </a:rPr>
              <a:t>Describe the control process.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0" u="none" strike="noStrike" dirty="0">
                <a:solidFill>
                  <a:srgbClr val="374151"/>
                </a:solidFill>
                <a:effectLst/>
                <a:latin typeface="Söhne"/>
              </a:rPr>
              <a:t> Explain the principles of effective control for organizations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4268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9" y="66372"/>
            <a:ext cx="606650" cy="909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074" y="236994"/>
            <a:ext cx="83099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FFFF"/>
                </a:solidFill>
              </a:rPr>
              <a:t>HANOI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24994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2681"/>
            <a:ext cx="7620000" cy="982984"/>
          </a:xfrm>
        </p:spPr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346" y="2420415"/>
            <a:ext cx="7243126" cy="395366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5.1. Concept of controlling activities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5.2. The role of controlling activities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5.3. Types of control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5.4. The controlling process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5.5. Principles of control”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4268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9" y="66372"/>
            <a:ext cx="606650" cy="909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074" y="236994"/>
            <a:ext cx="83099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FFFF"/>
                </a:solidFill>
              </a:rPr>
              <a:t>HANOI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52791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073" y="1364501"/>
            <a:ext cx="7716655" cy="17270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0" dirty="0"/>
              <a:t>Control is understood as the process of </a:t>
            </a:r>
            <a:r>
              <a:rPr lang="en-US" b="0" dirty="0">
                <a:solidFill>
                  <a:srgbClr val="C00000"/>
                </a:solidFill>
              </a:rPr>
              <a:t>measuring the actual performance </a:t>
            </a:r>
            <a:r>
              <a:rPr lang="en-US" b="0" dirty="0"/>
              <a:t>based on set objectives in order to </a:t>
            </a:r>
            <a:r>
              <a:rPr lang="en-US" b="0" dirty="0">
                <a:solidFill>
                  <a:srgbClr val="C00000"/>
                </a:solidFill>
              </a:rPr>
              <a:t>identify errors </a:t>
            </a:r>
            <a:r>
              <a:rPr lang="en-US" b="0" dirty="0"/>
              <a:t>and </a:t>
            </a:r>
            <a:r>
              <a:rPr lang="en-US" b="0" dirty="0">
                <a:solidFill>
                  <a:srgbClr val="C00000"/>
                </a:solidFill>
              </a:rPr>
              <a:t>propose corrective measures </a:t>
            </a:r>
            <a:r>
              <a:rPr lang="en-US" b="0" dirty="0"/>
              <a:t>to </a:t>
            </a:r>
            <a:r>
              <a:rPr lang="en-US" b="0" dirty="0">
                <a:solidFill>
                  <a:srgbClr val="C00000"/>
                </a:solidFill>
              </a:rPr>
              <a:t>achieve the stated goals</a:t>
            </a:r>
            <a:endParaRPr lang="en-US" sz="2000" b="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4268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9" y="66372"/>
            <a:ext cx="606650" cy="909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074" y="236994"/>
            <a:ext cx="83099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5.1. CONCEPT OF CONTROLLING FUNCTION</a:t>
            </a:r>
          </a:p>
        </p:txBody>
      </p:sp>
      <p:pic>
        <p:nvPicPr>
          <p:cNvPr id="1026" name="Picture 2" descr="Image result for CONTROL MANAGEMENT">
            <a:extLst>
              <a:ext uri="{FF2B5EF4-FFF2-40B4-BE49-F238E27FC236}">
                <a16:creationId xmlns:a16="http://schemas.microsoft.com/office/drawing/2014/main" id="{A0122969-60DA-4B4B-8E06-EA7153437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12" y="3091543"/>
            <a:ext cx="5594576" cy="28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4268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9" y="66372"/>
            <a:ext cx="606650" cy="90997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D523F3-BA70-4AAF-A667-F4E43C35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85" y="1441938"/>
            <a:ext cx="8119486" cy="43358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Purpose: </a:t>
            </a: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shortcomings in the organizational system </a:t>
            </a:r>
          </a:p>
          <a:p>
            <a:pPr lvl="1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make timely adjustments.</a:t>
            </a: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the existence and maintain the effectiveness of each individual, each team, each department, and the organization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266D12-4BD1-088A-E63F-3094A8F176DC}"/>
              </a:ext>
            </a:extLst>
          </p:cNvPr>
          <p:cNvSpPr txBox="1"/>
          <p:nvPr/>
        </p:nvSpPr>
        <p:spPr>
          <a:xfrm>
            <a:off x="834074" y="236994"/>
            <a:ext cx="83099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5.1. CONCEPT OF CONTROLLING FUNCTION</a:t>
            </a:r>
          </a:p>
        </p:txBody>
      </p:sp>
    </p:spTree>
    <p:extLst>
      <p:ext uri="{BB962C8B-B14F-4D97-AF65-F5344CB8AC3E}">
        <p14:creationId xmlns:p14="http://schemas.microsoft.com/office/powerpoint/2010/main" val="42835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4268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9" y="66372"/>
            <a:ext cx="606650" cy="909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074" y="236994"/>
            <a:ext cx="83099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5.2. THE ROLE OF CONTROLLING FUNCTION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D523F3-BA70-4AAF-A667-F4E43C35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18" y="1744646"/>
            <a:ext cx="8836803" cy="3953662"/>
          </a:xfrm>
        </p:spPr>
        <p:txBody>
          <a:bodyPr>
            <a:normAutofit/>
          </a:bodyPr>
          <a:lstStyle/>
          <a:p>
            <a:pPr marL="800100" lvl="1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Refine decisions in management.</a:t>
            </a:r>
          </a:p>
          <a:p>
            <a:pPr marL="800100" lvl="1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to encourage the effective implementation of plans</a:t>
            </a:r>
          </a:p>
          <a:p>
            <a:pPr marL="800100" lvl="1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the exercise of the organization's power</a:t>
            </a:r>
          </a:p>
          <a:p>
            <a:pPr marL="800100" lvl="1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the organization monitor and respond to environmental changes.</a:t>
            </a:r>
          </a:p>
          <a:p>
            <a:pPr marL="800100" lvl="1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Creates conditions for improvement and innovation processes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4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4268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9" y="66372"/>
            <a:ext cx="606650" cy="909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074" y="236994"/>
            <a:ext cx="83099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5.3. TYPES OF CONTROL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670ED6-8D9F-40B4-AD3C-3627594E977A}"/>
              </a:ext>
            </a:extLst>
          </p:cNvPr>
          <p:cNvGrpSpPr/>
          <p:nvPr/>
        </p:nvGrpSpPr>
        <p:grpSpPr>
          <a:xfrm>
            <a:off x="210460" y="1195321"/>
            <a:ext cx="8785225" cy="1496266"/>
            <a:chOff x="-10897" y="-86801"/>
            <a:chExt cx="8785225" cy="1496266"/>
          </a:xfrm>
        </p:grpSpPr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FD181E5F-DC3C-4C8E-9CCA-95CD3DC74010}"/>
                </a:ext>
              </a:extLst>
            </p:cNvPr>
            <p:cNvSpPr/>
            <p:nvPr/>
          </p:nvSpPr>
          <p:spPr>
            <a:xfrm>
              <a:off x="-10897" y="-86801"/>
              <a:ext cx="8785225" cy="149626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VN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D17BA375-F876-42A7-9C9D-079CF630977D}"/>
                </a:ext>
              </a:extLst>
            </p:cNvPr>
            <p:cNvSpPr/>
            <p:nvPr/>
          </p:nvSpPr>
          <p:spPr>
            <a:xfrm>
              <a:off x="62144" y="-1865"/>
              <a:ext cx="8639141" cy="13501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defTabSz="106680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b="1" kern="1200" dirty="0">
                  <a:solidFill>
                    <a:srgbClr val="000000"/>
                  </a:solidFill>
                </a:rPr>
                <a:t>Feedforward control</a:t>
              </a:r>
              <a:r>
                <a:rPr lang="en-US" sz="2900" kern="1200" dirty="0">
                  <a:solidFill>
                    <a:srgbClr val="000000"/>
                  </a:solidFill>
                </a:rPr>
                <a:t>: </a:t>
              </a:r>
              <a:r>
                <a:rPr lang="en-US" sz="2200" kern="1200" dirty="0">
                  <a:solidFill>
                    <a:srgbClr val="000000"/>
                  </a:solidFill>
                </a:rPr>
                <a:t>aims to reduce errors, with the impact of decreasing the need for corrective activities.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E6F58E-5532-4600-BDD3-980830A846BC}"/>
              </a:ext>
            </a:extLst>
          </p:cNvPr>
          <p:cNvGrpSpPr/>
          <p:nvPr/>
        </p:nvGrpSpPr>
        <p:grpSpPr>
          <a:xfrm>
            <a:off x="221357" y="2691587"/>
            <a:ext cx="8785225" cy="2111149"/>
            <a:chOff x="0" y="1346241"/>
            <a:chExt cx="8785225" cy="2111149"/>
          </a:xfrm>
        </p:grpSpPr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ED5D2DA4-4A86-44E7-933B-898ED4BD5813}"/>
                </a:ext>
              </a:extLst>
            </p:cNvPr>
            <p:cNvSpPr/>
            <p:nvPr/>
          </p:nvSpPr>
          <p:spPr>
            <a:xfrm>
              <a:off x="0" y="1548492"/>
              <a:ext cx="8785225" cy="176511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VN"/>
            </a:p>
          </p:txBody>
        </p:sp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A981CC0B-DA0B-43E1-93F5-31B6CD8CDA82}"/>
                </a:ext>
              </a:extLst>
            </p:cNvPr>
            <p:cNvSpPr/>
            <p:nvPr/>
          </p:nvSpPr>
          <p:spPr>
            <a:xfrm>
              <a:off x="68957" y="1346241"/>
              <a:ext cx="8647311" cy="211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just" defTabSz="106680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</a:rPr>
                <a:t>Concurrent control</a:t>
              </a:r>
              <a:r>
                <a:rPr lang="en-US" sz="2900" kern="1200" dirty="0">
                  <a:solidFill>
                    <a:srgbClr val="000000"/>
                  </a:solidFill>
                </a:rPr>
                <a:t>: </a:t>
              </a:r>
              <a:r>
                <a:rPr lang="en-US" sz="2200" dirty="0">
                  <a:solidFill>
                    <a:srgbClr val="000000"/>
                  </a:solidFill>
                </a:rPr>
                <a:t>Control that takes place while a work activity is in progress and helps to foresee problem ahead of occurrence.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15C987-067C-40BC-A46E-5ACB6480F3ED}"/>
              </a:ext>
            </a:extLst>
          </p:cNvPr>
          <p:cNvGrpSpPr/>
          <p:nvPr/>
        </p:nvGrpSpPr>
        <p:grpSpPr>
          <a:xfrm>
            <a:off x="221357" y="4802737"/>
            <a:ext cx="8785225" cy="1598212"/>
            <a:chOff x="0" y="3457391"/>
            <a:chExt cx="8785225" cy="1598212"/>
          </a:xfrm>
        </p:grpSpPr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92FC08D4-5E7B-475D-82D5-F7E954B6D447}"/>
                </a:ext>
              </a:extLst>
            </p:cNvPr>
            <p:cNvSpPr/>
            <p:nvPr/>
          </p:nvSpPr>
          <p:spPr>
            <a:xfrm>
              <a:off x="0" y="3469116"/>
              <a:ext cx="8785225" cy="158648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VN"/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629143E9-B712-4D3A-9482-C9C1AF755777}"/>
                </a:ext>
              </a:extLst>
            </p:cNvPr>
            <p:cNvSpPr/>
            <p:nvPr/>
          </p:nvSpPr>
          <p:spPr>
            <a:xfrm>
              <a:off x="77446" y="3457391"/>
              <a:ext cx="8630333" cy="1431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just" defTabSz="106680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300" b="1" dirty="0">
                  <a:solidFill>
                    <a:srgbClr val="000000"/>
                  </a:solidFill>
                </a:rPr>
                <a:t>Feedback control</a:t>
              </a:r>
              <a:r>
                <a:rPr lang="en-US" sz="2300" kern="1200" dirty="0">
                  <a:solidFill>
                    <a:srgbClr val="000000"/>
                  </a:solidFill>
                </a:rPr>
                <a:t>: </a:t>
              </a:r>
              <a:r>
                <a:rPr lang="en-US" sz="2200" kern="1200" dirty="0">
                  <a:solidFill>
                    <a:srgbClr val="000000"/>
                  </a:solidFill>
                </a:rPr>
                <a:t>post-assessment is conducted after the activity has taken place to provide valuable information for planning and improving motivational factors to drive employee performance.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322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4268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9" y="66372"/>
            <a:ext cx="606650" cy="909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074" y="236994"/>
            <a:ext cx="83099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5.3. TYPES OF CONTROL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867001DE-123E-A758-B9FF-AB9C33A7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09788"/>
            <a:ext cx="8229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33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4268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9" y="66372"/>
            <a:ext cx="606650" cy="909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074" y="236994"/>
            <a:ext cx="83099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5.4. CONTROL PROCESS</a:t>
            </a:r>
          </a:p>
        </p:txBody>
      </p:sp>
      <p:pic>
        <p:nvPicPr>
          <p:cNvPr id="7" name="Content Placeholder 6" descr="A diagram of a performance measurement&#10;&#10;Description automatically generated">
            <a:extLst>
              <a:ext uri="{FF2B5EF4-FFF2-40B4-BE49-F238E27FC236}">
                <a16:creationId xmlns:a16="http://schemas.microsoft.com/office/drawing/2014/main" id="{50658AB9-2D8E-BCB4-F573-953BC9E3D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1817077"/>
            <a:ext cx="8159261" cy="2904148"/>
          </a:xfrm>
        </p:spPr>
      </p:pic>
    </p:spTree>
    <p:extLst>
      <p:ext uri="{BB962C8B-B14F-4D97-AF65-F5344CB8AC3E}">
        <p14:creationId xmlns:p14="http://schemas.microsoft.com/office/powerpoint/2010/main" val="950770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CONTENT&amp;quot;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4&quot;&gt;&lt;property id=&quot;20148&quot; value=&quot;5&quot;/&gt;&lt;property id=&quot;20300&quot; value=&quot;Slide 8&quot;/&gt;&lt;property id=&quot;20307&quot; value=&quot;267&quot;/&gt;&lt;/object&gt;&lt;object type=&quot;3&quot; unique_id=&quot;10017&quot;&gt;&lt;property id=&quot;20148&quot; value=&quot;5&quot;/&gt;&lt;property id=&quot;20300&quot; value=&quot;Slide 18&quot;/&gt;&lt;property id=&quot;20307&quot; value=&quot;270&quot;/&gt;&lt;/object&gt;&lt;object type=&quot;3&quot; unique_id=&quot;10451&quot;&gt;&lt;property id=&quot;20148&quot; value=&quot;5&quot;/&gt;&lt;property id=&quot;20300&quot; value=&quot;Slide 9&quot;/&gt;&lt;property id=&quot;20307&quot; value=&quot;273&quot;/&gt;&lt;/object&gt;&lt;object type=&quot;3&quot; unique_id=&quot;10903&quot;&gt;&lt;property id=&quot;20148&quot; value=&quot;5&quot;/&gt;&lt;property id=&quot;20300&quot; value=&quot;Slide 11&quot;/&gt;&lt;property id=&quot;20307&quot; value=&quot;276&quot;/&gt;&lt;/object&gt;&lt;object type=&quot;3&quot; unique_id=&quot;1166415&quot;&gt;&lt;property id=&quot;20148&quot; value=&quot;5&quot;/&gt;&lt;property id=&quot;20300&quot; value=&quot;Slide 10&quot;/&gt;&lt;property id=&quot;20307&quot; value=&quot;277&quot;/&gt;&lt;/object&gt;&lt;object type=&quot;3&quot; unique_id=&quot;1166476&quot;&gt;&lt;property id=&quot;20148&quot; value=&quot;5&quot;/&gt;&lt;property id=&quot;20300&quot; value=&quot;Slide 12&quot;/&gt;&lt;property id=&quot;20307&quot; value=&quot;286&quot;/&gt;&lt;/object&gt;&lt;object type=&quot;3&quot; unique_id=&quot;1166642&quot;&gt;&lt;property id=&quot;20148&quot; value=&quot;5&quot;/&gt;&lt;property id=&quot;20300&quot; value=&quot;Slide 13&quot;/&gt;&lt;property id=&quot;20307&quot; value=&quot;281&quot;/&gt;&lt;/object&gt;&lt;object type=&quot;3&quot; unique_id=&quot;1166643&quot;&gt;&lt;property id=&quot;20148&quot; value=&quot;5&quot;/&gt;&lt;property id=&quot;20300&quot; value=&quot;Slide 14&quot;/&gt;&lt;property id=&quot;20307&quot; value=&quot;288&quot;/&gt;&lt;/object&gt;&lt;object type=&quot;3&quot; unique_id=&quot;1166644&quot;&gt;&lt;property id=&quot;20148&quot; value=&quot;5&quot;/&gt;&lt;property id=&quot;20300&quot; value=&quot;Slide 15&quot;/&gt;&lt;property id=&quot;20307&quot; value=&quot;289&quot;/&gt;&lt;/object&gt;&lt;object type=&quot;3&quot; unique_id=&quot;1166645&quot;&gt;&lt;property id=&quot;20148&quot; value=&quot;5&quot;/&gt;&lt;property id=&quot;20300&quot; value=&quot;Slide 16&quot;/&gt;&lt;property id=&quot;20307&quot; value=&quot;285&quot;/&gt;&lt;/object&gt;&lt;object type=&quot;3&quot; unique_id=&quot;1166646&quot;&gt;&lt;property id=&quot;20148&quot; value=&quot;5&quot;/&gt;&lt;property id=&quot;20300&quot; value=&quot;Slide 17&quot;/&gt;&lt;property id=&quot;20307&quot; value=&quot;291&quot;/&gt;&lt;/object&gt;&lt;/object&gt;&lt;object type=&quot;8&quot; unique_id=&quot;1003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51753207B728419CE15FC26C066D24" ma:contentTypeVersion="4" ma:contentTypeDescription="Create a new document." ma:contentTypeScope="" ma:versionID="1580ad8ce60330eacdd52f00f081f78d">
  <xsd:schema xmlns:xsd="http://www.w3.org/2001/XMLSchema" xmlns:xs="http://www.w3.org/2001/XMLSchema" xmlns:p="http://schemas.microsoft.com/office/2006/metadata/properties" xmlns:ns2="a5ed50e2-7376-4ccf-9b31-1b9b7ae842f3" targetNamespace="http://schemas.microsoft.com/office/2006/metadata/properties" ma:root="true" ma:fieldsID="a5c4a23de25b9446667ab13d7c9ba30e" ns2:_="">
    <xsd:import namespace="a5ed50e2-7376-4ccf-9b31-1b9b7ae84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d50e2-7376-4ccf-9b31-1b9b7ae84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437E5B-4C88-47F0-9793-8A953ECAC6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454781-4FE4-4F71-8D0F-60DDD9593B3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E7FDF95-76FD-4E9B-8B10-74C712E318CD}"/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2548</TotalTime>
  <Words>555</Words>
  <Application>Microsoft Macintosh PowerPoint</Application>
  <PresentationFormat>On-screen Show (4:3)</PresentationFormat>
  <Paragraphs>68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Söhne</vt:lpstr>
      <vt:lpstr>Arial</vt:lpstr>
      <vt:lpstr>Arial Black</vt:lpstr>
      <vt:lpstr>Calibri</vt:lpstr>
      <vt:lpstr>Tahoma</vt:lpstr>
      <vt:lpstr>Wingdings</vt:lpstr>
      <vt:lpstr>Essential</vt:lpstr>
      <vt:lpstr>PowerPoint Presentation</vt:lpstr>
      <vt:lpstr>objectives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Hoang-hai Tran</dc:creator>
  <cp:lastModifiedBy>Nguyen Thanh Huong - Vien Kinh Te va Quan Ly</cp:lastModifiedBy>
  <cp:revision>133</cp:revision>
  <dcterms:created xsi:type="dcterms:W3CDTF">2016-05-07T23:28:48Z</dcterms:created>
  <dcterms:modified xsi:type="dcterms:W3CDTF">2024-01-12T09:43:39Z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0x0101009E51753207B728419CE15FC26C066D24</vt:lpwstr>
  </property>
</Properties>
</file>