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56" r:id="rId5"/>
    <p:sldId id="457" r:id="rId6"/>
    <p:sldId id="659" r:id="rId7"/>
    <p:sldId id="862" r:id="rId8"/>
    <p:sldId id="1066" r:id="rId9"/>
    <p:sldId id="127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EAB5A2-8E24-4D4A-A916-EA84EA9CB141}" v="5" dt="2026-09-07T08:07:22.8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7EAB5A2-8E24-4D4A-A916-EA84EA9CB141}"/>
    <pc:docChg chg="mod addSld modSld modMainMaster setSldSz">
      <pc:chgData name="" userId="" providerId="" clId="Web-{67EAB5A2-8E24-4D4A-A916-EA84EA9CB141}" dt="2026-09-07T08:09:59.486" v="17" actId="34807"/>
      <pc:docMkLst>
        <pc:docMk/>
      </pc:docMkLst>
      <pc:sldChg chg="addSp delSp modSp mod setBg modNotesTx">
        <pc:chgData name="" userId="" providerId="" clId="Web-{67EAB5A2-8E24-4D4A-A916-EA84EA9CB141}" dt="2026-09-07T08:09:59.486" v="17" actId="34807"/>
        <pc:sldMkLst>
          <pc:docMk/>
          <pc:sldMk cId="0" sldId="256"/>
        </pc:sldMkLst>
        <pc:spChg chg="add del mod">
          <ac:chgData name="" userId="" providerId="" clId="Web-{67EAB5A2-8E24-4D4A-A916-EA84EA9CB141}" dt="2026-09-07T08:04:05.568" v="4" actId="34807"/>
          <ac:spMkLst>
            <pc:docMk/>
            <pc:sldMk cId="0" sldId="256"/>
            <ac:spMk id="3" creationId="{0D77C972-0809-79B8-045A-6BCD246B83E5}"/>
          </ac:spMkLst>
        </pc:spChg>
        <pc:spChg chg="add mod">
          <ac:chgData name="" userId="" providerId="" clId="Web-{67EAB5A2-8E24-4D4A-A916-EA84EA9CB141}" dt="2026-09-07T08:09:36.766" v="16" actId="34807"/>
          <ac:spMkLst>
            <pc:docMk/>
            <pc:sldMk cId="0" sldId="256"/>
            <ac:spMk id="7" creationId="{C11F43AF-969E-8943-78F4-15D9085AC19B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0" sldId="256"/>
            <ac:spMk id="8" creationId="{5BA7995E-FB02-F2B2-0657-84F816EDD2FC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0" sldId="256"/>
            <ac:spMk id="9" creationId="{E61B004E-975F-4B2D-3592-3576AE83184B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0" sldId="256"/>
            <ac:spMk id="10" creationId="{72FF040A-5628-AE38-1368-D6A2BEE2E491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0" sldId="256"/>
            <ac:spMk id="11" creationId="{C5782DEA-A919-4BD7-1028-AC6AB755B1AA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0" sldId="256"/>
            <ac:spMk id="12" creationId="{E32A8BA7-F111-C429-28E8-679F30652809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0" sldId="256"/>
            <ac:spMk id="13" creationId="{49150A2C-34F8-2C11-EDF9-9C561CDB281C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0" sldId="256"/>
            <ac:spMk id="14" creationId="{085ED7A9-B3F2-7271-9541-EC0818EC1DBB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0" sldId="256"/>
            <ac:spMk id="15" creationId="{FB216597-88A3-B055-D2D4-5D86EE8D66ED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0" sldId="256"/>
            <ac:spMk id="16" creationId="{8C4ACD2A-4959-9E32-6633-9E96FE263AD0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0" sldId="256"/>
            <ac:spMk id="51" creationId="{31A1591C-DEE1-CC43-554B-FE76989F49D8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0" sldId="256"/>
            <ac:spMk id="52" creationId="{DD2E55E0-BA55-AB17-5211-BF3EF2CAF09E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0" sldId="256"/>
            <ac:spMk id="53" creationId="{52973E7B-F313-7A8D-DFFB-325AF1F18471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0" sldId="256"/>
            <ac:spMk id="54" creationId="{B8878CA5-3E8F-09EF-2576-4F02FCDFCE0E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0" sldId="256"/>
            <ac:spMk id="55" creationId="{425BC409-6A41-3BAE-9BFB-E7F1F7376A34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0" sldId="256"/>
            <ac:spMk id="56" creationId="{17B8E04B-397A-16F4-E75B-7AD82424360D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0" sldId="256"/>
            <ac:spMk id="57" creationId="{BE8EC2F9-EF86-40A9-E970-2833395B6AA5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0" sldId="256"/>
            <ac:spMk id="58" creationId="{CDFE23A7-C05E-8847-A6A0-AA972DDD05FC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0" sldId="256"/>
            <ac:spMk id="59" creationId="{13D988AF-4B97-A154-F5E4-7171AF01BCFA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0" sldId="256"/>
            <ac:spMk id="60" creationId="{493B3C62-4B29-F7F7-1DD0-5A010AA8CFBB}"/>
          </ac:spMkLst>
        </pc:spChg>
        <pc:picChg chg="add">
          <ac:chgData name="" userId="" providerId="" clId="Web-{67EAB5A2-8E24-4D4A-A916-EA84EA9CB141}" dt="2026-09-07T08:04:05.568" v="4" actId="34807"/>
          <ac:picMkLst>
            <pc:docMk/>
            <pc:sldMk cId="0" sldId="256"/>
            <ac:picMk id="6" creationId="{97826426-20E2-CF0A-DFCF-AD8CD2D08726}"/>
          </ac:picMkLst>
        </pc:picChg>
      </pc:sldChg>
      <pc:sldChg chg="addSp modSp add mod setBg modNotesTx">
        <pc:chgData name="" userId="" providerId="" clId="Web-{67EAB5A2-8E24-4D4A-A916-EA84EA9CB141}" dt="2026-09-07T08:07:22.887" v="12" actId="34807"/>
        <pc:sldMkLst>
          <pc:docMk/>
          <pc:sldMk cId="1757377417" sldId="457"/>
        </pc:sldMkLst>
        <pc:spChg chg="add mod">
          <ac:chgData name="" userId="" providerId="" clId="Web-{67EAB5A2-8E24-4D4A-A916-EA84EA9CB141}" dt="2026-09-07T08:05:00.257" v="6" actId="34807"/>
          <ac:spMkLst>
            <pc:docMk/>
            <pc:sldMk cId="1757377417" sldId="457"/>
            <ac:spMk id="18" creationId="{332C7F9D-0330-5E02-D6D2-4F582BE1C280}"/>
          </ac:spMkLst>
        </pc:spChg>
        <pc:spChg chg="add mod">
          <ac:chgData name="" userId="" providerId="" clId="Web-{67EAB5A2-8E24-4D4A-A916-EA84EA9CB141}" dt="2026-09-07T08:07:22.887" v="12" actId="34807"/>
          <ac:spMkLst>
            <pc:docMk/>
            <pc:sldMk cId="1757377417" sldId="457"/>
            <ac:spMk id="20" creationId="{9AE98CB6-F37B-7AD5-767C-35968AAE49C4}"/>
          </ac:spMkLst>
        </pc:spChg>
        <pc:graphicFrameChg chg="add mod">
          <ac:chgData name="" userId="" providerId="" clId="Web-{67EAB5A2-8E24-4D4A-A916-EA84EA9CB141}" dt="2026-09-07T08:05:00.257" v="6" actId="34807"/>
          <ac:graphicFrameMkLst>
            <pc:docMk/>
            <pc:sldMk cId="1757377417" sldId="457"/>
            <ac:graphicFrameMk id="4" creationId="{169B9685-5744-EB72-1A6F-2C27D0038AA8}"/>
          </ac:graphicFrameMkLst>
        </pc:graphicFrameChg>
      </pc:sldChg>
      <pc:sldChg chg="addSp delSp modSp add mod setBg">
        <pc:chgData name="" userId="" providerId="" clId="Web-{67EAB5A2-8E24-4D4A-A916-EA84EA9CB141}" dt="2026-09-07T08:07:39.231" v="13" actId="34807"/>
        <pc:sldMkLst>
          <pc:docMk/>
          <pc:sldMk cId="1026463359" sldId="659"/>
        </pc:sldMkLst>
        <pc:spChg chg="add mod">
          <ac:chgData name="" userId="" providerId="" clId="Web-{67EAB5A2-8E24-4D4A-A916-EA84EA9CB141}" dt="2026-09-07T08:05:18.961" v="7" actId="34807"/>
          <ac:spMkLst>
            <pc:docMk/>
            <pc:sldMk cId="1026463359" sldId="659"/>
            <ac:spMk id="21" creationId="{46F2F095-A65D-D5D1-3B21-BD2D3E0C7BEB}"/>
          </ac:spMkLst>
        </pc:spChg>
        <pc:spChg chg="add mod">
          <ac:chgData name="" userId="" providerId="" clId="Web-{67EAB5A2-8E24-4D4A-A916-EA84EA9CB141}" dt="2026-09-07T08:05:18.961" v="7" actId="34807"/>
          <ac:spMkLst>
            <pc:docMk/>
            <pc:sldMk cId="1026463359" sldId="659"/>
            <ac:spMk id="23" creationId="{EFC1EBC5-B691-358E-E178-5983CDFD0009}"/>
          </ac:spMkLst>
        </pc:spChg>
        <pc:graphicFrameChg chg="add mod">
          <ac:chgData name="" userId="" providerId="" clId="Web-{67EAB5A2-8E24-4D4A-A916-EA84EA9CB141}" dt="2026-09-07T08:07:39.231" v="13" actId="34807"/>
          <ac:graphicFrameMkLst>
            <pc:docMk/>
            <pc:sldMk cId="1026463359" sldId="659"/>
            <ac:graphicFrameMk id="3" creationId="{BB56A661-FCE0-4A6B-8C2D-D6952BC9FC72}"/>
          </ac:graphicFrameMkLst>
        </pc:graphicFrameChg>
        <pc:graphicFrameChg chg="add del mod">
          <ac:chgData name="" userId="" providerId="" clId="Web-{67EAB5A2-8E24-4D4A-A916-EA84EA9CB141}" dt="2026-09-07T08:07:39.231" v="13" actId="34807"/>
          <ac:graphicFrameMkLst>
            <pc:docMk/>
            <pc:sldMk cId="1026463359" sldId="659"/>
            <ac:graphicFrameMk id="5" creationId="{AC7BFE04-1949-4E35-A703-ADA80B69A153}"/>
          </ac:graphicFrameMkLst>
        </pc:graphicFrameChg>
      </pc:sldChg>
      <pc:sldChg chg="addSp delSp modSp add mod setBg">
        <pc:chgData name="" userId="" providerId="" clId="Web-{67EAB5A2-8E24-4D4A-A916-EA84EA9CB141}" dt="2026-09-07T08:09:59.486" v="17" actId="34807"/>
        <pc:sldMkLst>
          <pc:docMk/>
          <pc:sldMk cId="2165124973" sldId="862"/>
        </pc:sldMkLst>
        <pc:spChg chg="add mod">
          <ac:chgData name="" userId="" providerId="" clId="Web-{67EAB5A2-8E24-4D4A-A916-EA84EA9CB141}" dt="2026-09-07T08:05:44.415" v="8" actId="34807"/>
          <ac:spMkLst>
            <pc:docMk/>
            <pc:sldMk cId="2165124973" sldId="862"/>
            <ac:spMk id="24" creationId="{20870831-46D7-F841-6EF4-B72276A98892}"/>
          </ac:spMkLst>
        </pc:spChg>
        <pc:spChg chg="add mod">
          <ac:chgData name="" userId="" providerId="" clId="Web-{67EAB5A2-8E24-4D4A-A916-EA84EA9CB141}" dt="2026-09-07T08:09:36.766" v="16" actId="34807"/>
          <ac:spMkLst>
            <pc:docMk/>
            <pc:sldMk cId="2165124973" sldId="862"/>
            <ac:spMk id="25" creationId="{4411B2E4-8111-EB42-0632-852B74DC4829}"/>
          </ac:spMkLst>
        </pc:spChg>
        <pc:spChg chg="add mod">
          <ac:chgData name="" userId="" providerId="" clId="Web-{67EAB5A2-8E24-4D4A-A916-EA84EA9CB141}" dt="2026-09-07T08:09:36.766" v="16" actId="34807"/>
          <ac:spMkLst>
            <pc:docMk/>
            <pc:sldMk cId="2165124973" sldId="862"/>
            <ac:spMk id="26" creationId="{C58562C7-77AF-F53A-7D91-633BFE9F1CE2}"/>
          </ac:spMkLst>
        </pc:spChg>
        <pc:spChg chg="add mod">
          <ac:chgData name="" userId="" providerId="" clId="Web-{67EAB5A2-8E24-4D4A-A916-EA84EA9CB141}" dt="2026-09-07T08:09:36.766" v="16" actId="34807"/>
          <ac:spMkLst>
            <pc:docMk/>
            <pc:sldMk cId="2165124973" sldId="862"/>
            <ac:spMk id="27" creationId="{D4CB5C49-0A6C-6488-6FE0-94A9680BE71E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2165124973" sldId="862"/>
            <ac:spMk id="28" creationId="{7A246586-3D81-FE38-6354-58CE456C0E20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2165124973" sldId="862"/>
            <ac:spMk id="29" creationId="{03690F1B-4DB4-DF75-10D4-C46E3B714A66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2165124973" sldId="862"/>
            <ac:spMk id="30" creationId="{AF6924B9-27A8-097A-FE87-B79887A0CAE5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2165124973" sldId="862"/>
            <ac:spMk id="31" creationId="{915A3FED-0D5F-823B-3454-ABF0D0FF0DE7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2165124973" sldId="862"/>
            <ac:spMk id="32" creationId="{4874314A-9B2E-4F07-9B9B-19918A0DC9A7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2165124973" sldId="862"/>
            <ac:spMk id="33" creationId="{DA4CBB63-E29E-F452-DB9D-16E963C6F302}"/>
          </ac:spMkLst>
        </pc:spChg>
        <pc:spChg chg="add mod">
          <ac:chgData name="" userId="" providerId="" clId="Web-{67EAB5A2-8E24-4D4A-A916-EA84EA9CB141}" dt="2026-09-07T08:05:55.462" v="9" actId="34807"/>
          <ac:spMkLst>
            <pc:docMk/>
            <pc:sldMk cId="2165124973" sldId="862"/>
            <ac:spMk id="34" creationId="{FDB3DAD9-726A-5C1E-69C9-F5719AF564DD}"/>
          </ac:spMkLst>
        </pc:spChg>
        <pc:spChg chg="add mod">
          <ac:chgData name="" userId="" providerId="" clId="Web-{67EAB5A2-8E24-4D4A-A916-EA84EA9CB141}" dt="2026-09-07T08:05:55.462" v="9" actId="34807"/>
          <ac:spMkLst>
            <pc:docMk/>
            <pc:sldMk cId="2165124973" sldId="862"/>
            <ac:spMk id="35" creationId="{A43D9F2D-2095-7CEF-6CD0-76302A98DF6C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2165124973" sldId="862"/>
            <ac:spMk id="61" creationId="{E9158AC4-220A-FFFF-7F9A-5DE454B3C255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2165124973" sldId="862"/>
            <ac:spMk id="62" creationId="{90222471-98B9-7E30-B5FF-CAAB8EC7146D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2165124973" sldId="862"/>
            <ac:spMk id="63" creationId="{4EC36BF5-0AAE-5022-255D-49C6F55FF3F8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2165124973" sldId="862"/>
            <ac:spMk id="64" creationId="{A711049E-0332-B9C1-91B3-AA87AA7C5A46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2165124973" sldId="862"/>
            <ac:spMk id="65" creationId="{B5B9850B-D4F5-91A0-80FA-A45B24C6C3BC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2165124973" sldId="862"/>
            <ac:spMk id="66" creationId="{FCB6522F-99E3-53BE-AD11-9FD9534AFDB5}"/>
          </ac:spMkLst>
        </pc:spChg>
      </pc:sldChg>
      <pc:sldChg chg="addSp modSp add mod setBg">
        <pc:chgData name="" userId="" providerId="" clId="Web-{67EAB5A2-8E24-4D4A-A916-EA84EA9CB141}" dt="2026-09-07T08:06:31.635" v="10" actId="34807"/>
        <pc:sldMkLst>
          <pc:docMk/>
          <pc:sldMk cId="200511822" sldId="1066"/>
        </pc:sldMkLst>
        <pc:spChg chg="add mod">
          <ac:chgData name="" userId="" providerId="" clId="Web-{67EAB5A2-8E24-4D4A-A916-EA84EA9CB141}" dt="2026-09-07T08:06:31.635" v="10" actId="34807"/>
          <ac:spMkLst>
            <pc:docMk/>
            <pc:sldMk cId="200511822" sldId="1066"/>
            <ac:spMk id="36" creationId="{BA7DB4EB-97EC-4C81-4ADE-D25639DDA7B8}"/>
          </ac:spMkLst>
        </pc:spChg>
        <pc:spChg chg="add mod">
          <ac:chgData name="" userId="" providerId="" clId="Web-{67EAB5A2-8E24-4D4A-A916-EA84EA9CB141}" dt="2026-09-07T08:06:31.635" v="10" actId="34807"/>
          <ac:spMkLst>
            <pc:docMk/>
            <pc:sldMk cId="200511822" sldId="1066"/>
            <ac:spMk id="37" creationId="{B8F5F3FC-CFA4-6DFA-6B4F-5189BFCCD73F}"/>
          </ac:spMkLst>
        </pc:spChg>
        <pc:spChg chg="add mod">
          <ac:chgData name="" userId="" providerId="" clId="Web-{67EAB5A2-8E24-4D4A-A916-EA84EA9CB141}" dt="2026-09-07T08:06:31.635" v="10" actId="34807"/>
          <ac:spMkLst>
            <pc:docMk/>
            <pc:sldMk cId="200511822" sldId="1066"/>
            <ac:spMk id="38" creationId="{22866C2E-4BBC-252A-3495-86BBF39A1307}"/>
          </ac:spMkLst>
        </pc:spChg>
        <pc:spChg chg="add mod">
          <ac:chgData name="" userId="" providerId="" clId="Web-{67EAB5A2-8E24-4D4A-A916-EA84EA9CB141}" dt="2026-09-07T08:06:31.635" v="10" actId="34807"/>
          <ac:spMkLst>
            <pc:docMk/>
            <pc:sldMk cId="200511822" sldId="1066"/>
            <ac:spMk id="39" creationId="{B62F01DE-9FBB-76D3-4AE8-1E73015E820F}"/>
          </ac:spMkLst>
        </pc:spChg>
        <pc:spChg chg="add mod">
          <ac:chgData name="" userId="" providerId="" clId="Web-{67EAB5A2-8E24-4D4A-A916-EA84EA9CB141}" dt="2026-09-07T08:06:31.635" v="10" actId="34807"/>
          <ac:spMkLst>
            <pc:docMk/>
            <pc:sldMk cId="200511822" sldId="1066"/>
            <ac:spMk id="40" creationId="{385C12C2-6910-89A7-963E-8FBDECE1EE54}"/>
          </ac:spMkLst>
        </pc:spChg>
        <pc:spChg chg="add mod">
          <ac:chgData name="" userId="" providerId="" clId="Web-{67EAB5A2-8E24-4D4A-A916-EA84EA9CB141}" dt="2026-09-07T08:06:31.635" v="10" actId="34807"/>
          <ac:spMkLst>
            <pc:docMk/>
            <pc:sldMk cId="200511822" sldId="1066"/>
            <ac:spMk id="41" creationId="{B30DECB0-793B-1782-8D60-3005AA9588C5}"/>
          </ac:spMkLst>
        </pc:spChg>
        <pc:spChg chg="add mod">
          <ac:chgData name="" userId="" providerId="" clId="Web-{67EAB5A2-8E24-4D4A-A916-EA84EA9CB141}" dt="2026-09-07T08:06:31.635" v="10" actId="34807"/>
          <ac:spMkLst>
            <pc:docMk/>
            <pc:sldMk cId="200511822" sldId="1066"/>
            <ac:spMk id="42" creationId="{06FE66CB-E7F7-0CEF-586A-C0D261ECD538}"/>
          </ac:spMkLst>
        </pc:spChg>
      </pc:sldChg>
      <pc:sldChg chg="addSp delSp modSp add mod setBg">
        <pc:chgData name="" userId="" providerId="" clId="Web-{67EAB5A2-8E24-4D4A-A916-EA84EA9CB141}" dt="2026-09-07T08:09:59.486" v="17" actId="34807"/>
        <pc:sldMkLst>
          <pc:docMk/>
          <pc:sldMk cId="4033214956" sldId="1271"/>
        </pc:sldMkLst>
        <pc:spChg chg="add del mod">
          <ac:chgData name="" userId="" providerId="" clId="Web-{67EAB5A2-8E24-4D4A-A916-EA84EA9CB141}" dt="2026-09-07T08:09:36.766" v="16" actId="34807"/>
          <ac:spMkLst>
            <pc:docMk/>
            <pc:sldMk cId="4033214956" sldId="1271"/>
            <ac:spMk id="43" creationId="{22B6D4F5-7C18-07E6-2D6E-FE7200D67EF5}"/>
          </ac:spMkLst>
        </pc:spChg>
        <pc:spChg chg="add mod">
          <ac:chgData name="" userId="" providerId="" clId="Web-{67EAB5A2-8E24-4D4A-A916-EA84EA9CB141}" dt="2026-09-07T08:08:27.764" v="14" actId="34807"/>
          <ac:spMkLst>
            <pc:docMk/>
            <pc:sldMk cId="4033214956" sldId="1271"/>
            <ac:spMk id="44" creationId="{9C752CDB-F8EC-FAB0-8F1E-9CC66F243BF7}"/>
          </ac:spMkLst>
        </pc:spChg>
        <pc:spChg chg="add mod">
          <ac:chgData name="" userId="" providerId="" clId="Web-{67EAB5A2-8E24-4D4A-A916-EA84EA9CB141}" dt="2026-09-07T08:08:27.764" v="14" actId="34807"/>
          <ac:spMkLst>
            <pc:docMk/>
            <pc:sldMk cId="4033214956" sldId="1271"/>
            <ac:spMk id="45" creationId="{C5AE5C3C-96D3-B874-433D-AC6FF42F27EA}"/>
          </ac:spMkLst>
        </pc:spChg>
        <pc:spChg chg="add mod">
          <ac:chgData name="" userId="" providerId="" clId="Web-{67EAB5A2-8E24-4D4A-A916-EA84EA9CB141}" dt="2026-09-07T08:08:27.764" v="14" actId="34807"/>
          <ac:spMkLst>
            <pc:docMk/>
            <pc:sldMk cId="4033214956" sldId="1271"/>
            <ac:spMk id="46" creationId="{32B0A0A5-62FF-D715-BC30-D67920762285}"/>
          </ac:spMkLst>
        </pc:spChg>
        <pc:spChg chg="add mod">
          <ac:chgData name="" userId="" providerId="" clId="Web-{67EAB5A2-8E24-4D4A-A916-EA84EA9CB141}" dt="2026-09-07T08:08:27.764" v="14" actId="34807"/>
          <ac:spMkLst>
            <pc:docMk/>
            <pc:sldMk cId="4033214956" sldId="1271"/>
            <ac:spMk id="47" creationId="{C7A06E44-BEF1-BC36-A96E-182A52FE2B51}"/>
          </ac:spMkLst>
        </pc:spChg>
        <pc:spChg chg="add mod">
          <ac:chgData name="" userId="" providerId="" clId="Web-{67EAB5A2-8E24-4D4A-A916-EA84EA9CB141}" dt="2026-09-07T08:07:10.152" v="11" actId="34807"/>
          <ac:spMkLst>
            <pc:docMk/>
            <pc:sldMk cId="4033214956" sldId="1271"/>
            <ac:spMk id="48" creationId="{A9045A4D-4206-EC8E-34C0-F60E2D63648A}"/>
          </ac:spMkLst>
        </pc:spChg>
        <pc:spChg chg="add mod">
          <ac:chgData name="" userId="" providerId="" clId="Web-{67EAB5A2-8E24-4D4A-A916-EA84EA9CB141}" dt="2026-09-07T08:07:10.152" v="11" actId="34807"/>
          <ac:spMkLst>
            <pc:docMk/>
            <pc:sldMk cId="4033214956" sldId="1271"/>
            <ac:spMk id="49" creationId="{A7F9504C-E6F3-E267-9319-A23A5862BB4E}"/>
          </ac:spMkLst>
        </pc:spChg>
        <pc:spChg chg="add mod">
          <ac:chgData name="" userId="" providerId="" clId="Web-{67EAB5A2-8E24-4D4A-A916-EA84EA9CB141}" dt="2026-09-07T08:07:10.152" v="11" actId="34807"/>
          <ac:spMkLst>
            <pc:docMk/>
            <pc:sldMk cId="4033214956" sldId="1271"/>
            <ac:spMk id="50" creationId="{4C778E0B-86B7-7752-E93F-43B1E754D1C6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4033214956" sldId="1271"/>
            <ac:spMk id="51" creationId="{4C7A59EE-3938-5F2B-0AB3-DBACC34D3851}"/>
          </ac:spMkLst>
        </pc:spChg>
        <pc:spChg chg="add del mod">
          <ac:chgData name="" userId="" providerId="" clId="Web-{67EAB5A2-8E24-4D4A-A916-EA84EA9CB141}" dt="2026-09-07T08:09:36.766" v="16" actId="34807"/>
          <ac:spMkLst>
            <pc:docMk/>
            <pc:sldMk cId="4033214956" sldId="1271"/>
            <ac:spMk id="52" creationId="{8450E578-E342-9FA5-2450-48D595CF30D5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4033214956" sldId="1271"/>
            <ac:spMk id="67" creationId="{38C26E29-388F-1937-2B6C-F1207B7F9862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4033214956" sldId="1271"/>
            <ac:spMk id="68" creationId="{5F8E0F11-A3C7-948B-FF24-2A719AAA1E00}"/>
          </ac:spMkLst>
        </pc:spChg>
        <pc:spChg chg="add mod">
          <ac:chgData name="" userId="" providerId="" clId="Web-{67EAB5A2-8E24-4D4A-A916-EA84EA9CB141}" dt="2026-09-07T08:09:59.486" v="17" actId="34807"/>
          <ac:spMkLst>
            <pc:docMk/>
            <pc:sldMk cId="4033214956" sldId="1271"/>
            <ac:spMk id="69" creationId="{90D635B2-A945-8BC5-7EDD-4F52AA4A8361}"/>
          </ac:spMkLst>
        </pc:spChg>
      </pc:sldChg>
      <pc:sldMasterChg chg="modSp modSldLayout">
        <pc:chgData name="" userId="" providerId="" clId="Web-{67EAB5A2-8E24-4D4A-A916-EA84EA9CB141}" dt="2026-09-07T08:01:08.125" v="0" actId="34807"/>
        <pc:sldMasterMkLst>
          <pc:docMk/>
          <pc:sldMasterMk cId="2209977519" sldId="2147483648"/>
        </pc:sldMasterMkLst>
        <pc:spChg chg="mod">
          <ac:chgData name="" userId="" providerId="" clId="Web-{67EAB5A2-8E24-4D4A-A916-EA84EA9CB141}" dt="2026-09-07T08:01:08.125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67EAB5A2-8E24-4D4A-A916-EA84EA9CB141}" dt="2026-09-07T08:01:08.125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67EAB5A2-8E24-4D4A-A916-EA84EA9CB141}" dt="2026-09-07T08:01:08.125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67EAB5A2-8E24-4D4A-A916-EA84EA9CB141}" dt="2026-09-07T08:01:08.125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67EAB5A2-8E24-4D4A-A916-EA84EA9CB141}" dt="2026-09-07T08:01:08.125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67EAB5A2-8E24-4D4A-A916-EA84EA9CB141}" dt="2026-09-07T08:01:08.125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67EAB5A2-8E24-4D4A-A916-EA84EA9CB141}" dt="2026-09-07T08:01:08.125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67EAB5A2-8E24-4D4A-A916-EA84EA9CB141}" dt="2026-09-07T08:01:08.125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67EAB5A2-8E24-4D4A-A916-EA84EA9CB141}" dt="2026-09-07T08:01:08.125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67EAB5A2-8E24-4D4A-A916-EA84EA9CB141}" dt="2026-09-07T08:01:08.125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67EAB5A2-8E24-4D4A-A916-EA84EA9CB141}" dt="2026-09-07T08:01:08.125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67EAB5A2-8E24-4D4A-A916-EA84EA9CB141}" dt="2026-09-07T08:01:08.125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67EAB5A2-8E24-4D4A-A916-EA84EA9CB141}" dt="2026-09-07T08:01:08.125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Open items at 6 Sep 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3"/>
                <c:pt idx="0">
                  <c:v>High priority</c:v>
                </c:pt>
                <c:pt idx="1">
                  <c:v>Medium priority</c:v>
                </c:pt>
                <c:pt idx="2">
                  <c:v>Low priority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6E-4576-B4D0-316204945C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7920960"/>
        <c:axId val="817921440"/>
      </c:barChart>
      <c:catAx>
        <c:axId val="81792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7921440"/>
        <c:crosses val="autoZero"/>
        <c:auto val="1"/>
        <c:lblAlgn val="ctr"/>
        <c:lblOffset val="100"/>
        <c:noMultiLvlLbl val="0"/>
      </c:catAx>
      <c:valAx>
        <c:axId val="81792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792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79FCF-AB66-4171-8BE1-879913A22C4B}" type="datetimeFigureOut">
              <a:t>07-Sep-26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523A0B-57BF-4535-B80C-2802FB99428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168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Evidence window: 22 April – 6 September 2026 across calendar, mail, Teams and SharePoint. 11 open items / 5 high priority from the 6 Sep task digest. Two connectors flagged: ServiceNow (21 Aug, compliance risk) and Jira (12 Aug, data integrity risk).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523A0B-57BF-4535-B80C-2802FB99428A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75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Slipped: file to Adil Eli (due 19 Jun), required update and confirmation (due 25 Jun), S2P status reply (awaiting since 22 Apr), Jira ZAG-5 compliance criteria (overdue), competitor research share-out.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523A0B-57BF-4535-B80C-2802FB99428A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538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826426-20E2-CF0A-DFCF-AD8CD2D08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11F43AF-969E-8943-78F4-15D9085AC1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7FA">
              <a:alpha val="8400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1A1591C-DEE1-CC43-554B-FE76989F49D8}"/>
              </a:ext>
            </a:extLst>
          </p:cNvPr>
          <p:cNvSpPr/>
          <p:nvPr/>
        </p:nvSpPr>
        <p:spPr>
          <a:xfrm>
            <a:off x="685800" y="1600200"/>
            <a:ext cx="108204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B45309"/>
                </a:solidFill>
                <a:effectLst/>
                <a:latin typeface="Trebuchet MS" panose="020B0603020202020204" pitchFamily="34" charset="0"/>
              </a:rPr>
              <a:t>QUARTERLY BUSINESS REVIEW · APRIL–AUGUST 2026</a:t>
            </a:r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D2E55E0-BA55-AB17-5211-BF3EF2CAF09E}"/>
              </a:ext>
            </a:extLst>
          </p:cNvPr>
          <p:cNvSpPr/>
          <p:nvPr/>
        </p:nvSpPr>
        <p:spPr>
          <a:xfrm>
            <a:off x="685800" y="2133600"/>
            <a:ext cx="10820400" cy="1112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0B1220"/>
                </a:solidFill>
                <a:effectLst/>
                <a:latin typeface="Trebuchet MS" panose="020B0603020202020204" pitchFamily="34" charset="0"/>
              </a:rPr>
              <a:t>Agent strategy and governance groundwork landed; five owner commitments slipped</a:t>
            </a: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2973E7B-F313-7A8D-DFFB-325AF1F18471}"/>
              </a:ext>
            </a:extLst>
          </p:cNvPr>
          <p:cNvSpPr/>
          <p:nvPr/>
        </p:nvSpPr>
        <p:spPr>
          <a:xfrm>
            <a:off x="685800" y="3383280"/>
            <a:ext cx="10820400" cy="441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475569"/>
                </a:solidFill>
                <a:effectLst/>
                <a:latin typeface="Calibri" panose="020F0502020204030204" pitchFamily="34" charset="0"/>
              </a:rPr>
              <a:t>Corey Gray · Marketing, Paris · Contoso AI Agent Program</a:t>
            </a: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8878CA5-3E8F-09EF-2576-4F02FCDFCE0E}"/>
              </a:ext>
            </a:extLst>
          </p:cNvPr>
          <p:cNvSpPr/>
          <p:nvPr/>
        </p:nvSpPr>
        <p:spPr>
          <a:xfrm>
            <a:off x="457200" y="4267200"/>
            <a:ext cx="3606800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1F3A6E"/>
                </a:solidFill>
                <a:effectLst/>
                <a:latin typeface="Trebuchet MS" panose="020B0603020202020204" pitchFamily="34" charset="0"/>
              </a:rPr>
              <a:t>11</a:t>
            </a:r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25BC409-6A41-3BAE-9BFB-E7F1F7376A34}"/>
              </a:ext>
            </a:extLst>
          </p:cNvPr>
          <p:cNvSpPr/>
          <p:nvPr/>
        </p:nvSpPr>
        <p:spPr>
          <a:xfrm>
            <a:off x="4292600" y="4267200"/>
            <a:ext cx="3606800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1F3A6E"/>
                </a:solidFill>
                <a:effectLst/>
                <a:latin typeface="Trebuchet MS" panose="020B0603020202020204" pitchFamily="34" charset="0"/>
              </a:rPr>
              <a:t>5</a:t>
            </a: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7B8E04B-397A-16F4-E75B-7AD82424360D}"/>
              </a:ext>
            </a:extLst>
          </p:cNvPr>
          <p:cNvSpPr/>
          <p:nvPr/>
        </p:nvSpPr>
        <p:spPr>
          <a:xfrm>
            <a:off x="8128000" y="4267200"/>
            <a:ext cx="3606800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>
                <a:solidFill>
                  <a:srgbClr val="1F3A6E"/>
                </a:solidFill>
                <a:effectLst/>
                <a:latin typeface="Trebuchet MS" panose="020B0603020202020204" pitchFamily="34" charset="0"/>
              </a:rPr>
              <a:t>2</a:t>
            </a:r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E8EC2F9-EF86-40A9-E970-2833395B6AA5}"/>
              </a:ext>
            </a:extLst>
          </p:cNvPr>
          <p:cNvSpPr/>
          <p:nvPr/>
        </p:nvSpPr>
        <p:spPr>
          <a:xfrm>
            <a:off x="457200" y="5257800"/>
            <a:ext cx="36068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Open action items at quarter close</a:t>
            </a:r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DFE23A7-C05E-8847-A6A0-AA972DDD05FC}"/>
              </a:ext>
            </a:extLst>
          </p:cNvPr>
          <p:cNvSpPr/>
          <p:nvPr/>
        </p:nvSpPr>
        <p:spPr>
          <a:xfrm>
            <a:off x="4292600" y="5257800"/>
            <a:ext cx="36068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High-priority items still requiring action</a:t>
            </a:r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3D988AF-4B97-A154-F5E4-7171AF01BCFA}"/>
              </a:ext>
            </a:extLst>
          </p:cNvPr>
          <p:cNvSpPr/>
          <p:nvPr/>
        </p:nvSpPr>
        <p:spPr>
          <a:xfrm>
            <a:off x="8128000" y="5257800"/>
            <a:ext cx="36068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Data connectors flagged as degraded</a:t>
            </a:r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93B3C62-4B29-F7F7-1DD0-5A010AA8CFBB}"/>
              </a:ext>
            </a:extLst>
          </p:cNvPr>
          <p:cNvSpPr/>
          <p:nvPr/>
        </p:nvSpPr>
        <p:spPr>
          <a:xfrm>
            <a:off x="457200" y="60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75569"/>
                </a:solidFill>
                <a:effectLst/>
                <a:latin typeface="Calibri" panose="020F0502020204030204" pitchFamily="34" charset="0"/>
              </a:rPr>
              <a:t>Source: Daily Task Digest, 6 September 2026; Outlook, Teams and SharePoint activity, April–September 2026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32C7F9D-0330-5E02-D6D2-4F582BE1C280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0B1220"/>
                </a:solidFill>
                <a:effectLst/>
                <a:latin typeface="Trebuchet MS" panose="020B0603020202020204" pitchFamily="34" charset="0"/>
              </a:rPr>
              <a:t>Strategy and governance artifacts shipped, but the open backlog is concentrated in high-priority items</a:t>
            </a:r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69B9685-5744-EB72-1A6F-2C27D0038AA8}"/>
              </a:ext>
            </a:extLst>
          </p:cNvPr>
          <p:cNvGraphicFramePr/>
          <p:nvPr/>
        </p:nvGraphicFramePr>
        <p:xfrm>
          <a:off x="3048000" y="1355725"/>
          <a:ext cx="6096000" cy="414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9AE98CB6-F37B-7AD5-767C-35968AAE49C4}"/>
              </a:ext>
            </a:extLst>
          </p:cNvPr>
          <p:cNvSpPr/>
          <p:nvPr/>
        </p:nvSpPr>
        <p:spPr>
          <a:xfrm>
            <a:off x="457200" y="5600000"/>
            <a:ext cx="112776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75569"/>
                </a:solidFill>
                <a:effectLst/>
                <a:latin typeface="Calibri" panose="020F0502020204030204" pitchFamily="34" charset="0"/>
              </a:rPr>
              <a:t>High 5 · Medium 4 · Low 2 — 11 open items. Delivered this quarter: S2P and ESS strategic guidance, the S2P governance framework, the AI/agentic roadmap with KPI linkage and milestones, Zava security training (27–29 Apr) and the Agent 365 walkthrough. Source: Daily Task Digest, 6 Sep 2026; AI Strategy document library.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377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6F2F095-A65D-D5D1-3B21-BD2D3E0C7BEB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0B1220"/>
                </a:solidFill>
                <a:effectLst/>
                <a:latin typeface="Trebuchet MS" panose="020B0603020202020204" pitchFamily="34" charset="0"/>
              </a:rPr>
              <a:t>The market moved from embedding agents to operating them — governance is now the gate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C1EBC5-B691-358E-E178-5983CDFD0009}"/>
              </a:ext>
            </a:extLst>
          </p:cNvPr>
          <p:cNvSpPr/>
          <p:nvPr/>
        </p:nvSpPr>
        <p:spPr>
          <a:xfrm>
            <a:off x="457200" y="5486400"/>
            <a:ext cx="11277600" cy="564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75569"/>
                </a:solidFill>
                <a:effectLst/>
                <a:latin typeface="Calibri" panose="020F0502020204030204" pitchFamily="34" charset="0"/>
              </a:rPr>
              <a:t>Sources: Gartner, S&amp;P Global Market Intelligence and McKinsey via Enterprise AI Agent Statistics 2026 (paul-okhrem.com, updated 3 Sep 2026); Agent 365 vs Agentforce 360 vs ServiceNow AI, andrew.ooo, 2 May 2026.</a:t>
            </a:r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B56A661-FCE0-4A6B-8C2D-D6952BC9FC72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600200"/>
          <a:ext cx="8127999" cy="38404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10191474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50426380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5901900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Market signal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External data point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Implication for us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486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Platform field is complete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Agent 365 GA 1 May 2026, $15/user/mo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M365-first is our default lane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773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Runtime governance is young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Defender enforcement in preview to Jun 2026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Connector gaps are ours to close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7180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Embed vs operate gap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~80% of apps embed an agent; 31% run one live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Production readiness is the metric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2514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Governance maturity scarce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21% mature governance; 52% blocked by data quality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Finishing S2P framework differentiates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62116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Cancellation risk is real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Over 40% of agentic projects at risk by 2027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Fund against KPI evidence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1217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6463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0870831-46D7-F841-6EF4-B72276A98892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0B1220"/>
                </a:solidFill>
                <a:effectLst/>
                <a:latin typeface="Trebuchet MS" panose="020B0603020202020204" pitchFamily="34" charset="0"/>
              </a:rPr>
              <a:t>Two degraded connectors and five ageing commitments are the quarter's live risks</a:t>
            </a: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411B2E4-8111-EB42-0632-852B74DC4829}"/>
              </a:ext>
            </a:extLst>
          </p:cNvPr>
          <p:cNvSpPr/>
          <p:nvPr/>
        </p:nvSpPr>
        <p:spPr>
          <a:xfrm>
            <a:off x="457200" y="1828800"/>
            <a:ext cx="3606800" cy="1859280"/>
          </a:xfrm>
          <a:prstGeom prst="rect">
            <a:avLst/>
          </a:prstGeom>
          <a:solidFill>
            <a:srgbClr val="E3E9F4"/>
          </a:solidFill>
          <a:ln w="19050">
            <a:solidFill>
              <a:srgbClr val="1F3A6E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58562C7-77AF-F53A-7D91-633BFE9F1CE2}"/>
              </a:ext>
            </a:extLst>
          </p:cNvPr>
          <p:cNvSpPr/>
          <p:nvPr/>
        </p:nvSpPr>
        <p:spPr>
          <a:xfrm>
            <a:off x="4292600" y="1828800"/>
            <a:ext cx="3606800" cy="1859280"/>
          </a:xfrm>
          <a:prstGeom prst="rect">
            <a:avLst/>
          </a:prstGeom>
          <a:solidFill>
            <a:srgbClr val="E3E9F4"/>
          </a:solidFill>
          <a:ln w="19050">
            <a:solidFill>
              <a:srgbClr val="1F3A6E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4CB5C49-0A6C-6488-6FE0-94A9680BE71E}"/>
              </a:ext>
            </a:extLst>
          </p:cNvPr>
          <p:cNvSpPr/>
          <p:nvPr/>
        </p:nvSpPr>
        <p:spPr>
          <a:xfrm>
            <a:off x="8128000" y="1828800"/>
            <a:ext cx="3606800" cy="1859280"/>
          </a:xfrm>
          <a:prstGeom prst="rect">
            <a:avLst/>
          </a:prstGeom>
          <a:solidFill>
            <a:srgbClr val="E3E9F4"/>
          </a:solidFill>
          <a:ln w="19050">
            <a:solidFill>
              <a:srgbClr val="1F3A6E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DB3DAD9-726A-5C1E-69C9-F5719AF564DD}"/>
              </a:ext>
            </a:extLst>
          </p:cNvPr>
          <p:cNvSpPr/>
          <p:nvPr/>
        </p:nvSpPr>
        <p:spPr>
          <a:xfrm>
            <a:off x="457200" y="4267200"/>
            <a:ext cx="1127760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All three are remediation, not scope — clearing them restores data trust before the next agent wave.</a:t>
            </a: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43D9F2D-2095-7CEF-6CD0-76302A98DF6C}"/>
              </a:ext>
            </a:extLst>
          </p:cNvPr>
          <p:cNvSpPr/>
          <p:nvPr/>
        </p:nvSpPr>
        <p:spPr>
          <a:xfrm>
            <a:off x="457200" y="56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75569"/>
                </a:solidFill>
                <a:effectLst/>
                <a:latin typeface="Calibri" panose="020F0502020204030204" pitchFamily="34" charset="0"/>
              </a:rPr>
              <a:t>Sources: Microsoft 365 connector notifications, 12 and 21 Aug 2026; Daily Task Digest, 6 Sep 2026.</a:t>
            </a:r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9158AC4-220A-FFFF-7F9A-5DE454B3C255}"/>
              </a:ext>
            </a:extLst>
          </p:cNvPr>
          <p:cNvSpPr/>
          <p:nvPr/>
        </p:nvSpPr>
        <p:spPr>
          <a:xfrm>
            <a:off x="640080" y="2011680"/>
            <a:ext cx="32410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F3A6E"/>
                </a:solidFill>
                <a:effectLst/>
                <a:latin typeface="Trebuchet MS" panose="020B0603020202020204" pitchFamily="34" charset="0"/>
              </a:rPr>
              <a:t>ServiceNow connector</a:t>
            </a:r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0222471-98B9-7E30-B5FF-CAAB8EC7146D}"/>
              </a:ext>
            </a:extLst>
          </p:cNvPr>
          <p:cNvSpPr/>
          <p:nvPr/>
        </p:nvSpPr>
        <p:spPr>
          <a:xfrm>
            <a:off x="640080" y="2514600"/>
            <a:ext cx="324104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Flagged 21 Aug 2026 as a compliance risk; the connection still needs remediation.</a:t>
            </a:r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EC36BF5-0AAE-5022-255D-49C6F55FF3F8}"/>
              </a:ext>
            </a:extLst>
          </p:cNvPr>
          <p:cNvSpPr/>
          <p:nvPr/>
        </p:nvSpPr>
        <p:spPr>
          <a:xfrm>
            <a:off x="4475480" y="2011680"/>
            <a:ext cx="32410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F3A6E"/>
                </a:solidFill>
                <a:effectLst/>
                <a:latin typeface="Trebuchet MS" panose="020B0603020202020204" pitchFamily="34" charset="0"/>
              </a:rPr>
              <a:t>Jira connector</a:t>
            </a:r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711049E-0332-B9C1-91B3-AA87AA7C5A46}"/>
              </a:ext>
            </a:extLst>
          </p:cNvPr>
          <p:cNvSpPr/>
          <p:nvPr/>
        </p:nvSpPr>
        <p:spPr>
          <a:xfrm>
            <a:off x="4475480" y="2514600"/>
            <a:ext cx="324104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Flagged 12 Aug 2026 as a data integrity risk; ZAG-5 compliance criteria overdue.</a:t>
            </a:r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5B9850B-D4F5-91A0-80FA-A45B24C6C3BC}"/>
              </a:ext>
            </a:extLst>
          </p:cNvPr>
          <p:cNvSpPr/>
          <p:nvPr/>
        </p:nvSpPr>
        <p:spPr>
          <a:xfrm>
            <a:off x="8310880" y="2011680"/>
            <a:ext cx="324104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F3A6E"/>
                </a:solidFill>
                <a:effectLst/>
                <a:latin typeface="Trebuchet MS" panose="020B0603020202020204" pitchFamily="34" charset="0"/>
              </a:rPr>
              <a:t>Ageing commitments</a:t>
            </a:r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FCB6522F-99E3-53BE-AD11-9FD9534AFDB5}"/>
              </a:ext>
            </a:extLst>
          </p:cNvPr>
          <p:cNvSpPr/>
          <p:nvPr/>
        </p:nvSpPr>
        <p:spPr>
          <a:xfrm>
            <a:off x="8310880" y="2514600"/>
            <a:ext cx="324104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Five items owed to Adil Eli and Market Research sit two to five months past due.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124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BA7DB4EB-97EC-4C81-4ADE-D25639DDA7B8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0B1220"/>
                </a:solidFill>
                <a:effectLst/>
                <a:latin typeface="Trebuchet MS" panose="020B0603020202020204" pitchFamily="34" charset="0"/>
              </a:rPr>
              <a:t>Three decisions are needed now; the quarter's approvals have already cleared the funding path</a:t>
            </a:r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8F5F3FC-CFA4-6DFA-6B4F-5189BFCCD73F}"/>
              </a:ext>
            </a:extLst>
          </p:cNvPr>
          <p:cNvSpPr/>
          <p:nvPr/>
        </p:nvSpPr>
        <p:spPr>
          <a:xfrm>
            <a:off x="4971600" y="1676400"/>
            <a:ext cx="45720" cy="3337560"/>
          </a:xfrm>
          <a:prstGeom prst="rect">
            <a:avLst/>
          </a:prstGeom>
          <a:solidFill>
            <a:srgbClr val="B4530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2866C2E-4BBC-252A-3495-86BBF39A1307}"/>
              </a:ext>
            </a:extLst>
          </p:cNvPr>
          <p:cNvSpPr/>
          <p:nvPr/>
        </p:nvSpPr>
        <p:spPr>
          <a:xfrm>
            <a:off x="457200" y="1676400"/>
            <a:ext cx="44196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B45309"/>
                </a:solidFill>
                <a:effectLst/>
                <a:latin typeface="Trebuchet MS" panose="020B0603020202020204" pitchFamily="34" charset="0"/>
              </a:rPr>
              <a:t>DECISIONS NEEDED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62F01DE-9FBB-76D3-4AE8-1E73015E820F}"/>
              </a:ext>
            </a:extLst>
          </p:cNvPr>
          <p:cNvSpPr/>
          <p:nvPr/>
        </p:nvSpPr>
        <p:spPr>
          <a:xfrm>
            <a:off x="5105400" y="1676400"/>
            <a:ext cx="6629400" cy="4114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0F766E"/>
                </a:solidFill>
                <a:effectLst/>
                <a:latin typeface="Trebuchet MS" panose="020B0603020202020204" pitchFamily="34" charset="0"/>
              </a:rPr>
              <a:t>ALREADY DECIDED THIS QUARTER</a:t>
            </a: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85C12C2-6910-89A7-963E-8FBDECE1EE54}"/>
              </a:ext>
            </a:extLst>
          </p:cNvPr>
          <p:cNvSpPr/>
          <p:nvPr/>
        </p:nvSpPr>
        <p:spPr>
          <a:xfrm>
            <a:off x="457200" y="2194560"/>
            <a:ext cx="4419600" cy="2819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1 Name an owner and date for the ServiceNow and Jira connector fixes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2 Confirm the S2P agent stays on its 80% adoption target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3 Release or formally close the content contest</a:t>
            </a:r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0DECB0-793B-1782-8D60-3005AA9588C5}"/>
              </a:ext>
            </a:extLst>
          </p:cNvPr>
          <p:cNvSpPr/>
          <p:nvPr/>
        </p:nvSpPr>
        <p:spPr>
          <a:xfrm>
            <a:off x="5105400" y="2194560"/>
            <a:ext cx="6629400" cy="28194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Cowork Business Catalyst plan approved by Daichi Maruyama, 7 Sep 2026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Getting Started plans approved for three team members, 28 Aug 2026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ERP vendor analysis completed; ERPMax carried to kick-off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 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Agent readiness pillars 1, 2 and 4 documented with Bojan Buhac</a:t>
            </a:r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6FE66CB-E7F7-0CEF-586A-C0D261ECD538}"/>
              </a:ext>
            </a:extLst>
          </p:cNvPr>
          <p:cNvSpPr/>
          <p:nvPr/>
        </p:nvSpPr>
        <p:spPr>
          <a:xfrm>
            <a:off x="457200" y="54864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75569"/>
                </a:solidFill>
                <a:effectLst/>
                <a:latin typeface="Calibri" panose="020F0502020204030204" pitchFamily="34" charset="0"/>
              </a:rPr>
              <a:t>Sources: Cowork plan approval mail, 28 Aug and 7 Sep 2026; vendor offer analysis, Teams; AI Strategy document library.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1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9C752CDB-F8EC-FAB0-8F1E-9CC66F243BF7}"/>
              </a:ext>
            </a:extLst>
          </p:cNvPr>
          <p:cNvSpPr/>
          <p:nvPr/>
        </p:nvSpPr>
        <p:spPr>
          <a:xfrm>
            <a:off x="457200" y="2286000"/>
            <a:ext cx="2562225" cy="1356360"/>
          </a:xfrm>
          <a:prstGeom prst="rect">
            <a:avLst/>
          </a:prstGeom>
          <a:solidFill>
            <a:srgbClr val="E3E9F4"/>
          </a:solidFill>
          <a:ln w="19050">
            <a:solidFill>
              <a:srgbClr val="1F3A6E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CONNECTORS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Remediate ServiceNow and Jira, and restore data trust.</a:t>
            </a:r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5AE5C3C-96D3-B874-433D-AC6FF42F27EA}"/>
              </a:ext>
            </a:extLst>
          </p:cNvPr>
          <p:cNvSpPr/>
          <p:nvPr/>
        </p:nvSpPr>
        <p:spPr>
          <a:xfrm>
            <a:off x="3362325" y="2286000"/>
            <a:ext cx="2562225" cy="1356360"/>
          </a:xfrm>
          <a:prstGeom prst="rect">
            <a:avLst/>
          </a:prstGeom>
          <a:solidFill>
            <a:srgbClr val="E3E9F4"/>
          </a:solidFill>
          <a:ln w="19050">
            <a:solidFill>
              <a:srgbClr val="1F3A6E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COMPLIANCE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Close ZAG-5 criteria and publish the S2P governance framework.</a:t>
            </a:r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2B0A0A5-62FF-D715-BC30-D67920762285}"/>
              </a:ext>
            </a:extLst>
          </p:cNvPr>
          <p:cNvSpPr/>
          <p:nvPr/>
        </p:nvSpPr>
        <p:spPr>
          <a:xfrm>
            <a:off x="6267450" y="2286000"/>
            <a:ext cx="2562225" cy="1356360"/>
          </a:xfrm>
          <a:prstGeom prst="rect">
            <a:avLst/>
          </a:prstGeom>
          <a:solidFill>
            <a:srgbClr val="E3E9F4"/>
          </a:solidFill>
          <a:ln w="19050">
            <a:solidFill>
              <a:srgbClr val="1F3A6E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ADOPTION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Move the S2P agent toward its 80% adoption target.</a:t>
            </a:r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7A06E44-BEF1-BC36-A96E-182A52FE2B51}"/>
              </a:ext>
            </a:extLst>
          </p:cNvPr>
          <p:cNvSpPr/>
          <p:nvPr/>
        </p:nvSpPr>
        <p:spPr>
          <a:xfrm>
            <a:off x="9172575" y="2286000"/>
            <a:ext cx="2562225" cy="1356360"/>
          </a:xfrm>
          <a:prstGeom prst="rect">
            <a:avLst/>
          </a:prstGeom>
          <a:solidFill>
            <a:srgbClr val="E3E9F4"/>
          </a:solidFill>
          <a:ln w="19050">
            <a:solidFill>
              <a:srgbClr val="1F3A6E"/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EVIDENCE</a:t>
            </a:r>
          </a:p>
          <a:p>
            <a:pPr>
              <a:buNone/>
            </a:pPr>
            <a:r>
              <a:rPr lang="en-US" sz="1600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Report KPI proof to leadership every month.</a:t>
            </a:r>
            <a:endParaRPr lang="en-US"/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A9045A4D-4206-EC8E-34C0-F60E2D63648A}"/>
              </a:ext>
            </a:extLst>
          </p:cNvPr>
          <p:cNvSpPr/>
          <p:nvPr/>
        </p:nvSpPr>
        <p:spPr>
          <a:xfrm>
            <a:off x="3019425" y="2735580"/>
            <a:ext cx="342900" cy="457200"/>
          </a:xfrm>
          <a:prstGeom prst="rightArrow">
            <a:avLst/>
          </a:prstGeom>
          <a:solidFill>
            <a:srgbClr val="B4530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A7F9504C-E6F3-E267-9319-A23A5862BB4E}"/>
              </a:ext>
            </a:extLst>
          </p:cNvPr>
          <p:cNvSpPr/>
          <p:nvPr/>
        </p:nvSpPr>
        <p:spPr>
          <a:xfrm>
            <a:off x="5924550" y="2735580"/>
            <a:ext cx="342900" cy="457200"/>
          </a:xfrm>
          <a:prstGeom prst="rightArrow">
            <a:avLst/>
          </a:prstGeom>
          <a:solidFill>
            <a:srgbClr val="B4530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4C778E0B-86B7-7752-E93F-43B1E754D1C6}"/>
              </a:ext>
            </a:extLst>
          </p:cNvPr>
          <p:cNvSpPr/>
          <p:nvPr/>
        </p:nvSpPr>
        <p:spPr>
          <a:xfrm>
            <a:off x="8829675" y="2735580"/>
            <a:ext cx="342900" cy="457200"/>
          </a:xfrm>
          <a:prstGeom prst="rightArrow">
            <a:avLst/>
          </a:prstGeom>
          <a:solidFill>
            <a:srgbClr val="B45309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38C26E29-388F-1937-2B6C-F1207B7F9862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0B1220"/>
                </a:solidFill>
                <a:effectLst/>
                <a:latin typeface="Trebuchet MS" panose="020B0603020202020204" pitchFamily="34" charset="0"/>
              </a:rPr>
              <a:t>Next quarter is judged on production evidence: fix, comply, adopt, prove</a:t>
            </a:r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F8E0F11-A3C7-948B-FF24-2A719AAA1E00}"/>
              </a:ext>
            </a:extLst>
          </p:cNvPr>
          <p:cNvSpPr/>
          <p:nvPr/>
        </p:nvSpPr>
        <p:spPr>
          <a:xfrm>
            <a:off x="457200" y="4572000"/>
            <a:ext cx="11277600" cy="441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rgbClr val="0B1220"/>
                </a:solidFill>
                <a:effectLst/>
                <a:latin typeface="Calibri" panose="020F0502020204030204" pitchFamily="34" charset="0"/>
              </a:rPr>
              <a:t>Ask: one owner per stage, reviewed monthly against KPI evidence.</a:t>
            </a:r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90D635B2-A945-8BC5-7EDD-4F52AA4A8361}"/>
              </a:ext>
            </a:extLst>
          </p:cNvPr>
          <p:cNvSpPr/>
          <p:nvPr/>
        </p:nvSpPr>
        <p:spPr>
          <a:xfrm>
            <a:off x="457200" y="56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75569"/>
                </a:solidFill>
                <a:effectLst/>
                <a:latin typeface="Calibri" panose="020F0502020204030204" pitchFamily="34" charset="0"/>
              </a:rPr>
              <a:t>Sources: AI/agentic roadmap and KPI linkage documents; Jira ZAVA AI Governance board; Daily Task Digest, 6 Sep 2026.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14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EBC447-9E22-416F-9B87-2B4B1BAC3D9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04836AC-A6AB-4369-9964-2840D5A94684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customXml/itemProps3.xml><?xml version="1.0" encoding="utf-8"?>
<ds:datastoreItem xmlns:ds="http://schemas.openxmlformats.org/officeDocument/2006/customXml" ds:itemID="{8FFE6402-11AE-4BC8-B489-C44BDD44E7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  <clbl:label id="{defa4170-0d19-0005-0004-bc88714345d2}" enabled="1" method="Standard" siteId="{3b9917a3-e84c-4503-9de4-49e31e5f2dc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746</Words>
  <Application>Microsoft Office PowerPoint</Application>
  <PresentationFormat>Widescreen</PresentationFormat>
  <Paragraphs>73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19</cp:revision>
  <dcterms:created xsi:type="dcterms:W3CDTF">2026-09-07T08:01:02Z</dcterms:created>
  <dcterms:modified xsi:type="dcterms:W3CDTF">2026-09-07T08:26:01Z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0x01010042410C10365B41458A488A2E06A7CDDA</vt:lpwstr>
  </property>
</Properties>
</file>