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CC2181-5E1A-48B6-8B86-F675D265B001}" v="2" dt="2026-09-07T08:27:33.746"/>
    <p1510:client id="{6996D7BE-AA61-47F7-A7C0-CF8B18F997CD}" v="5" dt="2026-09-07T08:13:19.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996D7BE-AA61-47F7-A7C0-CF8B18F997CD}"/>
    <pc:docChg chg="mod addSld modSld modMainMaster setSldSz">
      <pc:chgData name="" userId="" providerId="" clId="Web-{6996D7BE-AA61-47F7-A7C0-CF8B18F997CD}" dt="2026-09-07T08:15:46.915" v="9" actId="34807"/>
      <pc:docMkLst>
        <pc:docMk/>
      </pc:docMkLst>
      <pc:sldChg chg="addSp modSp mod setBg">
        <pc:chgData name="" userId="" providerId="" clId="Web-{6996D7BE-AA61-47F7-A7C0-CF8B18F997CD}" dt="2026-09-07T08:12:30.424" v="4" actId="34807"/>
        <pc:sldMkLst>
          <pc:docMk/>
          <pc:sldMk cId="0" sldId="256"/>
        </pc:sldMkLst>
        <pc:spChg chg="add mod">
          <ac:chgData name="" userId="" providerId="" clId="Web-{6996D7BE-AA61-47F7-A7C0-CF8B18F997CD}" dt="2026-09-07T08:12:30.424" v="4" actId="34807"/>
          <ac:spMkLst>
            <pc:docMk/>
            <pc:sldMk cId="0" sldId="256"/>
            <ac:spMk id="5" creationId="{C47CDCC1-3A29-2E24-7A71-B5C32ABCBD86}"/>
          </ac:spMkLst>
        </pc:spChg>
        <pc:spChg chg="add mod">
          <ac:chgData name="" userId="" providerId="" clId="Web-{6996D7BE-AA61-47F7-A7C0-CF8B18F997CD}" dt="2026-09-07T08:12:30.424" v="4" actId="34807"/>
          <ac:spMkLst>
            <pc:docMk/>
            <pc:sldMk cId="0" sldId="256"/>
            <ac:spMk id="6" creationId="{509E9C0A-5DC4-0B81-4EE1-8D43E906A3DB}"/>
          </ac:spMkLst>
        </pc:spChg>
        <pc:spChg chg="add mod">
          <ac:chgData name="" userId="" providerId="" clId="Web-{6996D7BE-AA61-47F7-A7C0-CF8B18F997CD}" dt="2026-09-07T08:12:30.424" v="4" actId="34807"/>
          <ac:spMkLst>
            <pc:docMk/>
            <pc:sldMk cId="0" sldId="256"/>
            <ac:spMk id="7" creationId="{4EE7537A-9FED-3F04-6A78-A74BC4664659}"/>
          </ac:spMkLst>
        </pc:spChg>
        <pc:spChg chg="add mod">
          <ac:chgData name="" userId="" providerId="" clId="Web-{6996D7BE-AA61-47F7-A7C0-CF8B18F997CD}" dt="2026-09-07T08:12:30.424" v="4" actId="34807"/>
          <ac:spMkLst>
            <pc:docMk/>
            <pc:sldMk cId="0" sldId="256"/>
            <ac:spMk id="8" creationId="{688CD6A5-8BCC-8B20-68FE-4B20EA354019}"/>
          </ac:spMkLst>
        </pc:spChg>
        <pc:spChg chg="add mod">
          <ac:chgData name="" userId="" providerId="" clId="Web-{6996D7BE-AA61-47F7-A7C0-CF8B18F997CD}" dt="2026-09-07T08:12:30.424" v="4" actId="34807"/>
          <ac:spMkLst>
            <pc:docMk/>
            <pc:sldMk cId="0" sldId="256"/>
            <ac:spMk id="10" creationId="{C64C3BB4-B121-5CE6-1398-54F630AEFDCC}"/>
          </ac:spMkLst>
        </pc:spChg>
        <pc:spChg chg="add mod">
          <ac:chgData name="" userId="" providerId="" clId="Web-{6996D7BE-AA61-47F7-A7C0-CF8B18F997CD}" dt="2026-09-07T08:12:30.424" v="4" actId="34807"/>
          <ac:spMkLst>
            <pc:docMk/>
            <pc:sldMk cId="0" sldId="256"/>
            <ac:spMk id="11" creationId="{F8D89273-61CE-D6DC-44DF-CCAD6DB4982F}"/>
          </ac:spMkLst>
        </pc:spChg>
        <pc:spChg chg="add mod">
          <ac:chgData name="" userId="" providerId="" clId="Web-{6996D7BE-AA61-47F7-A7C0-CF8B18F997CD}" dt="2026-09-07T08:12:30.424" v="4" actId="34807"/>
          <ac:spMkLst>
            <pc:docMk/>
            <pc:sldMk cId="0" sldId="256"/>
            <ac:spMk id="12" creationId="{5F275278-6CBA-6B8D-50BC-FC90B7A4D599}"/>
          </ac:spMkLst>
        </pc:spChg>
        <pc:spChg chg="add mod">
          <ac:chgData name="" userId="" providerId="" clId="Web-{6996D7BE-AA61-47F7-A7C0-CF8B18F997CD}" dt="2026-09-07T08:12:30.424" v="4" actId="34807"/>
          <ac:spMkLst>
            <pc:docMk/>
            <pc:sldMk cId="0" sldId="256"/>
            <ac:spMk id="13" creationId="{A6470E3A-DA46-CECF-E82D-994D8E48630A}"/>
          </ac:spMkLst>
        </pc:spChg>
        <pc:spChg chg="add mod">
          <ac:chgData name="" userId="" providerId="" clId="Web-{6996D7BE-AA61-47F7-A7C0-CF8B18F997CD}" dt="2026-09-07T08:12:30.424" v="4" actId="34807"/>
          <ac:spMkLst>
            <pc:docMk/>
            <pc:sldMk cId="0" sldId="256"/>
            <ac:spMk id="15" creationId="{9A1D45D2-9934-3D8B-85E8-E7B4C4D282F9}"/>
          </ac:spMkLst>
        </pc:spChg>
        <pc:spChg chg="add mod">
          <ac:chgData name="" userId="" providerId="" clId="Web-{6996D7BE-AA61-47F7-A7C0-CF8B18F997CD}" dt="2026-09-07T08:12:30.424" v="4" actId="34807"/>
          <ac:spMkLst>
            <pc:docMk/>
            <pc:sldMk cId="0" sldId="256"/>
            <ac:spMk id="16" creationId="{7386AF76-888A-6BF5-F7C5-923D78B4B0DF}"/>
          </ac:spMkLst>
        </pc:spChg>
        <pc:picChg chg="add">
          <ac:chgData name="" userId="" providerId="" clId="Web-{6996D7BE-AA61-47F7-A7C0-CF8B18F997CD}" dt="2026-09-07T08:12:14.767" v="3" actId="34807"/>
          <ac:picMkLst>
            <pc:docMk/>
            <pc:sldMk cId="0" sldId="256"/>
            <ac:picMk id="2" creationId="{88EEAC35-C94E-BB94-D023-CD951B2EDD62}"/>
          </ac:picMkLst>
        </pc:picChg>
      </pc:sldChg>
      <pc:sldChg chg="addSp modSp add mod setBg">
        <pc:chgData name="" userId="" providerId="" clId="Web-{6996D7BE-AA61-47F7-A7C0-CF8B18F997CD}" dt="2026-09-07T08:13:19.223" v="6" actId="34807"/>
        <pc:sldMkLst>
          <pc:docMk/>
          <pc:sldMk cId="947968347" sldId="457"/>
        </pc:sldMkLst>
        <pc:spChg chg="add mod">
          <ac:chgData name="" userId="" providerId="" clId="Web-{6996D7BE-AA61-47F7-A7C0-CF8B18F997CD}" dt="2026-09-07T08:13:18.785" v="5" actId="34807"/>
          <ac:spMkLst>
            <pc:docMk/>
            <pc:sldMk cId="947968347" sldId="457"/>
            <ac:spMk id="17" creationId="{1F857104-7E2F-9F9E-5C66-AC802901BA56}"/>
          </ac:spMkLst>
        </pc:spChg>
        <pc:spChg chg="add mod">
          <ac:chgData name="" userId="" providerId="" clId="Web-{6996D7BE-AA61-47F7-A7C0-CF8B18F997CD}" dt="2026-09-07T08:13:18.785" v="5" actId="34807"/>
          <ac:spMkLst>
            <pc:docMk/>
            <pc:sldMk cId="947968347" sldId="457"/>
            <ac:spMk id="18" creationId="{754E74C4-8482-C43A-4672-37CA98D2D682}"/>
          </ac:spMkLst>
        </pc:spChg>
        <pc:spChg chg="add mod">
          <ac:chgData name="" userId="" providerId="" clId="Web-{6996D7BE-AA61-47F7-A7C0-CF8B18F997CD}" dt="2026-09-07T08:13:18.785" v="5" actId="34807"/>
          <ac:spMkLst>
            <pc:docMk/>
            <pc:sldMk cId="947968347" sldId="457"/>
            <ac:spMk id="20" creationId="{855419E0-6A8A-4CF1-FDC8-2D0524C68014}"/>
          </ac:spMkLst>
        </pc:spChg>
        <pc:graphicFrameChg chg="add mod">
          <ac:chgData name="" userId="" providerId="" clId="Web-{6996D7BE-AA61-47F7-A7C0-CF8B18F997CD}" dt="2026-09-07T08:13:19.223" v="6" actId="34807"/>
          <ac:graphicFrameMkLst>
            <pc:docMk/>
            <pc:sldMk cId="947968347" sldId="457"/>
            <ac:graphicFrameMk id="6" creationId="{33A2599E-8D16-4EE1-81BF-99414C608195}"/>
          </ac:graphicFrameMkLst>
        </pc:graphicFrameChg>
      </pc:sldChg>
      <pc:sldChg chg="add mod setBg">
        <pc:chgData name="" userId="" providerId="" clId="Web-{6996D7BE-AA61-47F7-A7C0-CF8B18F997CD}" dt="2026-09-07T08:09:04.042" v="2" actId="34807"/>
        <pc:sldMkLst>
          <pc:docMk/>
          <pc:sldMk cId="2323098592" sldId="659"/>
        </pc:sldMkLst>
      </pc:sldChg>
      <pc:sldChg chg="addSp modSp add mod setBg">
        <pc:chgData name="" userId="" providerId="" clId="Web-{6996D7BE-AA61-47F7-A7C0-CF8B18F997CD}" dt="2026-09-07T08:14:12.834" v="7" actId="34807"/>
        <pc:sldMkLst>
          <pc:docMk/>
          <pc:sldMk cId="985934149" sldId="862"/>
        </pc:sldMkLst>
        <pc:spChg chg="add mod">
          <ac:chgData name="" userId="" providerId="" clId="Web-{6996D7BE-AA61-47F7-A7C0-CF8B18F997CD}" dt="2026-09-07T08:14:12.834" v="7" actId="34807"/>
          <ac:spMkLst>
            <pc:docMk/>
            <pc:sldMk cId="985934149" sldId="862"/>
            <ac:spMk id="21" creationId="{E6BFBCCB-B436-0F1E-D6EC-2CF38F900301}"/>
          </ac:spMkLst>
        </pc:spChg>
        <pc:spChg chg="add mod">
          <ac:chgData name="" userId="" providerId="" clId="Web-{6996D7BE-AA61-47F7-A7C0-CF8B18F997CD}" dt="2026-09-07T08:14:12.834" v="7" actId="34807"/>
          <ac:spMkLst>
            <pc:docMk/>
            <pc:sldMk cId="985934149" sldId="862"/>
            <ac:spMk id="22" creationId="{ADAAB3CB-582E-AE54-BEB2-4A035BB2A41A}"/>
          </ac:spMkLst>
        </pc:spChg>
        <pc:spChg chg="add mod">
          <ac:chgData name="" userId="" providerId="" clId="Web-{6996D7BE-AA61-47F7-A7C0-CF8B18F997CD}" dt="2026-09-07T08:14:12.834" v="7" actId="34807"/>
          <ac:spMkLst>
            <pc:docMk/>
            <pc:sldMk cId="985934149" sldId="862"/>
            <ac:spMk id="23" creationId="{2D94D9C2-32AA-56F8-DA8A-526335498F26}"/>
          </ac:spMkLst>
        </pc:spChg>
        <pc:spChg chg="add mod">
          <ac:chgData name="" userId="" providerId="" clId="Web-{6996D7BE-AA61-47F7-A7C0-CF8B18F997CD}" dt="2026-09-07T08:14:12.834" v="7" actId="34807"/>
          <ac:spMkLst>
            <pc:docMk/>
            <pc:sldMk cId="985934149" sldId="862"/>
            <ac:spMk id="24" creationId="{0115085A-2F16-FF99-A642-A6F529B0C039}"/>
          </ac:spMkLst>
        </pc:spChg>
        <pc:spChg chg="add mod">
          <ac:chgData name="" userId="" providerId="" clId="Web-{6996D7BE-AA61-47F7-A7C0-CF8B18F997CD}" dt="2026-09-07T08:14:12.834" v="7" actId="34807"/>
          <ac:spMkLst>
            <pc:docMk/>
            <pc:sldMk cId="985934149" sldId="862"/>
            <ac:spMk id="25" creationId="{2065A9AC-57AF-1AA4-073F-1C76D74D3866}"/>
          </ac:spMkLst>
        </pc:spChg>
        <pc:spChg chg="add mod">
          <ac:chgData name="" userId="" providerId="" clId="Web-{6996D7BE-AA61-47F7-A7C0-CF8B18F997CD}" dt="2026-09-07T08:14:12.834" v="7" actId="34807"/>
          <ac:spMkLst>
            <pc:docMk/>
            <pc:sldMk cId="985934149" sldId="862"/>
            <ac:spMk id="26" creationId="{5C5CAD0D-C686-B623-42A0-83A700FC87F8}"/>
          </ac:spMkLst>
        </pc:spChg>
        <pc:spChg chg="add mod">
          <ac:chgData name="" userId="" providerId="" clId="Web-{6996D7BE-AA61-47F7-A7C0-CF8B18F997CD}" dt="2026-09-07T08:14:12.834" v="7" actId="34807"/>
          <ac:spMkLst>
            <pc:docMk/>
            <pc:sldMk cId="985934149" sldId="862"/>
            <ac:spMk id="27" creationId="{5A9E36E9-6448-A4BA-51CF-CA8C96C64D78}"/>
          </ac:spMkLst>
        </pc:spChg>
        <pc:spChg chg="add mod">
          <ac:chgData name="" userId="" providerId="" clId="Web-{6996D7BE-AA61-47F7-A7C0-CF8B18F997CD}" dt="2026-09-07T08:14:12.834" v="7" actId="34807"/>
          <ac:spMkLst>
            <pc:docMk/>
            <pc:sldMk cId="985934149" sldId="862"/>
            <ac:spMk id="28" creationId="{66A274E7-99C0-B4C6-00D5-CCAFB9AA366C}"/>
          </ac:spMkLst>
        </pc:spChg>
        <pc:spChg chg="add mod">
          <ac:chgData name="" userId="" providerId="" clId="Web-{6996D7BE-AA61-47F7-A7C0-CF8B18F997CD}" dt="2026-09-07T08:14:12.834" v="7" actId="34807"/>
          <ac:spMkLst>
            <pc:docMk/>
            <pc:sldMk cId="985934149" sldId="862"/>
            <ac:spMk id="29" creationId="{C848518C-F00A-0813-7106-B7DF972C7AFB}"/>
          </ac:spMkLst>
        </pc:spChg>
        <pc:spChg chg="add mod">
          <ac:chgData name="" userId="" providerId="" clId="Web-{6996D7BE-AA61-47F7-A7C0-CF8B18F997CD}" dt="2026-09-07T08:14:12.834" v="7" actId="34807"/>
          <ac:spMkLst>
            <pc:docMk/>
            <pc:sldMk cId="985934149" sldId="862"/>
            <ac:spMk id="30" creationId="{6A4999B4-1963-515B-32DC-BE87C8B1A553}"/>
          </ac:spMkLst>
        </pc:spChg>
      </pc:sldChg>
      <pc:sldChg chg="addSp modSp add mod setBg">
        <pc:chgData name="" userId="" providerId="" clId="Web-{6996D7BE-AA61-47F7-A7C0-CF8B18F997CD}" dt="2026-09-07T08:14:51.007" v="8" actId="34807"/>
        <pc:sldMkLst>
          <pc:docMk/>
          <pc:sldMk cId="2310609646" sldId="1066"/>
        </pc:sldMkLst>
        <pc:spChg chg="add mod">
          <ac:chgData name="" userId="" providerId="" clId="Web-{6996D7BE-AA61-47F7-A7C0-CF8B18F997CD}" dt="2026-09-07T08:14:51.007" v="8" actId="34807"/>
          <ac:spMkLst>
            <pc:docMk/>
            <pc:sldMk cId="2310609646" sldId="1066"/>
            <ac:spMk id="31" creationId="{C911338C-68E9-E34E-0D29-B67C1B34E1C7}"/>
          </ac:spMkLst>
        </pc:spChg>
        <pc:spChg chg="add mod">
          <ac:chgData name="" userId="" providerId="" clId="Web-{6996D7BE-AA61-47F7-A7C0-CF8B18F997CD}" dt="2026-09-07T08:14:51.007" v="8" actId="34807"/>
          <ac:spMkLst>
            <pc:docMk/>
            <pc:sldMk cId="2310609646" sldId="1066"/>
            <ac:spMk id="32" creationId="{117B7902-86D9-9D57-84FA-68D5D28B386A}"/>
          </ac:spMkLst>
        </pc:spChg>
        <pc:spChg chg="add mod">
          <ac:chgData name="" userId="" providerId="" clId="Web-{6996D7BE-AA61-47F7-A7C0-CF8B18F997CD}" dt="2026-09-07T08:14:51.007" v="8" actId="34807"/>
          <ac:spMkLst>
            <pc:docMk/>
            <pc:sldMk cId="2310609646" sldId="1066"/>
            <ac:spMk id="33" creationId="{EAAE45D8-27E3-4D19-B516-731DAA800C1F}"/>
          </ac:spMkLst>
        </pc:spChg>
        <pc:spChg chg="add mod">
          <ac:chgData name="" userId="" providerId="" clId="Web-{6996D7BE-AA61-47F7-A7C0-CF8B18F997CD}" dt="2026-09-07T08:14:51.007" v="8" actId="34807"/>
          <ac:spMkLst>
            <pc:docMk/>
            <pc:sldMk cId="2310609646" sldId="1066"/>
            <ac:spMk id="35" creationId="{3ED5E163-15A2-1D3B-2441-26B88A33E997}"/>
          </ac:spMkLst>
        </pc:spChg>
        <pc:graphicFrameChg chg="add mod">
          <ac:chgData name="" userId="" providerId="" clId="Web-{6996D7BE-AA61-47F7-A7C0-CF8B18F997CD}" dt="2026-09-07T08:14:51.007" v="8" actId="34807"/>
          <ac:graphicFrameMkLst>
            <pc:docMk/>
            <pc:sldMk cId="2310609646" sldId="1066"/>
            <ac:graphicFrameMk id="7" creationId="{E5D17544-2E33-4CEA-9AFC-2AB41E5A1482}"/>
          </ac:graphicFrameMkLst>
        </pc:graphicFrameChg>
      </pc:sldChg>
      <pc:sldChg chg="addSp modSp add mod setBg">
        <pc:chgData name="" userId="" providerId="" clId="Web-{6996D7BE-AA61-47F7-A7C0-CF8B18F997CD}" dt="2026-09-07T08:15:46.915" v="9" actId="34807"/>
        <pc:sldMkLst>
          <pc:docMk/>
          <pc:sldMk cId="2234130786" sldId="1271"/>
        </pc:sldMkLst>
        <pc:spChg chg="add mod">
          <ac:chgData name="" userId="" providerId="" clId="Web-{6996D7BE-AA61-47F7-A7C0-CF8B18F997CD}" dt="2026-09-07T08:15:46.915" v="9" actId="34807"/>
          <ac:spMkLst>
            <pc:docMk/>
            <pc:sldMk cId="2234130786" sldId="1271"/>
            <ac:spMk id="36" creationId="{F4F0A4A3-5CD2-A55D-C3F0-C53C4919E85F}"/>
          </ac:spMkLst>
        </pc:spChg>
        <pc:spChg chg="add mod">
          <ac:chgData name="" userId="" providerId="" clId="Web-{6996D7BE-AA61-47F7-A7C0-CF8B18F997CD}" dt="2026-09-07T08:15:46.915" v="9" actId="34807"/>
          <ac:spMkLst>
            <pc:docMk/>
            <pc:sldMk cId="2234130786" sldId="1271"/>
            <ac:spMk id="38" creationId="{1284BB6D-5A20-F9DF-4379-54A34ECB3B78}"/>
          </ac:spMkLst>
        </pc:spChg>
        <pc:spChg chg="add mod">
          <ac:chgData name="" userId="" providerId="" clId="Web-{6996D7BE-AA61-47F7-A7C0-CF8B18F997CD}" dt="2026-09-07T08:15:46.915" v="9" actId="34807"/>
          <ac:spMkLst>
            <pc:docMk/>
            <pc:sldMk cId="2234130786" sldId="1271"/>
            <ac:spMk id="39" creationId="{B9C720DD-36BC-2B42-4544-C1ABEF947BD0}"/>
          </ac:spMkLst>
        </pc:spChg>
        <pc:spChg chg="add mod">
          <ac:chgData name="" userId="" providerId="" clId="Web-{6996D7BE-AA61-47F7-A7C0-CF8B18F997CD}" dt="2026-09-07T08:15:46.915" v="9" actId="34807"/>
          <ac:spMkLst>
            <pc:docMk/>
            <pc:sldMk cId="2234130786" sldId="1271"/>
            <ac:spMk id="40" creationId="{BAE84CC9-4590-5893-A978-89A81CA8D6AF}"/>
          </ac:spMkLst>
        </pc:spChg>
        <pc:spChg chg="add mod">
          <ac:chgData name="" userId="" providerId="" clId="Web-{6996D7BE-AA61-47F7-A7C0-CF8B18F997CD}" dt="2026-09-07T08:15:46.915" v="9" actId="34807"/>
          <ac:spMkLst>
            <pc:docMk/>
            <pc:sldMk cId="2234130786" sldId="1271"/>
            <ac:spMk id="42" creationId="{29D501BE-3E94-995A-5B25-FA41005E7092}"/>
          </ac:spMkLst>
        </pc:spChg>
        <pc:spChg chg="add mod">
          <ac:chgData name="" userId="" providerId="" clId="Web-{6996D7BE-AA61-47F7-A7C0-CF8B18F997CD}" dt="2026-09-07T08:15:46.915" v="9" actId="34807"/>
          <ac:spMkLst>
            <pc:docMk/>
            <pc:sldMk cId="2234130786" sldId="1271"/>
            <ac:spMk id="43" creationId="{904FE8D0-5A49-FF3E-F9EB-6909F09A61CB}"/>
          </ac:spMkLst>
        </pc:spChg>
        <pc:spChg chg="add mod">
          <ac:chgData name="" userId="" providerId="" clId="Web-{6996D7BE-AA61-47F7-A7C0-CF8B18F997CD}" dt="2026-09-07T08:15:46.915" v="9" actId="34807"/>
          <ac:spMkLst>
            <pc:docMk/>
            <pc:sldMk cId="2234130786" sldId="1271"/>
            <ac:spMk id="44" creationId="{7EA7C64F-6B7C-96E7-8D0A-E5CD3DE13325}"/>
          </ac:spMkLst>
        </pc:spChg>
        <pc:spChg chg="add mod">
          <ac:chgData name="" userId="" providerId="" clId="Web-{6996D7BE-AA61-47F7-A7C0-CF8B18F997CD}" dt="2026-09-07T08:15:46.915" v="9" actId="34807"/>
          <ac:spMkLst>
            <pc:docMk/>
            <pc:sldMk cId="2234130786" sldId="1271"/>
            <ac:spMk id="45" creationId="{09DF6B24-97DF-04B8-B9F0-8ECBE32BA76C}"/>
          </ac:spMkLst>
        </pc:spChg>
        <pc:spChg chg="add mod">
          <ac:chgData name="" userId="" providerId="" clId="Web-{6996D7BE-AA61-47F7-A7C0-CF8B18F997CD}" dt="2026-09-07T08:15:46.915" v="9" actId="34807"/>
          <ac:spMkLst>
            <pc:docMk/>
            <pc:sldMk cId="2234130786" sldId="1271"/>
            <ac:spMk id="46" creationId="{AC276780-5E1D-202F-E73A-6B7D35DF086B}"/>
          </ac:spMkLst>
        </pc:spChg>
        <pc:spChg chg="add mod">
          <ac:chgData name="" userId="" providerId="" clId="Web-{6996D7BE-AA61-47F7-A7C0-CF8B18F997CD}" dt="2026-09-07T08:15:46.915" v="9" actId="34807"/>
          <ac:spMkLst>
            <pc:docMk/>
            <pc:sldMk cId="2234130786" sldId="1271"/>
            <ac:spMk id="47" creationId="{A14ADB51-2408-3C40-67AC-D39DAC7E706D}"/>
          </ac:spMkLst>
        </pc:spChg>
      </pc:sldChg>
      <pc:sldMasterChg chg="modSp modSldLayout">
        <pc:chgData name="" userId="" providerId="" clId="Web-{6996D7BE-AA61-47F7-A7C0-CF8B18F997CD}" dt="2026-09-07T08:06:10.927" v="0" actId="34807"/>
        <pc:sldMasterMkLst>
          <pc:docMk/>
          <pc:sldMasterMk cId="2209977519" sldId="2147483648"/>
        </pc:sldMasterMkLst>
        <pc:spChg chg="mod">
          <ac:chgData name="" userId="" providerId="" clId="Web-{6996D7BE-AA61-47F7-A7C0-CF8B18F997CD}" dt="2026-09-07T08:06:10.927" v="0" actId="34807"/>
          <ac:spMkLst>
            <pc:docMk/>
            <pc:sldMasterMk cId="2209977519" sldId="2147483648"/>
            <ac:spMk id="2" creationId="{00000000-0000-0000-0000-000000000000}"/>
          </ac:spMkLst>
        </pc:spChg>
        <pc:spChg chg="mod">
          <ac:chgData name="" userId="" providerId="" clId="Web-{6996D7BE-AA61-47F7-A7C0-CF8B18F997CD}" dt="2026-09-07T08:06:10.927" v="0" actId="34807"/>
          <ac:spMkLst>
            <pc:docMk/>
            <pc:sldMasterMk cId="2209977519" sldId="2147483648"/>
            <ac:spMk id="3" creationId="{00000000-0000-0000-0000-000000000000}"/>
          </ac:spMkLst>
        </pc:spChg>
        <pc:spChg chg="mod">
          <ac:chgData name="" userId="" providerId="" clId="Web-{6996D7BE-AA61-47F7-A7C0-CF8B18F997CD}" dt="2026-09-07T08:06:10.927" v="0" actId="34807"/>
          <ac:spMkLst>
            <pc:docMk/>
            <pc:sldMasterMk cId="2209977519" sldId="2147483648"/>
            <ac:spMk id="4" creationId="{00000000-0000-0000-0000-000000000000}"/>
          </ac:spMkLst>
        </pc:spChg>
        <pc:spChg chg="mod">
          <ac:chgData name="" userId="" providerId="" clId="Web-{6996D7BE-AA61-47F7-A7C0-CF8B18F997CD}" dt="2026-09-07T08:06:10.927" v="0" actId="34807"/>
          <ac:spMkLst>
            <pc:docMk/>
            <pc:sldMasterMk cId="2209977519" sldId="2147483648"/>
            <ac:spMk id="5" creationId="{00000000-0000-0000-0000-000000000000}"/>
          </ac:spMkLst>
        </pc:spChg>
        <pc:spChg chg="mod">
          <ac:chgData name="" userId="" providerId="" clId="Web-{6996D7BE-AA61-47F7-A7C0-CF8B18F997CD}" dt="2026-09-07T08:06:10.927" v="0" actId="34807"/>
          <ac:spMkLst>
            <pc:docMk/>
            <pc:sldMasterMk cId="2209977519" sldId="2147483648"/>
            <ac:spMk id="6" creationId="{00000000-0000-0000-0000-000000000000}"/>
          </ac:spMkLst>
        </pc:spChg>
        <pc:sldLayoutChg chg="modSp">
          <pc:chgData name="" userId="" providerId="" clId="Web-{6996D7BE-AA61-47F7-A7C0-CF8B18F997CD}" dt="2026-09-07T08:06:10.927" v="0" actId="34807"/>
          <pc:sldLayoutMkLst>
            <pc:docMk/>
            <pc:sldMasterMk cId="2209977519" sldId="2147483648"/>
            <pc:sldLayoutMk cId="3168075583" sldId="2147483649"/>
          </pc:sldLayoutMkLst>
          <pc:spChg chg="mod">
            <ac:chgData name="" userId="" providerId="" clId="Web-{6996D7BE-AA61-47F7-A7C0-CF8B18F997CD}" dt="2026-09-07T08:06:10.927" v="0" actId="34807"/>
            <ac:spMkLst>
              <pc:docMk/>
              <pc:sldMasterMk cId="2209977519" sldId="2147483648"/>
              <pc:sldLayoutMk cId="3168075583" sldId="2147483649"/>
              <ac:spMk id="2" creationId="{00000000-0000-0000-0000-000000000000}"/>
            </ac:spMkLst>
          </pc:spChg>
          <pc:spChg chg="mod">
            <ac:chgData name="" userId="" providerId="" clId="Web-{6996D7BE-AA61-47F7-A7C0-CF8B18F997CD}" dt="2026-09-07T08:06:10.927" v="0" actId="34807"/>
            <ac:spMkLst>
              <pc:docMk/>
              <pc:sldMasterMk cId="2209977519" sldId="2147483648"/>
              <pc:sldLayoutMk cId="3168075583" sldId="2147483649"/>
              <ac:spMk id="3"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960648375" sldId="2147483651"/>
          </pc:sldLayoutMkLst>
          <pc:spChg chg="mod">
            <ac:chgData name="" userId="" providerId="" clId="Web-{6996D7BE-AA61-47F7-A7C0-CF8B18F997CD}" dt="2026-09-07T08:06:10.927" v="0" actId="34807"/>
            <ac:spMkLst>
              <pc:docMk/>
              <pc:sldMasterMk cId="2209977519" sldId="2147483648"/>
              <pc:sldLayoutMk cId="960648375" sldId="2147483651"/>
              <ac:spMk id="2" creationId="{00000000-0000-0000-0000-000000000000}"/>
            </ac:spMkLst>
          </pc:spChg>
          <pc:spChg chg="mod">
            <ac:chgData name="" userId="" providerId="" clId="Web-{6996D7BE-AA61-47F7-A7C0-CF8B18F997CD}" dt="2026-09-07T08:06:10.927" v="0" actId="34807"/>
            <ac:spMkLst>
              <pc:docMk/>
              <pc:sldMasterMk cId="2209977519" sldId="2147483648"/>
              <pc:sldLayoutMk cId="960648375" sldId="2147483651"/>
              <ac:spMk id="3"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2782244947" sldId="2147483652"/>
          </pc:sldLayoutMkLst>
          <pc:spChg chg="mod">
            <ac:chgData name="" userId="" providerId="" clId="Web-{6996D7BE-AA61-47F7-A7C0-CF8B18F997CD}" dt="2026-09-07T08:06:10.927" v="0" actId="34807"/>
            <ac:spMkLst>
              <pc:docMk/>
              <pc:sldMasterMk cId="2209977519" sldId="2147483648"/>
              <pc:sldLayoutMk cId="2782244947" sldId="2147483652"/>
              <ac:spMk id="3" creationId="{00000000-0000-0000-0000-000000000000}"/>
            </ac:spMkLst>
          </pc:spChg>
          <pc:spChg chg="mod">
            <ac:chgData name="" userId="" providerId="" clId="Web-{6996D7BE-AA61-47F7-A7C0-CF8B18F997CD}" dt="2026-09-07T08:06:10.927" v="0" actId="34807"/>
            <ac:spMkLst>
              <pc:docMk/>
              <pc:sldMasterMk cId="2209977519" sldId="2147483648"/>
              <pc:sldLayoutMk cId="2782244947" sldId="2147483652"/>
              <ac:spMk id="4"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990158736" sldId="2147483653"/>
          </pc:sldLayoutMkLst>
          <pc:spChg chg="mod">
            <ac:chgData name="" userId="" providerId="" clId="Web-{6996D7BE-AA61-47F7-A7C0-CF8B18F997CD}" dt="2026-09-07T08:06:10.927" v="0" actId="34807"/>
            <ac:spMkLst>
              <pc:docMk/>
              <pc:sldMasterMk cId="2209977519" sldId="2147483648"/>
              <pc:sldLayoutMk cId="990158736" sldId="2147483653"/>
              <ac:spMk id="3" creationId="{00000000-0000-0000-0000-000000000000}"/>
            </ac:spMkLst>
          </pc:spChg>
          <pc:spChg chg="mod">
            <ac:chgData name="" userId="" providerId="" clId="Web-{6996D7BE-AA61-47F7-A7C0-CF8B18F997CD}" dt="2026-09-07T08:06:10.927" v="0" actId="34807"/>
            <ac:spMkLst>
              <pc:docMk/>
              <pc:sldMasterMk cId="2209977519" sldId="2147483648"/>
              <pc:sldLayoutMk cId="990158736" sldId="2147483653"/>
              <ac:spMk id="4" creationId="{00000000-0000-0000-0000-000000000000}"/>
            </ac:spMkLst>
          </pc:spChg>
          <pc:spChg chg="mod">
            <ac:chgData name="" userId="" providerId="" clId="Web-{6996D7BE-AA61-47F7-A7C0-CF8B18F997CD}" dt="2026-09-07T08:06:10.927" v="0" actId="34807"/>
            <ac:spMkLst>
              <pc:docMk/>
              <pc:sldMasterMk cId="2209977519" sldId="2147483648"/>
              <pc:sldLayoutMk cId="990158736" sldId="2147483653"/>
              <ac:spMk id="5" creationId="{00000000-0000-0000-0000-000000000000}"/>
            </ac:spMkLst>
          </pc:spChg>
          <pc:spChg chg="mod">
            <ac:chgData name="" userId="" providerId="" clId="Web-{6996D7BE-AA61-47F7-A7C0-CF8B18F997CD}" dt="2026-09-07T08:06:10.927" v="0" actId="34807"/>
            <ac:spMkLst>
              <pc:docMk/>
              <pc:sldMasterMk cId="2209977519" sldId="2147483648"/>
              <pc:sldLayoutMk cId="990158736" sldId="2147483653"/>
              <ac:spMk id="6"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1840726560" sldId="2147483656"/>
          </pc:sldLayoutMkLst>
          <pc:spChg chg="mod">
            <ac:chgData name="" userId="" providerId="" clId="Web-{6996D7BE-AA61-47F7-A7C0-CF8B18F997CD}" dt="2026-09-07T08:06:10.927" v="0" actId="34807"/>
            <ac:spMkLst>
              <pc:docMk/>
              <pc:sldMasterMk cId="2209977519" sldId="2147483648"/>
              <pc:sldLayoutMk cId="1840726560" sldId="2147483656"/>
              <ac:spMk id="2" creationId="{00000000-0000-0000-0000-000000000000}"/>
            </ac:spMkLst>
          </pc:spChg>
          <pc:spChg chg="mod">
            <ac:chgData name="" userId="" providerId="" clId="Web-{6996D7BE-AA61-47F7-A7C0-CF8B18F997CD}" dt="2026-09-07T08:06:10.927" v="0" actId="34807"/>
            <ac:spMkLst>
              <pc:docMk/>
              <pc:sldMasterMk cId="2209977519" sldId="2147483648"/>
              <pc:sldLayoutMk cId="1840726560" sldId="2147483656"/>
              <ac:spMk id="3" creationId="{00000000-0000-0000-0000-000000000000}"/>
            </ac:spMkLst>
          </pc:spChg>
          <pc:spChg chg="mod">
            <ac:chgData name="" userId="" providerId="" clId="Web-{6996D7BE-AA61-47F7-A7C0-CF8B18F997CD}" dt="2026-09-07T08:06:10.927" v="0" actId="34807"/>
            <ac:spMkLst>
              <pc:docMk/>
              <pc:sldMasterMk cId="2209977519" sldId="2147483648"/>
              <pc:sldLayoutMk cId="1840726560" sldId="2147483656"/>
              <ac:spMk id="4"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3889236939" sldId="2147483657"/>
          </pc:sldLayoutMkLst>
          <pc:spChg chg="mod">
            <ac:chgData name="" userId="" providerId="" clId="Web-{6996D7BE-AA61-47F7-A7C0-CF8B18F997CD}" dt="2026-09-07T08:06:10.927" v="0" actId="34807"/>
            <ac:spMkLst>
              <pc:docMk/>
              <pc:sldMasterMk cId="2209977519" sldId="2147483648"/>
              <pc:sldLayoutMk cId="3889236939" sldId="2147483657"/>
              <ac:spMk id="2" creationId="{00000000-0000-0000-0000-000000000000}"/>
            </ac:spMkLst>
          </pc:spChg>
          <pc:spChg chg="mod">
            <ac:chgData name="" userId="" providerId="" clId="Web-{6996D7BE-AA61-47F7-A7C0-CF8B18F997CD}" dt="2026-09-07T08:06:10.927" v="0" actId="34807"/>
            <ac:spMkLst>
              <pc:docMk/>
              <pc:sldMasterMk cId="2209977519" sldId="2147483648"/>
              <pc:sldLayoutMk cId="3889236939" sldId="2147483657"/>
              <ac:spMk id="3" creationId="{00000000-0000-0000-0000-000000000000}"/>
            </ac:spMkLst>
          </pc:spChg>
          <pc:spChg chg="mod">
            <ac:chgData name="" userId="" providerId="" clId="Web-{6996D7BE-AA61-47F7-A7C0-CF8B18F997CD}" dt="2026-09-07T08:06:10.927" v="0" actId="34807"/>
            <ac:spMkLst>
              <pc:docMk/>
              <pc:sldMasterMk cId="2209977519" sldId="2147483648"/>
              <pc:sldLayoutMk cId="3889236939" sldId="2147483657"/>
              <ac:spMk id="4" creationId="{00000000-0000-0000-0000-000000000000}"/>
            </ac:spMkLst>
          </pc:spChg>
        </pc:sldLayoutChg>
        <pc:sldLayoutChg chg="modSp">
          <pc:chgData name="" userId="" providerId="" clId="Web-{6996D7BE-AA61-47F7-A7C0-CF8B18F997CD}" dt="2026-09-07T08:06:10.927" v="0" actId="34807"/>
          <pc:sldLayoutMkLst>
            <pc:docMk/>
            <pc:sldMasterMk cId="2209977519" sldId="2147483648"/>
            <pc:sldLayoutMk cId="3612223792" sldId="2147483659"/>
          </pc:sldLayoutMkLst>
          <pc:spChg chg="mod">
            <ac:chgData name="" userId="" providerId="" clId="Web-{6996D7BE-AA61-47F7-A7C0-CF8B18F997CD}" dt="2026-09-07T08:06:10.927" v="0" actId="34807"/>
            <ac:spMkLst>
              <pc:docMk/>
              <pc:sldMasterMk cId="2209977519" sldId="2147483648"/>
              <pc:sldLayoutMk cId="3612223792" sldId="2147483659"/>
              <ac:spMk id="2" creationId="{00000000-0000-0000-0000-000000000000}"/>
            </ac:spMkLst>
          </pc:spChg>
          <pc:spChg chg="mod">
            <ac:chgData name="" userId="" providerId="" clId="Web-{6996D7BE-AA61-47F7-A7C0-CF8B18F997CD}" dt="2026-09-07T08:06:10.927" v="0" actId="34807"/>
            <ac:spMkLst>
              <pc:docMk/>
              <pc:sldMasterMk cId="2209977519" sldId="2147483648"/>
              <pc:sldLayoutMk cId="3612223792" sldId="2147483659"/>
              <ac:spMk id="3" creationId="{00000000-0000-0000-0000-000000000000}"/>
            </ac:spMkLst>
          </pc:spChg>
        </pc:sldLayoutChg>
      </pc:sldMasterChg>
    </pc:docChg>
  </pc:docChgLst>
  <pc:docChgLst>
    <pc:chgData clId="Web-{38CC2181-5E1A-48B6-8B86-F675D265B001}"/>
    <pc:docChg chg="modSld">
      <pc:chgData name="" userId="" providerId="" clId="Web-{38CC2181-5E1A-48B6-8B86-F675D265B001}" dt="2026-09-07T08:27:33.746" v="6" actId="34807"/>
      <pc:docMkLst>
        <pc:docMk/>
      </pc:docMkLst>
      <pc:sldChg chg="modSp modNotesTx">
        <pc:chgData name="" userId="" providerId="" clId="Web-{38CC2181-5E1A-48B6-8B86-F675D265B001}" dt="2026-09-07T08:27:33.746" v="6" actId="34807"/>
        <pc:sldMkLst>
          <pc:docMk/>
          <pc:sldMk cId="0" sldId="256"/>
        </pc:sldMkLst>
        <pc:spChg chg="mod">
          <ac:chgData name="" userId="" providerId="" clId="Web-{38CC2181-5E1A-48B6-8B86-F675D265B001}" dt="2026-09-07T08:27:33.746" v="6" actId="34807"/>
          <ac:spMkLst>
            <pc:docMk/>
            <pc:sldMk cId="0" sldId="256"/>
            <ac:spMk id="4" creationId="{C475DDB8-6A99-B060-88E6-6237F131E464}"/>
          </ac:spMkLst>
        </pc:spChg>
        <pc:spChg chg="mod">
          <ac:chgData name="" userId="" providerId="" clId="Web-{38CC2181-5E1A-48B6-8B86-F675D265B001}" dt="2026-09-07T08:27:33.746" v="6" actId="34807"/>
          <ac:spMkLst>
            <pc:docMk/>
            <pc:sldMk cId="0" sldId="256"/>
            <ac:spMk id="5" creationId="{C47CDCC1-3A29-2E24-7A71-B5C32ABCBD86}"/>
          </ac:spMkLst>
        </pc:spChg>
        <pc:spChg chg="mod">
          <ac:chgData name="" userId="" providerId="" clId="Web-{38CC2181-5E1A-48B6-8B86-F675D265B001}" dt="2026-09-07T08:27:33.746" v="6" actId="34807"/>
          <ac:spMkLst>
            <pc:docMk/>
            <pc:sldMk cId="0" sldId="256"/>
            <ac:spMk id="6" creationId="{509E9C0A-5DC4-0B81-4EE1-8D43E906A3DB}"/>
          </ac:spMkLst>
        </pc:spChg>
        <pc:spChg chg="mod">
          <ac:chgData name="" userId="" providerId="" clId="Web-{38CC2181-5E1A-48B6-8B86-F675D265B001}" dt="2026-09-07T08:27:33.746" v="6" actId="34807"/>
          <ac:spMkLst>
            <pc:docMk/>
            <pc:sldMk cId="0" sldId="256"/>
            <ac:spMk id="7" creationId="{4EE7537A-9FED-3F04-6A78-A74BC4664659}"/>
          </ac:spMkLst>
        </pc:spChg>
        <pc:spChg chg="mod">
          <ac:chgData name="" userId="" providerId="" clId="Web-{38CC2181-5E1A-48B6-8B86-F675D265B001}" dt="2026-09-07T08:27:33.746" v="6" actId="34807"/>
          <ac:spMkLst>
            <pc:docMk/>
            <pc:sldMk cId="0" sldId="256"/>
            <ac:spMk id="8" creationId="{688CD6A5-8BCC-8B20-68FE-4B20EA354019}"/>
          </ac:spMkLst>
        </pc:spChg>
      </pc:sldChg>
      <pc:sldChg chg="addSp delSp modSp modNotesTx">
        <pc:chgData name="" userId="" providerId="" clId="Web-{38CC2181-5E1A-48B6-8B86-F675D265B001}" dt="2026-09-07T08:26:29.383" v="5" actId="34807"/>
        <pc:sldMkLst>
          <pc:docMk/>
          <pc:sldMk cId="947968347" sldId="457"/>
        </pc:sldMkLst>
        <pc:spChg chg="mod">
          <ac:chgData name="" userId="" providerId="" clId="Web-{38CC2181-5E1A-48B6-8B86-F675D265B001}" dt="2026-09-07T08:24:58.002" v="2" actId="34807"/>
          <ac:spMkLst>
            <pc:docMk/>
            <pc:sldMk cId="947968347" sldId="457"/>
            <ac:spMk id="17" creationId="{1F857104-7E2F-9F9E-5C66-AC802901BA56}"/>
          </ac:spMkLst>
        </pc:spChg>
        <pc:spChg chg="del">
          <ac:chgData name="" userId="" providerId="" clId="Web-{38CC2181-5E1A-48B6-8B86-F675D265B001}" dt="2026-09-07T08:26:06.256" v="4" actId="34807"/>
          <ac:spMkLst>
            <pc:docMk/>
            <pc:sldMk cId="947968347" sldId="457"/>
            <ac:spMk id="20" creationId="{855419E0-6A8A-4CF1-FDC8-2D0524C68014}"/>
          </ac:spMkLst>
        </pc:spChg>
        <pc:spChg chg="add mod">
          <ac:chgData name="" userId="" providerId="" clId="Web-{38CC2181-5E1A-48B6-8B86-F675D265B001}" dt="2026-09-07T08:26:29.383" v="5" actId="34807"/>
          <ac:spMkLst>
            <pc:docMk/>
            <pc:sldMk cId="947968347" sldId="457"/>
            <ac:spMk id="51" creationId="{DCE2970F-4D5B-9834-C17D-312066F8F51A}"/>
          </ac:spMkLst>
        </pc:spChg>
        <pc:graphicFrameChg chg="add mod">
          <ac:chgData name="" userId="" providerId="" clId="Web-{38CC2181-5E1A-48B6-8B86-F675D265B001}" dt="2026-09-07T08:26:06.256" v="4" actId="34807"/>
          <ac:graphicFrameMkLst>
            <pc:docMk/>
            <pc:sldMk cId="947968347" sldId="457"/>
            <ac:graphicFrameMk id="3" creationId="{22BF2F3C-918D-4F4A-8548-4DD26A160B17}"/>
          </ac:graphicFrameMkLst>
        </pc:graphicFrameChg>
        <pc:graphicFrameChg chg="del mod">
          <ac:chgData name="" userId="" providerId="" clId="Web-{38CC2181-5E1A-48B6-8B86-F675D265B001}" dt="2026-09-07T08:26:06.256" v="4" actId="34807"/>
          <ac:graphicFrameMkLst>
            <pc:docMk/>
            <pc:sldMk cId="947968347" sldId="457"/>
            <ac:graphicFrameMk id="6" creationId="{33A2599E-8D16-4EE1-81BF-99414C608195}"/>
          </ac:graphicFrameMkLst>
        </pc:graphicFrameChg>
      </pc:sldChg>
      <pc:sldChg chg="addSp modSp modNotesTx">
        <pc:chgData name="" userId="" providerId="" clId="Web-{38CC2181-5E1A-48B6-8B86-F675D265B001}" dt="2026-09-07T08:24:58.002" v="2" actId="34807"/>
        <pc:sldMkLst>
          <pc:docMk/>
          <pc:sldMk cId="2323098592" sldId="659"/>
        </pc:sldMkLst>
        <pc:spChg chg="add mod">
          <ac:chgData name="" userId="" providerId="" clId="Web-{38CC2181-5E1A-48B6-8B86-F675D265B001}" dt="2026-09-07T08:21:42.927" v="0" actId="34807"/>
          <ac:spMkLst>
            <pc:docMk/>
            <pc:sldMk cId="2323098592" sldId="659"/>
            <ac:spMk id="48" creationId="{5ABDBA35-1430-9E09-A0A3-9056EE311EDA}"/>
          </ac:spMkLst>
        </pc:spChg>
        <pc:spChg chg="add mod">
          <ac:chgData name="" userId="" providerId="" clId="Web-{38CC2181-5E1A-48B6-8B86-F675D265B001}" dt="2026-09-07T08:21:42.927" v="0" actId="34807"/>
          <ac:spMkLst>
            <pc:docMk/>
            <pc:sldMk cId="2323098592" sldId="659"/>
            <ac:spMk id="50" creationId="{471D648E-12D8-8CB7-2943-39C31E9ACFC2}"/>
          </ac:spMkLst>
        </pc:spChg>
        <pc:graphicFrameChg chg="add mod">
          <ac:chgData name="" userId="" providerId="" clId="Web-{38CC2181-5E1A-48B6-8B86-F675D265B001}" dt="2026-09-07T08:24:58.002" v="2" actId="34807"/>
          <ac:graphicFrameMkLst>
            <pc:docMk/>
            <pc:sldMk cId="2323098592" sldId="659"/>
            <ac:graphicFrameMk id="4" creationId="{7D3EBE4A-22C8-3971-368F-5401D06A4150}"/>
          </ac:graphicFrameMkLst>
        </pc:graphicFrameChg>
      </pc:sldChg>
      <pc:sldChg chg="modNotesTx">
        <pc:chgData name="" userId="" providerId="" clId="Web-{38CC2181-5E1A-48B6-8B86-F675D265B001}" dt="2026-09-07T08:22:19.883" v="1" actId="34807"/>
        <pc:sldMkLst>
          <pc:docMk/>
          <pc:sldMk cId="985934149" sldId="862"/>
        </pc:sldMkLst>
      </pc:sldChg>
      <pc:sldChg chg="addSp delSp modSp modNotesTx">
        <pc:chgData name="" userId="" providerId="" clId="Web-{38CC2181-5E1A-48B6-8B86-F675D265B001}" dt="2026-09-07T08:26:29.383" v="5" actId="34807"/>
        <pc:sldMkLst>
          <pc:docMk/>
          <pc:sldMk cId="2310609646" sldId="1066"/>
        </pc:sldMkLst>
        <pc:spChg chg="mod">
          <ac:chgData name="" userId="" providerId="" clId="Web-{38CC2181-5E1A-48B6-8B86-F675D265B001}" dt="2026-09-07T08:26:06.256" v="4" actId="34807"/>
          <ac:spMkLst>
            <pc:docMk/>
            <pc:sldMk cId="2310609646" sldId="1066"/>
            <ac:spMk id="31" creationId="{C911338C-68E9-E34E-0D29-B67C1B34E1C7}"/>
          </ac:spMkLst>
        </pc:spChg>
        <pc:spChg chg="del">
          <ac:chgData name="" userId="" providerId="" clId="Web-{38CC2181-5E1A-48B6-8B86-F675D265B001}" dt="2026-09-07T08:26:06.256" v="4" actId="34807"/>
          <ac:spMkLst>
            <pc:docMk/>
            <pc:sldMk cId="2310609646" sldId="1066"/>
            <ac:spMk id="35" creationId="{3ED5E163-15A2-1D3B-2441-26B88A33E997}"/>
          </ac:spMkLst>
        </pc:spChg>
        <pc:graphicFrameChg chg="add mod">
          <ac:chgData name="" userId="" providerId="" clId="Web-{38CC2181-5E1A-48B6-8B86-F675D265B001}" dt="2026-09-07T08:26:06.256" v="4" actId="34807"/>
          <ac:graphicFrameMkLst>
            <pc:docMk/>
            <pc:sldMk cId="2310609646" sldId="1066"/>
            <ac:graphicFrameMk id="3" creationId="{F23F2518-E335-479D-8B02-58C16D8723A0}"/>
          </ac:graphicFrameMkLst>
        </pc:graphicFrameChg>
        <pc:graphicFrameChg chg="del mod">
          <ac:chgData name="" userId="" providerId="" clId="Web-{38CC2181-5E1A-48B6-8B86-F675D265B001}" dt="2026-09-07T08:26:06.256" v="4" actId="34807"/>
          <ac:graphicFrameMkLst>
            <pc:docMk/>
            <pc:sldMk cId="2310609646" sldId="1066"/>
            <ac:graphicFrameMk id="7" creationId="{E5D17544-2E33-4CEA-9AFC-2AB41E5A1482}"/>
          </ac:graphicFrameMkLst>
        </pc:graphicFrameChg>
      </pc:sldChg>
      <pc:sldChg chg="modSp modNotesTx">
        <pc:chgData name="" userId="" providerId="" clId="Web-{38CC2181-5E1A-48B6-8B86-F675D265B001}" dt="2026-09-07T08:24:58.002" v="2" actId="34807"/>
        <pc:sldMkLst>
          <pc:docMk/>
          <pc:sldMk cId="2234130786" sldId="1271"/>
        </pc:sldMkLst>
        <pc:spChg chg="mod">
          <ac:chgData name="" userId="" providerId="" clId="Web-{38CC2181-5E1A-48B6-8B86-F675D265B001}" dt="2026-09-07T08:24:58.002" v="2" actId="34807"/>
          <ac:spMkLst>
            <pc:docMk/>
            <pc:sldMk cId="2234130786" sldId="1271"/>
            <ac:spMk id="36" creationId="{F4F0A4A3-5CD2-A55D-C3F0-C53C4919E85F}"/>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Share of enterprises surveyed (%)</c:v>
                </c:pt>
              </c:strCache>
            </c:strRef>
          </c:tx>
          <c:spPr>
            <a:solidFill>
              <a:schemeClr val="accent1"/>
            </a:solidFill>
            <a:ln>
              <a:noFill/>
            </a:ln>
            <a:effectLst/>
          </c:spPr>
          <c:invertIfNegative val="0"/>
          <c:cat>
            <c:strRef>
              <c:f>Sheet1!$A$2:$A$2</c:f>
              <c:strCache>
                <c:ptCount val="4"/>
                <c:pt idx="0">
                  <c:v>Confirmed AI-agent security incident</c:v>
                </c:pt>
                <c:pt idx="1">
                  <c:v>Large enterprises scaling agents</c:v>
                </c:pt>
                <c:pt idx="2">
                  <c:v>Formal agent governance policy</c:v>
                </c:pt>
                <c:pt idx="3">
                  <c:v>Mature agentic-AI governance model</c:v>
                </c:pt>
              </c:strCache>
            </c:strRef>
          </c:cat>
          <c:val>
            <c:numRef>
              <c:f>Sheet1!$B$2:$B$2</c:f>
              <c:numCache>
                <c:formatCode>General</c:formatCode>
                <c:ptCount val="4"/>
                <c:pt idx="0">
                  <c:v>47</c:v>
                </c:pt>
                <c:pt idx="1">
                  <c:v>40</c:v>
                </c:pt>
                <c:pt idx="2">
                  <c:v>31</c:v>
                </c:pt>
                <c:pt idx="3">
                  <c:v>21</c:v>
                </c:pt>
              </c:numCache>
            </c:numRef>
          </c:val>
          <c:extLst>
            <c:ext xmlns:c16="http://schemas.microsoft.com/office/drawing/2014/chart" uri="{C3380CC4-5D6E-409C-BE32-E72D297353CC}">
              <c16:uniqueId val="{00000000-99A2-4443-A6C1-28F078679CEB}"/>
            </c:ext>
          </c:extLst>
        </c:ser>
        <c:dLbls>
          <c:showLegendKey val="0"/>
          <c:showVal val="0"/>
          <c:showCatName val="0"/>
          <c:showSerName val="0"/>
          <c:showPercent val="0"/>
          <c:showBubbleSize val="0"/>
        </c:dLbls>
        <c:gapWidth val="182"/>
        <c:axId val="1907450495"/>
        <c:axId val="1907447135"/>
      </c:barChart>
      <c:catAx>
        <c:axId val="19074504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7447135"/>
        <c:crosses val="autoZero"/>
        <c:auto val="1"/>
        <c:lblAlgn val="ctr"/>
        <c:lblOffset val="100"/>
        <c:noMultiLvlLbl val="0"/>
      </c:catAx>
      <c:valAx>
        <c:axId val="19074471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74504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4C7B56-7F1D-45FA-8759-AB034544E13B}" type="datetimeFigureOut">
              <a:t>07-Sep-26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C1BD00-0C31-4429-924B-B2B7156DE137}" type="slidenum">
              <a:t>‹#›</a:t>
            </a:fld>
            <a:endParaRPr lang="en-US"/>
          </a:p>
        </p:txBody>
      </p:sp>
    </p:spTree>
    <p:extLst>
      <p:ext uri="{BB962C8B-B14F-4D97-AF65-F5344CB8AC3E}">
        <p14:creationId xmlns:p14="http://schemas.microsoft.com/office/powerpoint/2010/main" val="799275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Period under review: 1 June - 31 August 2026. Reconstructed from Outlook, Teams, calendar and SharePoint/OneDrive, with April enablement sessions referenced as prior-quarter context.
The four figures: 11 open tasks with 5 high priority comes from the Daily Task Digest of 6 September 2026. 9 compliance gaps with 3 rated critical comes from the gap analysis in the Compliance Readiness Brief of 7 September 2026. The 250,000 euro not-to-exceed budget and the 24-month, 350-user, EMEA scope come from the RFP-2026-001 record documented in the Contoso S2P Teams thread of 26 February 2026. 47 days is the elapsed time from ZAG-5 first being reported overdue on 21 July 2026 to the digest of 6 September 2026.
Note for the room: no meetings were recorded on the calendar in the June-August window itself; the agent enablement sessions all sit in late April.</a:t>
            </a:r>
          </a:p>
        </p:txBody>
      </p:sp>
      <p:sp>
        <p:nvSpPr>
          <p:cNvPr id="4" name="Slide Number Placeholder 3"/>
          <p:cNvSpPr>
            <a:spLocks noGrp="1"/>
          </p:cNvSpPr>
          <p:nvPr>
            <p:ph type="sldNum" sz="quarter" idx="5"/>
          </p:nvPr>
        </p:nvSpPr>
        <p:spPr/>
        <p:txBody>
          <a:bodyPr/>
          <a:lstStyle/>
          <a:p>
            <a:fld id="{4FC1BD00-0C31-4429-924B-B2B7156DE137}" type="slidenum">
              <a:t>1</a:t>
            </a:fld>
            <a:endParaRPr lang="en-US"/>
          </a:p>
        </p:txBody>
      </p:sp>
    </p:spTree>
    <p:extLst>
      <p:ext uri="{BB962C8B-B14F-4D97-AF65-F5344CB8AC3E}">
        <p14:creationId xmlns:p14="http://schemas.microsoft.com/office/powerpoint/2010/main" val="870699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Delivered: the Compliance Readiness Brief (9 gaps, 9 prioritised actions P1-P9); the Executive Procurement Brief for ERP Integration Services, marked Complete, scoring Zava Trading 8/10, Contoso Supplies 7/10 and Fabrikam Manufacturing 6/10; the RFP Response for Zava Trading D365 Integration-as-a-Service; and the Request for Proposal Guidelines dated 2 September 2026.
Slipped: ZAG-4 (identify scope of governance) and ZAG-5 (draft compliance criteria for agent behaviour) both still open; ZAG-6 (Set Up Agent Registration and Verification) still showing as unassigned in the Jira weekly updates from 29 July through 2 September. The Cowork Plan Approval flow has been failing since at least 21 July and is preventing Approvals being created. Adil Eli's request for an S2P agent status update dates from 22 April 2026 and was still unanswered at quarter close - 131 days.
Agent enablement: five sessions in late April - Zava Security training on 27, 28 and 29 April, the Zava S2P Custom Agent session and the Agent 365 walkthrough on 27 April, plus the Security Review office hour. Nothing follows in June-August.</a:t>
            </a:r>
          </a:p>
        </p:txBody>
      </p:sp>
      <p:sp>
        <p:nvSpPr>
          <p:cNvPr id="4" name="Slide Number Placeholder 3"/>
          <p:cNvSpPr>
            <a:spLocks noGrp="1"/>
          </p:cNvSpPr>
          <p:nvPr>
            <p:ph type="sldNum" sz="quarter" idx="5"/>
          </p:nvPr>
        </p:nvSpPr>
        <p:spPr/>
        <p:txBody>
          <a:bodyPr/>
          <a:lstStyle/>
          <a:p>
            <a:fld id="{4FC1BD00-0C31-4429-924B-B2B7156DE137}" type="slidenum">
              <a:t>2</a:t>
            </a:fld>
            <a:endParaRPr lang="en-US"/>
          </a:p>
        </p:txBody>
      </p:sp>
    </p:spTree>
    <p:extLst>
      <p:ext uri="{BB962C8B-B14F-4D97-AF65-F5344CB8AC3E}">
        <p14:creationId xmlns:p14="http://schemas.microsoft.com/office/powerpoint/2010/main" val="3366109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point of this slide is that the external benchmark validates the internal gap rather than excusing it.
Vendor context for questions: Microsoft made Agent 365 generally available on 1 May 2026 at USD 15 per user per month or within Microsoft 365 E7. Salesforce shipped Agentforce Multi-Agent Orchestration in the Summer 26 release, GA 15 June 2026. SAP delivered Joule agents across Ariba and Fieldglass in June 2026, which is directly relevant to our S2P work. ServiceNow's Otto governs agent actions through its AI Control Tower.
Procurement-specific: the Hackett Group / Zycus 2026 index reports 86% of procurement leaders likely to use agents for tail-spend negotiation and 12% of procurement technology budgets earmarked for agentic AI within three years, but only 60% of procurement executives say they understand the capability. Treat that one as directionally useful - it is vendor co-sponsored.
Caveat to state if challenged: the Gartner figures are forecasts, not measured outcomes; the McKinsey and Deloitte figures are self-reported survey data.</a:t>
            </a:r>
          </a:p>
        </p:txBody>
      </p:sp>
      <p:sp>
        <p:nvSpPr>
          <p:cNvPr id="4" name="Slide Number Placeholder 3"/>
          <p:cNvSpPr>
            <a:spLocks noGrp="1"/>
          </p:cNvSpPr>
          <p:nvPr>
            <p:ph type="sldNum" sz="quarter" idx="5"/>
          </p:nvPr>
        </p:nvSpPr>
        <p:spPr/>
        <p:txBody>
          <a:bodyPr/>
          <a:lstStyle/>
          <a:p>
            <a:fld id="{4FC1BD00-0C31-4429-924B-B2B7156DE137}" type="slidenum">
              <a:t>3</a:t>
            </a:fld>
            <a:endParaRPr lang="en-US"/>
          </a:p>
        </p:txBody>
      </p:sp>
    </p:spTree>
    <p:extLst>
      <p:ext uri="{BB962C8B-B14F-4D97-AF65-F5344CB8AC3E}">
        <p14:creationId xmlns:p14="http://schemas.microsoft.com/office/powerpoint/2010/main" val="3257724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Severity is taken directly from the gap analysis in the Compliance Readiness Brief. G1, G2 and G3 are rated critical because the governing obligation is already in force or falls due before the end of 2026.
On G1: Article 50 disclosure has applied since 2 August 2026; the only concession is a four-month grace to 2 December 2026 for the Article 50(2) machine-readable marking duty on systems already on the market. No disclosure, content-marking or watermarking control appears in the Policy Book, the Quick-Start Checklist or the RACI.
On G3: Regulation (EU) 2026/1744 introduced a new Article 5 prohibition covering non-consensual intimate imagery and child sexual abuse material, reaching any system where such generation is a reasonably foreseeable and reproducible outcome absent adequate safeguards. Content Safety filter configuration is an unstarted RACI task.
On G6: the RFP's own offer analysis records that no compliance certifications means legal risk unresolved, and its own conclusion is that final award must not proceed until commercial, SLA and compliance gaps are closed contractually.
Also open and not shown here: the Pillar 5 Security and Governance workbook is still an unpopulated template, with every one of its eight governance readiness ratings blank.</a:t>
            </a:r>
          </a:p>
        </p:txBody>
      </p:sp>
      <p:sp>
        <p:nvSpPr>
          <p:cNvPr id="4" name="Slide Number Placeholder 3"/>
          <p:cNvSpPr>
            <a:spLocks noGrp="1"/>
          </p:cNvSpPr>
          <p:nvPr>
            <p:ph type="sldNum" sz="quarter" idx="5"/>
          </p:nvPr>
        </p:nvSpPr>
        <p:spPr/>
        <p:txBody>
          <a:bodyPr/>
          <a:lstStyle/>
          <a:p>
            <a:fld id="{4FC1BD00-0C31-4429-924B-B2B7156DE137}" type="slidenum">
              <a:t>4</a:t>
            </a:fld>
            <a:endParaRPr lang="en-US"/>
          </a:p>
        </p:txBody>
      </p:sp>
    </p:spTree>
    <p:extLst>
      <p:ext uri="{BB962C8B-B14F-4D97-AF65-F5344CB8AC3E}">
        <p14:creationId xmlns:p14="http://schemas.microsoft.com/office/powerpoint/2010/main" val="882404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for this slide: Daily Task Digest of 20 August 2026 for the budget and vendor decisions; Executive_Procurement_Brief_ERP_Integration_2026; Compliance Readiness Brief of 7 September 2026, prioritised actions P1, P2 and P5.
Flag the inconsistency explicitly. The Executive Procurement Brief for ERP Integration Services recommends Zava Trading as top choice at 8/10, with Contoso Supplies as runner-up at 7/10 and Fabrikam Manufacturing at 6/10. The Daily Task Digest of 20 August records a different pending decision - select ERPMax as preferred vendor, confirm the disqualification of CloudFirst, and choose a budget mitigation strategy - identified on 9 August and still active. These read as two separate procurement threads. Someone needs to confirm which is the live award decision before anything is signed.
The S2P budget decision is co-owned by Corey Gray and the Finance Director, identified 9 August 2026, and was still listed as active on 6 September.
Dates behind the table: the ERP award hold traces to the RFP-2026-001 record of 26 February 2026; ZAG-5 has been open since 21 July 2026; the Article 50 mapping ask dates from the Compliance Readiness Brief of 7 September 2026 and is needed by 31 October 2026.
Also outstanding from the procurement file: four internal briefings - to the Finance Director, the Legal team, the CISO and the Compliance Officer - were all still listed as outstanding in the digest of 13 August 2026.
ZAG-6, Set Up Agent Registration and Verification, has no assignee at all. It surfaces in every Jira weekly update as unassigned work.</a:t>
            </a:r>
          </a:p>
        </p:txBody>
      </p:sp>
      <p:sp>
        <p:nvSpPr>
          <p:cNvPr id="4" name="Slide Number Placeholder 3"/>
          <p:cNvSpPr>
            <a:spLocks noGrp="1"/>
          </p:cNvSpPr>
          <p:nvPr>
            <p:ph type="sldNum" sz="quarter" idx="5"/>
          </p:nvPr>
        </p:nvSpPr>
        <p:spPr/>
        <p:txBody>
          <a:bodyPr/>
          <a:lstStyle/>
          <a:p>
            <a:fld id="{4FC1BD00-0C31-4429-924B-B2B7156DE137}" type="slidenum">
              <a:t>5</a:t>
            </a:fld>
            <a:endParaRPr lang="en-US"/>
          </a:p>
        </p:txBody>
      </p:sp>
    </p:spTree>
    <p:extLst>
      <p:ext uri="{BB962C8B-B14F-4D97-AF65-F5344CB8AC3E}">
        <p14:creationId xmlns:p14="http://schemas.microsoft.com/office/powerpoint/2010/main" val="232721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four milestones are actions P1 through P9 from the Compliance Readiness Brief, grouped by the date the underlying obligation bites.
30 September: P1 close ZAG-5 with a control per criterion rather than a statement of intent (AI Governance Lead, accountable CIO); P5 issue the clarification letters for GDPR, ISO 27001 and SOC 2 Type II evidence and confirm EMEA data centre locations, holding the award until they return (Corey Gray as procurement lead, accountable Legal Counsel); P6 complete the four outstanding briefings; P9 remediate the ServiceNow and Jira connectors and start a recorded monthly review against the Entra ID Protection and PIM digests.
31 October: P2 map Article 50 disclosure and content-marking to every deployed agent; P7 reissue the Article 12 to 14 notices so they describe AI agent processing, ahead of any supervisory contact under the EDPB's 2026 coordinated action.
14 November: P3 verify Content Safety filter coverage across Copilot Studio and Azure AI Foundry and red-team for the misuse the new Article 5 prohibition reaches.
30 November: P4 close ZAG-4, stand up the agent registry with Annex III risk classification and complete the Pillar 5 workbook including audit mechanisms and log retention; P8 evidence EU Data Boundary residency for every deployed AI service and for the selected ERP platform.
The ask on this slide is capacity and named owners, not approval of the dates.</a:t>
            </a:r>
          </a:p>
        </p:txBody>
      </p:sp>
      <p:sp>
        <p:nvSpPr>
          <p:cNvPr id="4" name="Slide Number Placeholder 3"/>
          <p:cNvSpPr>
            <a:spLocks noGrp="1"/>
          </p:cNvSpPr>
          <p:nvPr>
            <p:ph type="sldNum" sz="quarter" idx="5"/>
          </p:nvPr>
        </p:nvSpPr>
        <p:spPr/>
        <p:txBody>
          <a:bodyPr/>
          <a:lstStyle/>
          <a:p>
            <a:fld id="{4FC1BD00-0C31-4429-924B-B2B7156DE137}" type="slidenum">
              <a:t>6</a:t>
            </a:fld>
            <a:endParaRPr lang="en-US"/>
          </a:p>
        </p:txBody>
      </p:sp>
    </p:spTree>
    <p:extLst>
      <p:ext uri="{BB962C8B-B14F-4D97-AF65-F5344CB8AC3E}">
        <p14:creationId xmlns:p14="http://schemas.microsoft.com/office/powerpoint/2010/main" val="3609939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07-Sep-26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07-Sep-26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07-Sep-26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07-Sep-26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182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EEAC35-C94E-BB94-D023-CD951B2EDD62}"/>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2D4076F-8997-AD17-E946-61431F502401}"/>
              </a:ext>
            </a:extLst>
          </p:cNvPr>
          <p:cNvSpPr/>
          <p:nvPr/>
        </p:nvSpPr>
        <p:spPr>
          <a:xfrm>
            <a:off x="0" y="0"/>
            <a:ext cx="12192000" cy="6858000"/>
          </a:xfrm>
          <a:prstGeom prst="rect">
            <a:avLst/>
          </a:prstGeom>
          <a:solidFill>
            <a:srgbClr val="10182F">
              <a:alpha val="66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475DDB8-6A99-B060-88E6-6237F131E464}"/>
              </a:ext>
            </a:extLst>
          </p:cNvPr>
          <p:cNvSpPr/>
          <p:nvPr/>
        </p:nvSpPr>
        <p:spPr>
          <a:xfrm>
            <a:off x="457200" y="1005840"/>
            <a:ext cx="44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QUARTERLY BUSINESS REVIEW · CONTOSO</a:t>
            </a:r>
            <a:endParaRPr lang="en-US"/>
          </a:p>
        </p:txBody>
      </p:sp>
      <p:sp>
        <p:nvSpPr>
          <p:cNvPr id="5" name="Rectangle 4">
            <a:extLst>
              <a:ext uri="{FF2B5EF4-FFF2-40B4-BE49-F238E27FC236}">
                <a16:creationId xmlns:a16="http://schemas.microsoft.com/office/drawing/2014/main" id="{C47CDCC1-3A29-2E24-7A71-B5C32ABCBD86}"/>
              </a:ext>
            </a:extLst>
          </p:cNvPr>
          <p:cNvSpPr/>
          <p:nvPr/>
        </p:nvSpPr>
        <p:spPr>
          <a:xfrm>
            <a:off x="457200" y="1493520"/>
            <a:ext cx="51300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Quarter at a Glance</a:t>
            </a:r>
            <a:endParaRPr lang="en-US"/>
          </a:p>
        </p:txBody>
      </p:sp>
      <p:sp>
        <p:nvSpPr>
          <p:cNvPr id="6" name="Rectangle 5">
            <a:extLst>
              <a:ext uri="{FF2B5EF4-FFF2-40B4-BE49-F238E27FC236}">
                <a16:creationId xmlns:a16="http://schemas.microsoft.com/office/drawing/2014/main" id="{509E9C0A-5DC4-0B81-4EE1-8D43E906A3DB}"/>
              </a:ext>
            </a:extLst>
          </p:cNvPr>
          <p:cNvSpPr/>
          <p:nvPr/>
        </p:nvSpPr>
        <p:spPr>
          <a:xfrm>
            <a:off x="457200" y="2377440"/>
            <a:ext cx="400500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a:solidFill>
                  <a:srgbClr val="FFFFFF"/>
                </a:solidFill>
                <a:effectLst/>
                <a:latin typeface="Calibri" panose="020F0502020204030204" pitchFamily="34" charset="0"/>
              </a:rPr>
              <a:t>Q3 FY26 · 1 June – 31 August 2026</a:t>
            </a:r>
            <a:endParaRPr lang="en-US"/>
          </a:p>
        </p:txBody>
      </p:sp>
      <p:sp>
        <p:nvSpPr>
          <p:cNvPr id="7" name="Rectangle 6">
            <a:extLst>
              <a:ext uri="{FF2B5EF4-FFF2-40B4-BE49-F238E27FC236}">
                <a16:creationId xmlns:a16="http://schemas.microsoft.com/office/drawing/2014/main" id="{4EE7537A-9FED-3F04-6A78-A74BC4664659}"/>
              </a:ext>
            </a:extLst>
          </p:cNvPr>
          <p:cNvSpPr/>
          <p:nvPr/>
        </p:nvSpPr>
        <p:spPr>
          <a:xfrm>
            <a:off x="700000" y="3017520"/>
            <a:ext cx="1371600" cy="45720"/>
          </a:xfrm>
          <a:prstGeom prst="rect">
            <a:avLst/>
          </a:prstGeom>
          <a:solidFill>
            <a:srgbClr val="1B7F79"/>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88CD6A5-8BCC-8B20-68FE-4B20EA354019}"/>
              </a:ext>
            </a:extLst>
          </p:cNvPr>
          <p:cNvSpPr/>
          <p:nvPr/>
        </p:nvSpPr>
        <p:spPr>
          <a:xfrm>
            <a:off x="700000" y="3200400"/>
            <a:ext cx="66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Governance policy is written; execution is not.</a:t>
            </a:r>
          </a:p>
          <a:p>
            <a:pPr>
              <a:buNone/>
            </a:pPr>
            <a:r>
              <a:rPr lang="en-US" sz="1600">
                <a:solidFill>
                  <a:srgbClr val="FFFFFF"/>
                </a:solidFill>
                <a:effectLst/>
                <a:latin typeface="Calibri" panose="020F0502020204030204" pitchFamily="34" charset="0"/>
              </a:rPr>
              <a:t>Two executive decisions remain open at quarter close.</a:t>
            </a:r>
            <a:endParaRPr lang="en-US"/>
          </a:p>
        </p:txBody>
      </p:sp>
      <p:sp>
        <p:nvSpPr>
          <p:cNvPr id="9" name="Rectangle 8">
            <a:extLst>
              <a:ext uri="{FF2B5EF4-FFF2-40B4-BE49-F238E27FC236}">
                <a16:creationId xmlns:a16="http://schemas.microsoft.com/office/drawing/2014/main" id="{03B9FCB6-0C75-119C-5BC5-600EDD77BDC1}"/>
              </a:ext>
            </a:extLst>
          </p:cNvPr>
          <p:cNvSpPr/>
          <p:nvPr/>
        </p:nvSpPr>
        <p:spPr>
          <a:xfrm>
            <a:off x="457200" y="429768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FFFFFF"/>
                </a:solidFill>
                <a:effectLst/>
                <a:latin typeface="Trebuchet MS" panose="020B0603020202020204" pitchFamily="34" charset="0"/>
              </a:rPr>
              <a:t>11</a:t>
            </a:r>
            <a:endParaRPr lang="en-US"/>
          </a:p>
        </p:txBody>
      </p:sp>
      <p:sp>
        <p:nvSpPr>
          <p:cNvPr id="10" name="Rectangle 9">
            <a:extLst>
              <a:ext uri="{FF2B5EF4-FFF2-40B4-BE49-F238E27FC236}">
                <a16:creationId xmlns:a16="http://schemas.microsoft.com/office/drawing/2014/main" id="{C64C3BB4-B121-5CE6-1398-54F630AEFDCC}"/>
              </a:ext>
            </a:extLst>
          </p:cNvPr>
          <p:cNvSpPr/>
          <p:nvPr/>
        </p:nvSpPr>
        <p:spPr>
          <a:xfrm>
            <a:off x="3333750" y="429768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FFFFFF"/>
                </a:solidFill>
                <a:effectLst/>
                <a:latin typeface="Trebuchet MS" panose="020B0603020202020204" pitchFamily="34" charset="0"/>
              </a:rPr>
              <a:t>9</a:t>
            </a:r>
            <a:endParaRPr lang="en-US"/>
          </a:p>
        </p:txBody>
      </p:sp>
      <p:sp>
        <p:nvSpPr>
          <p:cNvPr id="11" name="Rectangle 10">
            <a:extLst>
              <a:ext uri="{FF2B5EF4-FFF2-40B4-BE49-F238E27FC236}">
                <a16:creationId xmlns:a16="http://schemas.microsoft.com/office/drawing/2014/main" id="{F8D89273-61CE-D6DC-44DF-CCAD6DB4982F}"/>
              </a:ext>
            </a:extLst>
          </p:cNvPr>
          <p:cNvSpPr/>
          <p:nvPr/>
        </p:nvSpPr>
        <p:spPr>
          <a:xfrm>
            <a:off x="6210300" y="429768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FFFFFF"/>
                </a:solidFill>
                <a:effectLst/>
                <a:latin typeface="Trebuchet MS" panose="020B0603020202020204" pitchFamily="34" charset="0"/>
              </a:rPr>
              <a:t>€250k</a:t>
            </a:r>
            <a:endParaRPr lang="en-US"/>
          </a:p>
        </p:txBody>
      </p:sp>
      <p:sp>
        <p:nvSpPr>
          <p:cNvPr id="12" name="Rectangle 11">
            <a:extLst>
              <a:ext uri="{FF2B5EF4-FFF2-40B4-BE49-F238E27FC236}">
                <a16:creationId xmlns:a16="http://schemas.microsoft.com/office/drawing/2014/main" id="{5F275278-6CBA-6B8D-50BC-FC90B7A4D599}"/>
              </a:ext>
            </a:extLst>
          </p:cNvPr>
          <p:cNvSpPr/>
          <p:nvPr/>
        </p:nvSpPr>
        <p:spPr>
          <a:xfrm>
            <a:off x="9086850" y="429768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FFFFFF"/>
                </a:solidFill>
                <a:effectLst/>
                <a:latin typeface="Trebuchet MS" panose="020B0603020202020204" pitchFamily="34" charset="0"/>
              </a:rPr>
              <a:t>47</a:t>
            </a:r>
            <a:endParaRPr lang="en-US"/>
          </a:p>
        </p:txBody>
      </p:sp>
      <p:sp>
        <p:nvSpPr>
          <p:cNvPr id="13" name="Rectangle 12">
            <a:extLst>
              <a:ext uri="{FF2B5EF4-FFF2-40B4-BE49-F238E27FC236}">
                <a16:creationId xmlns:a16="http://schemas.microsoft.com/office/drawing/2014/main" id="{A6470E3A-DA46-CECF-E82D-994D8E48630A}"/>
              </a:ext>
            </a:extLst>
          </p:cNvPr>
          <p:cNvSpPr/>
          <p:nvPr/>
        </p:nvSpPr>
        <p:spPr>
          <a:xfrm>
            <a:off x="457200" y="52578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Open items at quarter close</a:t>
            </a:r>
            <a:endParaRPr lang="en-US"/>
          </a:p>
        </p:txBody>
      </p:sp>
      <p:sp>
        <p:nvSpPr>
          <p:cNvPr id="14" name="Rectangle 13">
            <a:extLst>
              <a:ext uri="{FF2B5EF4-FFF2-40B4-BE49-F238E27FC236}">
                <a16:creationId xmlns:a16="http://schemas.microsoft.com/office/drawing/2014/main" id="{C8F4A254-ED40-D22D-144A-57BE02964F1F}"/>
              </a:ext>
            </a:extLst>
          </p:cNvPr>
          <p:cNvSpPr/>
          <p:nvPr/>
        </p:nvSpPr>
        <p:spPr>
          <a:xfrm>
            <a:off x="3333750" y="52578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Compliance gaps, 3 critical</a:t>
            </a:r>
            <a:endParaRPr lang="en-US"/>
          </a:p>
        </p:txBody>
      </p:sp>
      <p:sp>
        <p:nvSpPr>
          <p:cNvPr id="15" name="Rectangle 14">
            <a:extLst>
              <a:ext uri="{FF2B5EF4-FFF2-40B4-BE49-F238E27FC236}">
                <a16:creationId xmlns:a16="http://schemas.microsoft.com/office/drawing/2014/main" id="{9A1D45D2-9934-3D8B-85E8-E7B4C4D282F9}"/>
              </a:ext>
            </a:extLst>
          </p:cNvPr>
          <p:cNvSpPr/>
          <p:nvPr/>
        </p:nvSpPr>
        <p:spPr>
          <a:xfrm>
            <a:off x="6210300" y="52578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ERP cap; award still on hold</a:t>
            </a:r>
            <a:endParaRPr lang="en-US"/>
          </a:p>
        </p:txBody>
      </p:sp>
      <p:sp>
        <p:nvSpPr>
          <p:cNvPr id="16" name="Rectangle 15">
            <a:extLst>
              <a:ext uri="{FF2B5EF4-FFF2-40B4-BE49-F238E27FC236}">
                <a16:creationId xmlns:a16="http://schemas.microsoft.com/office/drawing/2014/main" id="{7386AF76-888A-6BF5-F7C5-923D78B4B0DF}"/>
              </a:ext>
            </a:extLst>
          </p:cNvPr>
          <p:cNvSpPr/>
          <p:nvPr/>
        </p:nvSpPr>
        <p:spPr>
          <a:xfrm>
            <a:off x="9086850" y="52578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Days ZAG-5 overdue at close</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6F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F857104-7E2F-9F9E-5C66-AC802901BA56}"/>
              </a:ext>
            </a:extLst>
          </p:cNvPr>
          <p:cNvSpPr/>
          <p:nvPr/>
        </p:nvSpPr>
        <p:spPr>
          <a:xfrm>
            <a:off x="457200" y="457200"/>
            <a:ext cx="26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F3A6E"/>
                </a:solidFill>
                <a:effectLst/>
                <a:latin typeface="Trebuchet MS" panose="020B0603020202020204" pitchFamily="34" charset="0"/>
              </a:rPr>
              <a:t>DELIVERY SCORECARD</a:t>
            </a:r>
            <a:endParaRPr lang="en-US"/>
          </a:p>
        </p:txBody>
      </p:sp>
      <p:sp>
        <p:nvSpPr>
          <p:cNvPr id="18" name="Rectangle 17">
            <a:extLst>
              <a:ext uri="{FF2B5EF4-FFF2-40B4-BE49-F238E27FC236}">
                <a16:creationId xmlns:a16="http://schemas.microsoft.com/office/drawing/2014/main" id="{754E74C4-8482-C43A-4672-37CA98D2D682}"/>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182F"/>
                </a:solidFill>
                <a:effectLst/>
                <a:latin typeface="Trebuchet MS" panose="020B0603020202020204" pitchFamily="34" charset="0"/>
              </a:rPr>
              <a:t>Procurement artefacts landed; every governance control slipped the quarter</a:t>
            </a:r>
            <a:endParaRPr lang="en-US"/>
          </a:p>
        </p:txBody>
      </p:sp>
      <p:graphicFrame>
        <p:nvGraphicFramePr>
          <p:cNvPr id="3" name="Table 2">
            <a:extLst>
              <a:ext uri="{FF2B5EF4-FFF2-40B4-BE49-F238E27FC236}">
                <a16:creationId xmlns:a16="http://schemas.microsoft.com/office/drawing/2014/main" id="{22BF2F3C-918D-4F4A-8548-4DD26A160B17}"/>
              </a:ext>
            </a:extLst>
          </p:cNvPr>
          <p:cNvGraphicFramePr>
            <a:graphicFrameLocks noGrp="1"/>
          </p:cNvGraphicFramePr>
          <p:nvPr/>
        </p:nvGraphicFramePr>
        <p:xfrm>
          <a:off x="2032000" y="2209800"/>
          <a:ext cx="8127999" cy="292608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247754824"/>
                    </a:ext>
                  </a:extLst>
                </a:gridCol>
                <a:gridCol w="2709333">
                  <a:extLst>
                    <a:ext uri="{9D8B030D-6E8A-4147-A177-3AD203B41FA5}">
                      <a16:colId xmlns:a16="http://schemas.microsoft.com/office/drawing/2014/main" val="2179930055"/>
                    </a:ext>
                  </a:extLst>
                </a:gridCol>
                <a:gridCol w="2709333">
                  <a:extLst>
                    <a:ext uri="{9D8B030D-6E8A-4147-A177-3AD203B41FA5}">
                      <a16:colId xmlns:a16="http://schemas.microsoft.com/office/drawing/2014/main" val="3697465757"/>
                    </a:ext>
                  </a:extLst>
                </a:gridCol>
              </a:tblGrid>
              <a:tr h="0">
                <a:tc>
                  <a:txBody>
                    <a:bodyPr/>
                    <a:lstStyle/>
                    <a:p>
                      <a:pPr>
                        <a:buNone/>
                      </a:pPr>
                      <a:r>
                        <a:rPr lang="en-US" b="1">
                          <a:solidFill>
                            <a:srgbClr val="FFFFFF"/>
                          </a:solidFill>
                          <a:effectLst/>
                        </a:rPr>
                        <a:t>Workstream</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Outcome in the quarter</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Status</a:t>
                      </a:r>
                    </a:p>
                  </a:txBody>
                  <a:tcPr anchor="ctr">
                    <a:lnL>
                      <a:noFill/>
                    </a:lnL>
                    <a:lnR>
                      <a:noFill/>
                    </a:lnR>
                    <a:lnT>
                      <a:noFill/>
                    </a:lnT>
                    <a:lnB>
                      <a:noFill/>
                    </a:lnB>
                    <a:solidFill>
                      <a:srgbClr val="1F3864"/>
                    </a:solidFill>
                  </a:tcPr>
                </a:tc>
                <a:extLst>
                  <a:ext uri="{0D108BD9-81ED-4DB2-BD59-A6C34878D82A}">
                    <a16:rowId xmlns:a16="http://schemas.microsoft.com/office/drawing/2014/main" val="168652351"/>
                  </a:ext>
                </a:extLst>
              </a:tr>
              <a:tr h="0">
                <a:tc>
                  <a:txBody>
                    <a:bodyPr/>
                    <a:lstStyle/>
                    <a:p>
                      <a:pPr>
                        <a:buNone/>
                      </a:pPr>
                      <a:r>
                        <a:rPr lang="en-US"/>
                        <a:t>Compliance readiness</a:t>
                      </a:r>
                    </a:p>
                  </a:txBody>
                  <a:tcPr anchor="ctr">
                    <a:lnL>
                      <a:noFill/>
                    </a:lnL>
                    <a:lnR>
                      <a:noFill/>
                    </a:lnR>
                    <a:lnT>
                      <a:noFill/>
                    </a:lnT>
                    <a:lnB>
                      <a:noFill/>
                    </a:lnB>
                    <a:noFill/>
                  </a:tcPr>
                </a:tc>
                <a:tc>
                  <a:txBody>
                    <a:bodyPr/>
                    <a:lstStyle/>
                    <a:p>
                      <a:pPr>
                        <a:buNone/>
                      </a:pPr>
                      <a:r>
                        <a:rPr lang="en-US"/>
                        <a:t>9 gaps, 3 critical</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extLst>
                  <a:ext uri="{0D108BD9-81ED-4DB2-BD59-A6C34878D82A}">
                    <a16:rowId xmlns:a16="http://schemas.microsoft.com/office/drawing/2014/main" val="2204954020"/>
                  </a:ext>
                </a:extLst>
              </a:tr>
              <a:tr h="0">
                <a:tc>
                  <a:txBody>
                    <a:bodyPr/>
                    <a:lstStyle/>
                    <a:p>
                      <a:pPr>
                        <a:buNone/>
                      </a:pPr>
                      <a:r>
                        <a:rPr lang="en-US"/>
                        <a:t>ERP procurement</a:t>
                      </a:r>
                    </a:p>
                  </a:txBody>
                  <a:tcPr anchor="ctr">
                    <a:lnL>
                      <a:noFill/>
                    </a:lnL>
                    <a:lnR>
                      <a:noFill/>
                    </a:lnR>
                    <a:lnT>
                      <a:noFill/>
                    </a:lnT>
                    <a:lnB>
                      <a:noFill/>
                    </a:lnB>
                    <a:noFill/>
                  </a:tcPr>
                </a:tc>
                <a:tc>
                  <a:txBody>
                    <a:bodyPr/>
                    <a:lstStyle/>
                    <a:p>
                      <a:pPr>
                        <a:buNone/>
                      </a:pPr>
                      <a:r>
                        <a:rPr lang="en-US"/>
                        <a:t>3 vendors scored</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extLst>
                  <a:ext uri="{0D108BD9-81ED-4DB2-BD59-A6C34878D82A}">
                    <a16:rowId xmlns:a16="http://schemas.microsoft.com/office/drawing/2014/main" val="3911680220"/>
                  </a:ext>
                </a:extLst>
              </a:tr>
              <a:tr h="0">
                <a:tc>
                  <a:txBody>
                    <a:bodyPr/>
                    <a:lstStyle/>
                    <a:p>
                      <a:pPr>
                        <a:buNone/>
                      </a:pPr>
                      <a:r>
                        <a:rPr lang="en-US"/>
                        <a:t>ERP award gate</a:t>
                      </a:r>
                    </a:p>
                  </a:txBody>
                  <a:tcPr anchor="ctr">
                    <a:lnL>
                      <a:noFill/>
                    </a:lnL>
                    <a:lnR>
                      <a:noFill/>
                    </a:lnR>
                    <a:lnT>
                      <a:noFill/>
                    </a:lnT>
                    <a:lnB>
                      <a:noFill/>
                    </a:lnB>
                    <a:noFill/>
                  </a:tcPr>
                </a:tc>
                <a:tc>
                  <a:txBody>
                    <a:bodyPr/>
                    <a:lstStyle/>
                    <a:p>
                      <a:pPr>
                        <a:buNone/>
                      </a:pPr>
                      <a:r>
                        <a:rPr lang="en-US"/>
                        <a:t>Bidder evidence missing</a:t>
                      </a:r>
                    </a:p>
                  </a:txBody>
                  <a:tcPr anchor="ctr">
                    <a:lnL>
                      <a:noFill/>
                    </a:lnL>
                    <a:lnR>
                      <a:noFill/>
                    </a:lnR>
                    <a:lnT>
                      <a:noFill/>
                    </a:lnT>
                    <a:lnB>
                      <a:noFill/>
                    </a:lnB>
                    <a:noFill/>
                  </a:tcPr>
                </a:tc>
                <a:tc>
                  <a:txBody>
                    <a:bodyPr/>
                    <a:lstStyle/>
                    <a:p>
                      <a:pPr>
                        <a:buNone/>
                      </a:pPr>
                      <a:r>
                        <a:rPr lang="en-US"/>
                        <a:t>Blocked</a:t>
                      </a:r>
                    </a:p>
                  </a:txBody>
                  <a:tcPr anchor="ctr">
                    <a:lnL>
                      <a:noFill/>
                    </a:lnL>
                    <a:lnR>
                      <a:noFill/>
                    </a:lnR>
                    <a:lnT>
                      <a:noFill/>
                    </a:lnT>
                    <a:lnB>
                      <a:noFill/>
                    </a:lnB>
                    <a:noFill/>
                  </a:tcPr>
                </a:tc>
                <a:extLst>
                  <a:ext uri="{0D108BD9-81ED-4DB2-BD59-A6C34878D82A}">
                    <a16:rowId xmlns:a16="http://schemas.microsoft.com/office/drawing/2014/main" val="1913040557"/>
                  </a:ext>
                </a:extLst>
              </a:tr>
              <a:tr h="0">
                <a:tc>
                  <a:txBody>
                    <a:bodyPr/>
                    <a:lstStyle/>
                    <a:p>
                      <a:pPr>
                        <a:buNone/>
                      </a:pPr>
                      <a:r>
                        <a:rPr lang="en-US"/>
                        <a:t>AI agent governance</a:t>
                      </a:r>
                    </a:p>
                  </a:txBody>
                  <a:tcPr anchor="ctr">
                    <a:lnL>
                      <a:noFill/>
                    </a:lnL>
                    <a:lnR>
                      <a:noFill/>
                    </a:lnR>
                    <a:lnT>
                      <a:noFill/>
                    </a:lnT>
                    <a:lnB>
                      <a:noFill/>
                    </a:lnB>
                    <a:noFill/>
                  </a:tcPr>
                </a:tc>
                <a:tc>
                  <a:txBody>
                    <a:bodyPr/>
                    <a:lstStyle/>
                    <a:p>
                      <a:pPr>
                        <a:buNone/>
                      </a:pPr>
                      <a:r>
                        <a:rPr lang="en-US"/>
                        <a:t>ZAG-5 overdue 47 days</a:t>
                      </a:r>
                    </a:p>
                  </a:txBody>
                  <a:tcPr anchor="ctr">
                    <a:lnL>
                      <a:noFill/>
                    </a:lnL>
                    <a:lnR>
                      <a:noFill/>
                    </a:lnR>
                    <a:lnT>
                      <a:noFill/>
                    </a:lnT>
                    <a:lnB>
                      <a:noFill/>
                    </a:lnB>
                    <a:noFill/>
                  </a:tcPr>
                </a:tc>
                <a:tc>
                  <a:txBody>
                    <a:bodyPr/>
                    <a:lstStyle/>
                    <a:p>
                      <a:pPr>
                        <a:buNone/>
                      </a:pPr>
                      <a:r>
                        <a:rPr lang="en-US"/>
                        <a:t>Off track</a:t>
                      </a:r>
                    </a:p>
                  </a:txBody>
                  <a:tcPr anchor="ctr">
                    <a:lnL>
                      <a:noFill/>
                    </a:lnL>
                    <a:lnR>
                      <a:noFill/>
                    </a:lnR>
                    <a:lnT>
                      <a:noFill/>
                    </a:lnT>
                    <a:lnB>
                      <a:noFill/>
                    </a:lnB>
                    <a:noFill/>
                  </a:tcPr>
                </a:tc>
                <a:extLst>
                  <a:ext uri="{0D108BD9-81ED-4DB2-BD59-A6C34878D82A}">
                    <a16:rowId xmlns:a16="http://schemas.microsoft.com/office/drawing/2014/main" val="415211073"/>
                  </a:ext>
                </a:extLst>
              </a:tr>
              <a:tr h="0">
                <a:tc>
                  <a:txBody>
                    <a:bodyPr/>
                    <a:lstStyle/>
                    <a:p>
                      <a:pPr>
                        <a:buNone/>
                      </a:pPr>
                      <a:r>
                        <a:rPr lang="en-US"/>
                        <a:t>Platform operations</a:t>
                      </a:r>
                    </a:p>
                  </a:txBody>
                  <a:tcPr anchor="ctr">
                    <a:lnL>
                      <a:noFill/>
                    </a:lnL>
                    <a:lnR>
                      <a:noFill/>
                    </a:lnR>
                    <a:lnT>
                      <a:noFill/>
                    </a:lnT>
                    <a:lnB>
                      <a:noFill/>
                    </a:lnB>
                    <a:noFill/>
                  </a:tcPr>
                </a:tc>
                <a:tc>
                  <a:txBody>
                    <a:bodyPr/>
                    <a:lstStyle/>
                    <a:p>
                      <a:pPr>
                        <a:buNone/>
                      </a:pPr>
                      <a:r>
                        <a:rPr lang="en-US"/>
                        <a:t>Approval flow down 21 Jul</a:t>
                      </a:r>
                    </a:p>
                  </a:txBody>
                  <a:tcPr anchor="ctr">
                    <a:lnL>
                      <a:noFill/>
                    </a:lnL>
                    <a:lnR>
                      <a:noFill/>
                    </a:lnR>
                    <a:lnT>
                      <a:noFill/>
                    </a:lnT>
                    <a:lnB>
                      <a:noFill/>
                    </a:lnB>
                    <a:noFill/>
                  </a:tcPr>
                </a:tc>
                <a:tc>
                  <a:txBody>
                    <a:bodyPr/>
                    <a:lstStyle/>
                    <a:p>
                      <a:pPr>
                        <a:buNone/>
                      </a:pPr>
                      <a:r>
                        <a:rPr lang="en-US"/>
                        <a:t>Off track</a:t>
                      </a:r>
                    </a:p>
                  </a:txBody>
                  <a:tcPr anchor="ctr">
                    <a:lnL>
                      <a:noFill/>
                    </a:lnL>
                    <a:lnR>
                      <a:noFill/>
                    </a:lnR>
                    <a:lnT>
                      <a:noFill/>
                    </a:lnT>
                    <a:lnB>
                      <a:noFill/>
                    </a:lnB>
                    <a:noFill/>
                  </a:tcPr>
                </a:tc>
                <a:extLst>
                  <a:ext uri="{0D108BD9-81ED-4DB2-BD59-A6C34878D82A}">
                    <a16:rowId xmlns:a16="http://schemas.microsoft.com/office/drawing/2014/main" val="865323703"/>
                  </a:ext>
                </a:extLst>
              </a:tr>
              <a:tr h="0">
                <a:tc>
                  <a:txBody>
                    <a:bodyPr/>
                    <a:lstStyle/>
                    <a:p>
                      <a:pPr>
                        <a:buNone/>
                      </a:pPr>
                      <a:r>
                        <a:rPr lang="en-US"/>
                        <a:t>Zava S2P agent</a:t>
                      </a:r>
                    </a:p>
                  </a:txBody>
                  <a:tcPr anchor="ctr">
                    <a:lnL>
                      <a:noFill/>
                    </a:lnL>
                    <a:lnR>
                      <a:noFill/>
                    </a:lnR>
                    <a:lnT>
                      <a:noFill/>
                    </a:lnT>
                    <a:lnB>
                      <a:noFill/>
                    </a:lnB>
                    <a:noFill/>
                  </a:tcPr>
                </a:tc>
                <a:tc>
                  <a:txBody>
                    <a:bodyPr/>
                    <a:lstStyle/>
                    <a:p>
                      <a:pPr>
                        <a:buNone/>
                      </a:pPr>
                      <a:r>
                        <a:rPr lang="en-US"/>
                        <a:t>Status open 131 days</a:t>
                      </a:r>
                    </a:p>
                  </a:txBody>
                  <a:tcPr anchor="ctr">
                    <a:lnL>
                      <a:noFill/>
                    </a:lnL>
                    <a:lnR>
                      <a:noFill/>
                    </a:lnR>
                    <a:lnT>
                      <a:noFill/>
                    </a:lnT>
                    <a:lnB>
                      <a:noFill/>
                    </a:lnB>
                    <a:noFill/>
                  </a:tcPr>
                </a:tc>
                <a:tc>
                  <a:txBody>
                    <a:bodyPr/>
                    <a:lstStyle/>
                    <a:p>
                      <a:pPr>
                        <a:buNone/>
                      </a:pPr>
                      <a:r>
                        <a:rPr lang="en-US"/>
                        <a:t>At risk</a:t>
                      </a:r>
                    </a:p>
                  </a:txBody>
                  <a:tcPr anchor="ctr">
                    <a:lnL>
                      <a:noFill/>
                    </a:lnL>
                    <a:lnR>
                      <a:noFill/>
                    </a:lnR>
                    <a:lnT>
                      <a:noFill/>
                    </a:lnT>
                    <a:lnB>
                      <a:noFill/>
                    </a:lnB>
                    <a:noFill/>
                  </a:tcPr>
                </a:tc>
                <a:extLst>
                  <a:ext uri="{0D108BD9-81ED-4DB2-BD59-A6C34878D82A}">
                    <a16:rowId xmlns:a16="http://schemas.microsoft.com/office/drawing/2014/main" val="2804929064"/>
                  </a:ext>
                </a:extLst>
              </a:tr>
              <a:tr h="0">
                <a:tc>
                  <a:txBody>
                    <a:bodyPr/>
                    <a:lstStyle/>
                    <a:p>
                      <a:pPr>
                        <a:buNone/>
                      </a:pPr>
                      <a:r>
                        <a:rPr lang="en-US"/>
                        <a:t>Agent enablement</a:t>
                      </a:r>
                    </a:p>
                  </a:txBody>
                  <a:tcPr anchor="ctr">
                    <a:lnL>
                      <a:noFill/>
                    </a:lnL>
                    <a:lnR>
                      <a:noFill/>
                    </a:lnR>
                    <a:lnT>
                      <a:noFill/>
                    </a:lnT>
                    <a:lnB>
                      <a:noFill/>
                    </a:lnB>
                    <a:noFill/>
                  </a:tcPr>
                </a:tc>
                <a:tc>
                  <a:txBody>
                    <a:bodyPr/>
                    <a:lstStyle/>
                    <a:p>
                      <a:pPr>
                        <a:buNone/>
                      </a:pPr>
                      <a:r>
                        <a:rPr lang="en-US"/>
                        <a:t>5 sessions, all in April</a:t>
                      </a:r>
                    </a:p>
                  </a:txBody>
                  <a:tcPr anchor="ctr">
                    <a:lnL>
                      <a:noFill/>
                    </a:lnL>
                    <a:lnR>
                      <a:noFill/>
                    </a:lnR>
                    <a:lnT>
                      <a:noFill/>
                    </a:lnT>
                    <a:lnB>
                      <a:noFill/>
                    </a:lnB>
                    <a:noFill/>
                  </a:tcPr>
                </a:tc>
                <a:tc>
                  <a:txBody>
                    <a:bodyPr/>
                    <a:lstStyle/>
                    <a:p>
                      <a:pPr>
                        <a:buNone/>
                      </a:pPr>
                      <a:r>
                        <a:rPr lang="en-US"/>
                        <a:t>At risk</a:t>
                      </a:r>
                    </a:p>
                  </a:txBody>
                  <a:tcPr anchor="ctr">
                    <a:lnL>
                      <a:noFill/>
                    </a:lnL>
                    <a:lnR>
                      <a:noFill/>
                    </a:lnR>
                    <a:lnT>
                      <a:noFill/>
                    </a:lnT>
                    <a:lnB>
                      <a:noFill/>
                    </a:lnB>
                    <a:noFill/>
                  </a:tcPr>
                </a:tc>
                <a:extLst>
                  <a:ext uri="{0D108BD9-81ED-4DB2-BD59-A6C34878D82A}">
                    <a16:rowId xmlns:a16="http://schemas.microsoft.com/office/drawing/2014/main" val="54282631"/>
                  </a:ext>
                </a:extLst>
              </a:tr>
            </a:tbl>
          </a:graphicData>
        </a:graphic>
      </p:graphicFrame>
      <p:sp>
        <p:nvSpPr>
          <p:cNvPr id="51" name="Rectangle 50">
            <a:extLst>
              <a:ext uri="{FF2B5EF4-FFF2-40B4-BE49-F238E27FC236}">
                <a16:creationId xmlns:a16="http://schemas.microsoft.com/office/drawing/2014/main" id="{DCE2970F-4D5B-9834-C17D-312066F8F51A}"/>
              </a:ext>
            </a:extLst>
          </p:cNvPr>
          <p:cNvSpPr/>
          <p:nvPr/>
        </p:nvSpPr>
        <p:spPr>
          <a:xfrm>
            <a:off x="457200" y="559308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70"/>
                </a:solidFill>
                <a:effectLst/>
                <a:latin typeface="Calibri" panose="020F0502020204030204" pitchFamily="34" charset="0"/>
              </a:rPr>
              <a:t>Sources: Jira ZAVA AI Governance items ZAG-1 to ZAG-6; Daily Task Digests, 21 July – 6 September 2026; Executive_Procurement_Brief_ERP_Integration_2026; Compliance Readiness Brief, 7 September 2026.</a:t>
            </a:r>
            <a:endParaRPr lang="en-US"/>
          </a:p>
        </p:txBody>
      </p:sp>
    </p:spTree>
    <p:extLst>
      <p:ext uri="{BB962C8B-B14F-4D97-AF65-F5344CB8AC3E}">
        <p14:creationId xmlns:p14="http://schemas.microsoft.com/office/powerpoint/2010/main" val="947968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5ABDBA35-1430-9E09-A0A3-9056EE311EDA}"/>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182F"/>
                </a:solidFill>
                <a:effectLst/>
                <a:latin typeface="Trebuchet MS" panose="020B0603020202020204" pitchFamily="34" charset="0"/>
              </a:rPr>
              <a:t>The market is scaling agents far faster than it is governing them</a:t>
            </a:r>
            <a:endParaRPr lang="en-US"/>
          </a:p>
        </p:txBody>
      </p:sp>
      <p:graphicFrame>
        <p:nvGraphicFramePr>
          <p:cNvPr id="4" name="Chart 3">
            <a:extLst>
              <a:ext uri="{FF2B5EF4-FFF2-40B4-BE49-F238E27FC236}">
                <a16:creationId xmlns:a16="http://schemas.microsoft.com/office/drawing/2014/main" id="{7D3EBE4A-22C8-3971-368F-5401D06A4150}"/>
              </a:ext>
            </a:extLst>
          </p:cNvPr>
          <p:cNvGraphicFramePr/>
          <p:nvPr/>
        </p:nvGraphicFramePr>
        <p:xfrm>
          <a:off x="1143000" y="1600200"/>
          <a:ext cx="99060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50" name="Rectangle 49">
            <a:extLst>
              <a:ext uri="{FF2B5EF4-FFF2-40B4-BE49-F238E27FC236}">
                <a16:creationId xmlns:a16="http://schemas.microsoft.com/office/drawing/2014/main" id="{471D648E-12D8-8CB7-2943-39C31E9ACFC2}"/>
              </a:ext>
            </a:extLst>
          </p:cNvPr>
          <p:cNvSpPr/>
          <p:nvPr/>
        </p:nvSpPr>
        <p:spPr>
          <a:xfrm>
            <a:off x="457200" y="4983480"/>
            <a:ext cx="112776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570"/>
                </a:solidFill>
                <a:effectLst/>
                <a:latin typeface="Calibri" panose="020F0502020204030204" pitchFamily="34" charset="0"/>
              </a:rPr>
              <a:t>Confirmed AI-agent security incident 47% · Large enterprises scaling agents 40%, up from 27% · Formal agent governance policy 31% · Mature agentic-AI governance model 21%</a:t>
            </a:r>
          </a:p>
          <a:p>
            <a:pPr>
              <a:buNone/>
            </a:pPr>
            <a:r>
              <a:rPr lang="en-US" sz="1400">
                <a:solidFill>
                  <a:srgbClr val="4A5570"/>
                </a:solidFill>
                <a:effectLst/>
                <a:latin typeface="Calibri" panose="020F0502020204030204" pitchFamily="34" charset="0"/>
              </a:rPr>
              <a:t>Gartner forecasts 40% of enterprise applications will embed task-specific AI agents by end 2026, up from under 5%, and that over 40% of agentic AI projects will be cancelled by end 2027.</a:t>
            </a:r>
          </a:p>
          <a:p>
            <a:pPr>
              <a:buNone/>
            </a:pPr>
            <a:r>
              <a:rPr lang="en-US" sz="1400">
                <a:solidFill>
                  <a:srgbClr val="4A5570"/>
                </a:solidFill>
                <a:effectLst/>
                <a:latin typeface="Calibri" panose="020F0502020204030204" pitchFamily="34" charset="0"/>
              </a:rPr>
              <a:t>Sources: McKinsey, The State of AI, August 2026; Deloitte, AI agents scaling faster, n=3,235; Cloud Security Alliance, 2026; Gartner press releases, 26 August 2025 and 25 June 2025.</a:t>
            </a:r>
            <a:endParaRPr lang="en-US"/>
          </a:p>
        </p:txBody>
      </p:sp>
    </p:spTree>
    <p:extLst>
      <p:ext uri="{BB962C8B-B14F-4D97-AF65-F5344CB8AC3E}">
        <p14:creationId xmlns:p14="http://schemas.microsoft.com/office/powerpoint/2010/main" val="232309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6FA"/>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6BFBCCB-B436-0F1E-D6EC-2CF38F900301}"/>
              </a:ext>
            </a:extLst>
          </p:cNvPr>
          <p:cNvSpPr/>
          <p:nvPr/>
        </p:nvSpPr>
        <p:spPr>
          <a:xfrm>
            <a:off x="457200" y="457200"/>
            <a:ext cx="19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C8102E"/>
                </a:solidFill>
                <a:effectLst/>
                <a:latin typeface="Trebuchet MS" panose="020B0603020202020204" pitchFamily="34" charset="0"/>
              </a:rPr>
              <a:t>RISKS AND ISSUES</a:t>
            </a:r>
            <a:endParaRPr lang="en-US"/>
          </a:p>
        </p:txBody>
      </p:sp>
      <p:sp>
        <p:nvSpPr>
          <p:cNvPr id="22" name="Rectangle 21">
            <a:extLst>
              <a:ext uri="{FF2B5EF4-FFF2-40B4-BE49-F238E27FC236}">
                <a16:creationId xmlns:a16="http://schemas.microsoft.com/office/drawing/2014/main" id="{ADAAB3CB-582E-AE54-BEB2-4A035BB2A41A}"/>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182F"/>
                </a:solidFill>
                <a:effectLst/>
                <a:latin typeface="Trebuchet MS" panose="020B0603020202020204" pitchFamily="34" charset="0"/>
              </a:rPr>
              <a:t>Three critical gaps carry regulatory dates inside the next ninety days</a:t>
            </a:r>
            <a:endParaRPr lang="en-US"/>
          </a:p>
        </p:txBody>
      </p:sp>
      <p:sp>
        <p:nvSpPr>
          <p:cNvPr id="23" name="Rectangle 22">
            <a:extLst>
              <a:ext uri="{FF2B5EF4-FFF2-40B4-BE49-F238E27FC236}">
                <a16:creationId xmlns:a16="http://schemas.microsoft.com/office/drawing/2014/main" id="{2D94D9C2-32AA-56F8-DA8A-526335498F26}"/>
              </a:ext>
            </a:extLst>
          </p:cNvPr>
          <p:cNvSpPr/>
          <p:nvPr/>
        </p:nvSpPr>
        <p:spPr>
          <a:xfrm>
            <a:off x="457200" y="2209800"/>
            <a:ext cx="3606800" cy="1203960"/>
          </a:xfrm>
          <a:prstGeom prst="rect">
            <a:avLst/>
          </a:prstGeom>
          <a:solidFill>
            <a:srgbClr val="C81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ARTICLE 50 TRANSPARENCY</a:t>
            </a:r>
          </a:p>
          <a:p>
            <a:pPr>
              <a:buNone/>
            </a:pPr>
            <a:r>
              <a:rPr lang="en-US" sz="1400">
                <a:solidFill>
                  <a:srgbClr val="FFFFFF"/>
                </a:solidFill>
                <a:effectLst/>
                <a:latin typeface="Calibri" panose="020F0502020204030204" pitchFamily="34" charset="0"/>
              </a:rPr>
              <a:t>AI disclosure has applied since 2 Aug 2026 and the marking grace ends 2 Dec. No control mapped.</a:t>
            </a:r>
            <a:endParaRPr lang="en-US"/>
          </a:p>
        </p:txBody>
      </p:sp>
      <p:sp>
        <p:nvSpPr>
          <p:cNvPr id="24" name="Rectangle 23">
            <a:extLst>
              <a:ext uri="{FF2B5EF4-FFF2-40B4-BE49-F238E27FC236}">
                <a16:creationId xmlns:a16="http://schemas.microsoft.com/office/drawing/2014/main" id="{0115085A-2F16-FF99-A642-A6F529B0C039}"/>
              </a:ext>
            </a:extLst>
          </p:cNvPr>
          <p:cNvSpPr/>
          <p:nvPr/>
        </p:nvSpPr>
        <p:spPr>
          <a:xfrm>
            <a:off x="4292600" y="2209800"/>
            <a:ext cx="3606800" cy="1203960"/>
          </a:xfrm>
          <a:prstGeom prst="rect">
            <a:avLst/>
          </a:prstGeom>
          <a:solidFill>
            <a:srgbClr val="C81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AGENT BEHAVIOUR CRITERIA</a:t>
            </a:r>
          </a:p>
          <a:p>
            <a:pPr>
              <a:buNone/>
            </a:pPr>
            <a:r>
              <a:rPr lang="en-US" sz="1400">
                <a:solidFill>
                  <a:srgbClr val="FFFFFF"/>
                </a:solidFill>
                <a:effectLst/>
                <a:latin typeface="Calibri" panose="020F0502020204030204" pitchFamily="34" charset="0"/>
              </a:rPr>
              <a:t>ZAG-5 overdue from 21 July through 6 September. Blocks any Article 50 readiness claim.</a:t>
            </a:r>
            <a:endParaRPr lang="en-US"/>
          </a:p>
        </p:txBody>
      </p:sp>
      <p:sp>
        <p:nvSpPr>
          <p:cNvPr id="25" name="Rectangle 24">
            <a:extLst>
              <a:ext uri="{FF2B5EF4-FFF2-40B4-BE49-F238E27FC236}">
                <a16:creationId xmlns:a16="http://schemas.microsoft.com/office/drawing/2014/main" id="{2065A9AC-57AF-1AA4-073F-1C76D74D3866}"/>
              </a:ext>
            </a:extLst>
          </p:cNvPr>
          <p:cNvSpPr/>
          <p:nvPr/>
        </p:nvSpPr>
        <p:spPr>
          <a:xfrm>
            <a:off x="8128000" y="2209800"/>
            <a:ext cx="3606800" cy="1203960"/>
          </a:xfrm>
          <a:prstGeom prst="rect">
            <a:avLst/>
          </a:prstGeom>
          <a:solidFill>
            <a:srgbClr val="C81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PROHIBITED-USE SCREENING</a:t>
            </a:r>
          </a:p>
          <a:p>
            <a:pPr>
              <a:buNone/>
            </a:pPr>
            <a:r>
              <a:rPr lang="en-US" sz="1400">
                <a:solidFill>
                  <a:srgbClr val="FFFFFF"/>
                </a:solidFill>
                <a:effectLst/>
                <a:latin typeface="Calibri" panose="020F0502020204030204" pitchFamily="34" charset="0"/>
              </a:rPr>
              <a:t>New Article 5 ban on NCII and CSAM. Filter configuration unstarted; period ends 2 Dec.</a:t>
            </a:r>
            <a:endParaRPr lang="en-US"/>
          </a:p>
        </p:txBody>
      </p:sp>
      <p:sp>
        <p:nvSpPr>
          <p:cNvPr id="26" name="Rectangle 25">
            <a:extLst>
              <a:ext uri="{FF2B5EF4-FFF2-40B4-BE49-F238E27FC236}">
                <a16:creationId xmlns:a16="http://schemas.microsoft.com/office/drawing/2014/main" id="{5C5CAD0D-C686-B623-42A0-83A700FC87F8}"/>
              </a:ext>
            </a:extLst>
          </p:cNvPr>
          <p:cNvSpPr/>
          <p:nvPr/>
        </p:nvSpPr>
        <p:spPr>
          <a:xfrm>
            <a:off x="457200" y="3688080"/>
            <a:ext cx="3606800" cy="1203960"/>
          </a:xfrm>
          <a:prstGeom prst="rect">
            <a:avLst/>
          </a:prstGeom>
          <a:solidFill>
            <a:srgbClr val="1F3A6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ERP PROCESSOR EVIDENCE</a:t>
            </a:r>
          </a:p>
          <a:p>
            <a:pPr>
              <a:buNone/>
            </a:pPr>
            <a:r>
              <a:rPr lang="en-US" sz="1400">
                <a:solidFill>
                  <a:srgbClr val="FFFFFF"/>
                </a:solidFill>
                <a:effectLst/>
                <a:latin typeface="Calibri" panose="020F0502020204030204" pitchFamily="34" charset="0"/>
              </a:rPr>
              <a:t>GDPR, ISO 27001 and SOC 2 missing for all three bidders. Award must not advance.</a:t>
            </a:r>
            <a:endParaRPr lang="en-US"/>
          </a:p>
        </p:txBody>
      </p:sp>
      <p:sp>
        <p:nvSpPr>
          <p:cNvPr id="27" name="Rectangle 26">
            <a:extLst>
              <a:ext uri="{FF2B5EF4-FFF2-40B4-BE49-F238E27FC236}">
                <a16:creationId xmlns:a16="http://schemas.microsoft.com/office/drawing/2014/main" id="{5A9E36E9-6448-A4BA-51CF-CA8C96C64D78}"/>
              </a:ext>
            </a:extLst>
          </p:cNvPr>
          <p:cNvSpPr/>
          <p:nvPr/>
        </p:nvSpPr>
        <p:spPr>
          <a:xfrm>
            <a:off x="4292600" y="3688080"/>
            <a:ext cx="3606800" cy="1203960"/>
          </a:xfrm>
          <a:prstGeom prst="rect">
            <a:avLst/>
          </a:prstGeom>
          <a:solidFill>
            <a:srgbClr val="1F3A6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SYSTEMS OF RECORD</a:t>
            </a:r>
          </a:p>
          <a:p>
            <a:pPr>
              <a:buNone/>
            </a:pPr>
            <a:r>
              <a:rPr lang="en-US" sz="1400">
                <a:solidFill>
                  <a:srgbClr val="FFFFFF"/>
                </a:solidFill>
                <a:effectLst/>
                <a:latin typeface="Calibri" panose="020F0502020204030204" pitchFamily="34" charset="0"/>
              </a:rPr>
              <a:t>ServiceNow connector flagged 21 Aug as compliance risk, Jira 12 Aug as data-integrity risk.</a:t>
            </a:r>
            <a:endParaRPr lang="en-US"/>
          </a:p>
        </p:txBody>
      </p:sp>
      <p:sp>
        <p:nvSpPr>
          <p:cNvPr id="28" name="Rectangle 27">
            <a:extLst>
              <a:ext uri="{FF2B5EF4-FFF2-40B4-BE49-F238E27FC236}">
                <a16:creationId xmlns:a16="http://schemas.microsoft.com/office/drawing/2014/main" id="{66A274E7-99C0-B4C6-00D5-CCAFB9AA366C}"/>
              </a:ext>
            </a:extLst>
          </p:cNvPr>
          <p:cNvSpPr/>
          <p:nvPr/>
        </p:nvSpPr>
        <p:spPr>
          <a:xfrm>
            <a:off x="8128000" y="3688080"/>
            <a:ext cx="3606800" cy="1203960"/>
          </a:xfrm>
          <a:prstGeom prst="rect">
            <a:avLst/>
          </a:prstGeom>
          <a:solidFill>
            <a:srgbClr val="1F3A6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APPROVAL FLOW DOWN</a:t>
            </a:r>
          </a:p>
          <a:p>
            <a:pPr>
              <a:buNone/>
            </a:pPr>
            <a:r>
              <a:rPr lang="en-US" sz="1400">
                <a:solidFill>
                  <a:srgbClr val="FFFFFF"/>
                </a:solidFill>
                <a:effectLst/>
                <a:latin typeface="Calibri" panose="020F0502020204030204" pitchFamily="34" charset="0"/>
              </a:rPr>
              <a:t>Cowork Plan Approval failing since 21 July; approvals cannot be created. Unresolved at close.</a:t>
            </a:r>
            <a:endParaRPr lang="en-US"/>
          </a:p>
        </p:txBody>
      </p:sp>
      <p:sp>
        <p:nvSpPr>
          <p:cNvPr id="29" name="Rectangle 28">
            <a:extLst>
              <a:ext uri="{FF2B5EF4-FFF2-40B4-BE49-F238E27FC236}">
                <a16:creationId xmlns:a16="http://schemas.microsoft.com/office/drawing/2014/main" id="{C848518C-F00A-0813-7106-B7DF972C7AFB}"/>
              </a:ext>
            </a:extLst>
          </p:cNvPr>
          <p:cNvSpPr/>
          <p:nvPr/>
        </p:nvSpPr>
        <p:spPr>
          <a:xfrm>
            <a:off x="457200" y="507492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0182F"/>
                </a:solidFill>
                <a:effectLst/>
                <a:latin typeface="Calibri" panose="020F0502020204030204" pitchFamily="34" charset="0"/>
              </a:rPr>
              <a:t>Severity reflects the date each obligation bites, not the effort to close it.</a:t>
            </a:r>
          </a:p>
          <a:p>
            <a:pPr>
              <a:buNone/>
            </a:pPr>
            <a:r>
              <a:rPr lang="en-US" sz="1600">
                <a:solidFill>
                  <a:srgbClr val="10182F"/>
                </a:solidFill>
                <a:effectLst/>
                <a:latin typeface="Calibri" panose="020F0502020204030204" pitchFamily="34" charset="0"/>
              </a:rPr>
              <a:t>All three critical gaps fall due before 2 December 2026.</a:t>
            </a:r>
            <a:endParaRPr lang="en-US"/>
          </a:p>
        </p:txBody>
      </p:sp>
      <p:sp>
        <p:nvSpPr>
          <p:cNvPr id="30" name="Rectangle 29">
            <a:extLst>
              <a:ext uri="{FF2B5EF4-FFF2-40B4-BE49-F238E27FC236}">
                <a16:creationId xmlns:a16="http://schemas.microsoft.com/office/drawing/2014/main" id="{6A4999B4-1963-515B-32DC-BE87C8B1A553}"/>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70"/>
                </a:solidFill>
                <a:effectLst/>
                <a:latin typeface="Calibri" panose="020F0502020204030204" pitchFamily="34" charset="0"/>
              </a:rPr>
              <a:t>Sources: Compliance Readiness Brief, 7 September 2026, gap analysis G1–G3, G6 and G9; Daily Task Digests, 20 August and 6 September 2026.</a:t>
            </a:r>
            <a:endParaRPr lang="en-US"/>
          </a:p>
        </p:txBody>
      </p:sp>
    </p:spTree>
    <p:extLst>
      <p:ext uri="{BB962C8B-B14F-4D97-AF65-F5344CB8AC3E}">
        <p14:creationId xmlns:p14="http://schemas.microsoft.com/office/powerpoint/2010/main" val="98593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6FA"/>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911338C-68E9-E34E-0D29-B67C1B34E1C7}"/>
              </a:ext>
            </a:extLst>
          </p:cNvPr>
          <p:cNvSpPr/>
          <p:nvPr/>
        </p:nvSpPr>
        <p:spPr>
          <a:xfrm>
            <a:off x="457200" y="457200"/>
            <a:ext cx="34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F3A6E"/>
                </a:solidFill>
                <a:effectLst/>
                <a:latin typeface="Trebuchet MS" panose="020B0603020202020204" pitchFamily="34" charset="0"/>
              </a:rPr>
              <a:t>ASKS AND DECISIONS NEEDED</a:t>
            </a:r>
            <a:endParaRPr lang="en-US"/>
          </a:p>
        </p:txBody>
      </p:sp>
      <p:sp>
        <p:nvSpPr>
          <p:cNvPr id="32" name="Rectangle 31">
            <a:extLst>
              <a:ext uri="{FF2B5EF4-FFF2-40B4-BE49-F238E27FC236}">
                <a16:creationId xmlns:a16="http://schemas.microsoft.com/office/drawing/2014/main" id="{117B7902-86D9-9D57-84FA-68D5D28B386A}"/>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182F"/>
                </a:solidFill>
                <a:effectLst/>
                <a:latin typeface="Trebuchet MS" panose="020B0603020202020204" pitchFamily="34" charset="0"/>
              </a:rPr>
              <a:t>Two executive decisions have sat open since 9 August and gate the ERP award</a:t>
            </a:r>
            <a:endParaRPr lang="en-US"/>
          </a:p>
        </p:txBody>
      </p:sp>
      <p:sp>
        <p:nvSpPr>
          <p:cNvPr id="33" name="Rectangle 32">
            <a:extLst>
              <a:ext uri="{FF2B5EF4-FFF2-40B4-BE49-F238E27FC236}">
                <a16:creationId xmlns:a16="http://schemas.microsoft.com/office/drawing/2014/main" id="{EAAE45D8-27E3-4D19-B516-731DAA800C1F}"/>
              </a:ext>
            </a:extLst>
          </p:cNvPr>
          <p:cNvSpPr/>
          <p:nvPr/>
        </p:nvSpPr>
        <p:spPr>
          <a:xfrm>
            <a:off x="457200" y="2209800"/>
            <a:ext cx="11277600" cy="624840"/>
          </a:xfrm>
          <a:prstGeom prst="rect">
            <a:avLst/>
          </a:prstGeom>
          <a:solidFill>
            <a:srgbClr val="C81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Decision needed this week: approve the Contoso S2P budget and confirm the ERP vendor.</a:t>
            </a:r>
          </a:p>
          <a:p>
            <a:pPr>
              <a:buNone/>
            </a:pPr>
            <a:r>
              <a:rPr lang="en-US" sz="1600">
                <a:solidFill>
                  <a:srgbClr val="FFFFFF"/>
                </a:solidFill>
                <a:effectLst/>
                <a:latin typeface="Calibri" panose="020F0502020204030204" pitchFamily="34" charset="0"/>
              </a:rPr>
              <a:t>Both were raised on 9 August 2026 and were still active on 6 September.</a:t>
            </a:r>
            <a:endParaRPr lang="en-US"/>
          </a:p>
        </p:txBody>
      </p:sp>
      <p:graphicFrame>
        <p:nvGraphicFramePr>
          <p:cNvPr id="3" name="Table 2">
            <a:extLst>
              <a:ext uri="{FF2B5EF4-FFF2-40B4-BE49-F238E27FC236}">
                <a16:creationId xmlns:a16="http://schemas.microsoft.com/office/drawing/2014/main" id="{F23F2518-E335-479D-8B02-58C16D8723A0}"/>
              </a:ext>
            </a:extLst>
          </p:cNvPr>
          <p:cNvGraphicFramePr>
            <a:graphicFrameLocks noGrp="1"/>
          </p:cNvGraphicFramePr>
          <p:nvPr/>
        </p:nvGraphicFramePr>
        <p:xfrm>
          <a:off x="2032000" y="3108960"/>
          <a:ext cx="8127999" cy="301752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279179709"/>
                    </a:ext>
                  </a:extLst>
                </a:gridCol>
                <a:gridCol w="2709333">
                  <a:extLst>
                    <a:ext uri="{9D8B030D-6E8A-4147-A177-3AD203B41FA5}">
                      <a16:colId xmlns:a16="http://schemas.microsoft.com/office/drawing/2014/main" val="2290453179"/>
                    </a:ext>
                  </a:extLst>
                </a:gridCol>
                <a:gridCol w="2709333">
                  <a:extLst>
                    <a:ext uri="{9D8B030D-6E8A-4147-A177-3AD203B41FA5}">
                      <a16:colId xmlns:a16="http://schemas.microsoft.com/office/drawing/2014/main" val="2728781360"/>
                    </a:ext>
                  </a:extLst>
                </a:gridCol>
              </a:tblGrid>
              <a:tr h="0">
                <a:tc>
                  <a:txBody>
                    <a:bodyPr/>
                    <a:lstStyle/>
                    <a:p>
                      <a:pPr>
                        <a:buNone/>
                      </a:pPr>
                      <a:r>
                        <a:rPr lang="en-US" b="1">
                          <a:solidFill>
                            <a:srgbClr val="FFFFFF"/>
                          </a:solidFill>
                          <a:effectLst/>
                        </a:rPr>
                        <a:t>Decision or ask</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Owner</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Needed by</a:t>
                      </a:r>
                    </a:p>
                  </a:txBody>
                  <a:tcPr anchor="ctr">
                    <a:lnL>
                      <a:noFill/>
                    </a:lnL>
                    <a:lnR>
                      <a:noFill/>
                    </a:lnR>
                    <a:lnT>
                      <a:noFill/>
                    </a:lnT>
                    <a:lnB>
                      <a:noFill/>
                    </a:lnB>
                    <a:solidFill>
                      <a:srgbClr val="1F3864"/>
                    </a:solidFill>
                  </a:tcPr>
                </a:tc>
                <a:extLst>
                  <a:ext uri="{0D108BD9-81ED-4DB2-BD59-A6C34878D82A}">
                    <a16:rowId xmlns:a16="http://schemas.microsoft.com/office/drawing/2014/main" val="2616675330"/>
                  </a:ext>
                </a:extLst>
              </a:tr>
              <a:tr h="0">
                <a:tc>
                  <a:txBody>
                    <a:bodyPr/>
                    <a:lstStyle/>
                    <a:p>
                      <a:pPr>
                        <a:buNone/>
                      </a:pPr>
                      <a:r>
                        <a:rPr lang="en-US"/>
                        <a:t>Approve S2P budget</a:t>
                      </a:r>
                    </a:p>
                  </a:txBody>
                  <a:tcPr anchor="ctr">
                    <a:lnL>
                      <a:noFill/>
                    </a:lnL>
                    <a:lnR>
                      <a:noFill/>
                    </a:lnR>
                    <a:lnT>
                      <a:noFill/>
                    </a:lnT>
                    <a:lnB>
                      <a:noFill/>
                    </a:lnB>
                    <a:noFill/>
                  </a:tcPr>
                </a:tc>
                <a:tc>
                  <a:txBody>
                    <a:bodyPr/>
                    <a:lstStyle/>
                    <a:p>
                      <a:pPr>
                        <a:buNone/>
                      </a:pPr>
                      <a:r>
                        <a:rPr lang="en-US"/>
                        <a:t>Corey Gray + Finance</a:t>
                      </a:r>
                    </a:p>
                  </a:txBody>
                  <a:tcPr anchor="ctr">
                    <a:lnL>
                      <a:noFill/>
                    </a:lnL>
                    <a:lnR>
                      <a:noFill/>
                    </a:lnR>
                    <a:lnT>
                      <a:noFill/>
                    </a:lnT>
                    <a:lnB>
                      <a:noFill/>
                    </a:lnB>
                    <a:noFill/>
                  </a:tcPr>
                </a:tc>
                <a:tc>
                  <a:txBody>
                    <a:bodyPr/>
                    <a:lstStyle/>
                    <a:p>
                      <a:pPr>
                        <a:buNone/>
                      </a:pPr>
                      <a:r>
                        <a:rPr lang="en-US"/>
                        <a:t>Immediate</a:t>
                      </a:r>
                    </a:p>
                  </a:txBody>
                  <a:tcPr anchor="ctr">
                    <a:lnL>
                      <a:noFill/>
                    </a:lnL>
                    <a:lnR>
                      <a:noFill/>
                    </a:lnR>
                    <a:lnT>
                      <a:noFill/>
                    </a:lnT>
                    <a:lnB>
                      <a:noFill/>
                    </a:lnB>
                    <a:noFill/>
                  </a:tcPr>
                </a:tc>
                <a:extLst>
                  <a:ext uri="{0D108BD9-81ED-4DB2-BD59-A6C34878D82A}">
                    <a16:rowId xmlns:a16="http://schemas.microsoft.com/office/drawing/2014/main" val="2439458859"/>
                  </a:ext>
                </a:extLst>
              </a:tr>
              <a:tr h="0">
                <a:tc>
                  <a:txBody>
                    <a:bodyPr/>
                    <a:lstStyle/>
                    <a:p>
                      <a:pPr>
                        <a:buNone/>
                      </a:pPr>
                      <a:r>
                        <a:rPr lang="en-US"/>
                        <a:t>Confirm ERP vendor</a:t>
                      </a:r>
                    </a:p>
                  </a:txBody>
                  <a:tcPr anchor="ctr">
                    <a:lnL>
                      <a:noFill/>
                    </a:lnL>
                    <a:lnR>
                      <a:noFill/>
                    </a:lnR>
                    <a:lnT>
                      <a:noFill/>
                    </a:lnT>
                    <a:lnB>
                      <a:noFill/>
                    </a:lnB>
                    <a:noFill/>
                  </a:tcPr>
                </a:tc>
                <a:tc>
                  <a:txBody>
                    <a:bodyPr/>
                    <a:lstStyle/>
                    <a:p>
                      <a:pPr>
                        <a:buNone/>
                      </a:pPr>
                      <a:r>
                        <a:rPr lang="en-US"/>
                        <a:t>Executive Sponsor</a:t>
                      </a:r>
                    </a:p>
                  </a:txBody>
                  <a:tcPr anchor="ctr">
                    <a:lnL>
                      <a:noFill/>
                    </a:lnL>
                    <a:lnR>
                      <a:noFill/>
                    </a:lnR>
                    <a:lnT>
                      <a:noFill/>
                    </a:lnT>
                    <a:lnB>
                      <a:noFill/>
                    </a:lnB>
                    <a:noFill/>
                  </a:tcPr>
                </a:tc>
                <a:tc>
                  <a:txBody>
                    <a:bodyPr/>
                    <a:lstStyle/>
                    <a:p>
                      <a:pPr>
                        <a:buNone/>
                      </a:pPr>
                      <a:r>
                        <a:rPr lang="en-US"/>
                        <a:t>Immediate</a:t>
                      </a:r>
                    </a:p>
                  </a:txBody>
                  <a:tcPr anchor="ctr">
                    <a:lnL>
                      <a:noFill/>
                    </a:lnL>
                    <a:lnR>
                      <a:noFill/>
                    </a:lnR>
                    <a:lnT>
                      <a:noFill/>
                    </a:lnT>
                    <a:lnB>
                      <a:noFill/>
                    </a:lnB>
                    <a:noFill/>
                  </a:tcPr>
                </a:tc>
                <a:extLst>
                  <a:ext uri="{0D108BD9-81ED-4DB2-BD59-A6C34878D82A}">
                    <a16:rowId xmlns:a16="http://schemas.microsoft.com/office/drawing/2014/main" val="4051833091"/>
                  </a:ext>
                </a:extLst>
              </a:tr>
              <a:tr h="0">
                <a:tc>
                  <a:txBody>
                    <a:bodyPr/>
                    <a:lstStyle/>
                    <a:p>
                      <a:pPr>
                        <a:buNone/>
                      </a:pPr>
                      <a:r>
                        <a:rPr lang="en-US"/>
                        <a:t>Reconcile ERPMax vs Zava Trading</a:t>
                      </a:r>
                    </a:p>
                  </a:txBody>
                  <a:tcPr anchor="ctr">
                    <a:lnL>
                      <a:noFill/>
                    </a:lnL>
                    <a:lnR>
                      <a:noFill/>
                    </a:lnR>
                    <a:lnT>
                      <a:noFill/>
                    </a:lnT>
                    <a:lnB>
                      <a:noFill/>
                    </a:lnB>
                    <a:noFill/>
                  </a:tcPr>
                </a:tc>
                <a:tc>
                  <a:txBody>
                    <a:bodyPr/>
                    <a:lstStyle/>
                    <a:p>
                      <a:pPr>
                        <a:buNone/>
                      </a:pPr>
                      <a:r>
                        <a:rPr lang="en-US"/>
                        <a:t>Procurement, Legal</a:t>
                      </a:r>
                    </a:p>
                  </a:txBody>
                  <a:tcPr anchor="ctr">
                    <a:lnL>
                      <a:noFill/>
                    </a:lnL>
                    <a:lnR>
                      <a:noFill/>
                    </a:lnR>
                    <a:lnT>
                      <a:noFill/>
                    </a:lnT>
                    <a:lnB>
                      <a:noFill/>
                    </a:lnB>
                    <a:noFill/>
                  </a:tcPr>
                </a:tc>
                <a:tc>
                  <a:txBody>
                    <a:bodyPr/>
                    <a:lstStyle/>
                    <a:p>
                      <a:pPr>
                        <a:buNone/>
                      </a:pPr>
                      <a:r>
                        <a:rPr lang="en-US"/>
                        <a:t>Before award</a:t>
                      </a:r>
                    </a:p>
                  </a:txBody>
                  <a:tcPr anchor="ctr">
                    <a:lnL>
                      <a:noFill/>
                    </a:lnL>
                    <a:lnR>
                      <a:noFill/>
                    </a:lnR>
                    <a:lnT>
                      <a:noFill/>
                    </a:lnT>
                    <a:lnB>
                      <a:noFill/>
                    </a:lnB>
                    <a:noFill/>
                  </a:tcPr>
                </a:tc>
                <a:extLst>
                  <a:ext uri="{0D108BD9-81ED-4DB2-BD59-A6C34878D82A}">
                    <a16:rowId xmlns:a16="http://schemas.microsoft.com/office/drawing/2014/main" val="3230811935"/>
                  </a:ext>
                </a:extLst>
              </a:tr>
              <a:tr h="0">
                <a:tc>
                  <a:txBody>
                    <a:bodyPr/>
                    <a:lstStyle/>
                    <a:p>
                      <a:pPr>
                        <a:buNone/>
                      </a:pPr>
                      <a:r>
                        <a:rPr lang="en-US"/>
                        <a:t>Hold award for GDPR evidence</a:t>
                      </a:r>
                    </a:p>
                  </a:txBody>
                  <a:tcPr anchor="ctr">
                    <a:lnL>
                      <a:noFill/>
                    </a:lnL>
                    <a:lnR>
                      <a:noFill/>
                    </a:lnR>
                    <a:lnT>
                      <a:noFill/>
                    </a:lnT>
                    <a:lnB>
                      <a:noFill/>
                    </a:lnB>
                    <a:noFill/>
                  </a:tcPr>
                </a:tc>
                <a:tc>
                  <a:txBody>
                    <a:bodyPr/>
                    <a:lstStyle/>
                    <a:p>
                      <a:pPr>
                        <a:buNone/>
                      </a:pPr>
                      <a:r>
                        <a:rPr lang="en-US"/>
                        <a:t>Legal Counsel</a:t>
                      </a:r>
                    </a:p>
                  </a:txBody>
                  <a:tcPr anchor="ctr">
                    <a:lnL>
                      <a:noFill/>
                    </a:lnL>
                    <a:lnR>
                      <a:noFill/>
                    </a:lnR>
                    <a:lnT>
                      <a:noFill/>
                    </a:lnT>
                    <a:lnB>
                      <a:noFill/>
                    </a:lnB>
                    <a:noFill/>
                  </a:tcPr>
                </a:tc>
                <a:tc>
                  <a:txBody>
                    <a:bodyPr/>
                    <a:lstStyle/>
                    <a:p>
                      <a:pPr>
                        <a:buNone/>
                      </a:pPr>
                      <a:r>
                        <a:rPr lang="en-US"/>
                        <a:t>30 Sep 2026</a:t>
                      </a:r>
                    </a:p>
                  </a:txBody>
                  <a:tcPr anchor="ctr">
                    <a:lnL>
                      <a:noFill/>
                    </a:lnL>
                    <a:lnR>
                      <a:noFill/>
                    </a:lnR>
                    <a:lnT>
                      <a:noFill/>
                    </a:lnT>
                    <a:lnB>
                      <a:noFill/>
                    </a:lnB>
                    <a:noFill/>
                  </a:tcPr>
                </a:tc>
                <a:extLst>
                  <a:ext uri="{0D108BD9-81ED-4DB2-BD59-A6C34878D82A}">
                    <a16:rowId xmlns:a16="http://schemas.microsoft.com/office/drawing/2014/main" val="2108276473"/>
                  </a:ext>
                </a:extLst>
              </a:tr>
              <a:tr h="0">
                <a:tc>
                  <a:txBody>
                    <a:bodyPr/>
                    <a:lstStyle/>
                    <a:p>
                      <a:pPr>
                        <a:buNone/>
                      </a:pPr>
                      <a:r>
                        <a:rPr lang="en-US"/>
                        <a:t>Assign owners: ZAG-5, ZAG-6</a:t>
                      </a:r>
                    </a:p>
                  </a:txBody>
                  <a:tcPr anchor="ctr">
                    <a:lnL>
                      <a:noFill/>
                    </a:lnL>
                    <a:lnR>
                      <a:noFill/>
                    </a:lnR>
                    <a:lnT>
                      <a:noFill/>
                    </a:lnT>
                    <a:lnB>
                      <a:noFill/>
                    </a:lnB>
                    <a:noFill/>
                  </a:tcPr>
                </a:tc>
                <a:tc>
                  <a:txBody>
                    <a:bodyPr/>
                    <a:lstStyle/>
                    <a:p>
                      <a:pPr>
                        <a:buNone/>
                      </a:pPr>
                      <a:r>
                        <a:rPr lang="en-US"/>
                        <a:t>CIO</a:t>
                      </a:r>
                    </a:p>
                  </a:txBody>
                  <a:tcPr anchor="ctr">
                    <a:lnL>
                      <a:noFill/>
                    </a:lnL>
                    <a:lnR>
                      <a:noFill/>
                    </a:lnR>
                    <a:lnT>
                      <a:noFill/>
                    </a:lnT>
                    <a:lnB>
                      <a:noFill/>
                    </a:lnB>
                    <a:noFill/>
                  </a:tcPr>
                </a:tc>
                <a:tc>
                  <a:txBody>
                    <a:bodyPr/>
                    <a:lstStyle/>
                    <a:p>
                      <a:pPr>
                        <a:buNone/>
                      </a:pPr>
                      <a:r>
                        <a:rPr lang="en-US"/>
                        <a:t>30 Sep 2026</a:t>
                      </a:r>
                    </a:p>
                  </a:txBody>
                  <a:tcPr anchor="ctr">
                    <a:lnL>
                      <a:noFill/>
                    </a:lnL>
                    <a:lnR>
                      <a:noFill/>
                    </a:lnR>
                    <a:lnT>
                      <a:noFill/>
                    </a:lnT>
                    <a:lnB>
                      <a:noFill/>
                    </a:lnB>
                    <a:noFill/>
                  </a:tcPr>
                </a:tc>
                <a:extLst>
                  <a:ext uri="{0D108BD9-81ED-4DB2-BD59-A6C34878D82A}">
                    <a16:rowId xmlns:a16="http://schemas.microsoft.com/office/drawing/2014/main" val="3189957058"/>
                  </a:ext>
                </a:extLst>
              </a:tr>
            </a:tbl>
          </a:graphicData>
        </a:graphic>
      </p:graphicFrame>
    </p:spTree>
    <p:extLst>
      <p:ext uri="{BB962C8B-B14F-4D97-AF65-F5344CB8AC3E}">
        <p14:creationId xmlns:p14="http://schemas.microsoft.com/office/powerpoint/2010/main" val="231060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182F"/>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F4F0A4A3-5CD2-A55D-C3F0-C53C4919E85F}"/>
              </a:ext>
            </a:extLst>
          </p:cNvPr>
          <p:cNvSpPr/>
          <p:nvPr/>
        </p:nvSpPr>
        <p:spPr>
          <a:xfrm>
            <a:off x="457200" y="457200"/>
            <a:ext cx="32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NEXT-QUARTER PRIORITIES</a:t>
            </a:r>
            <a:endParaRPr lang="en-US"/>
          </a:p>
        </p:txBody>
      </p:sp>
      <p:sp>
        <p:nvSpPr>
          <p:cNvPr id="37" name="Rectangle 36">
            <a:extLst>
              <a:ext uri="{FF2B5EF4-FFF2-40B4-BE49-F238E27FC236}">
                <a16:creationId xmlns:a16="http://schemas.microsoft.com/office/drawing/2014/main" id="{32FDC935-6E7E-B877-6616-D5E534E96888}"/>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FFFFFF"/>
                </a:solidFill>
                <a:effectLst/>
                <a:latin typeface="Trebuchet MS" panose="020B0603020202020204" pitchFamily="34" charset="0"/>
              </a:rPr>
              <a:t>Next quarter closes the three critical gaps before 2 December 2026</a:t>
            </a:r>
            <a:endParaRPr lang="en-US"/>
          </a:p>
        </p:txBody>
      </p:sp>
      <p:sp>
        <p:nvSpPr>
          <p:cNvPr id="38" name="Rectangle 37">
            <a:extLst>
              <a:ext uri="{FF2B5EF4-FFF2-40B4-BE49-F238E27FC236}">
                <a16:creationId xmlns:a16="http://schemas.microsoft.com/office/drawing/2014/main" id="{1284BB6D-5A20-F9DF-4379-54A34ECB3B78}"/>
              </a:ext>
            </a:extLst>
          </p:cNvPr>
          <p:cNvSpPr/>
          <p:nvPr/>
        </p:nvSpPr>
        <p:spPr>
          <a:xfrm>
            <a:off x="457200" y="2438400"/>
            <a:ext cx="2476500" cy="1203960"/>
          </a:xfrm>
          <a:prstGeom prst="rect">
            <a:avLst/>
          </a:prstGeom>
          <a:solidFill>
            <a:srgbClr val="1B7F79"/>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30 SEP</a:t>
            </a:r>
          </a:p>
          <a:p>
            <a:pPr>
              <a:buNone/>
            </a:pPr>
            <a:r>
              <a:rPr lang="en-US" sz="1400">
                <a:solidFill>
                  <a:srgbClr val="FFFFFF"/>
                </a:solidFill>
                <a:effectLst/>
                <a:latin typeface="Calibri" panose="020F0502020204030204" pitchFamily="34" charset="0"/>
              </a:rPr>
              <a:t>Close ZAG-5 criteria, issue ERP clarification letters, remediate connectors</a:t>
            </a:r>
            <a:endParaRPr lang="en-US"/>
          </a:p>
        </p:txBody>
      </p:sp>
      <p:sp>
        <p:nvSpPr>
          <p:cNvPr id="39" name="Rectangle 38">
            <a:extLst>
              <a:ext uri="{FF2B5EF4-FFF2-40B4-BE49-F238E27FC236}">
                <a16:creationId xmlns:a16="http://schemas.microsoft.com/office/drawing/2014/main" id="{B9C720DD-36BC-2B42-4544-C1ABEF947BD0}"/>
              </a:ext>
            </a:extLst>
          </p:cNvPr>
          <p:cNvSpPr/>
          <p:nvPr/>
        </p:nvSpPr>
        <p:spPr>
          <a:xfrm>
            <a:off x="3390900" y="2438400"/>
            <a:ext cx="2476500" cy="1203960"/>
          </a:xfrm>
          <a:prstGeom prst="rect">
            <a:avLst/>
          </a:prstGeom>
          <a:solidFill>
            <a:srgbClr val="1B7F79"/>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31 OCT</a:t>
            </a:r>
          </a:p>
          <a:p>
            <a:pPr>
              <a:buNone/>
            </a:pPr>
            <a:r>
              <a:rPr lang="en-US" sz="1400">
                <a:solidFill>
                  <a:srgbClr val="FFFFFF"/>
                </a:solidFill>
                <a:effectLst/>
                <a:latin typeface="Calibri" panose="020F0502020204030204" pitchFamily="34" charset="0"/>
              </a:rPr>
              <a:t>Map Article 50 disclosure to every agent; reissue Article 12-14 notices</a:t>
            </a:r>
            <a:endParaRPr lang="en-US"/>
          </a:p>
        </p:txBody>
      </p:sp>
      <p:sp>
        <p:nvSpPr>
          <p:cNvPr id="40" name="Rectangle 39">
            <a:extLst>
              <a:ext uri="{FF2B5EF4-FFF2-40B4-BE49-F238E27FC236}">
                <a16:creationId xmlns:a16="http://schemas.microsoft.com/office/drawing/2014/main" id="{BAE84CC9-4590-5893-A978-89A81CA8D6AF}"/>
              </a:ext>
            </a:extLst>
          </p:cNvPr>
          <p:cNvSpPr/>
          <p:nvPr/>
        </p:nvSpPr>
        <p:spPr>
          <a:xfrm>
            <a:off x="6324600" y="2438400"/>
            <a:ext cx="2476500" cy="1203960"/>
          </a:xfrm>
          <a:prstGeom prst="rect">
            <a:avLst/>
          </a:prstGeom>
          <a:solidFill>
            <a:srgbClr val="1B7F79"/>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14 NOV</a:t>
            </a:r>
          </a:p>
          <a:p>
            <a:pPr>
              <a:buNone/>
            </a:pPr>
            <a:r>
              <a:rPr lang="en-US" sz="1400">
                <a:solidFill>
                  <a:srgbClr val="FFFFFF"/>
                </a:solidFill>
                <a:effectLst/>
                <a:latin typeface="Calibri" panose="020F0502020204030204" pitchFamily="34" charset="0"/>
              </a:rPr>
              <a:t>Verify Content Safety coverage and red-team the new Article 5 prohibition</a:t>
            </a:r>
            <a:endParaRPr lang="en-US"/>
          </a:p>
        </p:txBody>
      </p:sp>
      <p:sp>
        <p:nvSpPr>
          <p:cNvPr id="41" name="Rectangle 40">
            <a:extLst>
              <a:ext uri="{FF2B5EF4-FFF2-40B4-BE49-F238E27FC236}">
                <a16:creationId xmlns:a16="http://schemas.microsoft.com/office/drawing/2014/main" id="{21F2AA7E-79A3-2305-582C-6C3A24D9D859}"/>
              </a:ext>
            </a:extLst>
          </p:cNvPr>
          <p:cNvSpPr/>
          <p:nvPr/>
        </p:nvSpPr>
        <p:spPr>
          <a:xfrm>
            <a:off x="9258300" y="2438400"/>
            <a:ext cx="2476500" cy="1203960"/>
          </a:xfrm>
          <a:prstGeom prst="rect">
            <a:avLst/>
          </a:prstGeom>
          <a:solidFill>
            <a:srgbClr val="1B7F79"/>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30 NOV</a:t>
            </a:r>
          </a:p>
          <a:p>
            <a:pPr>
              <a:buNone/>
            </a:pPr>
            <a:r>
              <a:rPr lang="en-US" sz="1400">
                <a:solidFill>
                  <a:srgbClr val="FFFFFF"/>
                </a:solidFill>
                <a:effectLst/>
                <a:latin typeface="Calibri" panose="020F0502020204030204" pitchFamily="34" charset="0"/>
              </a:rPr>
              <a:t>Stand up the agent registry with Annex III classification; close ZAG-4</a:t>
            </a:r>
            <a:endParaRPr lang="en-US"/>
          </a:p>
        </p:txBody>
      </p:sp>
      <p:sp>
        <p:nvSpPr>
          <p:cNvPr id="42" name="Arrow: Right 41">
            <a:extLst>
              <a:ext uri="{FF2B5EF4-FFF2-40B4-BE49-F238E27FC236}">
                <a16:creationId xmlns:a16="http://schemas.microsoft.com/office/drawing/2014/main" id="{29D501BE-3E94-995A-5B25-FA41005E7092}"/>
              </a:ext>
            </a:extLst>
          </p:cNvPr>
          <p:cNvSpPr/>
          <p:nvPr/>
        </p:nvSpPr>
        <p:spPr>
          <a:xfrm>
            <a:off x="2962275" y="2940368"/>
            <a:ext cx="400050" cy="200025"/>
          </a:xfrm>
          <a:prstGeom prst="rightArrow">
            <a:avLst/>
          </a:prstGeom>
          <a:solidFill>
            <a:srgbClr val="F5F6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904FE8D0-5A49-FF3E-F9EB-6909F09A61CB}"/>
              </a:ext>
            </a:extLst>
          </p:cNvPr>
          <p:cNvSpPr/>
          <p:nvPr/>
        </p:nvSpPr>
        <p:spPr>
          <a:xfrm>
            <a:off x="5895975" y="2940368"/>
            <a:ext cx="400050" cy="200025"/>
          </a:xfrm>
          <a:prstGeom prst="rightArrow">
            <a:avLst/>
          </a:prstGeom>
          <a:solidFill>
            <a:srgbClr val="F5F6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Arrow: Right 43">
            <a:extLst>
              <a:ext uri="{FF2B5EF4-FFF2-40B4-BE49-F238E27FC236}">
                <a16:creationId xmlns:a16="http://schemas.microsoft.com/office/drawing/2014/main" id="{7EA7C64F-6B7C-96E7-8D0A-E5CD3DE13325}"/>
              </a:ext>
            </a:extLst>
          </p:cNvPr>
          <p:cNvSpPr/>
          <p:nvPr/>
        </p:nvSpPr>
        <p:spPr>
          <a:xfrm>
            <a:off x="8829675" y="2940368"/>
            <a:ext cx="400050" cy="200025"/>
          </a:xfrm>
          <a:prstGeom prst="rightArrow">
            <a:avLst/>
          </a:prstGeom>
          <a:solidFill>
            <a:srgbClr val="F5F6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9DF6B24-97DF-04B8-B9F0-8ECBE32BA76C}"/>
              </a:ext>
            </a:extLst>
          </p:cNvPr>
          <p:cNvSpPr/>
          <p:nvPr/>
        </p:nvSpPr>
        <p:spPr>
          <a:xfrm>
            <a:off x="457200" y="4114800"/>
            <a:ext cx="11277600" cy="868680"/>
          </a:xfrm>
          <a:prstGeom prst="rect">
            <a:avLst/>
          </a:prstGeom>
          <a:solidFill>
            <a:srgbClr val="C8102E"/>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External deadline 2 December 2026: the Article 50(2) marking grace period and the new Article 5 transitional period both expire.</a:t>
            </a:r>
          </a:p>
          <a:p>
            <a:pPr>
              <a:buNone/>
            </a:pPr>
            <a:r>
              <a:rPr lang="en-US" sz="1600">
                <a:solidFill>
                  <a:srgbClr val="FFFFFF"/>
                </a:solidFill>
                <a:effectLst/>
                <a:latin typeface="Calibri" panose="020F0502020204030204" pitchFamily="34" charset="0"/>
              </a:rPr>
              <a:t>All four milestones above land before it.</a:t>
            </a:r>
            <a:endParaRPr lang="en-US"/>
          </a:p>
        </p:txBody>
      </p:sp>
      <p:sp>
        <p:nvSpPr>
          <p:cNvPr id="46" name="Rectangle 45">
            <a:extLst>
              <a:ext uri="{FF2B5EF4-FFF2-40B4-BE49-F238E27FC236}">
                <a16:creationId xmlns:a16="http://schemas.microsoft.com/office/drawing/2014/main" id="{AC276780-5E1D-202F-E73A-6B7D35DF086B}"/>
              </a:ext>
            </a:extLst>
          </p:cNvPr>
          <p:cNvSpPr/>
          <p:nvPr/>
        </p:nvSpPr>
        <p:spPr>
          <a:xfrm>
            <a:off x="457200" y="507492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Owners follow the AI Governance Strategy RACI and the RFP-2026-001 approver list.</a:t>
            </a:r>
          </a:p>
          <a:p>
            <a:pPr>
              <a:buNone/>
            </a:pPr>
            <a:r>
              <a:rPr lang="en-US" sz="1600">
                <a:solidFill>
                  <a:srgbClr val="FFFFFF"/>
                </a:solidFill>
                <a:effectLst/>
                <a:latin typeface="Calibri" panose="020F0502020204030204" pitchFamily="34" charset="0"/>
              </a:rPr>
              <a:t>Target dates are proposed, not yet agreed.</a:t>
            </a:r>
            <a:endParaRPr lang="en-US"/>
          </a:p>
        </p:txBody>
      </p:sp>
      <p:sp>
        <p:nvSpPr>
          <p:cNvPr id="47" name="Rectangle 46">
            <a:extLst>
              <a:ext uri="{FF2B5EF4-FFF2-40B4-BE49-F238E27FC236}">
                <a16:creationId xmlns:a16="http://schemas.microsoft.com/office/drawing/2014/main" id="{A14ADB51-2408-3C40-67AC-D39DAC7E706D}"/>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5F6FA"/>
                </a:solidFill>
                <a:effectLst/>
                <a:latin typeface="Calibri" panose="020F0502020204030204" pitchFamily="34" charset="0"/>
              </a:rPr>
              <a:t>Sources: Compliance Readiness Brief, 7 September 2026, prioritised actions P1 to P9; Regulation (EU) 2026/1744 of 8 July 2026.</a:t>
            </a:r>
            <a:endParaRPr lang="en-US"/>
          </a:p>
        </p:txBody>
      </p:sp>
    </p:spTree>
    <p:extLst>
      <p:ext uri="{BB962C8B-B14F-4D97-AF65-F5344CB8AC3E}">
        <p14:creationId xmlns:p14="http://schemas.microsoft.com/office/powerpoint/2010/main" val="2234130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3DEF1C-1F5C-42D6-A382-00266BC978CE}">
  <ds:schemaRefs>
    <ds:schemaRef ds:uri="http://schemas.microsoft.com/sharepoint/v3/contenttype/forms"/>
  </ds:schemaRefs>
</ds:datastoreItem>
</file>

<file path=customXml/itemProps2.xml><?xml version="1.0" encoding="utf-8"?>
<ds:datastoreItem xmlns:ds="http://schemas.openxmlformats.org/officeDocument/2006/customXml" ds:itemID="{702D1A7E-C9BD-44C9-A5F6-E910CAC45183}">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3.xml><?xml version="1.0" encoding="utf-8"?>
<ds:datastoreItem xmlns:ds="http://schemas.openxmlformats.org/officeDocument/2006/customXml" ds:itemID="{6C1D6F4A-E9D0-4978-AEA0-4868338FCE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 id="{defa4170-0d19-0005-0004-bc88714345d2}" enabled="1" method="Standard" siteId="{3b9917a3-e84c-4503-9de4-49e31e5f2dc2}" removed="0"/>
</clbl:labelList>
</file>

<file path=docProps/app.xml><?xml version="1.0" encoding="utf-8"?>
<Properties xmlns="http://schemas.openxmlformats.org/officeDocument/2006/extended-properties" xmlns:vt="http://schemas.openxmlformats.org/officeDocument/2006/docPropsVTypes">
  <TotalTime>1</TotalTime>
  <Words>2095</Words>
  <Application>Microsoft Office PowerPoint</Application>
  <PresentationFormat>Widescreen</PresentationFormat>
  <Paragraphs>111</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18</cp:revision>
  <dcterms:created xsi:type="dcterms:W3CDTF">2026-09-07T08:05:45Z</dcterms:created>
  <dcterms:modified xsi:type="dcterms:W3CDTF">2026-09-07T08:53:11Z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0x01010042410C10365B41458A488A2E06A7CDDA</vt:lpwstr>
  </property>
</Properties>
</file>