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1"/>
  </p:notesMasterIdLst>
  <p:sldIdLst>
    <p:sldId id="256" r:id="rId5"/>
    <p:sldId id="457" r:id="rId6"/>
    <p:sldId id="659" r:id="rId7"/>
    <p:sldId id="862" r:id="rId8"/>
    <p:sldId id="1066" r:id="rId9"/>
    <p:sldId id="127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DA5C0E-4EBA-4D3B-8C36-60A7BAFD74E4}" v="6" dt="2026-09-07T08:07:29.5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370" y="6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ACDA5C0E-4EBA-4D3B-8C36-60A7BAFD74E4}"/>
    <pc:docChg chg="mod addSld modSld modMainMaster setSldSz">
      <pc:chgData name="" userId="" providerId="" clId="Web-{ACDA5C0E-4EBA-4D3B-8C36-60A7BAFD74E4}" dt="2026-09-07T08:09:14.739" v="15" actId="34807"/>
      <pc:docMkLst>
        <pc:docMk/>
      </pc:docMkLst>
      <pc:sldChg chg="addSp modSp mod setBg modNotesTx">
        <pc:chgData name="" userId="" providerId="" clId="Web-{ACDA5C0E-4EBA-4D3B-8C36-60A7BAFD74E4}" dt="2026-09-07T08:08:43.379" v="13" actId="34807"/>
        <pc:sldMkLst>
          <pc:docMk/>
          <pc:sldMk cId="0" sldId="256"/>
        </pc:sldMkLst>
        <pc:spChg chg="add mod">
          <ac:chgData name="" userId="" providerId="" clId="Web-{ACDA5C0E-4EBA-4D3B-8C36-60A7BAFD74E4}" dt="2026-09-07T08:08:43.379" v="13" actId="34807"/>
          <ac:spMkLst>
            <pc:docMk/>
            <pc:sldMk cId="0" sldId="256"/>
            <ac:spMk id="4" creationId="{CC5437C1-9F8E-45B5-39CE-0AE8083A09F6}"/>
          </ac:spMkLst>
        </pc:spChg>
        <pc:spChg chg="add mod">
          <ac:chgData name="" userId="" providerId="" clId="Web-{ACDA5C0E-4EBA-4D3B-8C36-60A7BAFD74E4}" dt="2026-09-07T08:04:05.446" v="2" actId="34807"/>
          <ac:spMkLst>
            <pc:docMk/>
            <pc:sldMk cId="0" sldId="256"/>
            <ac:spMk id="5" creationId="{26ABBF76-7376-5E2A-93C2-847B6E2560FE}"/>
          </ac:spMkLst>
        </pc:spChg>
        <pc:spChg chg="add mod">
          <ac:chgData name="" userId="" providerId="" clId="Web-{ACDA5C0E-4EBA-4D3B-8C36-60A7BAFD74E4}" dt="2026-09-07T08:04:05.446" v="2" actId="34807"/>
          <ac:spMkLst>
            <pc:docMk/>
            <pc:sldMk cId="0" sldId="256"/>
            <ac:spMk id="6" creationId="{5359E6F6-6B8D-7799-B239-366CCDAF4A9A}"/>
          </ac:spMkLst>
        </pc:spChg>
        <pc:spChg chg="add mod">
          <ac:chgData name="" userId="" providerId="" clId="Web-{ACDA5C0E-4EBA-4D3B-8C36-60A7BAFD74E4}" dt="2026-09-07T08:04:05.446" v="2" actId="34807"/>
          <ac:spMkLst>
            <pc:docMk/>
            <pc:sldMk cId="0" sldId="256"/>
            <ac:spMk id="7" creationId="{B3A644E5-3817-5144-07B4-564649BC5AA6}"/>
          </ac:spMkLst>
        </pc:spChg>
        <pc:spChg chg="add mod">
          <ac:chgData name="" userId="" providerId="" clId="Web-{ACDA5C0E-4EBA-4D3B-8C36-60A7BAFD74E4}" dt="2026-09-07T08:04:05.446" v="2" actId="34807"/>
          <ac:spMkLst>
            <pc:docMk/>
            <pc:sldMk cId="0" sldId="256"/>
            <ac:spMk id="9" creationId="{A80B9663-D92A-A34E-67BE-B566CA97962A}"/>
          </ac:spMkLst>
        </pc:spChg>
        <pc:spChg chg="add mod">
          <ac:chgData name="" userId="" providerId="" clId="Web-{ACDA5C0E-4EBA-4D3B-8C36-60A7BAFD74E4}" dt="2026-09-07T08:04:05.446" v="2" actId="34807"/>
          <ac:spMkLst>
            <pc:docMk/>
            <pc:sldMk cId="0" sldId="256"/>
            <ac:spMk id="10" creationId="{EF038956-A8AE-50DF-7D45-06F8AC5DEBBC}"/>
          </ac:spMkLst>
        </pc:spChg>
        <pc:spChg chg="add mod">
          <ac:chgData name="" userId="" providerId="" clId="Web-{ACDA5C0E-4EBA-4D3B-8C36-60A7BAFD74E4}" dt="2026-09-07T08:04:05.446" v="2" actId="34807"/>
          <ac:spMkLst>
            <pc:docMk/>
            <pc:sldMk cId="0" sldId="256"/>
            <ac:spMk id="11" creationId="{0C5FBC5D-3E94-6E35-2053-43252ADB70A8}"/>
          </ac:spMkLst>
        </pc:spChg>
        <pc:spChg chg="add mod">
          <ac:chgData name="" userId="" providerId="" clId="Web-{ACDA5C0E-4EBA-4D3B-8C36-60A7BAFD74E4}" dt="2026-09-07T08:04:05.446" v="2" actId="34807"/>
          <ac:spMkLst>
            <pc:docMk/>
            <pc:sldMk cId="0" sldId="256"/>
            <ac:spMk id="12" creationId="{F8F101E3-99D0-20FE-E2E5-5320B0266204}"/>
          </ac:spMkLst>
        </pc:spChg>
        <pc:spChg chg="add mod">
          <ac:chgData name="" userId="" providerId="" clId="Web-{ACDA5C0E-4EBA-4D3B-8C36-60A7BAFD74E4}" dt="2026-09-07T08:04:05.446" v="2" actId="34807"/>
          <ac:spMkLst>
            <pc:docMk/>
            <pc:sldMk cId="0" sldId="256"/>
            <ac:spMk id="13" creationId="{6E0ABF4E-1796-93C5-C11F-3651CB5F395C}"/>
          </ac:spMkLst>
        </pc:spChg>
        <pc:spChg chg="add mod">
          <ac:chgData name="" userId="" providerId="" clId="Web-{ACDA5C0E-4EBA-4D3B-8C36-60A7BAFD74E4}" dt="2026-09-07T08:04:05.446" v="2" actId="34807"/>
          <ac:spMkLst>
            <pc:docMk/>
            <pc:sldMk cId="0" sldId="256"/>
            <ac:spMk id="14" creationId="{6F271849-E5A1-4D01-52BC-BD14649942B2}"/>
          </ac:spMkLst>
        </pc:spChg>
        <pc:picChg chg="add">
          <ac:chgData name="" userId="" providerId="" clId="Web-{ACDA5C0E-4EBA-4D3B-8C36-60A7BAFD74E4}" dt="2026-09-07T08:03:52.258" v="1" actId="34807"/>
          <ac:picMkLst>
            <pc:docMk/>
            <pc:sldMk cId="0" sldId="256"/>
            <ac:picMk id="2" creationId="{FDBA54D0-B96A-648E-DA26-C4D2AA8F1708}"/>
          </ac:picMkLst>
        </pc:picChg>
      </pc:sldChg>
      <pc:sldChg chg="addSp delSp modSp add mod setBg modNotesTx">
        <pc:chgData name="" userId="" providerId="" clId="Web-{ACDA5C0E-4EBA-4D3B-8C36-60A7BAFD74E4}" dt="2026-09-07T08:09:14.739" v="15" actId="34807"/>
        <pc:sldMkLst>
          <pc:docMk/>
          <pc:sldMk cId="2296097231" sldId="457"/>
        </pc:sldMkLst>
        <pc:spChg chg="add mod">
          <ac:chgData name="" userId="" providerId="" clId="Web-{ACDA5C0E-4EBA-4D3B-8C36-60A7BAFD74E4}" dt="2026-09-07T08:05:53.419" v="5" actId="34807"/>
          <ac:spMkLst>
            <pc:docMk/>
            <pc:sldMk cId="2296097231" sldId="457"/>
            <ac:spMk id="15" creationId="{DFE314CE-1032-8AE8-1FA7-B8DD65D58FB2}"/>
          </ac:spMkLst>
        </pc:spChg>
        <pc:spChg chg="add mod">
          <ac:chgData name="" userId="" providerId="" clId="Web-{ACDA5C0E-4EBA-4D3B-8C36-60A7BAFD74E4}" dt="2026-09-07T08:05:53.419" v="5" actId="34807"/>
          <ac:spMkLst>
            <pc:docMk/>
            <pc:sldMk cId="2296097231" sldId="457"/>
            <ac:spMk id="17" creationId="{07395AF7-164F-47AF-EF72-5D38BF29F031}"/>
          </ac:spMkLst>
        </pc:spChg>
        <pc:spChg chg="mod">
          <ac:chgData name="" userId="" providerId="" clId="Web-{ACDA5C0E-4EBA-4D3B-8C36-60A7BAFD74E4}" dt="2026-09-07T08:09:14.739" v="15" actId="34807"/>
          <ac:spMkLst>
            <pc:docMk/>
            <pc:sldMk cId="2296097231" sldId="457"/>
            <ac:spMk id="72" creationId="{ADCE2254-AE3D-2EBD-43DF-FBE56A50C630}"/>
          </ac:spMkLst>
        </pc:spChg>
        <pc:spChg chg="add mod">
          <ac:chgData name="" userId="" providerId="" clId="Web-{ACDA5C0E-4EBA-4D3B-8C36-60A7BAFD74E4}" dt="2026-09-07T08:09:14.739" v="15" actId="34807"/>
          <ac:spMkLst>
            <pc:docMk/>
            <pc:sldMk cId="2296097231" sldId="457"/>
            <ac:spMk id="73" creationId="{1D239B08-17F2-0987-DB87-0F20E5E3A99D}"/>
          </ac:spMkLst>
        </pc:spChg>
        <pc:spChg chg="add mod">
          <ac:chgData name="" userId="" providerId="" clId="Web-{ACDA5C0E-4EBA-4D3B-8C36-60A7BAFD74E4}" dt="2026-09-07T08:09:14.739" v="15" actId="34807"/>
          <ac:spMkLst>
            <pc:docMk/>
            <pc:sldMk cId="2296097231" sldId="457"/>
            <ac:spMk id="74" creationId="{02CC0738-9126-957A-7A00-3BFC376238D7}"/>
          </ac:spMkLst>
        </pc:spChg>
        <pc:spChg chg="add mod">
          <ac:chgData name="" userId="" providerId="" clId="Web-{ACDA5C0E-4EBA-4D3B-8C36-60A7BAFD74E4}" dt="2026-09-07T08:09:14.739" v="15" actId="34807"/>
          <ac:spMkLst>
            <pc:docMk/>
            <pc:sldMk cId="2296097231" sldId="457"/>
            <ac:spMk id="75" creationId="{22D2ECDF-65C2-A55D-45CD-ADD125C6359E}"/>
          </ac:spMkLst>
        </pc:spChg>
        <pc:spChg chg="add mod">
          <ac:chgData name="" userId="" providerId="" clId="Web-{ACDA5C0E-4EBA-4D3B-8C36-60A7BAFD74E4}" dt="2026-09-07T08:09:14.739" v="15" actId="34807"/>
          <ac:spMkLst>
            <pc:docMk/>
            <pc:sldMk cId="2296097231" sldId="457"/>
            <ac:spMk id="76" creationId="{266B9812-39A3-BB46-0502-FA71A3F0444C}"/>
          </ac:spMkLst>
        </pc:spChg>
        <pc:spChg chg="add mod">
          <ac:chgData name="" userId="" providerId="" clId="Web-{ACDA5C0E-4EBA-4D3B-8C36-60A7BAFD74E4}" dt="2026-09-07T08:09:06.317" v="14" actId="34807"/>
          <ac:spMkLst>
            <pc:docMk/>
            <pc:sldMk cId="2296097231" sldId="457"/>
            <ac:spMk id="77" creationId="{8F0F15DA-C439-4223-7D43-1BA3A00CAB17}"/>
          </ac:spMkLst>
        </pc:spChg>
        <pc:spChg chg="add mod">
          <ac:chgData name="" userId="" providerId="" clId="Web-{ACDA5C0E-4EBA-4D3B-8C36-60A7BAFD74E4}" dt="2026-09-07T08:09:06.317" v="14" actId="34807"/>
          <ac:spMkLst>
            <pc:docMk/>
            <pc:sldMk cId="2296097231" sldId="457"/>
            <ac:spMk id="81" creationId="{9D6E2708-D81F-0CE1-ED12-E6F63CA2DD9B}"/>
          </ac:spMkLst>
        </pc:spChg>
        <pc:spChg chg="add mod">
          <ac:chgData name="" userId="" providerId="" clId="Web-{ACDA5C0E-4EBA-4D3B-8C36-60A7BAFD74E4}" dt="2026-09-07T08:09:06.317" v="14" actId="34807"/>
          <ac:spMkLst>
            <pc:docMk/>
            <pc:sldMk cId="2296097231" sldId="457"/>
            <ac:spMk id="84" creationId="{B2F124D8-5A42-0897-8EBB-5F039A43D9F2}"/>
          </ac:spMkLst>
        </pc:spChg>
        <pc:spChg chg="add mod">
          <ac:chgData name="" userId="" providerId="" clId="Web-{ACDA5C0E-4EBA-4D3B-8C36-60A7BAFD74E4}" dt="2026-09-07T08:09:06.317" v="14" actId="34807"/>
          <ac:spMkLst>
            <pc:docMk/>
            <pc:sldMk cId="2296097231" sldId="457"/>
            <ac:spMk id="86" creationId="{88BF2D6C-8CB9-355A-E596-54C599A98DEB}"/>
          </ac:spMkLst>
        </pc:spChg>
        <pc:spChg chg="add mod">
          <ac:chgData name="" userId="" providerId="" clId="Web-{ACDA5C0E-4EBA-4D3B-8C36-60A7BAFD74E4}" dt="2026-09-07T08:09:06.317" v="14" actId="34807"/>
          <ac:spMkLst>
            <pc:docMk/>
            <pc:sldMk cId="2296097231" sldId="457"/>
            <ac:spMk id="92" creationId="{792957EC-4BE4-CC75-F407-6499E434B96B}"/>
          </ac:spMkLst>
        </pc:spChg>
        <pc:spChg chg="add mod">
          <ac:chgData name="" userId="" providerId="" clId="Web-{ACDA5C0E-4EBA-4D3B-8C36-60A7BAFD74E4}" dt="2026-09-07T08:09:06.317" v="14" actId="34807"/>
          <ac:spMkLst>
            <pc:docMk/>
            <pc:sldMk cId="2296097231" sldId="457"/>
            <ac:spMk id="95" creationId="{A13F4B8C-287A-C8F3-2175-01C62172D17B}"/>
          </ac:spMkLst>
        </pc:spChg>
        <pc:graphicFrameChg chg="add del mod">
          <ac:chgData name="" userId="" providerId="" clId="Web-{ACDA5C0E-4EBA-4D3B-8C36-60A7BAFD74E4}" dt="2026-09-07T08:08:43.379" v="13" actId="34807"/>
          <ac:graphicFrameMkLst>
            <pc:docMk/>
            <pc:sldMk cId="2296097231" sldId="457"/>
            <ac:graphicFrameMk id="5" creationId="{C68A9DF3-B0DF-4301-BC6F-A2B06C295A7C}"/>
          </ac:graphicFrameMkLst>
        </pc:graphicFrameChg>
      </pc:sldChg>
      <pc:sldChg chg="addSp modSp add mod setBg modNotesTx">
        <pc:chgData name="" userId="" providerId="" clId="Web-{ACDA5C0E-4EBA-4D3B-8C36-60A7BAFD74E4}" dt="2026-09-07T08:07:28.454" v="11" actId="34807"/>
        <pc:sldMkLst>
          <pc:docMk/>
          <pc:sldMk cId="2272460010" sldId="659"/>
        </pc:sldMkLst>
        <pc:spChg chg="add mod">
          <ac:chgData name="" userId="" providerId="" clId="Web-{ACDA5C0E-4EBA-4D3B-8C36-60A7BAFD74E4}" dt="2026-09-07T08:06:03.216" v="7" actId="34807"/>
          <ac:spMkLst>
            <pc:docMk/>
            <pc:sldMk cId="2272460010" sldId="659"/>
            <ac:spMk id="18" creationId="{CCA8BF05-CB4C-7AE0-BE4B-3CE37AEF4668}"/>
          </ac:spMkLst>
        </pc:spChg>
        <pc:spChg chg="add mod">
          <ac:chgData name="" userId="" providerId="" clId="Web-{ACDA5C0E-4EBA-4D3B-8C36-60A7BAFD74E4}" dt="2026-09-07T08:06:03.216" v="7" actId="34807"/>
          <ac:spMkLst>
            <pc:docMk/>
            <pc:sldMk cId="2272460010" sldId="659"/>
            <ac:spMk id="20" creationId="{350BC558-0B83-ED98-EA03-4E685CFB671F}"/>
          </ac:spMkLst>
        </pc:spChg>
        <pc:spChg chg="add mod">
          <ac:chgData name="" userId="" providerId="" clId="Web-{ACDA5C0E-4EBA-4D3B-8C36-60A7BAFD74E4}" dt="2026-09-07T08:06:03.216" v="7" actId="34807"/>
          <ac:spMkLst>
            <pc:docMk/>
            <pc:sldMk cId="2272460010" sldId="659"/>
            <ac:spMk id="21" creationId="{DC7AB1DF-BEE8-150D-9568-E9EBF8A0A2BB}"/>
          </ac:spMkLst>
        </pc:spChg>
        <pc:graphicFrameChg chg="add mod">
          <ac:chgData name="" userId="" providerId="" clId="Web-{ACDA5C0E-4EBA-4D3B-8C36-60A7BAFD74E4}" dt="2026-09-07T08:07:28.454" v="11" actId="34807"/>
          <ac:graphicFrameMkLst>
            <pc:docMk/>
            <pc:sldMk cId="2272460010" sldId="659"/>
            <ac:graphicFrameMk id="5" creationId="{202D0409-76FD-25AF-BDE3-F8550D99D8B9}"/>
          </ac:graphicFrameMkLst>
        </pc:graphicFrameChg>
      </pc:sldChg>
      <pc:sldChg chg="addSp modSp add mod setBg modNotesTx">
        <pc:chgData name="" userId="" providerId="" clId="Web-{ACDA5C0E-4EBA-4D3B-8C36-60A7BAFD74E4}" dt="2026-09-07T08:07:28.454" v="11" actId="34807"/>
        <pc:sldMkLst>
          <pc:docMk/>
          <pc:sldMk cId="2455388610" sldId="862"/>
        </pc:sldMkLst>
        <pc:spChg chg="add mod">
          <ac:chgData name="" userId="" providerId="" clId="Web-{ACDA5C0E-4EBA-4D3B-8C36-60A7BAFD74E4}" dt="2026-09-07T08:06:20.498" v="8" actId="34807"/>
          <ac:spMkLst>
            <pc:docMk/>
            <pc:sldMk cId="2455388610" sldId="862"/>
            <ac:spMk id="22" creationId="{82E3E97C-AC53-523F-BA84-DF8432A855CC}"/>
          </ac:spMkLst>
        </pc:spChg>
        <pc:spChg chg="add mod">
          <ac:chgData name="" userId="" providerId="" clId="Web-{ACDA5C0E-4EBA-4D3B-8C36-60A7BAFD74E4}" dt="2026-09-07T08:06:20.498" v="8" actId="34807"/>
          <ac:spMkLst>
            <pc:docMk/>
            <pc:sldMk cId="2455388610" sldId="862"/>
            <ac:spMk id="23" creationId="{0481A8EE-000F-02EC-BBBA-CDBBAB6D4E9C}"/>
          </ac:spMkLst>
        </pc:spChg>
        <pc:spChg chg="add mod">
          <ac:chgData name="" userId="" providerId="" clId="Web-{ACDA5C0E-4EBA-4D3B-8C36-60A7BAFD74E4}" dt="2026-09-07T08:06:20.498" v="8" actId="34807"/>
          <ac:spMkLst>
            <pc:docMk/>
            <pc:sldMk cId="2455388610" sldId="862"/>
            <ac:spMk id="24" creationId="{92E33D48-9E28-9B1C-50A7-352CC136D5B6}"/>
          </ac:spMkLst>
        </pc:spChg>
        <pc:spChg chg="add mod">
          <ac:chgData name="" userId="" providerId="" clId="Web-{ACDA5C0E-4EBA-4D3B-8C36-60A7BAFD74E4}" dt="2026-09-07T08:06:20.498" v="8" actId="34807"/>
          <ac:spMkLst>
            <pc:docMk/>
            <pc:sldMk cId="2455388610" sldId="862"/>
            <ac:spMk id="25" creationId="{104540DC-9080-DB63-7A4B-0123E39F2BEE}"/>
          </ac:spMkLst>
        </pc:spChg>
        <pc:spChg chg="add mod">
          <ac:chgData name="" userId="" providerId="" clId="Web-{ACDA5C0E-4EBA-4D3B-8C36-60A7BAFD74E4}" dt="2026-09-07T08:06:20.498" v="8" actId="34807"/>
          <ac:spMkLst>
            <pc:docMk/>
            <pc:sldMk cId="2455388610" sldId="862"/>
            <ac:spMk id="26" creationId="{0DC6C6BF-B8D4-BE55-F050-81A52822AE46}"/>
          </ac:spMkLst>
        </pc:spChg>
        <pc:spChg chg="add mod">
          <ac:chgData name="" userId="" providerId="" clId="Web-{ACDA5C0E-4EBA-4D3B-8C36-60A7BAFD74E4}" dt="2026-09-07T08:06:20.498" v="8" actId="34807"/>
          <ac:spMkLst>
            <pc:docMk/>
            <pc:sldMk cId="2455388610" sldId="862"/>
            <ac:spMk id="27" creationId="{91E9A06B-0A9D-208F-D395-25312FF4DD9F}"/>
          </ac:spMkLst>
        </pc:spChg>
        <pc:spChg chg="add mod">
          <ac:chgData name="" userId="" providerId="" clId="Web-{ACDA5C0E-4EBA-4D3B-8C36-60A7BAFD74E4}" dt="2026-09-07T08:06:20.498" v="8" actId="34807"/>
          <ac:spMkLst>
            <pc:docMk/>
            <pc:sldMk cId="2455388610" sldId="862"/>
            <ac:spMk id="28" creationId="{8244AB88-E53B-8C30-938A-5D1347EDE5ED}"/>
          </ac:spMkLst>
        </pc:spChg>
        <pc:spChg chg="add mod">
          <ac:chgData name="" userId="" providerId="" clId="Web-{ACDA5C0E-4EBA-4D3B-8C36-60A7BAFD74E4}" dt="2026-09-07T08:06:20.498" v="8" actId="34807"/>
          <ac:spMkLst>
            <pc:docMk/>
            <pc:sldMk cId="2455388610" sldId="862"/>
            <ac:spMk id="29" creationId="{DF5B7431-4672-FC94-600B-F126FD33758C}"/>
          </ac:spMkLst>
        </pc:spChg>
        <pc:spChg chg="add mod">
          <ac:chgData name="" userId="" providerId="" clId="Web-{ACDA5C0E-4EBA-4D3B-8C36-60A7BAFD74E4}" dt="2026-09-07T08:06:20.498" v="8" actId="34807"/>
          <ac:spMkLst>
            <pc:docMk/>
            <pc:sldMk cId="2455388610" sldId="862"/>
            <ac:spMk id="31" creationId="{BF223D31-AB2C-3F0C-58A3-01990EEF099F}"/>
          </ac:spMkLst>
        </pc:spChg>
        <pc:spChg chg="add mod">
          <ac:chgData name="" userId="" providerId="" clId="Web-{ACDA5C0E-4EBA-4D3B-8C36-60A7BAFD74E4}" dt="2026-09-07T08:06:20.498" v="8" actId="34807"/>
          <ac:spMkLst>
            <pc:docMk/>
            <pc:sldMk cId="2455388610" sldId="862"/>
            <ac:spMk id="32" creationId="{A315C2B1-EB45-5550-04AE-D3818B2FC445}"/>
          </ac:spMkLst>
        </pc:spChg>
        <pc:spChg chg="mod">
          <ac:chgData name="" userId="" providerId="" clId="Web-{ACDA5C0E-4EBA-4D3B-8C36-60A7BAFD74E4}" dt="2026-09-07T08:06:43.765" v="9" actId="34807"/>
          <ac:spMkLst>
            <pc:docMk/>
            <pc:sldMk cId="2455388610" sldId="862"/>
            <ac:spMk id="33" creationId="{26C8ED8A-229D-A8CA-8F73-58BB727CE2BE}"/>
          </ac:spMkLst>
        </pc:spChg>
      </pc:sldChg>
      <pc:sldChg chg="addSp modSp add mod setBg">
        <pc:chgData name="" userId="" providerId="" clId="Web-{ACDA5C0E-4EBA-4D3B-8C36-60A7BAFD74E4}" dt="2026-09-07T08:07:28.454" v="11" actId="34807"/>
        <pc:sldMkLst>
          <pc:docMk/>
          <pc:sldMk cId="3636440534" sldId="1066"/>
        </pc:sldMkLst>
        <pc:spChg chg="add mod">
          <ac:chgData name="" userId="" providerId="" clId="Web-{ACDA5C0E-4EBA-4D3B-8C36-60A7BAFD74E4}" dt="2026-09-07T08:06:43.765" v="9" actId="34807"/>
          <ac:spMkLst>
            <pc:docMk/>
            <pc:sldMk cId="3636440534" sldId="1066"/>
            <ac:spMk id="36" creationId="{4AC02943-BFED-ADE9-B2E0-FFA5CBB329A1}"/>
          </ac:spMkLst>
        </pc:spChg>
        <pc:spChg chg="add mod">
          <ac:chgData name="" userId="" providerId="" clId="Web-{ACDA5C0E-4EBA-4D3B-8C36-60A7BAFD74E4}" dt="2026-09-07T08:07:28.454" v="11" actId="34807"/>
          <ac:spMkLst>
            <pc:docMk/>
            <pc:sldMk cId="3636440534" sldId="1066"/>
            <ac:spMk id="37" creationId="{D02A94E7-C222-065A-2A81-306A6621F0E4}"/>
          </ac:spMkLst>
        </pc:spChg>
        <pc:spChg chg="mod">
          <ac:chgData name="" userId="" providerId="" clId="Web-{ACDA5C0E-4EBA-4D3B-8C36-60A7BAFD74E4}" dt="2026-09-07T08:07:28.454" v="11" actId="34807"/>
          <ac:spMkLst>
            <pc:docMk/>
            <pc:sldMk cId="3636440534" sldId="1066"/>
            <ac:spMk id="38" creationId="{FBB6F2B9-F69D-E1CD-E82B-228F243EAF60}"/>
          </ac:spMkLst>
        </pc:spChg>
        <pc:spChg chg="mod">
          <ac:chgData name="" userId="" providerId="" clId="Web-{ACDA5C0E-4EBA-4D3B-8C36-60A7BAFD74E4}" dt="2026-09-07T08:07:28.454" v="11" actId="34807"/>
          <ac:spMkLst>
            <pc:docMk/>
            <pc:sldMk cId="3636440534" sldId="1066"/>
            <ac:spMk id="39" creationId="{3479E3AF-9AA2-9470-65F7-39DFB0C49862}"/>
          </ac:spMkLst>
        </pc:spChg>
        <pc:spChg chg="mod">
          <ac:chgData name="" userId="" providerId="" clId="Web-{ACDA5C0E-4EBA-4D3B-8C36-60A7BAFD74E4}" dt="2026-09-07T08:07:28.454" v="11" actId="34807"/>
          <ac:spMkLst>
            <pc:docMk/>
            <pc:sldMk cId="3636440534" sldId="1066"/>
            <ac:spMk id="40" creationId="{457C4C76-4008-6C3D-347F-3273C0BCFB2B}"/>
          </ac:spMkLst>
        </pc:spChg>
        <pc:spChg chg="add mod">
          <ac:chgData name="" userId="" providerId="" clId="Web-{ACDA5C0E-4EBA-4D3B-8C36-60A7BAFD74E4}" dt="2026-09-07T08:06:43.765" v="9" actId="34807"/>
          <ac:spMkLst>
            <pc:docMk/>
            <pc:sldMk cId="3636440534" sldId="1066"/>
            <ac:spMk id="41" creationId="{F968FBAC-6D5F-D668-F14B-8EAABF22C298}"/>
          </ac:spMkLst>
        </pc:spChg>
        <pc:spChg chg="add mod">
          <ac:chgData name="" userId="" providerId="" clId="Web-{ACDA5C0E-4EBA-4D3B-8C36-60A7BAFD74E4}" dt="2026-09-07T08:06:43.765" v="9" actId="34807"/>
          <ac:spMkLst>
            <pc:docMk/>
            <pc:sldMk cId="3636440534" sldId="1066"/>
            <ac:spMk id="44" creationId="{35A4B143-2277-E580-9AA7-325ACE441335}"/>
          </ac:spMkLst>
        </pc:spChg>
        <pc:spChg chg="add mod">
          <ac:chgData name="" userId="" providerId="" clId="Web-{ACDA5C0E-4EBA-4D3B-8C36-60A7BAFD74E4}" dt="2026-09-07T08:06:43.765" v="9" actId="34807"/>
          <ac:spMkLst>
            <pc:docMk/>
            <pc:sldMk cId="3636440534" sldId="1066"/>
            <ac:spMk id="46" creationId="{51461BBB-A36D-F445-7F08-33A501717F95}"/>
          </ac:spMkLst>
        </pc:spChg>
        <pc:spChg chg="add mod">
          <ac:chgData name="" userId="" providerId="" clId="Web-{ACDA5C0E-4EBA-4D3B-8C36-60A7BAFD74E4}" dt="2026-09-07T08:06:43.765" v="9" actId="34807"/>
          <ac:spMkLst>
            <pc:docMk/>
            <pc:sldMk cId="3636440534" sldId="1066"/>
            <ac:spMk id="48" creationId="{8E179806-8E46-7EEF-A351-B3B1EEE82247}"/>
          </ac:spMkLst>
        </pc:spChg>
        <pc:spChg chg="add mod">
          <ac:chgData name="" userId="" providerId="" clId="Web-{ACDA5C0E-4EBA-4D3B-8C36-60A7BAFD74E4}" dt="2026-09-07T08:06:43.765" v="9" actId="34807"/>
          <ac:spMkLst>
            <pc:docMk/>
            <pc:sldMk cId="3636440534" sldId="1066"/>
            <ac:spMk id="49" creationId="{514FA616-397A-1BBA-9C4E-C14A9ACA9DDD}"/>
          </ac:spMkLst>
        </pc:spChg>
        <pc:spChg chg="add mod">
          <ac:chgData name="" userId="" providerId="" clId="Web-{ACDA5C0E-4EBA-4D3B-8C36-60A7BAFD74E4}" dt="2026-09-07T08:06:43.765" v="9" actId="34807"/>
          <ac:spMkLst>
            <pc:docMk/>
            <pc:sldMk cId="3636440534" sldId="1066"/>
            <ac:spMk id="50" creationId="{050DCCA2-260B-598F-6416-DFC6DBE2A2B7}"/>
          </ac:spMkLst>
        </pc:spChg>
        <pc:spChg chg="add mod">
          <ac:chgData name="" userId="" providerId="" clId="Web-{ACDA5C0E-4EBA-4D3B-8C36-60A7BAFD74E4}" dt="2026-09-07T08:06:43.765" v="9" actId="34807"/>
          <ac:spMkLst>
            <pc:docMk/>
            <pc:sldMk cId="3636440534" sldId="1066"/>
            <ac:spMk id="51" creationId="{CCA6E602-07CF-F7AB-337A-7EBD2F27AA93}"/>
          </ac:spMkLst>
        </pc:spChg>
        <pc:spChg chg="add mod">
          <ac:chgData name="" userId="" providerId="" clId="Web-{ACDA5C0E-4EBA-4D3B-8C36-60A7BAFD74E4}" dt="2026-09-07T08:06:43.765" v="9" actId="34807"/>
          <ac:spMkLst>
            <pc:docMk/>
            <pc:sldMk cId="3636440534" sldId="1066"/>
            <ac:spMk id="52" creationId="{A497B306-4291-6DBC-940B-F2EADABDE4FE}"/>
          </ac:spMkLst>
        </pc:spChg>
      </pc:sldChg>
      <pc:sldChg chg="addSp modSp add mod setBg">
        <pc:chgData name="" userId="" providerId="" clId="Web-{ACDA5C0E-4EBA-4D3B-8C36-60A7BAFD74E4}" dt="2026-09-07T08:07:07.719" v="10" actId="34807"/>
        <pc:sldMkLst>
          <pc:docMk/>
          <pc:sldMk cId="1274915179" sldId="1271"/>
        </pc:sldMkLst>
        <pc:spChg chg="add mod">
          <ac:chgData name="" userId="" providerId="" clId="Web-{ACDA5C0E-4EBA-4D3B-8C36-60A7BAFD74E4}" dt="2026-09-07T08:07:07.719" v="10" actId="34807"/>
          <ac:spMkLst>
            <pc:docMk/>
            <pc:sldMk cId="1274915179" sldId="1271"/>
            <ac:spMk id="56" creationId="{C94EF2B6-00C7-0DB3-1985-C9921D6D1CFD}"/>
          </ac:spMkLst>
        </pc:spChg>
        <pc:spChg chg="add mod">
          <ac:chgData name="" userId="" providerId="" clId="Web-{ACDA5C0E-4EBA-4D3B-8C36-60A7BAFD74E4}" dt="2026-09-07T08:07:07.719" v="10" actId="34807"/>
          <ac:spMkLst>
            <pc:docMk/>
            <pc:sldMk cId="1274915179" sldId="1271"/>
            <ac:spMk id="58" creationId="{B03A6E6B-2441-CFD2-4647-BFBFBEB90015}"/>
          </ac:spMkLst>
        </pc:spChg>
        <pc:spChg chg="add mod">
          <ac:chgData name="" userId="" providerId="" clId="Web-{ACDA5C0E-4EBA-4D3B-8C36-60A7BAFD74E4}" dt="2026-09-07T08:07:07.719" v="10" actId="34807"/>
          <ac:spMkLst>
            <pc:docMk/>
            <pc:sldMk cId="1274915179" sldId="1271"/>
            <ac:spMk id="59" creationId="{53BB6777-2ED9-B066-B832-CD5461B62207}"/>
          </ac:spMkLst>
        </pc:spChg>
        <pc:spChg chg="add mod">
          <ac:chgData name="" userId="" providerId="" clId="Web-{ACDA5C0E-4EBA-4D3B-8C36-60A7BAFD74E4}" dt="2026-09-07T08:07:07.719" v="10" actId="34807"/>
          <ac:spMkLst>
            <pc:docMk/>
            <pc:sldMk cId="1274915179" sldId="1271"/>
            <ac:spMk id="60" creationId="{DAAE3B7D-593F-266D-B24C-810F8FFD2048}"/>
          </ac:spMkLst>
        </pc:spChg>
        <pc:spChg chg="add mod">
          <ac:chgData name="" userId="" providerId="" clId="Web-{ACDA5C0E-4EBA-4D3B-8C36-60A7BAFD74E4}" dt="2026-09-07T08:07:07.719" v="10" actId="34807"/>
          <ac:spMkLst>
            <pc:docMk/>
            <pc:sldMk cId="1274915179" sldId="1271"/>
            <ac:spMk id="61" creationId="{13549BE5-7299-424C-D8C3-1EA83F5FB2E0}"/>
          </ac:spMkLst>
        </pc:spChg>
        <pc:spChg chg="add mod">
          <ac:chgData name="" userId="" providerId="" clId="Web-{ACDA5C0E-4EBA-4D3B-8C36-60A7BAFD74E4}" dt="2026-09-07T08:07:07.719" v="10" actId="34807"/>
          <ac:spMkLst>
            <pc:docMk/>
            <pc:sldMk cId="1274915179" sldId="1271"/>
            <ac:spMk id="65" creationId="{77DF73FB-C1C2-D5B8-B514-EADA3E0D5C03}"/>
          </ac:spMkLst>
        </pc:spChg>
        <pc:spChg chg="add mod">
          <ac:chgData name="" userId="" providerId="" clId="Web-{ACDA5C0E-4EBA-4D3B-8C36-60A7BAFD74E4}" dt="2026-09-07T08:07:07.719" v="10" actId="34807"/>
          <ac:spMkLst>
            <pc:docMk/>
            <pc:sldMk cId="1274915179" sldId="1271"/>
            <ac:spMk id="67" creationId="{22F5B881-B211-365E-711D-D0F9DF908D4C}"/>
          </ac:spMkLst>
        </pc:spChg>
        <pc:spChg chg="add mod">
          <ac:chgData name="" userId="" providerId="" clId="Web-{ACDA5C0E-4EBA-4D3B-8C36-60A7BAFD74E4}" dt="2026-09-07T08:07:07.719" v="10" actId="34807"/>
          <ac:spMkLst>
            <pc:docMk/>
            <pc:sldMk cId="1274915179" sldId="1271"/>
            <ac:spMk id="69" creationId="{8862B2BB-0503-A56B-8823-D81741065C0A}"/>
          </ac:spMkLst>
        </pc:spChg>
        <pc:spChg chg="add mod">
          <ac:chgData name="" userId="" providerId="" clId="Web-{ACDA5C0E-4EBA-4D3B-8C36-60A7BAFD74E4}" dt="2026-09-07T08:07:07.719" v="10" actId="34807"/>
          <ac:spMkLst>
            <pc:docMk/>
            <pc:sldMk cId="1274915179" sldId="1271"/>
            <ac:spMk id="70" creationId="{144961B6-B136-0A5A-EDCB-2EA7B22DF132}"/>
          </ac:spMkLst>
        </pc:spChg>
        <pc:spChg chg="add mod">
          <ac:chgData name="" userId="" providerId="" clId="Web-{ACDA5C0E-4EBA-4D3B-8C36-60A7BAFD74E4}" dt="2026-09-07T08:07:07.719" v="10" actId="34807"/>
          <ac:spMkLst>
            <pc:docMk/>
            <pc:sldMk cId="1274915179" sldId="1271"/>
            <ac:spMk id="71" creationId="{38F9DAFE-65A3-5DC7-1F35-9AD7739C18A4}"/>
          </ac:spMkLst>
        </pc:spChg>
      </pc:sldChg>
      <pc:sldMasterChg chg="modSp modSldLayout">
        <pc:chgData name="" userId="" providerId="" clId="Web-{ACDA5C0E-4EBA-4D3B-8C36-60A7BAFD74E4}" dt="2026-09-07T08:01:59.348" v="0" actId="34807"/>
        <pc:sldMasterMkLst>
          <pc:docMk/>
          <pc:sldMasterMk cId="2209977519" sldId="2147483648"/>
        </pc:sldMasterMkLst>
        <pc:spChg chg="mod">
          <ac:chgData name="" userId="" providerId="" clId="Web-{ACDA5C0E-4EBA-4D3B-8C36-60A7BAFD74E4}" dt="2026-09-07T08:01:59.348" v="0" actId="34807"/>
          <ac:spMkLst>
            <pc:docMk/>
            <pc:sldMasterMk cId="2209977519" sldId="2147483648"/>
            <ac:spMk id="2" creationId="{00000000-0000-0000-0000-000000000000}"/>
          </ac:spMkLst>
        </pc:spChg>
        <pc:spChg chg="mod">
          <ac:chgData name="" userId="" providerId="" clId="Web-{ACDA5C0E-4EBA-4D3B-8C36-60A7BAFD74E4}" dt="2026-09-07T08:01:59.348" v="0" actId="34807"/>
          <ac:spMkLst>
            <pc:docMk/>
            <pc:sldMasterMk cId="2209977519" sldId="2147483648"/>
            <ac:spMk id="3" creationId="{00000000-0000-0000-0000-000000000000}"/>
          </ac:spMkLst>
        </pc:spChg>
        <pc:spChg chg="mod">
          <ac:chgData name="" userId="" providerId="" clId="Web-{ACDA5C0E-4EBA-4D3B-8C36-60A7BAFD74E4}" dt="2026-09-07T08:01:59.348" v="0" actId="34807"/>
          <ac:spMkLst>
            <pc:docMk/>
            <pc:sldMasterMk cId="2209977519" sldId="2147483648"/>
            <ac:spMk id="4" creationId="{00000000-0000-0000-0000-000000000000}"/>
          </ac:spMkLst>
        </pc:spChg>
        <pc:spChg chg="mod">
          <ac:chgData name="" userId="" providerId="" clId="Web-{ACDA5C0E-4EBA-4D3B-8C36-60A7BAFD74E4}" dt="2026-09-07T08:01:59.348" v="0" actId="34807"/>
          <ac:spMkLst>
            <pc:docMk/>
            <pc:sldMasterMk cId="2209977519" sldId="2147483648"/>
            <ac:spMk id="5" creationId="{00000000-0000-0000-0000-000000000000}"/>
          </ac:spMkLst>
        </pc:spChg>
        <pc:spChg chg="mod">
          <ac:chgData name="" userId="" providerId="" clId="Web-{ACDA5C0E-4EBA-4D3B-8C36-60A7BAFD74E4}" dt="2026-09-07T08:01:59.348" v="0" actId="34807"/>
          <ac:spMkLst>
            <pc:docMk/>
            <pc:sldMasterMk cId="2209977519" sldId="2147483648"/>
            <ac:spMk id="6" creationId="{00000000-0000-0000-0000-000000000000}"/>
          </ac:spMkLst>
        </pc:spChg>
        <pc:sldLayoutChg chg="modSp">
          <pc:chgData name="" userId="" providerId="" clId="Web-{ACDA5C0E-4EBA-4D3B-8C36-60A7BAFD74E4}" dt="2026-09-07T08:01:59.348" v="0" actId="34807"/>
          <pc:sldLayoutMkLst>
            <pc:docMk/>
            <pc:sldMasterMk cId="2209977519" sldId="2147483648"/>
            <pc:sldLayoutMk cId="3168075583" sldId="2147483649"/>
          </pc:sldLayoutMkLst>
          <pc:spChg chg="mod">
            <ac:chgData name="" userId="" providerId="" clId="Web-{ACDA5C0E-4EBA-4D3B-8C36-60A7BAFD74E4}" dt="2026-09-07T08:01:59.348" v="0" actId="34807"/>
            <ac:spMkLst>
              <pc:docMk/>
              <pc:sldMasterMk cId="2209977519" sldId="2147483648"/>
              <pc:sldLayoutMk cId="3168075583" sldId="2147483649"/>
              <ac:spMk id="2" creationId="{00000000-0000-0000-0000-000000000000}"/>
            </ac:spMkLst>
          </pc:spChg>
          <pc:spChg chg="mod">
            <ac:chgData name="" userId="" providerId="" clId="Web-{ACDA5C0E-4EBA-4D3B-8C36-60A7BAFD74E4}" dt="2026-09-07T08:01:59.348" v="0" actId="34807"/>
            <ac:spMkLst>
              <pc:docMk/>
              <pc:sldMasterMk cId="2209977519" sldId="2147483648"/>
              <pc:sldLayoutMk cId="3168075583" sldId="2147483649"/>
              <ac:spMk id="3" creationId="{00000000-0000-0000-0000-000000000000}"/>
            </ac:spMkLst>
          </pc:spChg>
        </pc:sldLayoutChg>
        <pc:sldLayoutChg chg="modSp">
          <pc:chgData name="" userId="" providerId="" clId="Web-{ACDA5C0E-4EBA-4D3B-8C36-60A7BAFD74E4}" dt="2026-09-07T08:01:59.348" v="0" actId="34807"/>
          <pc:sldLayoutMkLst>
            <pc:docMk/>
            <pc:sldMasterMk cId="2209977519" sldId="2147483648"/>
            <pc:sldLayoutMk cId="960648375" sldId="2147483651"/>
          </pc:sldLayoutMkLst>
          <pc:spChg chg="mod">
            <ac:chgData name="" userId="" providerId="" clId="Web-{ACDA5C0E-4EBA-4D3B-8C36-60A7BAFD74E4}" dt="2026-09-07T08:01:59.348" v="0" actId="34807"/>
            <ac:spMkLst>
              <pc:docMk/>
              <pc:sldMasterMk cId="2209977519" sldId="2147483648"/>
              <pc:sldLayoutMk cId="960648375" sldId="2147483651"/>
              <ac:spMk id="2" creationId="{00000000-0000-0000-0000-000000000000}"/>
            </ac:spMkLst>
          </pc:spChg>
          <pc:spChg chg="mod">
            <ac:chgData name="" userId="" providerId="" clId="Web-{ACDA5C0E-4EBA-4D3B-8C36-60A7BAFD74E4}" dt="2026-09-07T08:01:59.348" v="0" actId="34807"/>
            <ac:spMkLst>
              <pc:docMk/>
              <pc:sldMasterMk cId="2209977519" sldId="2147483648"/>
              <pc:sldLayoutMk cId="960648375" sldId="2147483651"/>
              <ac:spMk id="3" creationId="{00000000-0000-0000-0000-000000000000}"/>
            </ac:spMkLst>
          </pc:spChg>
        </pc:sldLayoutChg>
        <pc:sldLayoutChg chg="modSp">
          <pc:chgData name="" userId="" providerId="" clId="Web-{ACDA5C0E-4EBA-4D3B-8C36-60A7BAFD74E4}" dt="2026-09-07T08:01:59.348" v="0" actId="34807"/>
          <pc:sldLayoutMkLst>
            <pc:docMk/>
            <pc:sldMasterMk cId="2209977519" sldId="2147483648"/>
            <pc:sldLayoutMk cId="2782244947" sldId="2147483652"/>
          </pc:sldLayoutMkLst>
          <pc:spChg chg="mod">
            <ac:chgData name="" userId="" providerId="" clId="Web-{ACDA5C0E-4EBA-4D3B-8C36-60A7BAFD74E4}" dt="2026-09-07T08:01:59.348" v="0" actId="34807"/>
            <ac:spMkLst>
              <pc:docMk/>
              <pc:sldMasterMk cId="2209977519" sldId="2147483648"/>
              <pc:sldLayoutMk cId="2782244947" sldId="2147483652"/>
              <ac:spMk id="3" creationId="{00000000-0000-0000-0000-000000000000}"/>
            </ac:spMkLst>
          </pc:spChg>
          <pc:spChg chg="mod">
            <ac:chgData name="" userId="" providerId="" clId="Web-{ACDA5C0E-4EBA-4D3B-8C36-60A7BAFD74E4}" dt="2026-09-07T08:01:59.348" v="0" actId="34807"/>
            <ac:spMkLst>
              <pc:docMk/>
              <pc:sldMasterMk cId="2209977519" sldId="2147483648"/>
              <pc:sldLayoutMk cId="2782244947" sldId="2147483652"/>
              <ac:spMk id="4" creationId="{00000000-0000-0000-0000-000000000000}"/>
            </ac:spMkLst>
          </pc:spChg>
        </pc:sldLayoutChg>
        <pc:sldLayoutChg chg="modSp">
          <pc:chgData name="" userId="" providerId="" clId="Web-{ACDA5C0E-4EBA-4D3B-8C36-60A7BAFD74E4}" dt="2026-09-07T08:01:59.348" v="0" actId="34807"/>
          <pc:sldLayoutMkLst>
            <pc:docMk/>
            <pc:sldMasterMk cId="2209977519" sldId="2147483648"/>
            <pc:sldLayoutMk cId="990158736" sldId="2147483653"/>
          </pc:sldLayoutMkLst>
          <pc:spChg chg="mod">
            <ac:chgData name="" userId="" providerId="" clId="Web-{ACDA5C0E-4EBA-4D3B-8C36-60A7BAFD74E4}" dt="2026-09-07T08:01:59.348" v="0" actId="34807"/>
            <ac:spMkLst>
              <pc:docMk/>
              <pc:sldMasterMk cId="2209977519" sldId="2147483648"/>
              <pc:sldLayoutMk cId="990158736" sldId="2147483653"/>
              <ac:spMk id="3" creationId="{00000000-0000-0000-0000-000000000000}"/>
            </ac:spMkLst>
          </pc:spChg>
          <pc:spChg chg="mod">
            <ac:chgData name="" userId="" providerId="" clId="Web-{ACDA5C0E-4EBA-4D3B-8C36-60A7BAFD74E4}" dt="2026-09-07T08:01:59.348" v="0" actId="34807"/>
            <ac:spMkLst>
              <pc:docMk/>
              <pc:sldMasterMk cId="2209977519" sldId="2147483648"/>
              <pc:sldLayoutMk cId="990158736" sldId="2147483653"/>
              <ac:spMk id="4" creationId="{00000000-0000-0000-0000-000000000000}"/>
            </ac:spMkLst>
          </pc:spChg>
          <pc:spChg chg="mod">
            <ac:chgData name="" userId="" providerId="" clId="Web-{ACDA5C0E-4EBA-4D3B-8C36-60A7BAFD74E4}" dt="2026-09-07T08:01:59.348" v="0" actId="34807"/>
            <ac:spMkLst>
              <pc:docMk/>
              <pc:sldMasterMk cId="2209977519" sldId="2147483648"/>
              <pc:sldLayoutMk cId="990158736" sldId="2147483653"/>
              <ac:spMk id="5" creationId="{00000000-0000-0000-0000-000000000000}"/>
            </ac:spMkLst>
          </pc:spChg>
          <pc:spChg chg="mod">
            <ac:chgData name="" userId="" providerId="" clId="Web-{ACDA5C0E-4EBA-4D3B-8C36-60A7BAFD74E4}" dt="2026-09-07T08:01:59.348" v="0" actId="34807"/>
            <ac:spMkLst>
              <pc:docMk/>
              <pc:sldMasterMk cId="2209977519" sldId="2147483648"/>
              <pc:sldLayoutMk cId="990158736" sldId="2147483653"/>
              <ac:spMk id="6" creationId="{00000000-0000-0000-0000-000000000000}"/>
            </ac:spMkLst>
          </pc:spChg>
        </pc:sldLayoutChg>
        <pc:sldLayoutChg chg="modSp">
          <pc:chgData name="" userId="" providerId="" clId="Web-{ACDA5C0E-4EBA-4D3B-8C36-60A7BAFD74E4}" dt="2026-09-07T08:01:59.348" v="0" actId="34807"/>
          <pc:sldLayoutMkLst>
            <pc:docMk/>
            <pc:sldMasterMk cId="2209977519" sldId="2147483648"/>
            <pc:sldLayoutMk cId="1840726560" sldId="2147483656"/>
          </pc:sldLayoutMkLst>
          <pc:spChg chg="mod">
            <ac:chgData name="" userId="" providerId="" clId="Web-{ACDA5C0E-4EBA-4D3B-8C36-60A7BAFD74E4}" dt="2026-09-07T08:01:59.348" v="0" actId="34807"/>
            <ac:spMkLst>
              <pc:docMk/>
              <pc:sldMasterMk cId="2209977519" sldId="2147483648"/>
              <pc:sldLayoutMk cId="1840726560" sldId="2147483656"/>
              <ac:spMk id="2" creationId="{00000000-0000-0000-0000-000000000000}"/>
            </ac:spMkLst>
          </pc:spChg>
          <pc:spChg chg="mod">
            <ac:chgData name="" userId="" providerId="" clId="Web-{ACDA5C0E-4EBA-4D3B-8C36-60A7BAFD74E4}" dt="2026-09-07T08:01:59.348" v="0" actId="34807"/>
            <ac:spMkLst>
              <pc:docMk/>
              <pc:sldMasterMk cId="2209977519" sldId="2147483648"/>
              <pc:sldLayoutMk cId="1840726560" sldId="2147483656"/>
              <ac:spMk id="3" creationId="{00000000-0000-0000-0000-000000000000}"/>
            </ac:spMkLst>
          </pc:spChg>
          <pc:spChg chg="mod">
            <ac:chgData name="" userId="" providerId="" clId="Web-{ACDA5C0E-4EBA-4D3B-8C36-60A7BAFD74E4}" dt="2026-09-07T08:01:59.348" v="0" actId="34807"/>
            <ac:spMkLst>
              <pc:docMk/>
              <pc:sldMasterMk cId="2209977519" sldId="2147483648"/>
              <pc:sldLayoutMk cId="1840726560" sldId="2147483656"/>
              <ac:spMk id="4" creationId="{00000000-0000-0000-0000-000000000000}"/>
            </ac:spMkLst>
          </pc:spChg>
        </pc:sldLayoutChg>
        <pc:sldLayoutChg chg="modSp">
          <pc:chgData name="" userId="" providerId="" clId="Web-{ACDA5C0E-4EBA-4D3B-8C36-60A7BAFD74E4}" dt="2026-09-07T08:01:59.348" v="0" actId="34807"/>
          <pc:sldLayoutMkLst>
            <pc:docMk/>
            <pc:sldMasterMk cId="2209977519" sldId="2147483648"/>
            <pc:sldLayoutMk cId="3889236939" sldId="2147483657"/>
          </pc:sldLayoutMkLst>
          <pc:spChg chg="mod">
            <ac:chgData name="" userId="" providerId="" clId="Web-{ACDA5C0E-4EBA-4D3B-8C36-60A7BAFD74E4}" dt="2026-09-07T08:01:59.348" v="0" actId="34807"/>
            <ac:spMkLst>
              <pc:docMk/>
              <pc:sldMasterMk cId="2209977519" sldId="2147483648"/>
              <pc:sldLayoutMk cId="3889236939" sldId="2147483657"/>
              <ac:spMk id="2" creationId="{00000000-0000-0000-0000-000000000000}"/>
            </ac:spMkLst>
          </pc:spChg>
          <pc:spChg chg="mod">
            <ac:chgData name="" userId="" providerId="" clId="Web-{ACDA5C0E-4EBA-4D3B-8C36-60A7BAFD74E4}" dt="2026-09-07T08:01:59.348" v="0" actId="34807"/>
            <ac:spMkLst>
              <pc:docMk/>
              <pc:sldMasterMk cId="2209977519" sldId="2147483648"/>
              <pc:sldLayoutMk cId="3889236939" sldId="2147483657"/>
              <ac:spMk id="3" creationId="{00000000-0000-0000-0000-000000000000}"/>
            </ac:spMkLst>
          </pc:spChg>
          <pc:spChg chg="mod">
            <ac:chgData name="" userId="" providerId="" clId="Web-{ACDA5C0E-4EBA-4D3B-8C36-60A7BAFD74E4}" dt="2026-09-07T08:01:59.348" v="0" actId="34807"/>
            <ac:spMkLst>
              <pc:docMk/>
              <pc:sldMasterMk cId="2209977519" sldId="2147483648"/>
              <pc:sldLayoutMk cId="3889236939" sldId="2147483657"/>
              <ac:spMk id="4" creationId="{00000000-0000-0000-0000-000000000000}"/>
            </ac:spMkLst>
          </pc:spChg>
        </pc:sldLayoutChg>
        <pc:sldLayoutChg chg="modSp">
          <pc:chgData name="" userId="" providerId="" clId="Web-{ACDA5C0E-4EBA-4D3B-8C36-60A7BAFD74E4}" dt="2026-09-07T08:01:59.348" v="0" actId="34807"/>
          <pc:sldLayoutMkLst>
            <pc:docMk/>
            <pc:sldMasterMk cId="2209977519" sldId="2147483648"/>
            <pc:sldLayoutMk cId="3612223792" sldId="2147483659"/>
          </pc:sldLayoutMkLst>
          <pc:spChg chg="mod">
            <ac:chgData name="" userId="" providerId="" clId="Web-{ACDA5C0E-4EBA-4D3B-8C36-60A7BAFD74E4}" dt="2026-09-07T08:01:59.348" v="0" actId="34807"/>
            <ac:spMkLst>
              <pc:docMk/>
              <pc:sldMasterMk cId="2209977519" sldId="2147483648"/>
              <pc:sldLayoutMk cId="3612223792" sldId="2147483659"/>
              <ac:spMk id="2" creationId="{00000000-0000-0000-0000-000000000000}"/>
            </ac:spMkLst>
          </pc:spChg>
          <pc:spChg chg="mod">
            <ac:chgData name="" userId="" providerId="" clId="Web-{ACDA5C0E-4EBA-4D3B-8C36-60A7BAFD74E4}" dt="2026-09-07T08:01:59.348" v="0" actId="34807"/>
            <ac:spMkLst>
              <pc:docMk/>
              <pc:sldMasterMk cId="2209977519" sldId="2147483648"/>
              <pc:sldLayoutMk cId="3612223792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Share of organisations 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Sheet1!$A$2:$A$2</c:f>
              <c:strCache>
                <c:ptCount val="4"/>
                <c:pt idx="0">
                  <c:v>Enterprise apps embedding an agent</c:v>
                </c:pt>
                <c:pt idx="1">
                  <c:v>Enterprises with an agent in production</c:v>
                </c:pt>
                <c:pt idx="2">
                  <c:v>Fortune 500 with an agent in production</c:v>
                </c:pt>
                <c:pt idx="3">
                  <c:v>Agent pilots that reach production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4"/>
                <c:pt idx="0">
                  <c:v>80</c:v>
                </c:pt>
                <c:pt idx="1">
                  <c:v>31</c:v>
                </c:pt>
                <c:pt idx="2">
                  <c:v>42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CC-4766-BF2E-881246596B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99758191"/>
        <c:axId val="2099764431"/>
      </c:barChart>
      <c:catAx>
        <c:axId val="20997581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9764431"/>
        <c:crosses val="autoZero"/>
        <c:auto val="1"/>
        <c:lblAlgn val="ctr"/>
        <c:lblOffset val="100"/>
        <c:noMultiLvlLbl val="0"/>
      </c:catAx>
      <c:valAx>
        <c:axId val="20997644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97581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2195ED-8DA9-436C-BEA1-5D412721D2EB}" type="datetimeFigureOut">
              <a:t>07-Sep-26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7C46D7-9C92-455D-935A-5D094214822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371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Quarter reviewed: Q2 2026 (1 Apr - 30 Jun), with carry-forward status read through 7 Sep 2026. Four active workstreams: Zava S2P agent platform, AI governance (ZAVA/ZAG), ERP cloud procurement, marketing GTM. Five high-priority open items and two flagged connectors come from the 6 Sep 2026 task digest.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C46D7-9C92-455D-935A-5D0942148226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915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Q2 2026 delivery: S2P roadmap, opportunity scan and process guide authored (SharePoint, Sales and Marketing / AI Strategy sites); enablement sessions ran 27-29 Apr; ERP three-vendor analysis and Statement of Work complete with no award recorded; AI governance work (ZAG tickets) and the marketing content contest both slipped.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C46D7-9C92-455D-935A-5D0942148226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895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Competitor and regulatory context: SAP embedded Joule procurement agents across next-gen Ariba (SAP News Center, March 2026); comparisons of Coupa, Ariba, Ivalua and GEP report double-digit cycle-time reductions. EU AI Act high-risk obligations applied from 2 August 2026, with penalties up to 7% of global turnover.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C46D7-9C92-455D-935A-5D0942148226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1383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Evidence: ServiceNow connector flagged 21 Aug 2026; Jira connector flagged 12 Aug 2026; Power Automate reported Cowork Plan Approval flow failures in August. Open commitments to Adil Eli: S2P status update awaited since 22 Apr, file due 19 Jun, update due 25 Jun.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C46D7-9C92-455D-935A-5D0942148226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073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A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BA54D0-B96A-648E-DA26-C4D2AA8F17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C5437C1-9F8E-45B5-39CE-0AE8083A09F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1B2E">
              <a:alpha val="7400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ABBF76-7376-5E2A-93C2-847B6E2560FE}"/>
              </a:ext>
            </a:extLst>
          </p:cNvPr>
          <p:cNvSpPr/>
          <p:nvPr/>
        </p:nvSpPr>
        <p:spPr>
          <a:xfrm>
            <a:off x="685800" y="1200000"/>
            <a:ext cx="108204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QUARTERLY BUSINESS REVIEW · CONTOSO · Q2 2026</a:t>
            </a: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59E6F6-6B8D-7799-B239-366CCDAF4A9A}"/>
              </a:ext>
            </a:extLst>
          </p:cNvPr>
          <p:cNvSpPr/>
          <p:nvPr/>
        </p:nvSpPr>
        <p:spPr>
          <a:xfrm>
            <a:off x="685800" y="1718160"/>
            <a:ext cx="10820400" cy="12344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Agent and governance work advanced; commitments and connectors slipped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A644E5-3817-5144-07B4-564649BC5AA6}"/>
              </a:ext>
            </a:extLst>
          </p:cNvPr>
          <p:cNvSpPr/>
          <p:nvPr/>
        </p:nvSpPr>
        <p:spPr>
          <a:xfrm>
            <a:off x="685800" y="3089760"/>
            <a:ext cx="10820400" cy="7467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Evidence window 1 April - 30 June 2026, with carry-forward status read through 7 September 2026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0F6097-2456-1031-CFD9-A2364A7ADA34}"/>
              </a:ext>
            </a:extLst>
          </p:cNvPr>
          <p:cNvSpPr/>
          <p:nvPr/>
        </p:nvSpPr>
        <p:spPr>
          <a:xfrm>
            <a:off x="457200" y="4300000"/>
            <a:ext cx="3606800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4</a:t>
            </a: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0B9663-D92A-A34E-67BE-B566CA97962A}"/>
              </a:ext>
            </a:extLst>
          </p:cNvPr>
          <p:cNvSpPr/>
          <p:nvPr/>
        </p:nvSpPr>
        <p:spPr>
          <a:xfrm>
            <a:off x="4292600" y="4300000"/>
            <a:ext cx="3606800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5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F038956-A8AE-50DF-7D45-06F8AC5DEBBC}"/>
              </a:ext>
            </a:extLst>
          </p:cNvPr>
          <p:cNvSpPr/>
          <p:nvPr/>
        </p:nvSpPr>
        <p:spPr>
          <a:xfrm>
            <a:off x="8128000" y="4300000"/>
            <a:ext cx="3606800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2</a:t>
            </a: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5FBC5D-3E94-6E35-2053-43252ADB70A8}"/>
              </a:ext>
            </a:extLst>
          </p:cNvPr>
          <p:cNvSpPr/>
          <p:nvPr/>
        </p:nvSpPr>
        <p:spPr>
          <a:xfrm>
            <a:off x="457200" y="5075800"/>
            <a:ext cx="36068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Active workstreams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F101E3-99D0-20FE-E2E5-5320B0266204}"/>
              </a:ext>
            </a:extLst>
          </p:cNvPr>
          <p:cNvSpPr/>
          <p:nvPr/>
        </p:nvSpPr>
        <p:spPr>
          <a:xfrm>
            <a:off x="4292600" y="5075800"/>
            <a:ext cx="36068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High-priority items open</a:t>
            </a: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E0ABF4E-1796-93C5-C11F-3651CB5F395C}"/>
              </a:ext>
            </a:extLst>
          </p:cNvPr>
          <p:cNvSpPr/>
          <p:nvPr/>
        </p:nvSpPr>
        <p:spPr>
          <a:xfrm>
            <a:off x="8128000" y="5075800"/>
            <a:ext cx="36068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Data connectors flagged</a:t>
            </a:r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271849-E5A1-4D01-52BC-BD14649942B2}"/>
              </a:ext>
            </a:extLst>
          </p:cNvPr>
          <p:cNvSpPr/>
          <p:nvPr/>
        </p:nvSpPr>
        <p:spPr>
          <a:xfrm>
            <a:off x="685800" y="5800000"/>
            <a:ext cx="108204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Source: Outlook mail, Teams chats, calendar and SharePoint files, 1 Apr - 7 Sep 2026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FE314CE-1032-8AE8-1FA7-B8DD65D58FB2}"/>
              </a:ext>
            </a:extLst>
          </p:cNvPr>
          <p:cNvSpPr/>
          <p:nvPr/>
        </p:nvSpPr>
        <p:spPr>
          <a:xfrm>
            <a:off x="457200" y="457200"/>
            <a:ext cx="1127760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1B3A6B"/>
                </a:solidFill>
                <a:effectLst/>
                <a:latin typeface="Trebuchet MS" panose="020B0603020202020204" pitchFamily="34" charset="0"/>
              </a:rPr>
              <a:t>Agent platform and enablement delivered; governance, ERP award and marketing commitments slipped</a:t>
            </a:r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7395AF7-164F-47AF-EF72-5D38BF29F031}"/>
              </a:ext>
            </a:extLst>
          </p:cNvPr>
          <p:cNvSpPr/>
          <p:nvPr/>
        </p:nvSpPr>
        <p:spPr>
          <a:xfrm>
            <a:off x="457200" y="575000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A5568"/>
                </a:solidFill>
                <a:effectLst/>
                <a:latin typeface="Calibri" panose="020F0502020204030204" pitchFamily="34" charset="0"/>
              </a:rPr>
              <a:t>Sources: SharePoint roadmap and Statement of Work files, calendar 23-29 Apr 2026, Jira weekly digests, task digest 6 Sep 2026</a:t>
            </a:r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ADCE2254-AE3D-2EBD-43DF-FBE56A50C630}"/>
              </a:ext>
            </a:extLst>
          </p:cNvPr>
          <p:cNvSpPr/>
          <p:nvPr/>
        </p:nvSpPr>
        <p:spPr>
          <a:xfrm>
            <a:off x="457200" y="1470000"/>
            <a:ext cx="11277600" cy="72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1B3A6B">
                <a:alpha val="35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D239B08-17F2-0987-DB87-0F20E5E3A99D}"/>
              </a:ext>
            </a:extLst>
          </p:cNvPr>
          <p:cNvSpPr/>
          <p:nvPr/>
        </p:nvSpPr>
        <p:spPr>
          <a:xfrm>
            <a:off x="457200" y="2320000"/>
            <a:ext cx="11277600" cy="72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1B3A6B">
                <a:alpha val="35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02CC0738-9126-957A-7A00-3BFC376238D7}"/>
              </a:ext>
            </a:extLst>
          </p:cNvPr>
          <p:cNvSpPr/>
          <p:nvPr/>
        </p:nvSpPr>
        <p:spPr>
          <a:xfrm>
            <a:off x="457200" y="3170000"/>
            <a:ext cx="11277600" cy="72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1B3A6B">
                <a:alpha val="35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2D2ECDF-65C2-A55D-45CD-ADD125C6359E}"/>
              </a:ext>
            </a:extLst>
          </p:cNvPr>
          <p:cNvSpPr/>
          <p:nvPr/>
        </p:nvSpPr>
        <p:spPr>
          <a:xfrm>
            <a:off x="457200" y="4020000"/>
            <a:ext cx="11277600" cy="72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1B3A6B">
                <a:alpha val="35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66B9812-39A3-BB46-0502-FA71A3F0444C}"/>
              </a:ext>
            </a:extLst>
          </p:cNvPr>
          <p:cNvSpPr/>
          <p:nvPr/>
        </p:nvSpPr>
        <p:spPr>
          <a:xfrm>
            <a:off x="457200" y="4870000"/>
            <a:ext cx="11277600" cy="72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1B3A6B">
                <a:alpha val="35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F0F15DA-C439-4223-7D43-1BA3A00CAB17}"/>
              </a:ext>
            </a:extLst>
          </p:cNvPr>
          <p:cNvSpPr/>
          <p:nvPr/>
        </p:nvSpPr>
        <p:spPr>
          <a:xfrm>
            <a:off x="457200" y="1470000"/>
            <a:ext cx="91440" cy="720000"/>
          </a:xfrm>
          <a:prstGeom prst="rect">
            <a:avLst/>
          </a:prstGeom>
          <a:solidFill>
            <a:srgbClr val="2E7D6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EBEDFDB4-EB12-59DD-5006-ABEFCD5F1239}"/>
              </a:ext>
            </a:extLst>
          </p:cNvPr>
          <p:cNvSpPr/>
          <p:nvPr/>
        </p:nvSpPr>
        <p:spPr>
          <a:xfrm>
            <a:off x="457200" y="2320000"/>
            <a:ext cx="91440" cy="720000"/>
          </a:xfrm>
          <a:prstGeom prst="rect">
            <a:avLst/>
          </a:prstGeom>
          <a:solidFill>
            <a:srgbClr val="2E7D6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FD23E60-03E0-0211-DA9E-5673E1A6250B}"/>
              </a:ext>
            </a:extLst>
          </p:cNvPr>
          <p:cNvSpPr/>
          <p:nvPr/>
        </p:nvSpPr>
        <p:spPr>
          <a:xfrm>
            <a:off x="457200" y="3170000"/>
            <a:ext cx="91440" cy="720000"/>
          </a:xfrm>
          <a:prstGeom prst="rect">
            <a:avLst/>
          </a:prstGeom>
          <a:solidFill>
            <a:srgbClr val="C0392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AA85BF8-62F8-0B49-85B3-945BFBB87ECC}"/>
              </a:ext>
            </a:extLst>
          </p:cNvPr>
          <p:cNvSpPr/>
          <p:nvPr/>
        </p:nvSpPr>
        <p:spPr>
          <a:xfrm>
            <a:off x="457200" y="4020000"/>
            <a:ext cx="91440" cy="720000"/>
          </a:xfrm>
          <a:prstGeom prst="rect">
            <a:avLst/>
          </a:prstGeom>
          <a:solidFill>
            <a:srgbClr val="1B3A6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9D6E2708-D81F-0CE1-ED12-E6F63CA2DD9B}"/>
              </a:ext>
            </a:extLst>
          </p:cNvPr>
          <p:cNvSpPr/>
          <p:nvPr/>
        </p:nvSpPr>
        <p:spPr>
          <a:xfrm>
            <a:off x="457200" y="4870000"/>
            <a:ext cx="91440" cy="720000"/>
          </a:xfrm>
          <a:prstGeom prst="rect">
            <a:avLst/>
          </a:prstGeom>
          <a:solidFill>
            <a:srgbClr val="C0392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0F569699-D6AB-736E-D9CA-436E106796D2}"/>
              </a:ext>
            </a:extLst>
          </p:cNvPr>
          <p:cNvSpPr/>
          <p:nvPr/>
        </p:nvSpPr>
        <p:spPr>
          <a:xfrm>
            <a:off x="640080" y="1517580"/>
            <a:ext cx="28000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1B3A6B"/>
                </a:solidFill>
                <a:effectLst/>
                <a:latin typeface="Trebuchet MS" panose="020B0603020202020204" pitchFamily="34" charset="0"/>
              </a:rPr>
              <a:t>Zava S2P agent platform</a:t>
            </a:r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6BD5F20D-0C15-569D-CFD4-D051F7212F49}"/>
              </a:ext>
            </a:extLst>
          </p:cNvPr>
          <p:cNvSpPr/>
          <p:nvPr/>
        </p:nvSpPr>
        <p:spPr>
          <a:xfrm>
            <a:off x="640080" y="2367580"/>
            <a:ext cx="28000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1B3A6B"/>
                </a:solidFill>
                <a:effectLst/>
                <a:latin typeface="Trebuchet MS" panose="020B0603020202020204" pitchFamily="34" charset="0"/>
              </a:rPr>
              <a:t>Security and agent enablement</a:t>
            </a:r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B2F124D8-5A42-0897-8EBB-5F039A43D9F2}"/>
              </a:ext>
            </a:extLst>
          </p:cNvPr>
          <p:cNvSpPr/>
          <p:nvPr/>
        </p:nvSpPr>
        <p:spPr>
          <a:xfrm>
            <a:off x="640080" y="3217580"/>
            <a:ext cx="28000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1B3A6B"/>
                </a:solidFill>
                <a:effectLst/>
                <a:latin typeface="Trebuchet MS" panose="020B0603020202020204" pitchFamily="34" charset="0"/>
              </a:rPr>
              <a:t>AI governance (ZAVA / ZAG)</a:t>
            </a:r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B023AE8-21B9-EDC4-D424-F5A8293D40E5}"/>
              </a:ext>
            </a:extLst>
          </p:cNvPr>
          <p:cNvSpPr/>
          <p:nvPr/>
        </p:nvSpPr>
        <p:spPr>
          <a:xfrm>
            <a:off x="640080" y="4067580"/>
            <a:ext cx="28000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1B3A6B"/>
                </a:solidFill>
                <a:effectLst/>
                <a:latin typeface="Trebuchet MS" panose="020B0603020202020204" pitchFamily="34" charset="0"/>
              </a:rPr>
              <a:t>ERP cloud procurement</a:t>
            </a:r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88BF2D6C-8CB9-355A-E596-54C599A98DEB}"/>
              </a:ext>
            </a:extLst>
          </p:cNvPr>
          <p:cNvSpPr/>
          <p:nvPr/>
        </p:nvSpPr>
        <p:spPr>
          <a:xfrm>
            <a:off x="640080" y="4917580"/>
            <a:ext cx="28000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1B3A6B"/>
                </a:solidFill>
                <a:effectLst/>
                <a:latin typeface="Trebuchet MS" panose="020B0603020202020204" pitchFamily="34" charset="0"/>
              </a:rPr>
              <a:t>Marketing GTM (Thunderbolt)</a:t>
            </a:r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889C8106-F2FB-1588-D1D9-48C4684A04F0}"/>
              </a:ext>
            </a:extLst>
          </p:cNvPr>
          <p:cNvSpPr/>
          <p:nvPr/>
        </p:nvSpPr>
        <p:spPr>
          <a:xfrm>
            <a:off x="3550000" y="1654740"/>
            <a:ext cx="20000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2E7D6B"/>
                </a:solidFill>
                <a:effectLst/>
                <a:latin typeface="Trebuchet MS" panose="020B0603020202020204" pitchFamily="34" charset="0"/>
              </a:rPr>
              <a:t>ADVANCED</a:t>
            </a:r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3B6FAC7F-DE5D-FA6B-AEA7-DB73D576178C}"/>
              </a:ext>
            </a:extLst>
          </p:cNvPr>
          <p:cNvSpPr/>
          <p:nvPr/>
        </p:nvSpPr>
        <p:spPr>
          <a:xfrm>
            <a:off x="3550000" y="2504740"/>
            <a:ext cx="20000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2E7D6B"/>
                </a:solidFill>
                <a:effectLst/>
                <a:latin typeface="Trebuchet MS" panose="020B0603020202020204" pitchFamily="34" charset="0"/>
              </a:rPr>
              <a:t>DELIVERED</a:t>
            </a:r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95C66A2-8002-454D-2724-544DC181B910}"/>
              </a:ext>
            </a:extLst>
          </p:cNvPr>
          <p:cNvSpPr/>
          <p:nvPr/>
        </p:nvSpPr>
        <p:spPr>
          <a:xfrm>
            <a:off x="3550000" y="3354740"/>
            <a:ext cx="20000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C0392B"/>
                </a:solidFill>
                <a:effectLst/>
                <a:latin typeface="Trebuchet MS" panose="020B0603020202020204" pitchFamily="34" charset="0"/>
              </a:rPr>
              <a:t>SLIPPED</a:t>
            </a:r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42846489-38EB-EA8A-4A36-2C330F035C85}"/>
              </a:ext>
            </a:extLst>
          </p:cNvPr>
          <p:cNvSpPr/>
          <p:nvPr/>
        </p:nvSpPr>
        <p:spPr>
          <a:xfrm>
            <a:off x="3550000" y="4204740"/>
            <a:ext cx="20000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1B3A6B"/>
                </a:solidFill>
                <a:effectLst/>
                <a:latin typeface="Trebuchet MS" panose="020B0603020202020204" pitchFamily="34" charset="0"/>
              </a:rPr>
              <a:t>DECISION PENDING</a:t>
            </a:r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F76641FB-54EE-5E17-9120-FBC6BD659248}"/>
              </a:ext>
            </a:extLst>
          </p:cNvPr>
          <p:cNvSpPr/>
          <p:nvPr/>
        </p:nvSpPr>
        <p:spPr>
          <a:xfrm>
            <a:off x="3550000" y="5054740"/>
            <a:ext cx="20000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C0392B"/>
                </a:solidFill>
                <a:effectLst/>
                <a:latin typeface="Trebuchet MS" panose="020B0603020202020204" pitchFamily="34" charset="0"/>
              </a:rPr>
              <a:t>AT RISK</a:t>
            </a:r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792957EC-4BE4-CC75-F407-6499E434B96B}"/>
              </a:ext>
            </a:extLst>
          </p:cNvPr>
          <p:cNvSpPr/>
          <p:nvPr/>
        </p:nvSpPr>
        <p:spPr>
          <a:xfrm>
            <a:off x="5650000" y="1548060"/>
            <a:ext cx="59000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0F1B2E"/>
                </a:solidFill>
                <a:effectLst/>
                <a:latin typeface="Calibri" panose="020F0502020204030204" pitchFamily="34" charset="0"/>
              </a:rPr>
              <a:t>Roadmap, business-unit opportunity scan and S2P process guide authored; 80% adoption target set</a:t>
            </a:r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65742E7F-C9F8-3145-F867-ABFF30AE91E0}"/>
              </a:ext>
            </a:extLst>
          </p:cNvPr>
          <p:cNvSpPr/>
          <p:nvPr/>
        </p:nvSpPr>
        <p:spPr>
          <a:xfrm>
            <a:off x="5650000" y="2398060"/>
            <a:ext cx="59000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0F1B2E"/>
                </a:solidFill>
                <a:effectLst/>
                <a:latin typeface="Calibri" panose="020F0502020204030204" pitchFamily="34" charset="0"/>
              </a:rPr>
              <a:t>Three Zava Security trainings, Agent 365 walkthrough and security review office hour, 27-29 Apr</a:t>
            </a:r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AFCCCF4-8441-8D3D-DEE3-09A84E5385B1}"/>
              </a:ext>
            </a:extLst>
          </p:cNvPr>
          <p:cNvSpPr/>
          <p:nvPr/>
        </p:nvSpPr>
        <p:spPr>
          <a:xfrm>
            <a:off x="5650000" y="3248060"/>
            <a:ext cx="59000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0F1B2E"/>
                </a:solidFill>
                <a:effectLst/>
                <a:latin typeface="Calibri" panose="020F0502020204030204" pitchFamily="34" charset="0"/>
              </a:rPr>
              <a:t>ZAG-5 compliance criteria overdue; ZAG-6 agent registration still unassigned</a:t>
            </a:r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A13F4B8C-287A-C8F3-2175-01C62172D17B}"/>
              </a:ext>
            </a:extLst>
          </p:cNvPr>
          <p:cNvSpPr/>
          <p:nvPr/>
        </p:nvSpPr>
        <p:spPr>
          <a:xfrm>
            <a:off x="5650000" y="4098060"/>
            <a:ext cx="59000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0F1B2E"/>
                </a:solidFill>
                <a:effectLst/>
                <a:latin typeface="Calibri" panose="020F0502020204030204" pitchFamily="34" charset="0"/>
              </a:rPr>
              <a:t>Three-vendor offer analysis and Statement of Work complete; award and kick-off not recorded</a:t>
            </a:r>
            <a:endParaRPr lang="en-US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7E27D073-567C-0A51-AEB8-E16F5AC4C0F7}"/>
              </a:ext>
            </a:extLst>
          </p:cNvPr>
          <p:cNvSpPr/>
          <p:nvPr/>
        </p:nvSpPr>
        <p:spPr>
          <a:xfrm>
            <a:off x="5650000" y="4948060"/>
            <a:ext cx="59000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0F1B2E"/>
                </a:solidFill>
                <a:effectLst/>
                <a:latin typeface="Calibri" panose="020F0502020204030204" pitchFamily="34" charset="0"/>
              </a:rPr>
              <a:t>Marketing plan drafted; content contest lead and competitor research still open commitments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097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CA8BF05-CB4C-7AE0-BE4B-3CE37AEF4668}"/>
              </a:ext>
            </a:extLst>
          </p:cNvPr>
          <p:cNvSpPr/>
          <p:nvPr/>
        </p:nvSpPr>
        <p:spPr>
          <a:xfrm>
            <a:off x="457200" y="457200"/>
            <a:ext cx="1127760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1B3A6B"/>
                </a:solidFill>
                <a:effectLst/>
                <a:latin typeface="Trebuchet MS" panose="020B0603020202020204" pitchFamily="34" charset="0"/>
              </a:rPr>
              <a:t>External benchmarks say production agent adoption is still the exception, not the norm</a:t>
            </a:r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02D0409-76FD-25AF-BDE3-F8550D99D8B9}"/>
              </a:ext>
            </a:extLst>
          </p:cNvPr>
          <p:cNvGraphicFramePr/>
          <p:nvPr/>
        </p:nvGraphicFramePr>
        <p:xfrm>
          <a:off x="457200" y="1400000"/>
          <a:ext cx="11277600" cy="35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Rectangle 19">
            <a:extLst>
              <a:ext uri="{FF2B5EF4-FFF2-40B4-BE49-F238E27FC236}">
                <a16:creationId xmlns:a16="http://schemas.microsoft.com/office/drawing/2014/main" id="{350BC558-0B83-ED98-EA03-4E685CFB671F}"/>
              </a:ext>
            </a:extLst>
          </p:cNvPr>
          <p:cNvSpPr/>
          <p:nvPr/>
        </p:nvSpPr>
        <p:spPr>
          <a:xfrm>
            <a:off x="457200" y="5150000"/>
            <a:ext cx="112776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0F1B2E"/>
                </a:solidFill>
                <a:effectLst/>
                <a:latin typeface="Calibri" panose="020F0502020204030204" pitchFamily="34" charset="0"/>
              </a:rPr>
              <a:t>80% of enterprise apps shipped in Q1 2026 embed an agent, yet only 31% of enterprises - and 12% of pilots - reach production. EU AI Act high-risk duties applied from 2 Aug 2026; SAP shipped Joule procurement agents into Ariba in March 2026.</a:t>
            </a:r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C7AB1DF-BEE8-150D-9568-E9EBF8A0A2BB}"/>
              </a:ext>
            </a:extLst>
          </p:cNvPr>
          <p:cNvSpPr/>
          <p:nvPr/>
        </p:nvSpPr>
        <p:spPr>
          <a:xfrm>
            <a:off x="457200" y="590000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A5568"/>
                </a:solidFill>
                <a:effectLst/>
                <a:latin typeface="Calibri" panose="020F0502020204030204" pitchFamily="34" charset="0"/>
              </a:rPr>
              <a:t>Sources: Gartner via digitalapplied.com; S&amp;P Global / McKinsey via trixlyai.com; Forrester / Anaconda; informedclearly.com; news.sap.com (accessed 7 Sep 2026)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460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2E3E97C-AC53-523F-BA84-DF8432A855CC}"/>
              </a:ext>
            </a:extLst>
          </p:cNvPr>
          <p:cNvSpPr/>
          <p:nvPr/>
        </p:nvSpPr>
        <p:spPr>
          <a:xfrm>
            <a:off x="457200" y="457200"/>
            <a:ext cx="1127760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1B3A6B"/>
                </a:solidFill>
                <a:effectLst/>
                <a:latin typeface="Trebuchet MS" panose="020B0603020202020204" pitchFamily="34" charset="0"/>
              </a:rPr>
              <a:t>Every open risk traces to one person and two broken data connectors</a:t>
            </a:r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481A8EE-000F-02EC-BBBA-CDBBAB6D4E9C}"/>
              </a:ext>
            </a:extLst>
          </p:cNvPr>
          <p:cNvSpPr/>
          <p:nvPr/>
        </p:nvSpPr>
        <p:spPr>
          <a:xfrm>
            <a:off x="457200" y="1700000"/>
            <a:ext cx="3606800" cy="2118360"/>
          </a:xfrm>
          <a:prstGeom prst="rect">
            <a:avLst/>
          </a:prstGeom>
          <a:solidFill>
            <a:srgbClr val="1B3A6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2E33D48-9E28-9B1C-50A7-352CC136D5B6}"/>
              </a:ext>
            </a:extLst>
          </p:cNvPr>
          <p:cNvSpPr/>
          <p:nvPr/>
        </p:nvSpPr>
        <p:spPr>
          <a:xfrm>
            <a:off x="4292600" y="1700000"/>
            <a:ext cx="3606800" cy="2118360"/>
          </a:xfrm>
          <a:prstGeom prst="rect">
            <a:avLst/>
          </a:prstGeom>
          <a:solidFill>
            <a:srgbClr val="1B3A6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04540DC-9080-DB63-7A4B-0123E39F2BEE}"/>
              </a:ext>
            </a:extLst>
          </p:cNvPr>
          <p:cNvSpPr/>
          <p:nvPr/>
        </p:nvSpPr>
        <p:spPr>
          <a:xfrm>
            <a:off x="8128000" y="1700000"/>
            <a:ext cx="3606800" cy="2118360"/>
          </a:xfrm>
          <a:prstGeom prst="rect">
            <a:avLst/>
          </a:prstGeom>
          <a:solidFill>
            <a:srgbClr val="1B3A6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DC6C6BF-B8D4-BE55-F050-81A52822AE46}"/>
              </a:ext>
            </a:extLst>
          </p:cNvPr>
          <p:cNvSpPr/>
          <p:nvPr/>
        </p:nvSpPr>
        <p:spPr>
          <a:xfrm>
            <a:off x="640080" y="1882880"/>
            <a:ext cx="324104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DATA INTEGRITY</a:t>
            </a:r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1E9A06B-0A9D-208F-D395-25312FF4DD9F}"/>
              </a:ext>
            </a:extLst>
          </p:cNvPr>
          <p:cNvSpPr/>
          <p:nvPr/>
        </p:nvSpPr>
        <p:spPr>
          <a:xfrm>
            <a:off x="4475480" y="1882880"/>
            <a:ext cx="324104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DELIVERY CAPACITY</a:t>
            </a:r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244AB88-E53B-8C30-938A-5D1347EDE5ED}"/>
              </a:ext>
            </a:extLst>
          </p:cNvPr>
          <p:cNvSpPr/>
          <p:nvPr/>
        </p:nvSpPr>
        <p:spPr>
          <a:xfrm>
            <a:off x="8310880" y="1882880"/>
            <a:ext cx="324104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GOVERNANCE TIMING</a:t>
            </a:r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F5B7431-4672-FC94-600B-F126FD33758C}"/>
              </a:ext>
            </a:extLst>
          </p:cNvPr>
          <p:cNvSpPr/>
          <p:nvPr/>
        </p:nvSpPr>
        <p:spPr>
          <a:xfrm>
            <a:off x="640080" y="2431520"/>
            <a:ext cx="3241040" cy="12039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ServiceNow connector flagged 21 Aug (compliance) and Jira connector 12 Aug (data integrity); the Cowork approval flow is failing.</a:t>
            </a:r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C6EF8DE-5F2B-4A4B-6677-171D70E1B227}"/>
              </a:ext>
            </a:extLst>
          </p:cNvPr>
          <p:cNvSpPr/>
          <p:nvPr/>
        </p:nvSpPr>
        <p:spPr>
          <a:xfrm>
            <a:off x="4475480" y="2431520"/>
            <a:ext cx="3241040" cy="12039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11 open items, 5 high priority, none waiting on anyone else - every one needs you to act.</a:t>
            </a:r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F223D31-AB2C-3F0C-58A3-01990EEF099F}"/>
              </a:ext>
            </a:extLst>
          </p:cNvPr>
          <p:cNvSpPr/>
          <p:nvPr/>
        </p:nvSpPr>
        <p:spPr>
          <a:xfrm>
            <a:off x="8310880" y="2431520"/>
            <a:ext cx="3241040" cy="12039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ZAG-5 compliance criteria overdue and ZAG-6 agent registration unassigned as EU AI Act duties go live.</a:t>
            </a:r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315C2B1-EB45-5550-04AE-D3818B2FC445}"/>
              </a:ext>
            </a:extLst>
          </p:cNvPr>
          <p:cNvSpPr/>
          <p:nvPr/>
        </p:nvSpPr>
        <p:spPr>
          <a:xfrm>
            <a:off x="457200" y="4200000"/>
            <a:ext cx="112776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0F1B2E"/>
                </a:solidFill>
                <a:effectLst/>
                <a:latin typeface="Calibri" panose="020F0502020204030204" pitchFamily="34" charset="0"/>
              </a:rPr>
              <a:t>Three commitments to Adil Eli have been open since April and June 2026, and no recurring governance forum appears on the calendar after 29 April.</a:t>
            </a:r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6C8ED8A-229D-A8CA-8F73-58BB727CE2BE}"/>
              </a:ext>
            </a:extLst>
          </p:cNvPr>
          <p:cNvSpPr/>
          <p:nvPr/>
        </p:nvSpPr>
        <p:spPr>
          <a:xfrm>
            <a:off x="457200" y="5100000"/>
            <a:ext cx="11277600" cy="624840"/>
          </a:xfrm>
          <a:prstGeom prst="rect">
            <a:avLst/>
          </a:prstGeom>
          <a:solidFill>
            <a:srgbClr val="1B3A6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Escalation: connector remediation and the ZAG-5 compliance criteria each need a named owner and a committed date this week.</a:t>
            </a:r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62FBD28-FE93-851F-52EB-357209ACBD23}"/>
              </a:ext>
            </a:extLst>
          </p:cNvPr>
          <p:cNvSpPr/>
          <p:nvPr/>
        </p:nvSpPr>
        <p:spPr>
          <a:xfrm>
            <a:off x="457200" y="600000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A5568"/>
                </a:solidFill>
                <a:effectLst/>
                <a:latin typeface="Calibri" panose="020F0502020204030204" pitchFamily="34" charset="0"/>
              </a:rPr>
              <a:t>Sources: task digest 6 Sep 2026, Power Automate and connector alerts 12-31 Aug 2026, Teams chat with Adil Eli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388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4AC02943-BFED-ADE9-B2E0-FFA5CBB329A1}"/>
              </a:ext>
            </a:extLst>
          </p:cNvPr>
          <p:cNvSpPr/>
          <p:nvPr/>
        </p:nvSpPr>
        <p:spPr>
          <a:xfrm>
            <a:off x="457200" y="457200"/>
            <a:ext cx="1127760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1B3A6B"/>
                </a:solidFill>
                <a:effectLst/>
                <a:latin typeface="Trebuchet MS" panose="020B0603020202020204" pitchFamily="34" charset="0"/>
              </a:rPr>
              <a:t>Four decisions need an owner and a date to unblock next quarter</a:t>
            </a:r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02A94E7-C222-065A-2A81-306A6621F0E4}"/>
              </a:ext>
            </a:extLst>
          </p:cNvPr>
          <p:cNvSpPr/>
          <p:nvPr/>
        </p:nvSpPr>
        <p:spPr>
          <a:xfrm>
            <a:off x="457200" y="1600000"/>
            <a:ext cx="5524500" cy="1478280"/>
          </a:xfrm>
          <a:prstGeom prst="rect">
            <a:avLst/>
          </a:prstGeom>
          <a:solidFill>
            <a:srgbClr val="FFFFFF"/>
          </a:solidFill>
          <a:ln w="12700">
            <a:solidFill>
              <a:srgbClr val="1B3A6B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BB6F2B9-F69D-E1CD-E82B-228F243EAF60}"/>
              </a:ext>
            </a:extLst>
          </p:cNvPr>
          <p:cNvSpPr/>
          <p:nvPr/>
        </p:nvSpPr>
        <p:spPr>
          <a:xfrm>
            <a:off x="6210300" y="1600000"/>
            <a:ext cx="5524500" cy="1478280"/>
          </a:xfrm>
          <a:prstGeom prst="rect">
            <a:avLst/>
          </a:prstGeom>
          <a:solidFill>
            <a:srgbClr val="FFFFFF"/>
          </a:solidFill>
          <a:ln w="12700">
            <a:solidFill>
              <a:srgbClr val="1B3A6B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479E3AF-9AA2-9470-65F7-39DFB0C49862}"/>
              </a:ext>
            </a:extLst>
          </p:cNvPr>
          <p:cNvSpPr/>
          <p:nvPr/>
        </p:nvSpPr>
        <p:spPr>
          <a:xfrm>
            <a:off x="457200" y="3300000"/>
            <a:ext cx="5524500" cy="1478280"/>
          </a:xfrm>
          <a:prstGeom prst="rect">
            <a:avLst/>
          </a:prstGeom>
          <a:solidFill>
            <a:srgbClr val="FFFFFF"/>
          </a:solidFill>
          <a:ln w="12700">
            <a:solidFill>
              <a:srgbClr val="1B3A6B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57C4C76-4008-6C3D-347F-3273C0BCFB2B}"/>
              </a:ext>
            </a:extLst>
          </p:cNvPr>
          <p:cNvSpPr/>
          <p:nvPr/>
        </p:nvSpPr>
        <p:spPr>
          <a:xfrm>
            <a:off x="6210300" y="3300000"/>
            <a:ext cx="5524500" cy="1478280"/>
          </a:xfrm>
          <a:prstGeom prst="rect">
            <a:avLst/>
          </a:prstGeom>
          <a:solidFill>
            <a:srgbClr val="FFFFFF"/>
          </a:solidFill>
          <a:ln w="12700">
            <a:solidFill>
              <a:srgbClr val="1B3A6B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968FBAC-6D5F-D668-F14B-8EAABF22C298}"/>
              </a:ext>
            </a:extLst>
          </p:cNvPr>
          <p:cNvSpPr/>
          <p:nvPr/>
        </p:nvSpPr>
        <p:spPr>
          <a:xfrm>
            <a:off x="457200" y="1600000"/>
            <a:ext cx="91440" cy="1478280"/>
          </a:xfrm>
          <a:prstGeom prst="rect">
            <a:avLst/>
          </a:prstGeom>
          <a:solidFill>
            <a:srgbClr val="C0392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D4459B1-CFDA-219A-A045-5388B391945D}"/>
              </a:ext>
            </a:extLst>
          </p:cNvPr>
          <p:cNvSpPr/>
          <p:nvPr/>
        </p:nvSpPr>
        <p:spPr>
          <a:xfrm>
            <a:off x="6210300" y="1600000"/>
            <a:ext cx="91440" cy="1478280"/>
          </a:xfrm>
          <a:prstGeom prst="rect">
            <a:avLst/>
          </a:prstGeom>
          <a:solidFill>
            <a:srgbClr val="C0392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10DA9B5-4FD2-B15E-C965-82C7DEC28C04}"/>
              </a:ext>
            </a:extLst>
          </p:cNvPr>
          <p:cNvSpPr/>
          <p:nvPr/>
        </p:nvSpPr>
        <p:spPr>
          <a:xfrm>
            <a:off x="457200" y="3300000"/>
            <a:ext cx="91440" cy="1478280"/>
          </a:xfrm>
          <a:prstGeom prst="rect">
            <a:avLst/>
          </a:prstGeom>
          <a:solidFill>
            <a:srgbClr val="2E7D6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5A4B143-2277-E580-9AA7-325ACE441335}"/>
              </a:ext>
            </a:extLst>
          </p:cNvPr>
          <p:cNvSpPr/>
          <p:nvPr/>
        </p:nvSpPr>
        <p:spPr>
          <a:xfrm>
            <a:off x="6210300" y="3300000"/>
            <a:ext cx="91440" cy="1478280"/>
          </a:xfrm>
          <a:prstGeom prst="rect">
            <a:avLst/>
          </a:prstGeom>
          <a:solidFill>
            <a:srgbClr val="2E7D6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08439B0-48C2-A293-5DEA-038F34A4E107}"/>
              </a:ext>
            </a:extLst>
          </p:cNvPr>
          <p:cNvSpPr/>
          <p:nvPr/>
        </p:nvSpPr>
        <p:spPr>
          <a:xfrm>
            <a:off x="640080" y="1782880"/>
            <a:ext cx="515874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1B3A6B"/>
                </a:solidFill>
                <a:effectLst/>
                <a:latin typeface="Trebuchet MS" panose="020B0603020202020204" pitchFamily="34" charset="0"/>
              </a:rPr>
              <a:t>1 ERP CONTRACT AWARD</a:t>
            </a:r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1461BBB-A36D-F445-7F08-33A501717F95}"/>
              </a:ext>
            </a:extLst>
          </p:cNvPr>
          <p:cNvSpPr/>
          <p:nvPr/>
        </p:nvSpPr>
        <p:spPr>
          <a:xfrm>
            <a:off x="6393180" y="1782880"/>
            <a:ext cx="515874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1B3A6B"/>
                </a:solidFill>
                <a:effectLst/>
                <a:latin typeface="Trebuchet MS" panose="020B0603020202020204" pitchFamily="34" charset="0"/>
              </a:rPr>
              <a:t>2 CONNECTOR OWNERSHIP</a:t>
            </a:r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BF70D02-85A7-1640-A4F9-34F1988EF7E3}"/>
              </a:ext>
            </a:extLst>
          </p:cNvPr>
          <p:cNvSpPr/>
          <p:nvPr/>
        </p:nvSpPr>
        <p:spPr>
          <a:xfrm>
            <a:off x="640080" y="3482880"/>
            <a:ext cx="515874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1B3A6B"/>
                </a:solidFill>
                <a:effectLst/>
                <a:latin typeface="Trebuchet MS" panose="020B0603020202020204" pitchFamily="34" charset="0"/>
              </a:rPr>
              <a:t>3 S2P ADOPTION TARGET</a:t>
            </a:r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E179806-8E46-7EEF-A351-B3B1EEE82247}"/>
              </a:ext>
            </a:extLst>
          </p:cNvPr>
          <p:cNvSpPr/>
          <p:nvPr/>
        </p:nvSpPr>
        <p:spPr>
          <a:xfrm>
            <a:off x="6393180" y="3482880"/>
            <a:ext cx="515874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1B3A6B"/>
                </a:solidFill>
                <a:effectLst/>
                <a:latin typeface="Trebuchet MS" panose="020B0603020202020204" pitchFamily="34" charset="0"/>
              </a:rPr>
              <a:t>4 MARKETING COMMITMENT</a:t>
            </a:r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14FA616-397A-1BBA-9C4E-C14A9ACA9DDD}"/>
              </a:ext>
            </a:extLst>
          </p:cNvPr>
          <p:cNvSpPr/>
          <p:nvPr/>
        </p:nvSpPr>
        <p:spPr>
          <a:xfrm>
            <a:off x="640080" y="2331520"/>
            <a:ext cx="515874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0F1B2E"/>
                </a:solidFill>
                <a:effectLst/>
                <a:latin typeface="Calibri" panose="020F0502020204030204" pitchFamily="34" charset="0"/>
              </a:rPr>
              <a:t>Confirm the vendor award so kick-off and the SAP/Ariba approval workflow can begin.</a:t>
            </a:r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50DCCA2-260B-598F-6416-DFC6DBE2A2B7}"/>
              </a:ext>
            </a:extLst>
          </p:cNvPr>
          <p:cNvSpPr/>
          <p:nvPr/>
        </p:nvSpPr>
        <p:spPr>
          <a:xfrm>
            <a:off x="6393180" y="2331520"/>
            <a:ext cx="515874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0F1B2E"/>
                </a:solidFill>
                <a:effectLst/>
                <a:latin typeface="Calibri" panose="020F0502020204030204" pitchFamily="34" charset="0"/>
              </a:rPr>
              <a:t>Name an owner and a date for ServiceNow and Jira connector remediation.</a:t>
            </a:r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CA6E602-07CF-F7AB-337A-7EBD2F27AA93}"/>
              </a:ext>
            </a:extLst>
          </p:cNvPr>
          <p:cNvSpPr/>
          <p:nvPr/>
        </p:nvSpPr>
        <p:spPr>
          <a:xfrm>
            <a:off x="640080" y="4031520"/>
            <a:ext cx="515874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0F1B2E"/>
                </a:solidFill>
                <a:effectLst/>
                <a:latin typeface="Calibri" panose="020F0502020204030204" pitchFamily="34" charset="0"/>
              </a:rPr>
              <a:t>Confirm the 80% business-unit adoption goal and the funding behind it.</a:t>
            </a:r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497B306-4291-6DBC-940B-F2EADABDE4FE}"/>
              </a:ext>
            </a:extLst>
          </p:cNvPr>
          <p:cNvSpPr/>
          <p:nvPr/>
        </p:nvSpPr>
        <p:spPr>
          <a:xfrm>
            <a:off x="6393180" y="4031520"/>
            <a:ext cx="515874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0F1B2E"/>
                </a:solidFill>
                <a:effectLst/>
                <a:latin typeface="Calibri" panose="020F0502020204030204" pitchFamily="34" charset="0"/>
              </a:rPr>
              <a:t>Confirm whether the user-generated content contest is still in scope.</a:t>
            </a:r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0407D1F-BCBC-5E44-363B-4F0D8F3134EC}"/>
              </a:ext>
            </a:extLst>
          </p:cNvPr>
          <p:cNvSpPr/>
          <p:nvPr/>
        </p:nvSpPr>
        <p:spPr>
          <a:xfrm>
            <a:off x="457200" y="5050000"/>
            <a:ext cx="112776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0F1B2E"/>
                </a:solidFill>
                <a:effectLst/>
                <a:latin typeface="Calibri" panose="020F0502020204030204" pitchFamily="34" charset="0"/>
              </a:rPr>
              <a:t>None of the four is blocked by another team - each needs a decision recorded, not more analysis.</a:t>
            </a:r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A190487-2847-C335-8A1B-6BF8D9EBE827}"/>
              </a:ext>
            </a:extLst>
          </p:cNvPr>
          <p:cNvSpPr/>
          <p:nvPr/>
        </p:nvSpPr>
        <p:spPr>
          <a:xfrm>
            <a:off x="457200" y="580000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A5568"/>
                </a:solidFill>
                <a:effectLst/>
                <a:latin typeface="Calibri" panose="020F0502020204030204" pitchFamily="34" charset="0"/>
              </a:rPr>
              <a:t>Sources: vendor offer analysis in Teams, ERP Statement of Work, S2P roadmap file, task digest 6 Sep 2026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440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C3E0A96E-D052-809E-0D58-3D2FE225FA33}"/>
              </a:ext>
            </a:extLst>
          </p:cNvPr>
          <p:cNvSpPr/>
          <p:nvPr/>
        </p:nvSpPr>
        <p:spPr>
          <a:xfrm>
            <a:off x="457200" y="457200"/>
            <a:ext cx="1127760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1B3A6B"/>
                </a:solidFill>
                <a:effectLst/>
                <a:latin typeface="Trebuchet MS" panose="020B0603020202020204" pitchFamily="34" charset="0"/>
              </a:rPr>
              <a:t>Next quarter closes the commitment backlog before scaling S2P adoption</a:t>
            </a:r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94EF2B6-00C7-0DB3-1985-C9921D6D1CFD}"/>
              </a:ext>
            </a:extLst>
          </p:cNvPr>
          <p:cNvSpPr/>
          <p:nvPr/>
        </p:nvSpPr>
        <p:spPr>
          <a:xfrm>
            <a:off x="457200" y="1650000"/>
            <a:ext cx="112776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0F1B2E"/>
                </a:solidFill>
                <a:effectLst/>
                <a:latin typeface="Calibri" panose="020F0502020204030204" pitchFamily="34" charset="0"/>
              </a:rPr>
              <a:t>Sequenced so credibility is restored first: overdue replies and connector health before any new adoption push.</a:t>
            </a:r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46D030E-3D8B-8EA5-EF51-37E9388F2B00}"/>
              </a:ext>
            </a:extLst>
          </p:cNvPr>
          <p:cNvSpPr/>
          <p:nvPr/>
        </p:nvSpPr>
        <p:spPr>
          <a:xfrm>
            <a:off x="457200" y="3100000"/>
            <a:ext cx="11277600" cy="45720"/>
          </a:xfrm>
          <a:prstGeom prst="rect">
            <a:avLst/>
          </a:prstGeom>
          <a:solidFill>
            <a:srgbClr val="1B3A6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B03A6E6B-2441-CFD2-4647-BFBFBEB90015}"/>
              </a:ext>
            </a:extLst>
          </p:cNvPr>
          <p:cNvSpPr/>
          <p:nvPr/>
        </p:nvSpPr>
        <p:spPr>
          <a:xfrm>
            <a:off x="1638300" y="2894260"/>
            <a:ext cx="457200" cy="457200"/>
          </a:xfrm>
          <a:prstGeom prst="ellipse">
            <a:avLst/>
          </a:prstGeom>
          <a:solidFill>
            <a:srgbClr val="1B3A6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1</a:t>
            </a:r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53BB6777-2ED9-B066-B832-CD5461B62207}"/>
              </a:ext>
            </a:extLst>
          </p:cNvPr>
          <p:cNvSpPr/>
          <p:nvPr/>
        </p:nvSpPr>
        <p:spPr>
          <a:xfrm>
            <a:off x="4457700" y="2894260"/>
            <a:ext cx="457200" cy="457200"/>
          </a:xfrm>
          <a:prstGeom prst="ellipse">
            <a:avLst/>
          </a:prstGeom>
          <a:solidFill>
            <a:srgbClr val="1B3A6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2</a:t>
            </a:r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DAAE3B7D-593F-266D-B24C-810F8FFD2048}"/>
              </a:ext>
            </a:extLst>
          </p:cNvPr>
          <p:cNvSpPr/>
          <p:nvPr/>
        </p:nvSpPr>
        <p:spPr>
          <a:xfrm>
            <a:off x="7277100" y="2894260"/>
            <a:ext cx="457200" cy="457200"/>
          </a:xfrm>
          <a:prstGeom prst="ellipse">
            <a:avLst/>
          </a:prstGeom>
          <a:solidFill>
            <a:srgbClr val="2E7D6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3</a:t>
            </a:r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13549BE5-7299-424C-D8C3-1EA83F5FB2E0}"/>
              </a:ext>
            </a:extLst>
          </p:cNvPr>
          <p:cNvSpPr/>
          <p:nvPr/>
        </p:nvSpPr>
        <p:spPr>
          <a:xfrm>
            <a:off x="10096500" y="2894260"/>
            <a:ext cx="457200" cy="457200"/>
          </a:xfrm>
          <a:prstGeom prst="ellipse">
            <a:avLst/>
          </a:prstGeom>
          <a:solidFill>
            <a:srgbClr val="2E7D6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4</a:t>
            </a:r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F8E6D6F-0BD9-CA5C-1042-814DE10B68E5}"/>
              </a:ext>
            </a:extLst>
          </p:cNvPr>
          <p:cNvSpPr/>
          <p:nvPr/>
        </p:nvSpPr>
        <p:spPr>
          <a:xfrm>
            <a:off x="571500" y="2345620"/>
            <a:ext cx="259080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1B3A6B"/>
                </a:solidFill>
                <a:effectLst/>
                <a:latin typeface="Trebuchet MS" panose="020B0603020202020204" pitchFamily="34" charset="0"/>
              </a:rPr>
              <a:t>SEPTEMBER</a:t>
            </a:r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C6E7E92-AE7F-D134-0261-0921903C074A}"/>
              </a:ext>
            </a:extLst>
          </p:cNvPr>
          <p:cNvSpPr/>
          <p:nvPr/>
        </p:nvSpPr>
        <p:spPr>
          <a:xfrm>
            <a:off x="3390900" y="2345620"/>
            <a:ext cx="259080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1B3A6B"/>
                </a:solidFill>
                <a:effectLst/>
                <a:latin typeface="Trebuchet MS" panose="020B0603020202020204" pitchFamily="34" charset="0"/>
              </a:rPr>
              <a:t>OCTOBER</a:t>
            </a:r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789021A-3974-984D-1701-A801A592F36C}"/>
              </a:ext>
            </a:extLst>
          </p:cNvPr>
          <p:cNvSpPr/>
          <p:nvPr/>
        </p:nvSpPr>
        <p:spPr>
          <a:xfrm>
            <a:off x="6210300" y="2345620"/>
            <a:ext cx="259080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2E7D6B"/>
                </a:solidFill>
                <a:effectLst/>
                <a:latin typeface="Trebuchet MS" panose="020B0603020202020204" pitchFamily="34" charset="0"/>
              </a:rPr>
              <a:t>NOVEMBER</a:t>
            </a:r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77DF73FB-C1C2-D5B8-B514-EADA3E0D5C03}"/>
              </a:ext>
            </a:extLst>
          </p:cNvPr>
          <p:cNvSpPr/>
          <p:nvPr/>
        </p:nvSpPr>
        <p:spPr>
          <a:xfrm>
            <a:off x="9029700" y="2345620"/>
            <a:ext cx="259080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2E7D6B"/>
                </a:solidFill>
                <a:effectLst/>
                <a:latin typeface="Trebuchet MS" panose="020B0603020202020204" pitchFamily="34" charset="0"/>
              </a:rPr>
              <a:t>DECEMBER</a:t>
            </a:r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E5CB629D-ED52-F946-87EB-4EFF6CCCE845}"/>
              </a:ext>
            </a:extLst>
          </p:cNvPr>
          <p:cNvSpPr/>
          <p:nvPr/>
        </p:nvSpPr>
        <p:spPr>
          <a:xfrm>
            <a:off x="571500" y="3488620"/>
            <a:ext cx="2590800" cy="7772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0F1B2E"/>
                </a:solidFill>
                <a:effectLst/>
                <a:latin typeface="Calibri" panose="020F0502020204030204" pitchFamily="34" charset="0"/>
              </a:rPr>
              <a:t>Clear five overdue commitments and reply to Adil Eli</a:t>
            </a:r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2F5B881-B211-365E-711D-D0F9DF908D4C}"/>
              </a:ext>
            </a:extLst>
          </p:cNvPr>
          <p:cNvSpPr/>
          <p:nvPr/>
        </p:nvSpPr>
        <p:spPr>
          <a:xfrm>
            <a:off x="3390900" y="3488620"/>
            <a:ext cx="2590800" cy="7772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0F1B2E"/>
                </a:solidFill>
                <a:effectLst/>
                <a:latin typeface="Calibri" panose="020F0502020204030204" pitchFamily="34" charset="0"/>
              </a:rPr>
              <a:t>Ship ZAG-5 criteria and assign ZAG-6 registration</a:t>
            </a: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40DDB535-B8C9-1CD5-4D32-C5E5EFAC80B4}"/>
              </a:ext>
            </a:extLst>
          </p:cNvPr>
          <p:cNvSpPr/>
          <p:nvPr/>
        </p:nvSpPr>
        <p:spPr>
          <a:xfrm>
            <a:off x="6210300" y="3488620"/>
            <a:ext cx="2590800" cy="7772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0F1B2E"/>
                </a:solidFill>
                <a:effectLst/>
                <a:latin typeface="Calibri" panose="020F0502020204030204" pitchFamily="34" charset="0"/>
              </a:rPr>
              <a:t>Restore ServiceNow and Jira connector data flow</a:t>
            </a:r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8862B2BB-0503-A56B-8823-D81741065C0A}"/>
              </a:ext>
            </a:extLst>
          </p:cNvPr>
          <p:cNvSpPr/>
          <p:nvPr/>
        </p:nvSpPr>
        <p:spPr>
          <a:xfrm>
            <a:off x="9029700" y="3488620"/>
            <a:ext cx="2590800" cy="7772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0F1B2E"/>
                </a:solidFill>
                <a:effectLst/>
                <a:latin typeface="Calibri" panose="020F0502020204030204" pitchFamily="34" charset="0"/>
              </a:rPr>
              <a:t>Open ERP kick-off and drive S2P adoption toward 80%</a:t>
            </a:r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44961B6-B136-0A5A-EDCB-2EA7B22DF132}"/>
              </a:ext>
            </a:extLst>
          </p:cNvPr>
          <p:cNvSpPr/>
          <p:nvPr/>
        </p:nvSpPr>
        <p:spPr>
          <a:xfrm>
            <a:off x="457200" y="4700000"/>
            <a:ext cx="112776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0F1B2E"/>
                </a:solidFill>
                <a:effectLst/>
                <a:latin typeface="Calibri" panose="020F0502020204030204" pitchFamily="34" charset="0"/>
              </a:rPr>
              <a:t>Ask of this review: confirm the four decisions on the previous slide so this sequence can start in September.</a:t>
            </a:r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38F9DAFE-65A3-5DC7-1F35-9AD7739C18A4}"/>
              </a:ext>
            </a:extLst>
          </p:cNvPr>
          <p:cNvSpPr/>
          <p:nvPr/>
        </p:nvSpPr>
        <p:spPr>
          <a:xfrm>
            <a:off x="457200" y="575000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A5568"/>
                </a:solidFill>
                <a:effectLst/>
                <a:latin typeface="Calibri" panose="020F0502020204030204" pitchFamily="34" charset="0"/>
              </a:rPr>
              <a:t>Proposed sequence: no dates for these items were committed in the source material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915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410C10365B41458A488A2E06A7CDDA" ma:contentTypeVersion="16" ma:contentTypeDescription="Create a new document." ma:contentTypeScope="" ma:versionID="8fc8c9c986ff763fb0d30ebcc45645fb">
  <xsd:schema xmlns:xsd="http://www.w3.org/2001/XMLSchema" xmlns:xs="http://www.w3.org/2001/XMLSchema" xmlns:p="http://schemas.microsoft.com/office/2006/metadata/properties" xmlns:ns1="http://schemas.microsoft.com/sharepoint/v3" xmlns:ns2="debf2d1a-3119-443f-9311-2f3fb0fd7de8" xmlns:ns3="9ece1660-89e4-4efe-8613-f619625afc8d" targetNamespace="http://schemas.microsoft.com/office/2006/metadata/properties" ma:root="true" ma:fieldsID="8a6a739d9051ad82eb6b3b4cb1429ef8" ns1:_="" ns2:_="" ns3:_="">
    <xsd:import namespace="http://schemas.microsoft.com/sharepoint/v3"/>
    <xsd:import namespace="debf2d1a-3119-443f-9311-2f3fb0fd7de8"/>
    <xsd:import namespace="9ece1660-89e4-4efe-8613-f619625afc8d"/>
    <xsd:element name="properties">
      <xsd:complexType>
        <xsd:sequence>
          <xsd:element name="documentManagement">
            <xsd:complexType>
              <xsd:all>
                <xsd:element ref="ns2:MediaServiceBillingMetadata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HasDigitalSignature" minOccurs="0"/>
                <xsd:element ref="ns2:DigitalSignatureProvide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bf2d1a-3119-443f-9311-2f3fb0fd7de8" elementFormDefault="qualified">
    <xsd:import namespace="http://schemas.microsoft.com/office/2006/documentManagement/types"/>
    <xsd:import namespace="http://schemas.microsoft.com/office/infopath/2007/PartnerControls"/>
    <xsd:element name="MediaServiceBillingMetadata" ma:index="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HasDigitalSignature" ma:index="14" nillable="true" ma:displayName="Signed electronically" ma:internalName="HasDigitalSignature" ma:readOnly="true">
      <xsd:simpleType>
        <xsd:restriction base="dms:Boolean"/>
      </xsd:simpleType>
    </xsd:element>
    <xsd:element name="DigitalSignatureProvider" ma:index="15" nillable="true" ma:displayName="Signature provider" ma:internalName="DigitalSignatureProvider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ce1660-89e4-4efe-8613-f619625afc8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f42c6ae-3fbc-4b15-b29b-26f803fb8319}" ma:internalName="TaxCatchAll" ma:showField="CatchAllData" ma:web="9ece1660-89e4-4efe-8613-f619625afc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9ece1660-89e4-4efe-8613-f619625afc8d" xsi:nil="true"/>
    <_ip_UnifiedCompliancePolicyProperties xmlns="http://schemas.microsoft.com/sharepoint/v3" xsi:nil="true"/>
    <lcf76f155ced4ddcb4097134ff3c332f xmlns="debf2d1a-3119-443f-9311-2f3fb0fd7de8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89921A0-9B59-4DF6-AA86-9EA1928CAD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ebf2d1a-3119-443f-9311-2f3fb0fd7de8"/>
    <ds:schemaRef ds:uri="9ece1660-89e4-4efe-8613-f619625afc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FB73591-5DC6-4BAF-A30B-74535B19473B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9ece1660-89e4-4efe-8613-f619625afc8d"/>
    <ds:schemaRef ds:uri="debf2d1a-3119-443f-9311-2f3fb0fd7de8"/>
  </ds:schemaRefs>
</ds:datastoreItem>
</file>

<file path=customXml/itemProps3.xml><?xml version="1.0" encoding="utf-8"?>
<ds:datastoreItem xmlns:ds="http://schemas.openxmlformats.org/officeDocument/2006/customXml" ds:itemID="{334F4EB9-5930-435F-8CDF-98A86C8D948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removed="0"/>
  <clbl:label id="{defa4170-0d19-0005-0004-bc88714345d2}" enabled="1" method="Standard" siteId="{3b9917a3-e84c-4503-9de4-49e31e5f2dc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912</Words>
  <Application>Microsoft Office PowerPoint</Application>
  <PresentationFormat>Widescreen</PresentationFormat>
  <Paragraphs>76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Bojan Buhac</cp:lastModifiedBy>
  <cp:revision>17</cp:revision>
  <dcterms:created xsi:type="dcterms:W3CDTF">2026-09-07T08:00:29Z</dcterms:created>
  <dcterms:modified xsi:type="dcterms:W3CDTF">2026-09-07T08:24:22Z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0x01010042410C10365B41458A488A2E06A7CDDA</vt:lpwstr>
  </property>
  <property fmtid="{D5CDD505-2E9C-101B-9397-08002B2CF9AE}" pid="3" name="MediaServiceImageTags">
    <vt:lpwstr/>
  </property>
</Properties>
</file>