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1"/>
  </p:notesMasterIdLst>
  <p:sldIdLst>
    <p:sldId id="256" r:id="rId5"/>
    <p:sldId id="457" r:id="rId6"/>
    <p:sldId id="659" r:id="rId7"/>
    <p:sldId id="862" r:id="rId8"/>
    <p:sldId id="1066" r:id="rId9"/>
    <p:sldId id="1271"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BC16552-D215-467A-B995-DA0DAF5B15E7}" v="7" dt="2026-09-07T08:13:50.02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90" d="100"/>
          <a:sy n="90" d="100"/>
        </p:scale>
        <p:origin x="370" y="67"/>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1BC16552-D215-467A-B995-DA0DAF5B15E7}"/>
    <pc:docChg chg="mod addSld modSld modMainMaster setSldSz">
      <pc:chgData name="" userId="" providerId="" clId="Web-{1BC16552-D215-467A-B995-DA0DAF5B15E7}" dt="2026-09-07T08:13:50.023" v="16" actId="34807"/>
      <pc:docMkLst>
        <pc:docMk/>
      </pc:docMkLst>
      <pc:sldChg chg="addSp delSp modSp mod setBg modNotesTx">
        <pc:chgData name="" userId="" providerId="" clId="Web-{1BC16552-D215-467A-B995-DA0DAF5B15E7}" dt="2026-09-07T08:11:50.922" v="14" actId="34807"/>
        <pc:sldMkLst>
          <pc:docMk/>
          <pc:sldMk cId="0" sldId="256"/>
        </pc:sldMkLst>
        <pc:spChg chg="add del mod">
          <ac:chgData name="" userId="" providerId="" clId="Web-{1BC16552-D215-467A-B995-DA0DAF5B15E7}" dt="2026-09-07T08:06:34.372" v="3" actId="34807"/>
          <ac:spMkLst>
            <pc:docMk/>
            <pc:sldMk cId="0" sldId="256"/>
            <ac:spMk id="3" creationId="{BCF37F1B-A6E0-66D2-E118-1B8582F549AF}"/>
          </ac:spMkLst>
        </pc:spChg>
        <pc:spChg chg="add del mod">
          <ac:chgData name="" userId="" providerId="" clId="Web-{1BC16552-D215-467A-B995-DA0DAF5B15E7}" dt="2026-09-07T08:09:38.102" v="8" actId="34807"/>
          <ac:spMkLst>
            <pc:docMk/>
            <pc:sldMk cId="0" sldId="256"/>
            <ac:spMk id="4" creationId="{C6B80508-8CD3-3DE7-FA95-FD283A956249}"/>
          </ac:spMkLst>
        </pc:spChg>
        <pc:spChg chg="add mod">
          <ac:chgData name="" userId="" providerId="" clId="Web-{1BC16552-D215-467A-B995-DA0DAF5B15E7}" dt="2026-09-07T08:09:38.102" v="8" actId="34807"/>
          <ac:spMkLst>
            <pc:docMk/>
            <pc:sldMk cId="0" sldId="256"/>
            <ac:spMk id="6" creationId="{F8DDC43A-9A3B-0E9E-113C-6CE554F6DC0C}"/>
          </ac:spMkLst>
        </pc:spChg>
        <pc:spChg chg="add mod">
          <ac:chgData name="" userId="" providerId="" clId="Web-{1BC16552-D215-467A-B995-DA0DAF5B15E7}" dt="2026-09-07T08:09:38.102" v="8" actId="34807"/>
          <ac:spMkLst>
            <pc:docMk/>
            <pc:sldMk cId="0" sldId="256"/>
            <ac:spMk id="7" creationId="{83B79ACD-2674-A2F5-FF50-0F4A79138B29}"/>
          </ac:spMkLst>
        </pc:spChg>
        <pc:spChg chg="add mod">
          <ac:chgData name="" userId="" providerId="" clId="Web-{1BC16552-D215-467A-B995-DA0DAF5B15E7}" dt="2026-09-07T08:09:38.102" v="8" actId="34807"/>
          <ac:spMkLst>
            <pc:docMk/>
            <pc:sldMk cId="0" sldId="256"/>
            <ac:spMk id="8" creationId="{D69D8CDD-73D6-4C18-F722-ADC4F8DEDBBB}"/>
          </ac:spMkLst>
        </pc:spChg>
        <pc:spChg chg="add mod">
          <ac:chgData name="" userId="" providerId="" clId="Web-{1BC16552-D215-467A-B995-DA0DAF5B15E7}" dt="2026-09-07T08:09:38.102" v="8" actId="34807"/>
          <ac:spMkLst>
            <pc:docMk/>
            <pc:sldMk cId="0" sldId="256"/>
            <ac:spMk id="9" creationId="{60FE7C5A-83A8-32F7-C583-BBD285D2A1B3}"/>
          </ac:spMkLst>
        </pc:spChg>
        <pc:spChg chg="add mod">
          <ac:chgData name="" userId="" providerId="" clId="Web-{1BC16552-D215-467A-B995-DA0DAF5B15E7}" dt="2026-09-07T08:09:38.102" v="8" actId="34807"/>
          <ac:spMkLst>
            <pc:docMk/>
            <pc:sldMk cId="0" sldId="256"/>
            <ac:spMk id="10" creationId="{464E28A0-2F85-6792-AFAD-DF182DA600AE}"/>
          </ac:spMkLst>
        </pc:spChg>
        <pc:spChg chg="add mod">
          <ac:chgData name="" userId="" providerId="" clId="Web-{1BC16552-D215-467A-B995-DA0DAF5B15E7}" dt="2026-09-07T08:09:38.102" v="8" actId="34807"/>
          <ac:spMkLst>
            <pc:docMk/>
            <pc:sldMk cId="0" sldId="256"/>
            <ac:spMk id="11" creationId="{4F704457-1904-70E9-AE0F-0500A6EBD855}"/>
          </ac:spMkLst>
        </pc:spChg>
        <pc:spChg chg="add mod">
          <ac:chgData name="" userId="" providerId="" clId="Web-{1BC16552-D215-467A-B995-DA0DAF5B15E7}" dt="2026-09-07T08:09:38.102" v="8" actId="34807"/>
          <ac:spMkLst>
            <pc:docMk/>
            <pc:sldMk cId="0" sldId="256"/>
            <ac:spMk id="12" creationId="{F303A0A0-F7C5-B3EF-1D25-806775F882B8}"/>
          </ac:spMkLst>
        </pc:spChg>
        <pc:spChg chg="add mod">
          <ac:chgData name="" userId="" providerId="" clId="Web-{1BC16552-D215-467A-B995-DA0DAF5B15E7}" dt="2026-09-07T08:09:38.102" v="8" actId="34807"/>
          <ac:spMkLst>
            <pc:docMk/>
            <pc:sldMk cId="0" sldId="256"/>
            <ac:spMk id="15" creationId="{68510114-65CF-9E87-4B90-D86002F4D742}"/>
          </ac:spMkLst>
        </pc:spChg>
        <pc:spChg chg="add mod">
          <ac:chgData name="" userId="" providerId="" clId="Web-{1BC16552-D215-467A-B995-DA0DAF5B15E7}" dt="2026-09-07T08:09:38.102" v="8" actId="34807"/>
          <ac:spMkLst>
            <pc:docMk/>
            <pc:sldMk cId="0" sldId="256"/>
            <ac:spMk id="16" creationId="{10A97B81-16F4-C790-16B7-F0F165DC75B6}"/>
          </ac:spMkLst>
        </pc:spChg>
        <pc:picChg chg="add del">
          <ac:chgData name="" userId="" providerId="" clId="Web-{1BC16552-D215-467A-B995-DA0DAF5B15E7}" dt="2026-09-07T08:08:18.457" v="6" actId="34807"/>
          <ac:picMkLst>
            <pc:docMk/>
            <pc:sldMk cId="0" sldId="256"/>
            <ac:picMk id="2" creationId="{3847FD0C-ADD9-65FD-1356-9D8F95CCD6D1}"/>
          </ac:picMkLst>
        </pc:picChg>
        <pc:picChg chg="add">
          <ac:chgData name="" userId="" providerId="" clId="Web-{1BC16552-D215-467A-B995-DA0DAF5B15E7}" dt="2026-09-07T08:11:50.922" v="14" actId="34807"/>
          <ac:picMkLst>
            <pc:docMk/>
            <pc:sldMk cId="0" sldId="256"/>
            <ac:picMk id="67" creationId="{A5D923F5-3630-8586-E902-06918B36BB21}"/>
          </ac:picMkLst>
        </pc:picChg>
      </pc:sldChg>
      <pc:sldChg chg="addSp delSp modSp add mod setBg modNotesTx">
        <pc:chgData name="" userId="" providerId="" clId="Web-{1BC16552-D215-467A-B995-DA0DAF5B15E7}" dt="2026-09-07T08:13:05.630" v="15" actId="34807"/>
        <pc:sldMkLst>
          <pc:docMk/>
          <pc:sldMk cId="3531428018" sldId="457"/>
        </pc:sldMkLst>
        <pc:spChg chg="add mod">
          <ac:chgData name="" userId="" providerId="" clId="Web-{1BC16552-D215-467A-B995-DA0DAF5B15E7}" dt="2026-09-07T08:08:10.706" v="5" actId="34807"/>
          <ac:spMkLst>
            <pc:docMk/>
            <pc:sldMk cId="3531428018" sldId="457"/>
            <ac:spMk id="3" creationId="{F509CA33-277F-1725-7C8B-56FD9A93CDE0}"/>
          </ac:spMkLst>
        </pc:spChg>
        <pc:spChg chg="add mod">
          <ac:chgData name="" userId="" providerId="" clId="Web-{1BC16552-D215-467A-B995-DA0DAF5B15E7}" dt="2026-09-07T08:09:58.072" v="9" actId="34807"/>
          <ac:spMkLst>
            <pc:docMk/>
            <pc:sldMk cId="3531428018" sldId="457"/>
            <ac:spMk id="17" creationId="{2A634C05-0E6C-6FE0-579D-6697B71BDF62}"/>
          </ac:spMkLst>
        </pc:spChg>
        <pc:spChg chg="add del mod">
          <ac:chgData name="" userId="" providerId="" clId="Web-{1BC16552-D215-467A-B995-DA0DAF5B15E7}" dt="2026-09-07T08:13:05.630" v="15" actId="34807"/>
          <ac:spMkLst>
            <pc:docMk/>
            <pc:sldMk cId="3531428018" sldId="457"/>
            <ac:spMk id="19" creationId="{F80E473A-8797-C60C-E57E-613987028EA6}"/>
          </ac:spMkLst>
        </pc:spChg>
        <pc:spChg chg="add mod">
          <ac:chgData name="" userId="" providerId="" clId="Web-{1BC16552-D215-467A-B995-DA0DAF5B15E7}" dt="2026-09-07T08:13:05.630" v="15" actId="34807"/>
          <ac:spMkLst>
            <pc:docMk/>
            <pc:sldMk cId="3531428018" sldId="457"/>
            <ac:spMk id="70" creationId="{4E946D74-DF00-CF90-0751-378BA45DA67F}"/>
          </ac:spMkLst>
        </pc:spChg>
        <pc:spChg chg="add mod">
          <ac:chgData name="" userId="" providerId="" clId="Web-{1BC16552-D215-467A-B995-DA0DAF5B15E7}" dt="2026-09-07T08:13:05.630" v="15" actId="34807"/>
          <ac:spMkLst>
            <pc:docMk/>
            <pc:sldMk cId="3531428018" sldId="457"/>
            <ac:spMk id="71" creationId="{DF8A5E19-7AAA-D887-7D90-8F5D10F9F974}"/>
          </ac:spMkLst>
        </pc:spChg>
        <pc:spChg chg="add mod">
          <ac:chgData name="" userId="" providerId="" clId="Web-{1BC16552-D215-467A-B995-DA0DAF5B15E7}" dt="2026-09-07T08:13:05.630" v="15" actId="34807"/>
          <ac:spMkLst>
            <pc:docMk/>
            <pc:sldMk cId="3531428018" sldId="457"/>
            <ac:spMk id="72" creationId="{E6AC31C9-04C4-5FDA-DF3D-DEFB71692B01}"/>
          </ac:spMkLst>
        </pc:spChg>
        <pc:spChg chg="add mod">
          <ac:chgData name="" userId="" providerId="" clId="Web-{1BC16552-D215-467A-B995-DA0DAF5B15E7}" dt="2026-09-07T08:13:05.630" v="15" actId="34807"/>
          <ac:spMkLst>
            <pc:docMk/>
            <pc:sldMk cId="3531428018" sldId="457"/>
            <ac:spMk id="74" creationId="{563DDD09-5A0C-BAC2-441F-3EB7CF0A3380}"/>
          </ac:spMkLst>
        </pc:spChg>
        <pc:spChg chg="add mod">
          <ac:chgData name="" userId="" providerId="" clId="Web-{1BC16552-D215-467A-B995-DA0DAF5B15E7}" dt="2026-09-07T08:13:05.630" v="15" actId="34807"/>
          <ac:spMkLst>
            <pc:docMk/>
            <pc:sldMk cId="3531428018" sldId="457"/>
            <ac:spMk id="75" creationId="{27ADF9D3-AAB3-80F4-5BD3-F91AE7DA9B14}"/>
          </ac:spMkLst>
        </pc:spChg>
        <pc:spChg chg="add mod">
          <ac:chgData name="" userId="" providerId="" clId="Web-{1BC16552-D215-467A-B995-DA0DAF5B15E7}" dt="2026-09-07T08:13:05.630" v="15" actId="34807"/>
          <ac:spMkLst>
            <pc:docMk/>
            <pc:sldMk cId="3531428018" sldId="457"/>
            <ac:spMk id="76" creationId="{D528CE23-36C4-5028-A18A-7D3CAEB4CFFD}"/>
          </ac:spMkLst>
        </pc:spChg>
        <pc:spChg chg="add mod">
          <ac:chgData name="" userId="" providerId="" clId="Web-{1BC16552-D215-467A-B995-DA0DAF5B15E7}" dt="2026-09-07T08:13:05.630" v="15" actId="34807"/>
          <ac:spMkLst>
            <pc:docMk/>
            <pc:sldMk cId="3531428018" sldId="457"/>
            <ac:spMk id="78" creationId="{65A420A4-A117-C6A2-5791-DBCEF4B0FF89}"/>
          </ac:spMkLst>
        </pc:spChg>
        <pc:spChg chg="add mod">
          <ac:chgData name="" userId="" providerId="" clId="Web-{1BC16552-D215-467A-B995-DA0DAF5B15E7}" dt="2026-09-07T08:13:05.630" v="15" actId="34807"/>
          <ac:spMkLst>
            <pc:docMk/>
            <pc:sldMk cId="3531428018" sldId="457"/>
            <ac:spMk id="80" creationId="{233B4163-242E-C29D-AFBB-18F32D4CA14F}"/>
          </ac:spMkLst>
        </pc:spChg>
        <pc:spChg chg="add mod">
          <ac:chgData name="" userId="" providerId="" clId="Web-{1BC16552-D215-467A-B995-DA0DAF5B15E7}" dt="2026-09-07T08:13:05.630" v="15" actId="34807"/>
          <ac:spMkLst>
            <pc:docMk/>
            <pc:sldMk cId="3531428018" sldId="457"/>
            <ac:spMk id="81" creationId="{21771BF1-B6A5-CE94-27B3-27D86EFB3A00}"/>
          </ac:spMkLst>
        </pc:spChg>
        <pc:graphicFrameChg chg="add mod">
          <ac:chgData name="" userId="" providerId="" clId="Web-{1BC16552-D215-467A-B995-DA0DAF5B15E7}" dt="2026-09-07T08:09:58.072" v="9" actId="34807"/>
          <ac:graphicFrameMkLst>
            <pc:docMk/>
            <pc:sldMk cId="3531428018" sldId="457"/>
            <ac:graphicFrameMk id="6" creationId="{E028744B-5087-4C2A-ACD4-2126C00CAC4C}"/>
          </ac:graphicFrameMkLst>
        </pc:graphicFrameChg>
      </pc:sldChg>
      <pc:sldChg chg="addSp modSp add mod setBg modNotesTx">
        <pc:chgData name="" userId="" providerId="" clId="Web-{1BC16552-D215-467A-B995-DA0DAF5B15E7}" dt="2026-09-07T08:10:25.464" v="10" actId="34807"/>
        <pc:sldMkLst>
          <pc:docMk/>
          <pc:sldMk cId="318401922" sldId="659"/>
        </pc:sldMkLst>
        <pc:spChg chg="add mod">
          <ac:chgData name="" userId="" providerId="" clId="Web-{1BC16552-D215-467A-B995-DA0DAF5B15E7}" dt="2026-09-07T08:10:25.464" v="10" actId="34807"/>
          <ac:spMkLst>
            <pc:docMk/>
            <pc:sldMk cId="318401922" sldId="659"/>
            <ac:spMk id="21" creationId="{D7BAC0CF-B2B3-92F8-8A85-CEA85333DF1B}"/>
          </ac:spMkLst>
        </pc:spChg>
        <pc:spChg chg="add mod">
          <ac:chgData name="" userId="" providerId="" clId="Web-{1BC16552-D215-467A-B995-DA0DAF5B15E7}" dt="2026-09-07T08:10:25.464" v="10" actId="34807"/>
          <ac:spMkLst>
            <pc:docMk/>
            <pc:sldMk cId="318401922" sldId="659"/>
            <ac:spMk id="22" creationId="{31356AFD-7BDB-902E-947B-4596E4C2CE3C}"/>
          </ac:spMkLst>
        </pc:spChg>
        <pc:spChg chg="add mod">
          <ac:chgData name="" userId="" providerId="" clId="Web-{1BC16552-D215-467A-B995-DA0DAF5B15E7}" dt="2026-09-07T08:10:25.464" v="10" actId="34807"/>
          <ac:spMkLst>
            <pc:docMk/>
            <pc:sldMk cId="318401922" sldId="659"/>
            <ac:spMk id="23" creationId="{7B49AE38-1754-745E-0DCD-1E0D63BE20AA}"/>
          </ac:spMkLst>
        </pc:spChg>
        <pc:spChg chg="add mod">
          <ac:chgData name="" userId="" providerId="" clId="Web-{1BC16552-D215-467A-B995-DA0DAF5B15E7}" dt="2026-09-07T08:10:25.464" v="10" actId="34807"/>
          <ac:spMkLst>
            <pc:docMk/>
            <pc:sldMk cId="318401922" sldId="659"/>
            <ac:spMk id="24" creationId="{FB212F7E-CCE5-3F1F-E031-08B7CD6FAE6A}"/>
          </ac:spMkLst>
        </pc:spChg>
        <pc:spChg chg="add mod">
          <ac:chgData name="" userId="" providerId="" clId="Web-{1BC16552-D215-467A-B995-DA0DAF5B15E7}" dt="2026-09-07T08:10:25.464" v="10" actId="34807"/>
          <ac:spMkLst>
            <pc:docMk/>
            <pc:sldMk cId="318401922" sldId="659"/>
            <ac:spMk id="25" creationId="{7B78275C-D01A-75CD-0B26-E8B3576214B6}"/>
          </ac:spMkLst>
        </pc:spChg>
        <pc:spChg chg="add mod">
          <ac:chgData name="" userId="" providerId="" clId="Web-{1BC16552-D215-467A-B995-DA0DAF5B15E7}" dt="2026-09-07T08:10:25.464" v="10" actId="34807"/>
          <ac:spMkLst>
            <pc:docMk/>
            <pc:sldMk cId="318401922" sldId="659"/>
            <ac:spMk id="26" creationId="{73313614-85A8-9236-794C-C60F0539B159}"/>
          </ac:spMkLst>
        </pc:spChg>
        <pc:spChg chg="add mod">
          <ac:chgData name="" userId="" providerId="" clId="Web-{1BC16552-D215-467A-B995-DA0DAF5B15E7}" dt="2026-09-07T08:10:25.464" v="10" actId="34807"/>
          <ac:spMkLst>
            <pc:docMk/>
            <pc:sldMk cId="318401922" sldId="659"/>
            <ac:spMk id="27" creationId="{9B57A4BF-5AF8-31B8-0E2D-16DB1E8CB2D9}"/>
          </ac:spMkLst>
        </pc:spChg>
        <pc:spChg chg="add mod">
          <ac:chgData name="" userId="" providerId="" clId="Web-{1BC16552-D215-467A-B995-DA0DAF5B15E7}" dt="2026-09-07T08:10:25.464" v="10" actId="34807"/>
          <ac:spMkLst>
            <pc:docMk/>
            <pc:sldMk cId="318401922" sldId="659"/>
            <ac:spMk id="28" creationId="{7AACB2AC-6FB1-9052-6382-D215A4B62597}"/>
          </ac:spMkLst>
        </pc:spChg>
        <pc:spChg chg="add mod">
          <ac:chgData name="" userId="" providerId="" clId="Web-{1BC16552-D215-467A-B995-DA0DAF5B15E7}" dt="2026-09-07T08:10:25.464" v="10" actId="34807"/>
          <ac:spMkLst>
            <pc:docMk/>
            <pc:sldMk cId="318401922" sldId="659"/>
            <ac:spMk id="30" creationId="{CACC3B73-7AFD-0B11-13BA-483A854029B4}"/>
          </ac:spMkLst>
        </pc:spChg>
        <pc:spChg chg="add mod">
          <ac:chgData name="" userId="" providerId="" clId="Web-{1BC16552-D215-467A-B995-DA0DAF5B15E7}" dt="2026-09-07T08:10:25.464" v="10" actId="34807"/>
          <ac:spMkLst>
            <pc:docMk/>
            <pc:sldMk cId="318401922" sldId="659"/>
            <ac:spMk id="32" creationId="{6D1680AC-2342-BEE2-B773-D0D73473C8DA}"/>
          </ac:spMkLst>
        </pc:spChg>
      </pc:sldChg>
      <pc:sldChg chg="addSp modSp add mod setBg modNotesTx">
        <pc:chgData name="" userId="" providerId="" clId="Web-{1BC16552-D215-467A-B995-DA0DAF5B15E7}" dt="2026-09-07T08:10:52.778" v="11" actId="34807"/>
        <pc:sldMkLst>
          <pc:docMk/>
          <pc:sldMk cId="4085163687" sldId="862"/>
        </pc:sldMkLst>
        <pc:spChg chg="add mod">
          <ac:chgData name="" userId="" providerId="" clId="Web-{1BC16552-D215-467A-B995-DA0DAF5B15E7}" dt="2026-09-07T08:10:52.778" v="11" actId="34807"/>
          <ac:spMkLst>
            <pc:docMk/>
            <pc:sldMk cId="4085163687" sldId="862"/>
            <ac:spMk id="33" creationId="{C87726D4-CB50-942A-F26F-BE6777649729}"/>
          </ac:spMkLst>
        </pc:spChg>
        <pc:spChg chg="add mod">
          <ac:chgData name="" userId="" providerId="" clId="Web-{1BC16552-D215-467A-B995-DA0DAF5B15E7}" dt="2026-09-07T08:10:52.778" v="11" actId="34807"/>
          <ac:spMkLst>
            <pc:docMk/>
            <pc:sldMk cId="4085163687" sldId="862"/>
            <ac:spMk id="36" creationId="{6CD66910-8129-DCEB-7405-073E381ADDB5}"/>
          </ac:spMkLst>
        </pc:spChg>
        <pc:spChg chg="add mod">
          <ac:chgData name="" userId="" providerId="" clId="Web-{1BC16552-D215-467A-B995-DA0DAF5B15E7}" dt="2026-09-07T08:10:52.778" v="11" actId="34807"/>
          <ac:spMkLst>
            <pc:docMk/>
            <pc:sldMk cId="4085163687" sldId="862"/>
            <ac:spMk id="38" creationId="{29448277-3A10-C9D4-BE43-2C4DCACD50A2}"/>
          </ac:spMkLst>
        </pc:spChg>
        <pc:spChg chg="add mod">
          <ac:chgData name="" userId="" providerId="" clId="Web-{1BC16552-D215-467A-B995-DA0DAF5B15E7}" dt="2026-09-07T08:10:52.778" v="11" actId="34807"/>
          <ac:spMkLst>
            <pc:docMk/>
            <pc:sldMk cId="4085163687" sldId="862"/>
            <ac:spMk id="39" creationId="{74BB12D6-2DA1-BD33-BA0E-B82259B48C56}"/>
          </ac:spMkLst>
        </pc:spChg>
        <pc:spChg chg="add mod">
          <ac:chgData name="" userId="" providerId="" clId="Web-{1BC16552-D215-467A-B995-DA0DAF5B15E7}" dt="2026-09-07T08:10:52.778" v="11" actId="34807"/>
          <ac:spMkLst>
            <pc:docMk/>
            <pc:sldMk cId="4085163687" sldId="862"/>
            <ac:spMk id="41" creationId="{691FFE55-7461-41E0-EC6A-6A4BB0F4B15D}"/>
          </ac:spMkLst>
        </pc:spChg>
        <pc:spChg chg="add mod">
          <ac:chgData name="" userId="" providerId="" clId="Web-{1BC16552-D215-467A-B995-DA0DAF5B15E7}" dt="2026-09-07T08:10:52.778" v="11" actId="34807"/>
          <ac:spMkLst>
            <pc:docMk/>
            <pc:sldMk cId="4085163687" sldId="862"/>
            <ac:spMk id="43" creationId="{206D331B-90E7-46D5-BA36-BA4DD51FF93C}"/>
          </ac:spMkLst>
        </pc:spChg>
        <pc:spChg chg="add mod">
          <ac:chgData name="" userId="" providerId="" clId="Web-{1BC16552-D215-467A-B995-DA0DAF5B15E7}" dt="2026-09-07T08:10:52.778" v="11" actId="34807"/>
          <ac:spMkLst>
            <pc:docMk/>
            <pc:sldMk cId="4085163687" sldId="862"/>
            <ac:spMk id="44" creationId="{983739D9-1DEF-B735-981C-D03385B17F50}"/>
          </ac:spMkLst>
        </pc:spChg>
        <pc:spChg chg="add mod">
          <ac:chgData name="" userId="" providerId="" clId="Web-{1BC16552-D215-467A-B995-DA0DAF5B15E7}" dt="2026-09-07T08:10:52.778" v="11" actId="34807"/>
          <ac:spMkLst>
            <pc:docMk/>
            <pc:sldMk cId="4085163687" sldId="862"/>
            <ac:spMk id="45" creationId="{F8C637B9-C125-A3EF-A2AE-7634307D4748}"/>
          </ac:spMkLst>
        </pc:spChg>
        <pc:spChg chg="add mod">
          <ac:chgData name="" userId="" providerId="" clId="Web-{1BC16552-D215-467A-B995-DA0DAF5B15E7}" dt="2026-09-07T08:10:52.778" v="11" actId="34807"/>
          <ac:spMkLst>
            <pc:docMk/>
            <pc:sldMk cId="4085163687" sldId="862"/>
            <ac:spMk id="46" creationId="{6ADFB56F-573F-D965-3D02-C431699F98AF}"/>
          </ac:spMkLst>
        </pc:spChg>
        <pc:spChg chg="add mod">
          <ac:chgData name="" userId="" providerId="" clId="Web-{1BC16552-D215-467A-B995-DA0DAF5B15E7}" dt="2026-09-07T08:10:52.778" v="11" actId="34807"/>
          <ac:spMkLst>
            <pc:docMk/>
            <pc:sldMk cId="4085163687" sldId="862"/>
            <ac:spMk id="47" creationId="{3CF6A0B2-87E7-110C-8189-9DCDBE9A3DDD}"/>
          </ac:spMkLst>
        </pc:spChg>
      </pc:sldChg>
      <pc:sldChg chg="addSp modSp add mod setBg modNotesTx">
        <pc:chgData name="" userId="" providerId="" clId="Web-{1BC16552-D215-467A-B995-DA0DAF5B15E7}" dt="2026-09-07T08:13:50.023" v="16" actId="34807"/>
        <pc:sldMkLst>
          <pc:docMk/>
          <pc:sldMk cId="1163619086" sldId="1066"/>
        </pc:sldMkLst>
        <pc:spChg chg="add mod">
          <ac:chgData name="" userId="" providerId="" clId="Web-{1BC16552-D215-467A-B995-DA0DAF5B15E7}" dt="2026-09-07T08:11:16.327" v="12" actId="34807"/>
          <ac:spMkLst>
            <pc:docMk/>
            <pc:sldMk cId="1163619086" sldId="1066"/>
            <ac:spMk id="48" creationId="{2D43DE72-A82E-6A49-0BA9-B7E995C1E2AE}"/>
          </ac:spMkLst>
        </pc:spChg>
        <pc:spChg chg="add mod">
          <ac:chgData name="" userId="" providerId="" clId="Web-{1BC16552-D215-467A-B995-DA0DAF5B15E7}" dt="2026-09-07T08:11:16.327" v="12" actId="34807"/>
          <ac:spMkLst>
            <pc:docMk/>
            <pc:sldMk cId="1163619086" sldId="1066"/>
            <ac:spMk id="49" creationId="{A652527A-1D25-C59A-261A-DC0FD0FF3BE0}"/>
          </ac:spMkLst>
        </pc:spChg>
        <pc:spChg chg="add mod">
          <ac:chgData name="" userId="" providerId="" clId="Web-{1BC16552-D215-467A-B995-DA0DAF5B15E7}" dt="2026-09-07T08:11:16.327" v="12" actId="34807"/>
          <ac:spMkLst>
            <pc:docMk/>
            <pc:sldMk cId="1163619086" sldId="1066"/>
            <ac:spMk id="50" creationId="{62AF01FC-6B7C-1453-BD36-790AC18F3735}"/>
          </ac:spMkLst>
        </pc:spChg>
        <pc:spChg chg="add mod">
          <ac:chgData name="" userId="" providerId="" clId="Web-{1BC16552-D215-467A-B995-DA0DAF5B15E7}" dt="2026-09-07T08:13:50.023" v="16" actId="34807"/>
          <ac:spMkLst>
            <pc:docMk/>
            <pc:sldMk cId="1163619086" sldId="1066"/>
            <ac:spMk id="51" creationId="{D767245B-3B78-17D5-1CFD-146B1445ABE5}"/>
          </ac:spMkLst>
        </pc:spChg>
        <pc:spChg chg="add mod">
          <ac:chgData name="" userId="" providerId="" clId="Web-{1BC16552-D215-467A-B995-DA0DAF5B15E7}" dt="2026-09-07T08:11:16.327" v="12" actId="34807"/>
          <ac:spMkLst>
            <pc:docMk/>
            <pc:sldMk cId="1163619086" sldId="1066"/>
            <ac:spMk id="52" creationId="{375B386F-2E04-D319-B9E2-10AA4E73DF0D}"/>
          </ac:spMkLst>
        </pc:spChg>
        <pc:spChg chg="add mod">
          <ac:chgData name="" userId="" providerId="" clId="Web-{1BC16552-D215-467A-B995-DA0DAF5B15E7}" dt="2026-09-07T08:11:16.327" v="12" actId="34807"/>
          <ac:spMkLst>
            <pc:docMk/>
            <pc:sldMk cId="1163619086" sldId="1066"/>
            <ac:spMk id="53" creationId="{9AFAE3BD-FB0E-E9BA-549A-0D628206E1AD}"/>
          </ac:spMkLst>
        </pc:spChg>
        <pc:spChg chg="add mod">
          <ac:chgData name="" userId="" providerId="" clId="Web-{1BC16552-D215-467A-B995-DA0DAF5B15E7}" dt="2026-09-07T08:11:16.327" v="12" actId="34807"/>
          <ac:spMkLst>
            <pc:docMk/>
            <pc:sldMk cId="1163619086" sldId="1066"/>
            <ac:spMk id="54" creationId="{DE836F04-3CB9-EEE8-2C3B-443E6175B2FB}"/>
          </ac:spMkLst>
        </pc:spChg>
      </pc:sldChg>
      <pc:sldChg chg="addSp modSp add mod setBg modNotesTx">
        <pc:chgData name="" userId="" providerId="" clId="Web-{1BC16552-D215-467A-B995-DA0DAF5B15E7}" dt="2026-09-07T08:11:41.750" v="13" actId="34807"/>
        <pc:sldMkLst>
          <pc:docMk/>
          <pc:sldMk cId="799765135" sldId="1271"/>
        </pc:sldMkLst>
        <pc:spChg chg="add mod">
          <ac:chgData name="" userId="" providerId="" clId="Web-{1BC16552-D215-467A-B995-DA0DAF5B15E7}" dt="2026-09-07T08:11:41.750" v="13" actId="34807"/>
          <ac:spMkLst>
            <pc:docMk/>
            <pc:sldMk cId="799765135" sldId="1271"/>
            <ac:spMk id="55" creationId="{14E54265-3D6C-B86D-0177-3FC082DE8432}"/>
          </ac:spMkLst>
        </pc:spChg>
        <pc:spChg chg="add mod">
          <ac:chgData name="" userId="" providerId="" clId="Web-{1BC16552-D215-467A-B995-DA0DAF5B15E7}" dt="2026-09-07T08:11:41.750" v="13" actId="34807"/>
          <ac:spMkLst>
            <pc:docMk/>
            <pc:sldMk cId="799765135" sldId="1271"/>
            <ac:spMk id="56" creationId="{AEC0A53E-49CD-72D2-FE37-FC6F8DAAE93E}"/>
          </ac:spMkLst>
        </pc:spChg>
        <pc:spChg chg="add mod">
          <ac:chgData name="" userId="" providerId="" clId="Web-{1BC16552-D215-467A-B995-DA0DAF5B15E7}" dt="2026-09-07T08:11:41.750" v="13" actId="34807"/>
          <ac:spMkLst>
            <pc:docMk/>
            <pc:sldMk cId="799765135" sldId="1271"/>
            <ac:spMk id="57" creationId="{1D3CDEB5-A41A-EA8C-592B-E30555E84B4B}"/>
          </ac:spMkLst>
        </pc:spChg>
        <pc:spChg chg="add mod">
          <ac:chgData name="" userId="" providerId="" clId="Web-{1BC16552-D215-467A-B995-DA0DAF5B15E7}" dt="2026-09-07T08:11:41.750" v="13" actId="34807"/>
          <ac:spMkLst>
            <pc:docMk/>
            <pc:sldMk cId="799765135" sldId="1271"/>
            <ac:spMk id="58" creationId="{AEFF634F-5503-D1C7-C89B-759EDB8642C1}"/>
          </ac:spMkLst>
        </pc:spChg>
        <pc:spChg chg="add mod">
          <ac:chgData name="" userId="" providerId="" clId="Web-{1BC16552-D215-467A-B995-DA0DAF5B15E7}" dt="2026-09-07T08:11:41.750" v="13" actId="34807"/>
          <ac:spMkLst>
            <pc:docMk/>
            <pc:sldMk cId="799765135" sldId="1271"/>
            <ac:spMk id="59" creationId="{700CC8EA-1057-212F-190F-D5D3FC8BC184}"/>
          </ac:spMkLst>
        </pc:spChg>
        <pc:spChg chg="add mod">
          <ac:chgData name="" userId="" providerId="" clId="Web-{1BC16552-D215-467A-B995-DA0DAF5B15E7}" dt="2026-09-07T08:11:41.750" v="13" actId="34807"/>
          <ac:spMkLst>
            <pc:docMk/>
            <pc:sldMk cId="799765135" sldId="1271"/>
            <ac:spMk id="60" creationId="{B58704BC-60AC-8246-465D-9C868F30A373}"/>
          </ac:spMkLst>
        </pc:spChg>
        <pc:spChg chg="add mod">
          <ac:chgData name="" userId="" providerId="" clId="Web-{1BC16552-D215-467A-B995-DA0DAF5B15E7}" dt="2026-09-07T08:11:41.750" v="13" actId="34807"/>
          <ac:spMkLst>
            <pc:docMk/>
            <pc:sldMk cId="799765135" sldId="1271"/>
            <ac:spMk id="61" creationId="{74878A61-D6E5-3047-0A27-B997CDF9984B}"/>
          </ac:spMkLst>
        </pc:spChg>
        <pc:spChg chg="add mod">
          <ac:chgData name="" userId="" providerId="" clId="Web-{1BC16552-D215-467A-B995-DA0DAF5B15E7}" dt="2026-09-07T08:11:41.750" v="13" actId="34807"/>
          <ac:spMkLst>
            <pc:docMk/>
            <pc:sldMk cId="799765135" sldId="1271"/>
            <ac:spMk id="62" creationId="{AA871DFD-9CB0-1A7C-3A28-EDDD0C55A889}"/>
          </ac:spMkLst>
        </pc:spChg>
        <pc:spChg chg="add mod">
          <ac:chgData name="" userId="" providerId="" clId="Web-{1BC16552-D215-467A-B995-DA0DAF5B15E7}" dt="2026-09-07T08:11:41.750" v="13" actId="34807"/>
          <ac:spMkLst>
            <pc:docMk/>
            <pc:sldMk cId="799765135" sldId="1271"/>
            <ac:spMk id="64" creationId="{1F6E6049-CAEE-25F9-9A37-A9983E283760}"/>
          </ac:spMkLst>
        </pc:spChg>
        <pc:spChg chg="add mod">
          <ac:chgData name="" userId="" providerId="" clId="Web-{1BC16552-D215-467A-B995-DA0DAF5B15E7}" dt="2026-09-07T08:11:41.750" v="13" actId="34807"/>
          <ac:spMkLst>
            <pc:docMk/>
            <pc:sldMk cId="799765135" sldId="1271"/>
            <ac:spMk id="65" creationId="{5D6F11AE-05D1-429C-F1A6-DB176D68AED8}"/>
          </ac:spMkLst>
        </pc:spChg>
      </pc:sldChg>
      <pc:sldMasterChg chg="modSp modSldLayout">
        <pc:chgData name="" userId="" providerId="" clId="Web-{1BC16552-D215-467A-B995-DA0DAF5B15E7}" dt="2026-09-07T08:00:45.177" v="0" actId="34807"/>
        <pc:sldMasterMkLst>
          <pc:docMk/>
          <pc:sldMasterMk cId="2209977519" sldId="2147483648"/>
        </pc:sldMasterMkLst>
        <pc:spChg chg="mod">
          <ac:chgData name="" userId="" providerId="" clId="Web-{1BC16552-D215-467A-B995-DA0DAF5B15E7}" dt="2026-09-07T08:00:45.177" v="0" actId="34807"/>
          <ac:spMkLst>
            <pc:docMk/>
            <pc:sldMasterMk cId="2209977519" sldId="2147483648"/>
            <ac:spMk id="2" creationId="{00000000-0000-0000-0000-000000000000}"/>
          </ac:spMkLst>
        </pc:spChg>
        <pc:spChg chg="mod">
          <ac:chgData name="" userId="" providerId="" clId="Web-{1BC16552-D215-467A-B995-DA0DAF5B15E7}" dt="2026-09-07T08:00:45.177" v="0" actId="34807"/>
          <ac:spMkLst>
            <pc:docMk/>
            <pc:sldMasterMk cId="2209977519" sldId="2147483648"/>
            <ac:spMk id="3" creationId="{00000000-0000-0000-0000-000000000000}"/>
          </ac:spMkLst>
        </pc:spChg>
        <pc:spChg chg="mod">
          <ac:chgData name="" userId="" providerId="" clId="Web-{1BC16552-D215-467A-B995-DA0DAF5B15E7}" dt="2026-09-07T08:00:45.177" v="0" actId="34807"/>
          <ac:spMkLst>
            <pc:docMk/>
            <pc:sldMasterMk cId="2209977519" sldId="2147483648"/>
            <ac:spMk id="4" creationId="{00000000-0000-0000-0000-000000000000}"/>
          </ac:spMkLst>
        </pc:spChg>
        <pc:spChg chg="mod">
          <ac:chgData name="" userId="" providerId="" clId="Web-{1BC16552-D215-467A-B995-DA0DAF5B15E7}" dt="2026-09-07T08:00:45.177" v="0" actId="34807"/>
          <ac:spMkLst>
            <pc:docMk/>
            <pc:sldMasterMk cId="2209977519" sldId="2147483648"/>
            <ac:spMk id="5" creationId="{00000000-0000-0000-0000-000000000000}"/>
          </ac:spMkLst>
        </pc:spChg>
        <pc:spChg chg="mod">
          <ac:chgData name="" userId="" providerId="" clId="Web-{1BC16552-D215-467A-B995-DA0DAF5B15E7}" dt="2026-09-07T08:00:45.177" v="0" actId="34807"/>
          <ac:spMkLst>
            <pc:docMk/>
            <pc:sldMasterMk cId="2209977519" sldId="2147483648"/>
            <ac:spMk id="6" creationId="{00000000-0000-0000-0000-000000000000}"/>
          </ac:spMkLst>
        </pc:spChg>
        <pc:sldLayoutChg chg="modSp">
          <pc:chgData name="" userId="" providerId="" clId="Web-{1BC16552-D215-467A-B995-DA0DAF5B15E7}" dt="2026-09-07T08:00:45.177" v="0" actId="34807"/>
          <pc:sldLayoutMkLst>
            <pc:docMk/>
            <pc:sldMasterMk cId="2209977519" sldId="2147483648"/>
            <pc:sldLayoutMk cId="3168075583" sldId="2147483649"/>
          </pc:sldLayoutMkLst>
          <pc:spChg chg="mod">
            <ac:chgData name="" userId="" providerId="" clId="Web-{1BC16552-D215-467A-B995-DA0DAF5B15E7}" dt="2026-09-07T08:00:45.177" v="0" actId="34807"/>
            <ac:spMkLst>
              <pc:docMk/>
              <pc:sldMasterMk cId="2209977519" sldId="2147483648"/>
              <pc:sldLayoutMk cId="3168075583" sldId="2147483649"/>
              <ac:spMk id="2" creationId="{00000000-0000-0000-0000-000000000000}"/>
            </ac:spMkLst>
          </pc:spChg>
          <pc:spChg chg="mod">
            <ac:chgData name="" userId="" providerId="" clId="Web-{1BC16552-D215-467A-B995-DA0DAF5B15E7}" dt="2026-09-07T08:00:45.177" v="0" actId="34807"/>
            <ac:spMkLst>
              <pc:docMk/>
              <pc:sldMasterMk cId="2209977519" sldId="2147483648"/>
              <pc:sldLayoutMk cId="3168075583" sldId="2147483649"/>
              <ac:spMk id="3" creationId="{00000000-0000-0000-0000-000000000000}"/>
            </ac:spMkLst>
          </pc:spChg>
        </pc:sldLayoutChg>
        <pc:sldLayoutChg chg="modSp">
          <pc:chgData name="" userId="" providerId="" clId="Web-{1BC16552-D215-467A-B995-DA0DAF5B15E7}" dt="2026-09-07T08:00:45.177" v="0" actId="34807"/>
          <pc:sldLayoutMkLst>
            <pc:docMk/>
            <pc:sldMasterMk cId="2209977519" sldId="2147483648"/>
            <pc:sldLayoutMk cId="960648375" sldId="2147483651"/>
          </pc:sldLayoutMkLst>
          <pc:spChg chg="mod">
            <ac:chgData name="" userId="" providerId="" clId="Web-{1BC16552-D215-467A-B995-DA0DAF5B15E7}" dt="2026-09-07T08:00:45.177" v="0" actId="34807"/>
            <ac:spMkLst>
              <pc:docMk/>
              <pc:sldMasterMk cId="2209977519" sldId="2147483648"/>
              <pc:sldLayoutMk cId="960648375" sldId="2147483651"/>
              <ac:spMk id="2" creationId="{00000000-0000-0000-0000-000000000000}"/>
            </ac:spMkLst>
          </pc:spChg>
          <pc:spChg chg="mod">
            <ac:chgData name="" userId="" providerId="" clId="Web-{1BC16552-D215-467A-B995-DA0DAF5B15E7}" dt="2026-09-07T08:00:45.177" v="0" actId="34807"/>
            <ac:spMkLst>
              <pc:docMk/>
              <pc:sldMasterMk cId="2209977519" sldId="2147483648"/>
              <pc:sldLayoutMk cId="960648375" sldId="2147483651"/>
              <ac:spMk id="3" creationId="{00000000-0000-0000-0000-000000000000}"/>
            </ac:spMkLst>
          </pc:spChg>
        </pc:sldLayoutChg>
        <pc:sldLayoutChg chg="modSp">
          <pc:chgData name="" userId="" providerId="" clId="Web-{1BC16552-D215-467A-B995-DA0DAF5B15E7}" dt="2026-09-07T08:00:45.177" v="0" actId="34807"/>
          <pc:sldLayoutMkLst>
            <pc:docMk/>
            <pc:sldMasterMk cId="2209977519" sldId="2147483648"/>
            <pc:sldLayoutMk cId="2782244947" sldId="2147483652"/>
          </pc:sldLayoutMkLst>
          <pc:spChg chg="mod">
            <ac:chgData name="" userId="" providerId="" clId="Web-{1BC16552-D215-467A-B995-DA0DAF5B15E7}" dt="2026-09-07T08:00:45.177" v="0" actId="34807"/>
            <ac:spMkLst>
              <pc:docMk/>
              <pc:sldMasterMk cId="2209977519" sldId="2147483648"/>
              <pc:sldLayoutMk cId="2782244947" sldId="2147483652"/>
              <ac:spMk id="3" creationId="{00000000-0000-0000-0000-000000000000}"/>
            </ac:spMkLst>
          </pc:spChg>
          <pc:spChg chg="mod">
            <ac:chgData name="" userId="" providerId="" clId="Web-{1BC16552-D215-467A-B995-DA0DAF5B15E7}" dt="2026-09-07T08:00:45.177" v="0" actId="34807"/>
            <ac:spMkLst>
              <pc:docMk/>
              <pc:sldMasterMk cId="2209977519" sldId="2147483648"/>
              <pc:sldLayoutMk cId="2782244947" sldId="2147483652"/>
              <ac:spMk id="4" creationId="{00000000-0000-0000-0000-000000000000}"/>
            </ac:spMkLst>
          </pc:spChg>
        </pc:sldLayoutChg>
        <pc:sldLayoutChg chg="modSp">
          <pc:chgData name="" userId="" providerId="" clId="Web-{1BC16552-D215-467A-B995-DA0DAF5B15E7}" dt="2026-09-07T08:00:45.177" v="0" actId="34807"/>
          <pc:sldLayoutMkLst>
            <pc:docMk/>
            <pc:sldMasterMk cId="2209977519" sldId="2147483648"/>
            <pc:sldLayoutMk cId="990158736" sldId="2147483653"/>
          </pc:sldLayoutMkLst>
          <pc:spChg chg="mod">
            <ac:chgData name="" userId="" providerId="" clId="Web-{1BC16552-D215-467A-B995-DA0DAF5B15E7}" dt="2026-09-07T08:00:45.177" v="0" actId="34807"/>
            <ac:spMkLst>
              <pc:docMk/>
              <pc:sldMasterMk cId="2209977519" sldId="2147483648"/>
              <pc:sldLayoutMk cId="990158736" sldId="2147483653"/>
              <ac:spMk id="3" creationId="{00000000-0000-0000-0000-000000000000}"/>
            </ac:spMkLst>
          </pc:spChg>
          <pc:spChg chg="mod">
            <ac:chgData name="" userId="" providerId="" clId="Web-{1BC16552-D215-467A-B995-DA0DAF5B15E7}" dt="2026-09-07T08:00:45.177" v="0" actId="34807"/>
            <ac:spMkLst>
              <pc:docMk/>
              <pc:sldMasterMk cId="2209977519" sldId="2147483648"/>
              <pc:sldLayoutMk cId="990158736" sldId="2147483653"/>
              <ac:spMk id="4" creationId="{00000000-0000-0000-0000-000000000000}"/>
            </ac:spMkLst>
          </pc:spChg>
          <pc:spChg chg="mod">
            <ac:chgData name="" userId="" providerId="" clId="Web-{1BC16552-D215-467A-B995-DA0DAF5B15E7}" dt="2026-09-07T08:00:45.177" v="0" actId="34807"/>
            <ac:spMkLst>
              <pc:docMk/>
              <pc:sldMasterMk cId="2209977519" sldId="2147483648"/>
              <pc:sldLayoutMk cId="990158736" sldId="2147483653"/>
              <ac:spMk id="5" creationId="{00000000-0000-0000-0000-000000000000}"/>
            </ac:spMkLst>
          </pc:spChg>
          <pc:spChg chg="mod">
            <ac:chgData name="" userId="" providerId="" clId="Web-{1BC16552-D215-467A-B995-DA0DAF5B15E7}" dt="2026-09-07T08:00:45.177" v="0" actId="34807"/>
            <ac:spMkLst>
              <pc:docMk/>
              <pc:sldMasterMk cId="2209977519" sldId="2147483648"/>
              <pc:sldLayoutMk cId="990158736" sldId="2147483653"/>
              <ac:spMk id="6" creationId="{00000000-0000-0000-0000-000000000000}"/>
            </ac:spMkLst>
          </pc:spChg>
        </pc:sldLayoutChg>
        <pc:sldLayoutChg chg="modSp">
          <pc:chgData name="" userId="" providerId="" clId="Web-{1BC16552-D215-467A-B995-DA0DAF5B15E7}" dt="2026-09-07T08:00:45.177" v="0" actId="34807"/>
          <pc:sldLayoutMkLst>
            <pc:docMk/>
            <pc:sldMasterMk cId="2209977519" sldId="2147483648"/>
            <pc:sldLayoutMk cId="1840726560" sldId="2147483656"/>
          </pc:sldLayoutMkLst>
          <pc:spChg chg="mod">
            <ac:chgData name="" userId="" providerId="" clId="Web-{1BC16552-D215-467A-B995-DA0DAF5B15E7}" dt="2026-09-07T08:00:45.177" v="0" actId="34807"/>
            <ac:spMkLst>
              <pc:docMk/>
              <pc:sldMasterMk cId="2209977519" sldId="2147483648"/>
              <pc:sldLayoutMk cId="1840726560" sldId="2147483656"/>
              <ac:spMk id="2" creationId="{00000000-0000-0000-0000-000000000000}"/>
            </ac:spMkLst>
          </pc:spChg>
          <pc:spChg chg="mod">
            <ac:chgData name="" userId="" providerId="" clId="Web-{1BC16552-D215-467A-B995-DA0DAF5B15E7}" dt="2026-09-07T08:00:45.177" v="0" actId="34807"/>
            <ac:spMkLst>
              <pc:docMk/>
              <pc:sldMasterMk cId="2209977519" sldId="2147483648"/>
              <pc:sldLayoutMk cId="1840726560" sldId="2147483656"/>
              <ac:spMk id="3" creationId="{00000000-0000-0000-0000-000000000000}"/>
            </ac:spMkLst>
          </pc:spChg>
          <pc:spChg chg="mod">
            <ac:chgData name="" userId="" providerId="" clId="Web-{1BC16552-D215-467A-B995-DA0DAF5B15E7}" dt="2026-09-07T08:00:45.177" v="0" actId="34807"/>
            <ac:spMkLst>
              <pc:docMk/>
              <pc:sldMasterMk cId="2209977519" sldId="2147483648"/>
              <pc:sldLayoutMk cId="1840726560" sldId="2147483656"/>
              <ac:spMk id="4" creationId="{00000000-0000-0000-0000-000000000000}"/>
            </ac:spMkLst>
          </pc:spChg>
        </pc:sldLayoutChg>
        <pc:sldLayoutChg chg="modSp">
          <pc:chgData name="" userId="" providerId="" clId="Web-{1BC16552-D215-467A-B995-DA0DAF5B15E7}" dt="2026-09-07T08:00:45.177" v="0" actId="34807"/>
          <pc:sldLayoutMkLst>
            <pc:docMk/>
            <pc:sldMasterMk cId="2209977519" sldId="2147483648"/>
            <pc:sldLayoutMk cId="3889236939" sldId="2147483657"/>
          </pc:sldLayoutMkLst>
          <pc:spChg chg="mod">
            <ac:chgData name="" userId="" providerId="" clId="Web-{1BC16552-D215-467A-B995-DA0DAF5B15E7}" dt="2026-09-07T08:00:45.177" v="0" actId="34807"/>
            <ac:spMkLst>
              <pc:docMk/>
              <pc:sldMasterMk cId="2209977519" sldId="2147483648"/>
              <pc:sldLayoutMk cId="3889236939" sldId="2147483657"/>
              <ac:spMk id="2" creationId="{00000000-0000-0000-0000-000000000000}"/>
            </ac:spMkLst>
          </pc:spChg>
          <pc:spChg chg="mod">
            <ac:chgData name="" userId="" providerId="" clId="Web-{1BC16552-D215-467A-B995-DA0DAF5B15E7}" dt="2026-09-07T08:00:45.177" v="0" actId="34807"/>
            <ac:spMkLst>
              <pc:docMk/>
              <pc:sldMasterMk cId="2209977519" sldId="2147483648"/>
              <pc:sldLayoutMk cId="3889236939" sldId="2147483657"/>
              <ac:spMk id="3" creationId="{00000000-0000-0000-0000-000000000000}"/>
            </ac:spMkLst>
          </pc:spChg>
          <pc:spChg chg="mod">
            <ac:chgData name="" userId="" providerId="" clId="Web-{1BC16552-D215-467A-B995-DA0DAF5B15E7}" dt="2026-09-07T08:00:45.177" v="0" actId="34807"/>
            <ac:spMkLst>
              <pc:docMk/>
              <pc:sldMasterMk cId="2209977519" sldId="2147483648"/>
              <pc:sldLayoutMk cId="3889236939" sldId="2147483657"/>
              <ac:spMk id="4" creationId="{00000000-0000-0000-0000-000000000000}"/>
            </ac:spMkLst>
          </pc:spChg>
        </pc:sldLayoutChg>
        <pc:sldLayoutChg chg="modSp">
          <pc:chgData name="" userId="" providerId="" clId="Web-{1BC16552-D215-467A-B995-DA0DAF5B15E7}" dt="2026-09-07T08:00:45.177" v="0" actId="34807"/>
          <pc:sldLayoutMkLst>
            <pc:docMk/>
            <pc:sldMasterMk cId="2209977519" sldId="2147483648"/>
            <pc:sldLayoutMk cId="3612223792" sldId="2147483659"/>
          </pc:sldLayoutMkLst>
          <pc:spChg chg="mod">
            <ac:chgData name="" userId="" providerId="" clId="Web-{1BC16552-D215-467A-B995-DA0DAF5B15E7}" dt="2026-09-07T08:00:45.177" v="0" actId="34807"/>
            <ac:spMkLst>
              <pc:docMk/>
              <pc:sldMasterMk cId="2209977519" sldId="2147483648"/>
              <pc:sldLayoutMk cId="3612223792" sldId="2147483659"/>
              <ac:spMk id="2" creationId="{00000000-0000-0000-0000-000000000000}"/>
            </ac:spMkLst>
          </pc:spChg>
          <pc:spChg chg="mod">
            <ac:chgData name="" userId="" providerId="" clId="Web-{1BC16552-D215-467A-B995-DA0DAF5B15E7}" dt="2026-09-07T08:00:45.177" v="0" actId="34807"/>
            <ac:spMkLst>
              <pc:docMk/>
              <pc:sldMasterMk cId="2209977519" sldId="2147483648"/>
              <pc:sldLayoutMk cId="3612223792" sldId="2147483659"/>
              <ac:spMk id="3" creationId="{00000000-0000-0000-0000-000000000000}"/>
            </ac:spMkLst>
          </pc:sp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FED447-E090-45C7-9E69-3DA59A428436}" type="datetimeFigureOut">
              <a:t>07-Sep-26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B48EC1-5A48-4966-A82D-8A505E9105B5}" type="slidenum">
              <a:t>‹#›</a:t>
            </a:fld>
            <a:endParaRPr lang="en-US"/>
          </a:p>
        </p:txBody>
      </p:sp>
    </p:spTree>
    <p:extLst>
      <p:ext uri="{BB962C8B-B14F-4D97-AF65-F5344CB8AC3E}">
        <p14:creationId xmlns:p14="http://schemas.microsoft.com/office/powerpoint/2010/main" val="35084946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Quarter at a glance - Q2 2026 (1 Apr - 30 Jun).
Sources: Outlook calendar shows 9 meetings organized by Corey between 23 and 29 April (Vibe coding hours, Workforce Agent discussion, Office hours, 3x Training - Zava Security, Zava S2P - Custom Agent, Agent 365 Walkthrough, Security Review - Office Hour). Jira notifications from billiev on 5 Jun 2026 assigned ZAG-1..ZAG-5 (ZAVA AI Governance). Five S2P agent documents on the AIStrategy SharePoint site (Agent Artifacts &gt; Contoso C2P Agent): GovernedAI Governance Framework, People-Ready Organizational Readiness and Culture, Platform-Based Evidence, Strategic Guidance, S2P Process Documentation Guide. Three requests from Adil Eli on 19 Jun (Quick task, Action required, Teams mention) remained open per the 29 Jun and 20 Aug Daily Task Digests.</a:t>
            </a:r>
          </a:p>
        </p:txBody>
      </p:sp>
      <p:sp>
        <p:nvSpPr>
          <p:cNvPr id="4" name="Slide Number Placeholder 3"/>
          <p:cNvSpPr>
            <a:spLocks noGrp="1"/>
          </p:cNvSpPr>
          <p:nvPr>
            <p:ph type="sldNum" sz="quarter" idx="5"/>
          </p:nvPr>
        </p:nvSpPr>
        <p:spPr/>
        <p:txBody>
          <a:bodyPr/>
          <a:lstStyle/>
          <a:p>
            <a:fld id="{F1B48EC1-5A48-4966-A82D-8A505E9105B5}" type="slidenum">
              <a:t>1</a:t>
            </a:fld>
            <a:endParaRPr lang="en-US"/>
          </a:p>
        </p:txBody>
      </p:sp>
    </p:spTree>
    <p:extLst>
      <p:ext uri="{BB962C8B-B14F-4D97-AF65-F5344CB8AC3E}">
        <p14:creationId xmlns:p14="http://schemas.microsoft.com/office/powerpoint/2010/main" val="41670291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Delivery scorecard. Delivered: five S2P agent documents on the AIStrategy site; roadmap Loop pages (Draft initial AI/agentic roadmap, Define roadmap milestones and deliverables, Establish metrics and KPI linkage, Review and finalize roadmap with leadership; Draft roadmap for AI/agentic integration targets 80% enterprise adoption of the S2P agentic platform); enablement sessions on the calendar 27-29 Apr. In progress: Jira ZAVA AI Governance ZAG-1 (Define Governance Policies), ZAG-2 (Monitor and Audit Agent Behavior), ZAG-3 (Establish ethical and operational guidelines), ZAG-4 (Identify scope of governance), ZAG-5 (Draft compliance criteria) - assigned 5 Jun. Slipped: Adil Eli's 'Quick task' (review document by end of week), 'Action required' (complete update and confirm by 25 Jun) and Teams mention (finalize file by EOD 19 Jun) - all still listed as open in the 29 Jun and 20 Aug task digests. Event Plan 'Submit your expenses' due 28 May, 7 days late on 4 Jun.</a:t>
            </a:r>
          </a:p>
        </p:txBody>
      </p:sp>
      <p:sp>
        <p:nvSpPr>
          <p:cNvPr id="4" name="Slide Number Placeholder 3"/>
          <p:cNvSpPr>
            <a:spLocks noGrp="1"/>
          </p:cNvSpPr>
          <p:nvPr>
            <p:ph type="sldNum" sz="quarter" idx="5"/>
          </p:nvPr>
        </p:nvSpPr>
        <p:spPr/>
        <p:txBody>
          <a:bodyPr/>
          <a:lstStyle/>
          <a:p>
            <a:fld id="{F1B48EC1-5A48-4966-A82D-8A505E9105B5}" type="slidenum">
              <a:t>2</a:t>
            </a:fld>
            <a:endParaRPr lang="en-US"/>
          </a:p>
        </p:txBody>
      </p:sp>
    </p:spTree>
    <p:extLst>
      <p:ext uri="{BB962C8B-B14F-4D97-AF65-F5344CB8AC3E}">
        <p14:creationId xmlns:p14="http://schemas.microsoft.com/office/powerpoint/2010/main" val="16262647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Market context (external, public sources).
- 73% of procurement organizations piloting or scaling AI in 2026 vs 28% in 2023; Gartner predicts over 40% of agentic AI projects fail by 2027 because legacy systems cannot support them; Oracle and Ivalua named Leaders in the Jan 2026 Gartner Magic Quadrant for Source-to-Pay Suites. Source: cxtms.com/blog/gartner-2026-source-to-pay-magic-quadrant-agentic-ai-procurement-lifecycle (2 Apr 2026).
- 60% of procurement executives confident their teams understand agentic AI; 65% target orchestrated agentic workflows; 12% of procurement tech budgets to agentic AI within three years; 86% likely to use agents for tail-spend negotiation. Source: Hackett Group &amp; Zycus press release, 3 Feb 2026 (zycus.com/press-releases/hackett-group-procurement-benchmark-2026-agentic-ai).
- Next-gen SAP Ariba: news.sap.com/2026/03/next-gen-sap-ariba-foundation-for-intelligent-procurement/
- Microsoft Agent 365 GA: microsoft.com/en-us/security/blog/2026/05/01/microsoft-agent-365-now-generally-available-expands-capabilities-and-integrations/
- Coupa September 2026 release: coupa.com/blog/september-2026-procurement-automation/
Note: the Coupa release falls after Q2 but is the nearest competitor signal; the Agent 365 GA on 1 May is the in-quarter platform event most relevant to our governance backlog.</a:t>
            </a:r>
          </a:p>
        </p:txBody>
      </p:sp>
      <p:sp>
        <p:nvSpPr>
          <p:cNvPr id="4" name="Slide Number Placeholder 3"/>
          <p:cNvSpPr>
            <a:spLocks noGrp="1"/>
          </p:cNvSpPr>
          <p:nvPr>
            <p:ph type="sldNum" sz="quarter" idx="5"/>
          </p:nvPr>
        </p:nvSpPr>
        <p:spPr/>
        <p:txBody>
          <a:bodyPr/>
          <a:lstStyle/>
          <a:p>
            <a:fld id="{F1B48EC1-5A48-4966-A82D-8A505E9105B5}" type="slidenum">
              <a:t>3</a:t>
            </a:fld>
            <a:endParaRPr lang="en-US"/>
          </a:p>
        </p:txBody>
      </p:sp>
    </p:spTree>
    <p:extLst>
      <p:ext uri="{BB962C8B-B14F-4D97-AF65-F5344CB8AC3E}">
        <p14:creationId xmlns:p14="http://schemas.microsoft.com/office/powerpoint/2010/main" val="40068662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Risks and issues.
1) Governance: ZAG-4 'Identify scope of governance (internal vs external agents)' and ZAG-5 'Draft compliance criteria for agent behavior' were assigned 5 Jun 2026 and were flagged overdue in the 20 Aug Daily Task Digest. Microsoft Agent 365 became generally available 1 May 2026 (Microsoft Security Blog), increasing expectations for agent governance.
2) Stakeholders: Adil Eli - 'Quick task' (review document, feedback by end of week), 'Action required' (complete update, confirm by 25 Jun 2026), Teams mention (finalize file by EOD 19 Jun). The 29 Jun and 20 Aug digests list all three as open; Adil also asked for an S2P agent status in Teams with no response recorded.
3) Tooling: Power Automate '1 of your flow(s) have failed' (19 Jun) and '2 of your flow(s) have failed' (27 Jun); Atlassian '[Action Required] Your Confluence subscription is currently inactive' (22 Jun); Planner 'Submit your expenses' (Event Plan) due 28 May, 7 days late on 4 Jun.</a:t>
            </a:r>
          </a:p>
        </p:txBody>
      </p:sp>
      <p:sp>
        <p:nvSpPr>
          <p:cNvPr id="4" name="Slide Number Placeholder 3"/>
          <p:cNvSpPr>
            <a:spLocks noGrp="1"/>
          </p:cNvSpPr>
          <p:nvPr>
            <p:ph type="sldNum" sz="quarter" idx="5"/>
          </p:nvPr>
        </p:nvSpPr>
        <p:spPr/>
        <p:txBody>
          <a:bodyPr/>
          <a:lstStyle/>
          <a:p>
            <a:fld id="{F1B48EC1-5A48-4966-A82D-8A505E9105B5}" type="slidenum">
              <a:t>4</a:t>
            </a:fld>
            <a:endParaRPr lang="en-US"/>
          </a:p>
        </p:txBody>
      </p:sp>
    </p:spTree>
    <p:extLst>
      <p:ext uri="{BB962C8B-B14F-4D97-AF65-F5344CB8AC3E}">
        <p14:creationId xmlns:p14="http://schemas.microsoft.com/office/powerpoint/2010/main" val="34771689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Asks and decisions.
Decided in Q2: ZAVA AI Governance structured as epic ZAG-1 'Define Governance Policies' with tasks ZAG-2..ZAG-5 (Jira, 5 Jun 2026). Roadmap work broken into Planner/Loop pages: Draft initial AI/agentic roadmap document, Define roadmap milestones and deliverables, Establish metrics and KPI linkage for roadmap, Review and finalize roadmap with leadership. Strategic Guidance for Contoso's S2P Procurement Agent sets three pillars: anchor initiatives in KPIs, fund with intent and measure ROI, secure cross-functional sponsorship via a Center of Excellence.
Decisions needed: the 20 Aug 2026 Daily Task Digest lists 'Budget Decision - Contoso S2P Project' (executive decision, owner Corey Gray + Finance Director) and 'Vendor Selection Decision - ERP Evaluation' (select ERPMax, choose budget mitigation strategy, confirm CloudFirst disqualification) as high priority and still open. ZAG-4/ZAG-5 overdue per the same digest. Atlassian flagged the Confluence subscription inactive on 22 Jun 2026.
Note: the budget and vendor decisions were first surfaced in the 9 Aug digest (Q3); they are included because they are the decisions blocking the S2P programme.</a:t>
            </a:r>
          </a:p>
        </p:txBody>
      </p:sp>
      <p:sp>
        <p:nvSpPr>
          <p:cNvPr id="4" name="Slide Number Placeholder 3"/>
          <p:cNvSpPr>
            <a:spLocks noGrp="1"/>
          </p:cNvSpPr>
          <p:nvPr>
            <p:ph type="sldNum" sz="quarter" idx="5"/>
          </p:nvPr>
        </p:nvSpPr>
        <p:spPr/>
        <p:txBody>
          <a:bodyPr/>
          <a:lstStyle/>
          <a:p>
            <a:fld id="{F1B48EC1-5A48-4966-A82D-8A505E9105B5}" type="slidenum">
              <a:t>5</a:t>
            </a:fld>
            <a:endParaRPr lang="en-US"/>
          </a:p>
        </p:txBody>
      </p:sp>
    </p:spTree>
    <p:extLst>
      <p:ext uri="{BB962C8B-B14F-4D97-AF65-F5344CB8AC3E}">
        <p14:creationId xmlns:p14="http://schemas.microsoft.com/office/powerpoint/2010/main" val="12415517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Next-quarter priorities (Q3 2026).
1) Governance: close ZAG-4 (scope of governance, internal vs external agents) and ZAG-5 (compliance criteria for agent behavior), both overdue per the 20 Aug digest.
2) Decisions: budget decision for the Contoso S2P project with the Finance Director; vendor selection (ERPMax vs CloudFirst) per the 20 Aug digest.
3) Status and KPIs: answer Adil Eli's Teams question 'What is the status of S2P agent?'; the 'Draft roadmap for AI/agentic integration: Zava S2P Agent' Loop page targets 80% enterprise-wide adoption of the S2P agentic platform - establish the baseline and KPI linkage (cycle time, spend under management, supplier risk, contract compliance per the Strategic Guidance document).
4) CoE and pilot: the Strategic Guidance document's next steps are finalizing the roadmap, establishing the Center of Excellence, and launching prioritized use cases with performance monitoring.</a:t>
            </a:r>
          </a:p>
        </p:txBody>
      </p:sp>
      <p:sp>
        <p:nvSpPr>
          <p:cNvPr id="4" name="Slide Number Placeholder 3"/>
          <p:cNvSpPr>
            <a:spLocks noGrp="1"/>
          </p:cNvSpPr>
          <p:nvPr>
            <p:ph type="sldNum" sz="quarter" idx="5"/>
          </p:nvPr>
        </p:nvSpPr>
        <p:spPr/>
        <p:txBody>
          <a:bodyPr/>
          <a:lstStyle/>
          <a:p>
            <a:fld id="{F1B48EC1-5A48-4966-A82D-8A505E9105B5}" type="slidenum">
              <a:t>6</a:t>
            </a:fld>
            <a:endParaRPr lang="en-US"/>
          </a:p>
        </p:txBody>
      </p:sp>
    </p:spTree>
    <p:extLst>
      <p:ext uri="{BB962C8B-B14F-4D97-AF65-F5344CB8AC3E}">
        <p14:creationId xmlns:p14="http://schemas.microsoft.com/office/powerpoint/2010/main" val="32026524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07-Sep-26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07-Sep-26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07-Sep-26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07-Sep-26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07-Sep-26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07-Sep-26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07-Sep-26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07-Sep-26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07-Sep-26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07-Sep-26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07-Sep-26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07-Sep-26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F1B2D"/>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8DDC43A-9A3B-0E9E-113C-6CE554F6DC0C}"/>
              </a:ext>
            </a:extLst>
          </p:cNvPr>
          <p:cNvSpPr/>
          <p:nvPr/>
        </p:nvSpPr>
        <p:spPr>
          <a:xfrm>
            <a:off x="457200" y="685800"/>
            <a:ext cx="6400800" cy="381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a:solidFill>
                  <a:srgbClr val="FFFFFF"/>
                </a:solidFill>
                <a:effectLst/>
                <a:latin typeface="Trebuchet MS" panose="020B0603020202020204" pitchFamily="34" charset="0"/>
              </a:rPr>
              <a:t>QUARTERLY BUSINESS REVIEW · Q2 2026</a:t>
            </a:r>
            <a:endParaRPr lang="en-US"/>
          </a:p>
        </p:txBody>
      </p:sp>
      <p:sp>
        <p:nvSpPr>
          <p:cNvPr id="7" name="Rectangle 6">
            <a:extLst>
              <a:ext uri="{FF2B5EF4-FFF2-40B4-BE49-F238E27FC236}">
                <a16:creationId xmlns:a16="http://schemas.microsoft.com/office/drawing/2014/main" id="{83B79ACD-2674-A2F5-FF50-0F4A79138B29}"/>
              </a:ext>
            </a:extLst>
          </p:cNvPr>
          <p:cNvSpPr/>
          <p:nvPr/>
        </p:nvSpPr>
        <p:spPr>
          <a:xfrm>
            <a:off x="457200" y="1150000"/>
            <a:ext cx="6400800" cy="12344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600" b="1">
                <a:solidFill>
                  <a:srgbClr val="FFFFFF"/>
                </a:solidFill>
                <a:effectLst/>
                <a:latin typeface="Trebuchet MS" panose="020B0603020202020204" pitchFamily="34" charset="0"/>
              </a:rPr>
              <a:t>Contoso S2P Agent &amp; AI Governance</a:t>
            </a:r>
            <a:endParaRPr lang="en-US"/>
          </a:p>
        </p:txBody>
      </p:sp>
      <p:sp>
        <p:nvSpPr>
          <p:cNvPr id="8" name="Rectangle 7">
            <a:extLst>
              <a:ext uri="{FF2B5EF4-FFF2-40B4-BE49-F238E27FC236}">
                <a16:creationId xmlns:a16="http://schemas.microsoft.com/office/drawing/2014/main" id="{D69D8CDD-73D6-4C18-F722-ADC4F8DEDBBB}"/>
              </a:ext>
            </a:extLst>
          </p:cNvPr>
          <p:cNvSpPr/>
          <p:nvPr/>
        </p:nvSpPr>
        <p:spPr>
          <a:xfrm>
            <a:off x="457200" y="2521600"/>
            <a:ext cx="6400800" cy="6248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a:solidFill>
                  <a:srgbClr val="FFFFFF"/>
                </a:solidFill>
                <a:effectLst/>
                <a:latin typeface="Calibri" panose="020F0502020204030204" pitchFamily="34" charset="0"/>
              </a:rPr>
              <a:t>Quarter at a glance (April–June 2026) · Corey Gray, Marketing (Paris) · 7 Sep 2026</a:t>
            </a:r>
            <a:endParaRPr lang="en-US"/>
          </a:p>
        </p:txBody>
      </p:sp>
      <p:sp>
        <p:nvSpPr>
          <p:cNvPr id="9" name="Rectangle 8">
            <a:extLst>
              <a:ext uri="{FF2B5EF4-FFF2-40B4-BE49-F238E27FC236}">
                <a16:creationId xmlns:a16="http://schemas.microsoft.com/office/drawing/2014/main" id="{60FE7C5A-83A8-32F7-C583-BBD285D2A1B3}"/>
              </a:ext>
            </a:extLst>
          </p:cNvPr>
          <p:cNvSpPr/>
          <p:nvPr/>
        </p:nvSpPr>
        <p:spPr>
          <a:xfrm>
            <a:off x="457200" y="3400000"/>
            <a:ext cx="3086100" cy="74676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000" b="1">
                <a:solidFill>
                  <a:srgbClr val="FFFFFF"/>
                </a:solidFill>
                <a:effectLst/>
                <a:latin typeface="Trebuchet MS" panose="020B0603020202020204" pitchFamily="34" charset="0"/>
              </a:rPr>
              <a:t>9</a:t>
            </a:r>
            <a:endParaRPr lang="en-US"/>
          </a:p>
        </p:txBody>
      </p:sp>
      <p:sp>
        <p:nvSpPr>
          <p:cNvPr id="10" name="Rectangle 9">
            <a:extLst>
              <a:ext uri="{FF2B5EF4-FFF2-40B4-BE49-F238E27FC236}">
                <a16:creationId xmlns:a16="http://schemas.microsoft.com/office/drawing/2014/main" id="{464E28A0-2F85-6792-AFAD-DF182DA600AE}"/>
              </a:ext>
            </a:extLst>
          </p:cNvPr>
          <p:cNvSpPr/>
          <p:nvPr/>
        </p:nvSpPr>
        <p:spPr>
          <a:xfrm>
            <a:off x="3771900" y="3400000"/>
            <a:ext cx="3086100" cy="74676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000" b="1">
                <a:solidFill>
                  <a:srgbClr val="FFFFFF"/>
                </a:solidFill>
                <a:effectLst/>
                <a:latin typeface="Trebuchet MS" panose="020B0603020202020204" pitchFamily="34" charset="0"/>
              </a:rPr>
              <a:t>5</a:t>
            </a:r>
            <a:endParaRPr lang="en-US"/>
          </a:p>
        </p:txBody>
      </p:sp>
      <p:sp>
        <p:nvSpPr>
          <p:cNvPr id="11" name="Rectangle 10">
            <a:extLst>
              <a:ext uri="{FF2B5EF4-FFF2-40B4-BE49-F238E27FC236}">
                <a16:creationId xmlns:a16="http://schemas.microsoft.com/office/drawing/2014/main" id="{4F704457-1904-70E9-AE0F-0500A6EBD855}"/>
              </a:ext>
            </a:extLst>
          </p:cNvPr>
          <p:cNvSpPr/>
          <p:nvPr/>
        </p:nvSpPr>
        <p:spPr>
          <a:xfrm>
            <a:off x="457200" y="4192480"/>
            <a:ext cx="308610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FFFFFF"/>
                </a:solidFill>
                <a:effectLst/>
                <a:latin typeface="Calibri" panose="020F0502020204030204" pitchFamily="34" charset="0"/>
              </a:rPr>
              <a:t>meetings organized, Apr–Jun (Outlook calendar)</a:t>
            </a:r>
            <a:endParaRPr lang="en-US"/>
          </a:p>
        </p:txBody>
      </p:sp>
      <p:sp>
        <p:nvSpPr>
          <p:cNvPr id="12" name="Rectangle 11">
            <a:extLst>
              <a:ext uri="{FF2B5EF4-FFF2-40B4-BE49-F238E27FC236}">
                <a16:creationId xmlns:a16="http://schemas.microsoft.com/office/drawing/2014/main" id="{F303A0A0-F7C5-B3EF-1D25-806775F882B8}"/>
              </a:ext>
            </a:extLst>
          </p:cNvPr>
          <p:cNvSpPr/>
          <p:nvPr/>
        </p:nvSpPr>
        <p:spPr>
          <a:xfrm>
            <a:off x="3771900" y="4192480"/>
            <a:ext cx="308610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FFFFFF"/>
                </a:solidFill>
                <a:effectLst/>
                <a:latin typeface="Calibri" panose="020F0502020204030204" pitchFamily="34" charset="0"/>
              </a:rPr>
              <a:t>governance work items opened (Jira ZAG-1 to ZAG-5)</a:t>
            </a:r>
            <a:endParaRPr lang="en-US"/>
          </a:p>
        </p:txBody>
      </p:sp>
      <p:sp>
        <p:nvSpPr>
          <p:cNvPr id="13" name="Rectangle 12">
            <a:extLst>
              <a:ext uri="{FF2B5EF4-FFF2-40B4-BE49-F238E27FC236}">
                <a16:creationId xmlns:a16="http://schemas.microsoft.com/office/drawing/2014/main" id="{75E19FA7-AB5F-74D7-BE63-709230FCAA0A}"/>
              </a:ext>
            </a:extLst>
          </p:cNvPr>
          <p:cNvSpPr/>
          <p:nvPr/>
        </p:nvSpPr>
        <p:spPr>
          <a:xfrm>
            <a:off x="457200" y="4900000"/>
            <a:ext cx="3086100" cy="74676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000" b="1">
                <a:solidFill>
                  <a:srgbClr val="FFFFFF"/>
                </a:solidFill>
                <a:effectLst/>
                <a:latin typeface="Trebuchet MS" panose="020B0603020202020204" pitchFamily="34" charset="0"/>
              </a:rPr>
              <a:t>5</a:t>
            </a:r>
            <a:endParaRPr lang="en-US"/>
          </a:p>
        </p:txBody>
      </p:sp>
      <p:sp>
        <p:nvSpPr>
          <p:cNvPr id="14" name="Rectangle 13">
            <a:extLst>
              <a:ext uri="{FF2B5EF4-FFF2-40B4-BE49-F238E27FC236}">
                <a16:creationId xmlns:a16="http://schemas.microsoft.com/office/drawing/2014/main" id="{E524872E-D0B6-EAE5-03E0-000AD26D020A}"/>
              </a:ext>
            </a:extLst>
          </p:cNvPr>
          <p:cNvSpPr/>
          <p:nvPr/>
        </p:nvSpPr>
        <p:spPr>
          <a:xfrm>
            <a:off x="3771900" y="4900000"/>
            <a:ext cx="3086100" cy="74676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000" b="1">
                <a:solidFill>
                  <a:srgbClr val="FFFFFF"/>
                </a:solidFill>
                <a:effectLst/>
                <a:latin typeface="Trebuchet MS" panose="020B0603020202020204" pitchFamily="34" charset="0"/>
              </a:rPr>
              <a:t>3</a:t>
            </a:r>
            <a:endParaRPr lang="en-US"/>
          </a:p>
        </p:txBody>
      </p:sp>
      <p:sp>
        <p:nvSpPr>
          <p:cNvPr id="15" name="Rectangle 14">
            <a:extLst>
              <a:ext uri="{FF2B5EF4-FFF2-40B4-BE49-F238E27FC236}">
                <a16:creationId xmlns:a16="http://schemas.microsoft.com/office/drawing/2014/main" id="{68510114-65CF-9E87-4B90-D86002F4D742}"/>
              </a:ext>
            </a:extLst>
          </p:cNvPr>
          <p:cNvSpPr/>
          <p:nvPr/>
        </p:nvSpPr>
        <p:spPr>
          <a:xfrm>
            <a:off x="457200" y="5692480"/>
            <a:ext cx="308610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FFFFFF"/>
                </a:solidFill>
                <a:effectLst/>
                <a:latin typeface="Calibri" panose="020F0502020204030204" pitchFamily="34" charset="0"/>
              </a:rPr>
              <a:t>S2P strategy documents published (AIStrategy site)</a:t>
            </a:r>
            <a:endParaRPr lang="en-US"/>
          </a:p>
        </p:txBody>
      </p:sp>
      <p:sp>
        <p:nvSpPr>
          <p:cNvPr id="16" name="Rectangle 15">
            <a:extLst>
              <a:ext uri="{FF2B5EF4-FFF2-40B4-BE49-F238E27FC236}">
                <a16:creationId xmlns:a16="http://schemas.microsoft.com/office/drawing/2014/main" id="{10A97B81-16F4-C790-16B7-F0F165DC75B6}"/>
              </a:ext>
            </a:extLst>
          </p:cNvPr>
          <p:cNvSpPr/>
          <p:nvPr/>
        </p:nvSpPr>
        <p:spPr>
          <a:xfrm>
            <a:off x="3771900" y="5692480"/>
            <a:ext cx="308610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FFFFFF"/>
                </a:solidFill>
                <a:effectLst/>
                <a:latin typeface="Calibri" panose="020F0502020204030204" pitchFamily="34" charset="0"/>
              </a:rPr>
              <a:t>stakeholder requests slipped in June (Adil Eli)</a:t>
            </a:r>
            <a:endParaRPr lang="en-US"/>
          </a:p>
        </p:txBody>
      </p:sp>
      <p:pic>
        <p:nvPicPr>
          <p:cNvPr id="67" name="Picture 66">
            <a:extLst>
              <a:ext uri="{FF2B5EF4-FFF2-40B4-BE49-F238E27FC236}">
                <a16:creationId xmlns:a16="http://schemas.microsoft.com/office/drawing/2014/main" id="{A5D923F5-3630-8586-E902-06918B36BB21}"/>
              </a:ext>
            </a:extLst>
          </p:cNvPr>
          <p:cNvPicPr>
            <a:picLocks noChangeAspect="1"/>
          </p:cNvPicPr>
          <p:nvPr/>
        </p:nvPicPr>
        <p:blipFill>
          <a:blip r:embed="rId3"/>
          <a:stretch>
            <a:fillRect/>
          </a:stretch>
        </p:blipFill>
        <p:spPr>
          <a:xfrm>
            <a:off x="7315795" y="0"/>
            <a:ext cx="4875609"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4F6FA"/>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509CA33-277F-1725-7C8B-56FD9A93CDE0}"/>
              </a:ext>
            </a:extLst>
          </p:cNvPr>
          <p:cNvSpPr/>
          <p:nvPr/>
        </p:nvSpPr>
        <p:spPr>
          <a:xfrm>
            <a:off x="457200" y="457200"/>
            <a:ext cx="11277600" cy="9906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a:solidFill>
                  <a:srgbClr val="0F1B2D"/>
                </a:solidFill>
                <a:effectLst/>
                <a:latin typeface="Trebuchet MS" panose="020B0603020202020204" pitchFamily="34" charset="0"/>
              </a:rPr>
              <a:t>We delivered the strategy and enablement base; governance execution and stakeholder follow-ups slipped</a:t>
            </a:r>
            <a:endParaRPr lang="en-US"/>
          </a:p>
        </p:txBody>
      </p:sp>
      <p:sp>
        <p:nvSpPr>
          <p:cNvPr id="17" name="Rectangle 16">
            <a:extLst>
              <a:ext uri="{FF2B5EF4-FFF2-40B4-BE49-F238E27FC236}">
                <a16:creationId xmlns:a16="http://schemas.microsoft.com/office/drawing/2014/main" id="{2A634C05-0E6C-6FE0-579D-6697B71BDF62}"/>
              </a:ext>
            </a:extLst>
          </p:cNvPr>
          <p:cNvSpPr/>
          <p:nvPr/>
        </p:nvSpPr>
        <p:spPr>
          <a:xfrm>
            <a:off x="457200" y="1584960"/>
            <a:ext cx="11277600" cy="381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a:solidFill>
                  <a:srgbClr val="0E8C7F"/>
                </a:solidFill>
                <a:effectLst/>
                <a:latin typeface="Trebuchet MS" panose="020B0603020202020204" pitchFamily="34" charset="0"/>
              </a:rPr>
              <a:t>Scorecard: 3 workstreams delivered · 1 in progress · 2 slipped</a:t>
            </a:r>
            <a:endParaRPr lang="en-US"/>
          </a:p>
        </p:txBody>
      </p:sp>
      <p:sp>
        <p:nvSpPr>
          <p:cNvPr id="70" name="Rectangle 69">
            <a:extLst>
              <a:ext uri="{FF2B5EF4-FFF2-40B4-BE49-F238E27FC236}">
                <a16:creationId xmlns:a16="http://schemas.microsoft.com/office/drawing/2014/main" id="{4E946D74-DF00-CF90-0751-378BA45DA67F}"/>
              </a:ext>
            </a:extLst>
          </p:cNvPr>
          <p:cNvSpPr/>
          <p:nvPr/>
        </p:nvSpPr>
        <p:spPr>
          <a:xfrm>
            <a:off x="457200" y="2100000"/>
            <a:ext cx="1500000" cy="563880"/>
          </a:xfrm>
          <a:prstGeom prst="rect">
            <a:avLst/>
          </a:prstGeom>
          <a:solidFill>
            <a:srgbClr val="1F7A4D"/>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a:solidFill>
                  <a:srgbClr val="FFFFFF"/>
                </a:solidFill>
                <a:effectLst/>
                <a:latin typeface="Trebuchet MS" panose="020B0603020202020204" pitchFamily="34" charset="0"/>
              </a:rPr>
              <a:t>DELIVERED</a:t>
            </a:r>
            <a:endParaRPr lang="en-US"/>
          </a:p>
        </p:txBody>
      </p:sp>
      <p:sp>
        <p:nvSpPr>
          <p:cNvPr id="71" name="Rectangle 70">
            <a:extLst>
              <a:ext uri="{FF2B5EF4-FFF2-40B4-BE49-F238E27FC236}">
                <a16:creationId xmlns:a16="http://schemas.microsoft.com/office/drawing/2014/main" id="{DF8A5E19-7AAA-D887-7D90-8F5D10F9F974}"/>
              </a:ext>
            </a:extLst>
          </p:cNvPr>
          <p:cNvSpPr/>
          <p:nvPr/>
        </p:nvSpPr>
        <p:spPr>
          <a:xfrm>
            <a:off x="2057400" y="2100000"/>
            <a:ext cx="967740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a:solidFill>
                  <a:srgbClr val="0F1B2D"/>
                </a:solidFill>
                <a:effectLst/>
                <a:latin typeface="Calibri" panose="020F0502020204030204" pitchFamily="34" charset="0"/>
              </a:rPr>
              <a:t>S2P AGENT STRATEGY SET (5 DOCUMENTS)</a:t>
            </a:r>
          </a:p>
          <a:p>
            <a:pPr>
              <a:buNone/>
            </a:pPr>
            <a:r>
              <a:rPr lang="en-US" sz="1400">
                <a:solidFill>
                  <a:srgbClr val="0F1B2D"/>
                </a:solidFill>
                <a:effectLst/>
                <a:latin typeface="Calibri" panose="020F0502020204030204" pitchFamily="34" charset="0"/>
              </a:rPr>
              <a:t>Governance Framework, Org Readiness, Platform Evidence, Strategic Guidance, Process Guide — AIStrategy site</a:t>
            </a:r>
            <a:endParaRPr lang="en-US"/>
          </a:p>
        </p:txBody>
      </p:sp>
      <p:sp>
        <p:nvSpPr>
          <p:cNvPr id="72" name="Rectangle 71">
            <a:extLst>
              <a:ext uri="{FF2B5EF4-FFF2-40B4-BE49-F238E27FC236}">
                <a16:creationId xmlns:a16="http://schemas.microsoft.com/office/drawing/2014/main" id="{E6AC31C9-04C4-5FDA-DF3D-DEFB71692B01}"/>
              </a:ext>
            </a:extLst>
          </p:cNvPr>
          <p:cNvSpPr/>
          <p:nvPr/>
        </p:nvSpPr>
        <p:spPr>
          <a:xfrm>
            <a:off x="457200" y="2720000"/>
            <a:ext cx="1500000" cy="563880"/>
          </a:xfrm>
          <a:prstGeom prst="rect">
            <a:avLst/>
          </a:prstGeom>
          <a:solidFill>
            <a:srgbClr val="1F7A4D"/>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a:solidFill>
                  <a:srgbClr val="FFFFFF"/>
                </a:solidFill>
                <a:effectLst/>
                <a:latin typeface="Trebuchet MS" panose="020B0603020202020204" pitchFamily="34" charset="0"/>
              </a:rPr>
              <a:t>DELIVERED</a:t>
            </a:r>
            <a:endParaRPr lang="en-US"/>
          </a:p>
        </p:txBody>
      </p:sp>
      <p:sp>
        <p:nvSpPr>
          <p:cNvPr id="73" name="Rectangle 72">
            <a:extLst>
              <a:ext uri="{FF2B5EF4-FFF2-40B4-BE49-F238E27FC236}">
                <a16:creationId xmlns:a16="http://schemas.microsoft.com/office/drawing/2014/main" id="{E1D010C8-B89E-5C83-1E11-BE2AC97FA2B3}"/>
              </a:ext>
            </a:extLst>
          </p:cNvPr>
          <p:cNvSpPr/>
          <p:nvPr/>
        </p:nvSpPr>
        <p:spPr>
          <a:xfrm>
            <a:off x="2057400" y="2720000"/>
            <a:ext cx="967740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a:solidFill>
                  <a:srgbClr val="0F1B2D"/>
                </a:solidFill>
                <a:effectLst/>
                <a:latin typeface="Calibri" panose="020F0502020204030204" pitchFamily="34" charset="0"/>
              </a:rPr>
              <a:t>ENTERPRISE AI/AGENTIC ROADMAP (DRAFT)</a:t>
            </a:r>
          </a:p>
          <a:p>
            <a:pPr>
              <a:buNone/>
            </a:pPr>
            <a:r>
              <a:rPr lang="en-US" sz="1400">
                <a:solidFill>
                  <a:srgbClr val="0F1B2D"/>
                </a:solidFill>
                <a:effectLst/>
                <a:latin typeface="Calibri" panose="020F0502020204030204" pitchFamily="34" charset="0"/>
              </a:rPr>
              <a:t>Roadmap, milestones and deliverables, KPI linkage, leadership review — Planner Loop pages, Sales &amp; Marketing site</a:t>
            </a:r>
            <a:endParaRPr lang="en-US"/>
          </a:p>
        </p:txBody>
      </p:sp>
      <p:sp>
        <p:nvSpPr>
          <p:cNvPr id="74" name="Rectangle 73">
            <a:extLst>
              <a:ext uri="{FF2B5EF4-FFF2-40B4-BE49-F238E27FC236}">
                <a16:creationId xmlns:a16="http://schemas.microsoft.com/office/drawing/2014/main" id="{563DDD09-5A0C-BAC2-441F-3EB7CF0A3380}"/>
              </a:ext>
            </a:extLst>
          </p:cNvPr>
          <p:cNvSpPr/>
          <p:nvPr/>
        </p:nvSpPr>
        <p:spPr>
          <a:xfrm>
            <a:off x="457200" y="3340000"/>
            <a:ext cx="1500000" cy="563880"/>
          </a:xfrm>
          <a:prstGeom prst="rect">
            <a:avLst/>
          </a:prstGeom>
          <a:solidFill>
            <a:srgbClr val="1F7A4D"/>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a:solidFill>
                  <a:srgbClr val="FFFFFF"/>
                </a:solidFill>
                <a:effectLst/>
                <a:latin typeface="Trebuchet MS" panose="020B0603020202020204" pitchFamily="34" charset="0"/>
              </a:rPr>
              <a:t>DELIVERED</a:t>
            </a:r>
            <a:endParaRPr lang="en-US"/>
          </a:p>
        </p:txBody>
      </p:sp>
      <p:sp>
        <p:nvSpPr>
          <p:cNvPr id="75" name="Rectangle 74">
            <a:extLst>
              <a:ext uri="{FF2B5EF4-FFF2-40B4-BE49-F238E27FC236}">
                <a16:creationId xmlns:a16="http://schemas.microsoft.com/office/drawing/2014/main" id="{27ADF9D3-AAB3-80F4-5BD3-F91AE7DA9B14}"/>
              </a:ext>
            </a:extLst>
          </p:cNvPr>
          <p:cNvSpPr/>
          <p:nvPr/>
        </p:nvSpPr>
        <p:spPr>
          <a:xfrm>
            <a:off x="2057400" y="3340000"/>
            <a:ext cx="967740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a:solidFill>
                  <a:srgbClr val="0F1B2D"/>
                </a:solidFill>
                <a:effectLst/>
                <a:latin typeface="Calibri" panose="020F0502020204030204" pitchFamily="34" charset="0"/>
              </a:rPr>
              <a:t>ENABLEMENT SESSIONS</a:t>
            </a:r>
          </a:p>
          <a:p>
            <a:pPr>
              <a:buNone/>
            </a:pPr>
            <a:r>
              <a:rPr lang="en-US" sz="1400">
                <a:solidFill>
                  <a:srgbClr val="0F1B2D"/>
                </a:solidFill>
                <a:effectLst/>
                <a:latin typeface="Calibri" panose="020F0502020204030204" pitchFamily="34" charset="0"/>
              </a:rPr>
              <a:t>Zava Security training (3 sessions, 27–29 Apr), Agent 365 walkthrough and S2P custom agent feature review (27 Apr) — calendar</a:t>
            </a:r>
            <a:endParaRPr lang="en-US"/>
          </a:p>
        </p:txBody>
      </p:sp>
      <p:sp>
        <p:nvSpPr>
          <p:cNvPr id="76" name="Rectangle 75">
            <a:extLst>
              <a:ext uri="{FF2B5EF4-FFF2-40B4-BE49-F238E27FC236}">
                <a16:creationId xmlns:a16="http://schemas.microsoft.com/office/drawing/2014/main" id="{D528CE23-36C4-5028-A18A-7D3CAEB4CFFD}"/>
              </a:ext>
            </a:extLst>
          </p:cNvPr>
          <p:cNvSpPr/>
          <p:nvPr/>
        </p:nvSpPr>
        <p:spPr>
          <a:xfrm>
            <a:off x="457200" y="3960000"/>
            <a:ext cx="1500000" cy="563880"/>
          </a:xfrm>
          <a:prstGeom prst="rect">
            <a:avLst/>
          </a:prstGeom>
          <a:solidFill>
            <a:srgbClr val="A8630A"/>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a:solidFill>
                  <a:srgbClr val="FFFFFF"/>
                </a:solidFill>
                <a:effectLst/>
                <a:latin typeface="Trebuchet MS" panose="020B0603020202020204" pitchFamily="34" charset="0"/>
              </a:rPr>
              <a:t>IN PROGRESS</a:t>
            </a:r>
            <a:endParaRPr lang="en-US"/>
          </a:p>
        </p:txBody>
      </p:sp>
      <p:sp>
        <p:nvSpPr>
          <p:cNvPr id="77" name="Rectangle 76">
            <a:extLst>
              <a:ext uri="{FF2B5EF4-FFF2-40B4-BE49-F238E27FC236}">
                <a16:creationId xmlns:a16="http://schemas.microsoft.com/office/drawing/2014/main" id="{75FA705A-6935-53E3-8AD3-F78C17459F8E}"/>
              </a:ext>
            </a:extLst>
          </p:cNvPr>
          <p:cNvSpPr/>
          <p:nvPr/>
        </p:nvSpPr>
        <p:spPr>
          <a:xfrm>
            <a:off x="2057400" y="3960000"/>
            <a:ext cx="967740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a:solidFill>
                  <a:srgbClr val="0F1B2D"/>
                </a:solidFill>
                <a:effectLst/>
                <a:latin typeface="Calibri" panose="020F0502020204030204" pitchFamily="34" charset="0"/>
              </a:rPr>
              <a:t>ZAVA AI GOVERNANCE EPIC (ZAG-1 TO ZAG-5)</a:t>
            </a:r>
          </a:p>
          <a:p>
            <a:pPr>
              <a:buNone/>
            </a:pPr>
            <a:r>
              <a:rPr lang="en-US" sz="1400">
                <a:solidFill>
                  <a:srgbClr val="0F1B2D"/>
                </a:solidFill>
                <a:effectLst/>
                <a:latin typeface="Calibri" panose="020F0502020204030204" pitchFamily="34" charset="0"/>
              </a:rPr>
              <a:t>Assigned 5 Jun by Billie Vester in Jira; ZAG-4 (scope) and ZAG-5 (compliance criteria) later flagged overdue</a:t>
            </a:r>
            <a:endParaRPr lang="en-US"/>
          </a:p>
        </p:txBody>
      </p:sp>
      <p:sp>
        <p:nvSpPr>
          <p:cNvPr id="78" name="Rectangle 77">
            <a:extLst>
              <a:ext uri="{FF2B5EF4-FFF2-40B4-BE49-F238E27FC236}">
                <a16:creationId xmlns:a16="http://schemas.microsoft.com/office/drawing/2014/main" id="{65A420A4-A117-C6A2-5791-DBCEF4B0FF89}"/>
              </a:ext>
            </a:extLst>
          </p:cNvPr>
          <p:cNvSpPr/>
          <p:nvPr/>
        </p:nvSpPr>
        <p:spPr>
          <a:xfrm>
            <a:off x="457200" y="4580000"/>
            <a:ext cx="1500000" cy="563880"/>
          </a:xfrm>
          <a:prstGeom prst="rect">
            <a:avLst/>
          </a:prstGeom>
          <a:solidFill>
            <a:srgbClr val="8B2635"/>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a:solidFill>
                  <a:srgbClr val="FFFFFF"/>
                </a:solidFill>
                <a:effectLst/>
                <a:latin typeface="Trebuchet MS" panose="020B0603020202020204" pitchFamily="34" charset="0"/>
              </a:rPr>
              <a:t>SLIPPED</a:t>
            </a:r>
            <a:endParaRPr lang="en-US"/>
          </a:p>
        </p:txBody>
      </p:sp>
      <p:sp>
        <p:nvSpPr>
          <p:cNvPr id="79" name="Rectangle 78">
            <a:extLst>
              <a:ext uri="{FF2B5EF4-FFF2-40B4-BE49-F238E27FC236}">
                <a16:creationId xmlns:a16="http://schemas.microsoft.com/office/drawing/2014/main" id="{BBABD279-ACFD-E1A5-547C-141D7ABCBD86}"/>
              </a:ext>
            </a:extLst>
          </p:cNvPr>
          <p:cNvSpPr/>
          <p:nvPr/>
        </p:nvSpPr>
        <p:spPr>
          <a:xfrm>
            <a:off x="2057400" y="4580000"/>
            <a:ext cx="967740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a:solidFill>
                  <a:srgbClr val="0F1B2D"/>
                </a:solidFill>
                <a:effectLst/>
                <a:latin typeface="Calibri" panose="020F0502020204030204" pitchFamily="34" charset="0"/>
              </a:rPr>
              <a:t>STAKEHOLDER DELIVERABLES FOR ADIL ELI</a:t>
            </a:r>
          </a:p>
          <a:p>
            <a:pPr>
              <a:buNone/>
            </a:pPr>
            <a:r>
              <a:rPr lang="en-US" sz="1400">
                <a:solidFill>
                  <a:srgbClr val="0F1B2D"/>
                </a:solidFill>
                <a:effectLst/>
                <a:latin typeface="Calibri" panose="020F0502020204030204" pitchFamily="34" charset="0"/>
              </a:rPr>
              <a:t>Document review, system update (due 25 Jun) and file hand-off (due 19 Jun) — no response recorded</a:t>
            </a:r>
            <a:endParaRPr lang="en-US"/>
          </a:p>
        </p:txBody>
      </p:sp>
      <p:sp>
        <p:nvSpPr>
          <p:cNvPr id="80" name="Rectangle 79">
            <a:extLst>
              <a:ext uri="{FF2B5EF4-FFF2-40B4-BE49-F238E27FC236}">
                <a16:creationId xmlns:a16="http://schemas.microsoft.com/office/drawing/2014/main" id="{233B4163-242E-C29D-AFBB-18F32D4CA14F}"/>
              </a:ext>
            </a:extLst>
          </p:cNvPr>
          <p:cNvSpPr/>
          <p:nvPr/>
        </p:nvSpPr>
        <p:spPr>
          <a:xfrm>
            <a:off x="457200" y="5200000"/>
            <a:ext cx="1500000" cy="563880"/>
          </a:xfrm>
          <a:prstGeom prst="rect">
            <a:avLst/>
          </a:prstGeom>
          <a:solidFill>
            <a:srgbClr val="8B2635"/>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a:solidFill>
                  <a:srgbClr val="FFFFFF"/>
                </a:solidFill>
                <a:effectLst/>
                <a:latin typeface="Trebuchet MS" panose="020B0603020202020204" pitchFamily="34" charset="0"/>
              </a:rPr>
              <a:t>SLIPPED</a:t>
            </a:r>
            <a:endParaRPr lang="en-US"/>
          </a:p>
        </p:txBody>
      </p:sp>
      <p:sp>
        <p:nvSpPr>
          <p:cNvPr id="81" name="Rectangle 80">
            <a:extLst>
              <a:ext uri="{FF2B5EF4-FFF2-40B4-BE49-F238E27FC236}">
                <a16:creationId xmlns:a16="http://schemas.microsoft.com/office/drawing/2014/main" id="{21771BF1-B6A5-CE94-27B3-27D86EFB3A00}"/>
              </a:ext>
            </a:extLst>
          </p:cNvPr>
          <p:cNvSpPr/>
          <p:nvPr/>
        </p:nvSpPr>
        <p:spPr>
          <a:xfrm>
            <a:off x="2057400" y="5200000"/>
            <a:ext cx="967740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a:solidFill>
                  <a:srgbClr val="0F1B2D"/>
                </a:solidFill>
                <a:effectLst/>
                <a:latin typeface="Calibri" panose="020F0502020204030204" pitchFamily="34" charset="0"/>
              </a:rPr>
              <a:t>EVENT PLAN EXPENSE SUBMISSION</a:t>
            </a:r>
          </a:p>
          <a:p>
            <a:pPr>
              <a:buNone/>
            </a:pPr>
            <a:r>
              <a:rPr lang="en-US" sz="1400">
                <a:solidFill>
                  <a:srgbClr val="0F1B2D"/>
                </a:solidFill>
                <a:effectLst/>
                <a:latin typeface="Calibri" panose="020F0502020204030204" pitchFamily="34" charset="0"/>
              </a:rPr>
              <a:t>Due 28 May; reported 7 days late on 4 Jun — Planner reminders</a:t>
            </a:r>
            <a:endParaRPr lang="en-US"/>
          </a:p>
        </p:txBody>
      </p:sp>
      <p:sp>
        <p:nvSpPr>
          <p:cNvPr id="82" name="Rectangle 81">
            <a:extLst>
              <a:ext uri="{FF2B5EF4-FFF2-40B4-BE49-F238E27FC236}">
                <a16:creationId xmlns:a16="http://schemas.microsoft.com/office/drawing/2014/main" id="{90973704-DE91-0DC6-9737-07776469C83C}"/>
              </a:ext>
            </a:extLst>
          </p:cNvPr>
          <p:cNvSpPr/>
          <p:nvPr/>
        </p:nvSpPr>
        <p:spPr>
          <a:xfrm>
            <a:off x="457200" y="5950000"/>
            <a:ext cx="1127760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4A5568"/>
                </a:solidFill>
                <a:effectLst/>
                <a:latin typeface="Calibri" panose="020F0502020204030204" pitchFamily="34" charset="0"/>
              </a:rPr>
              <a:t>Sources: SharePoint AIStrategy site · Planner Loop pages · Outlook calendar 23–29 Apr · Jira 5 Jun · Adil Eli emails 19 Jun · Planner reminders 21 May–4 Jun 2026</a:t>
            </a:r>
            <a:endParaRPr lang="en-US"/>
          </a:p>
        </p:txBody>
      </p:sp>
    </p:spTree>
    <p:extLst>
      <p:ext uri="{BB962C8B-B14F-4D97-AF65-F5344CB8AC3E}">
        <p14:creationId xmlns:p14="http://schemas.microsoft.com/office/powerpoint/2010/main" val="35314280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4F6FA"/>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EFB6ED09-9B6E-5AB1-C0A0-F61CCECAEADB}"/>
              </a:ext>
            </a:extLst>
          </p:cNvPr>
          <p:cNvSpPr/>
          <p:nvPr/>
        </p:nvSpPr>
        <p:spPr>
          <a:xfrm>
            <a:off x="457200" y="457200"/>
            <a:ext cx="11277600" cy="9906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a:solidFill>
                  <a:srgbClr val="0F1B2D"/>
                </a:solidFill>
                <a:effectLst/>
                <a:latin typeface="Trebuchet MS" panose="020B0603020202020204" pitchFamily="34" charset="0"/>
              </a:rPr>
              <a:t>Agentic S2P went mainstream this quarter; governance is now the gating factor</a:t>
            </a:r>
            <a:endParaRPr lang="en-US"/>
          </a:p>
        </p:txBody>
      </p:sp>
      <p:sp>
        <p:nvSpPr>
          <p:cNvPr id="21" name="Rectangle 20">
            <a:extLst>
              <a:ext uri="{FF2B5EF4-FFF2-40B4-BE49-F238E27FC236}">
                <a16:creationId xmlns:a16="http://schemas.microsoft.com/office/drawing/2014/main" id="{D7BAC0CF-B2B3-92F8-8A85-CEA85333DF1B}"/>
              </a:ext>
            </a:extLst>
          </p:cNvPr>
          <p:cNvSpPr/>
          <p:nvPr/>
        </p:nvSpPr>
        <p:spPr>
          <a:xfrm>
            <a:off x="457200" y="1700000"/>
            <a:ext cx="2647800" cy="8686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800" b="1">
                <a:solidFill>
                  <a:srgbClr val="0E8C7F"/>
                </a:solidFill>
                <a:effectLst/>
                <a:latin typeface="Trebuchet MS" panose="020B0603020202020204" pitchFamily="34" charset="0"/>
              </a:rPr>
              <a:t>73%</a:t>
            </a:r>
            <a:endParaRPr lang="en-US"/>
          </a:p>
        </p:txBody>
      </p:sp>
      <p:sp>
        <p:nvSpPr>
          <p:cNvPr id="22" name="Rectangle 21">
            <a:extLst>
              <a:ext uri="{FF2B5EF4-FFF2-40B4-BE49-F238E27FC236}">
                <a16:creationId xmlns:a16="http://schemas.microsoft.com/office/drawing/2014/main" id="{31356AFD-7BDB-902E-947B-4596E4C2CE3C}"/>
              </a:ext>
            </a:extLst>
          </p:cNvPr>
          <p:cNvSpPr/>
          <p:nvPr/>
        </p:nvSpPr>
        <p:spPr>
          <a:xfrm>
            <a:off x="3333600" y="1700000"/>
            <a:ext cx="2647800" cy="8686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800" b="1">
                <a:solidFill>
                  <a:srgbClr val="0E8C7F"/>
                </a:solidFill>
                <a:effectLst/>
                <a:latin typeface="Trebuchet MS" panose="020B0603020202020204" pitchFamily="34" charset="0"/>
              </a:rPr>
              <a:t>60%</a:t>
            </a:r>
            <a:endParaRPr lang="en-US"/>
          </a:p>
        </p:txBody>
      </p:sp>
      <p:sp>
        <p:nvSpPr>
          <p:cNvPr id="23" name="Rectangle 22">
            <a:extLst>
              <a:ext uri="{FF2B5EF4-FFF2-40B4-BE49-F238E27FC236}">
                <a16:creationId xmlns:a16="http://schemas.microsoft.com/office/drawing/2014/main" id="{7B49AE38-1754-745E-0DCD-1E0D63BE20AA}"/>
              </a:ext>
            </a:extLst>
          </p:cNvPr>
          <p:cNvSpPr/>
          <p:nvPr/>
        </p:nvSpPr>
        <p:spPr>
          <a:xfrm>
            <a:off x="6210000" y="1700000"/>
            <a:ext cx="2647800" cy="8686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800" b="1">
                <a:solidFill>
                  <a:srgbClr val="0E8C7F"/>
                </a:solidFill>
                <a:effectLst/>
                <a:latin typeface="Trebuchet MS" panose="020B0603020202020204" pitchFamily="34" charset="0"/>
              </a:rPr>
              <a:t>12%</a:t>
            </a:r>
            <a:endParaRPr lang="en-US"/>
          </a:p>
        </p:txBody>
      </p:sp>
      <p:sp>
        <p:nvSpPr>
          <p:cNvPr id="24" name="Rectangle 23">
            <a:extLst>
              <a:ext uri="{FF2B5EF4-FFF2-40B4-BE49-F238E27FC236}">
                <a16:creationId xmlns:a16="http://schemas.microsoft.com/office/drawing/2014/main" id="{FB212F7E-CCE5-3F1F-E031-08B7CD6FAE6A}"/>
              </a:ext>
            </a:extLst>
          </p:cNvPr>
          <p:cNvSpPr/>
          <p:nvPr/>
        </p:nvSpPr>
        <p:spPr>
          <a:xfrm>
            <a:off x="9086400" y="1700000"/>
            <a:ext cx="2647800" cy="8686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800" b="1">
                <a:solidFill>
                  <a:srgbClr val="0E8C7F"/>
                </a:solidFill>
                <a:effectLst/>
                <a:latin typeface="Trebuchet MS" panose="020B0603020202020204" pitchFamily="34" charset="0"/>
              </a:rPr>
              <a:t>40%+</a:t>
            </a:r>
            <a:endParaRPr lang="en-US"/>
          </a:p>
        </p:txBody>
      </p:sp>
      <p:sp>
        <p:nvSpPr>
          <p:cNvPr id="25" name="Rectangle 24">
            <a:extLst>
              <a:ext uri="{FF2B5EF4-FFF2-40B4-BE49-F238E27FC236}">
                <a16:creationId xmlns:a16="http://schemas.microsoft.com/office/drawing/2014/main" id="{7B78275C-D01A-75CD-0B26-E8B3576214B6}"/>
              </a:ext>
            </a:extLst>
          </p:cNvPr>
          <p:cNvSpPr/>
          <p:nvPr/>
        </p:nvSpPr>
        <p:spPr>
          <a:xfrm>
            <a:off x="457200" y="2660120"/>
            <a:ext cx="2647800" cy="7772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4A5568"/>
                </a:solidFill>
                <a:effectLst/>
                <a:latin typeface="Calibri" panose="020F0502020204030204" pitchFamily="34" charset="0"/>
              </a:rPr>
              <a:t>of procurement organisations piloting or scaling AI in 2026 (28% in 2023)</a:t>
            </a:r>
            <a:endParaRPr lang="en-US"/>
          </a:p>
        </p:txBody>
      </p:sp>
      <p:sp>
        <p:nvSpPr>
          <p:cNvPr id="26" name="Rectangle 25">
            <a:extLst>
              <a:ext uri="{FF2B5EF4-FFF2-40B4-BE49-F238E27FC236}">
                <a16:creationId xmlns:a16="http://schemas.microsoft.com/office/drawing/2014/main" id="{73313614-85A8-9236-794C-C60F0539B159}"/>
              </a:ext>
            </a:extLst>
          </p:cNvPr>
          <p:cNvSpPr/>
          <p:nvPr/>
        </p:nvSpPr>
        <p:spPr>
          <a:xfrm>
            <a:off x="3333600" y="2660120"/>
            <a:ext cx="2647800" cy="7772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4A5568"/>
                </a:solidFill>
                <a:effectLst/>
                <a:latin typeface="Calibri" panose="020F0502020204030204" pitchFamily="34" charset="0"/>
              </a:rPr>
              <a:t>of procurement executives confident their teams understand agentic AI</a:t>
            </a:r>
            <a:endParaRPr lang="en-US"/>
          </a:p>
        </p:txBody>
      </p:sp>
      <p:sp>
        <p:nvSpPr>
          <p:cNvPr id="27" name="Rectangle 26">
            <a:extLst>
              <a:ext uri="{FF2B5EF4-FFF2-40B4-BE49-F238E27FC236}">
                <a16:creationId xmlns:a16="http://schemas.microsoft.com/office/drawing/2014/main" id="{9B57A4BF-5AF8-31B8-0E2D-16DB1E8CB2D9}"/>
              </a:ext>
            </a:extLst>
          </p:cNvPr>
          <p:cNvSpPr/>
          <p:nvPr/>
        </p:nvSpPr>
        <p:spPr>
          <a:xfrm>
            <a:off x="6210000" y="2660120"/>
            <a:ext cx="2647800" cy="7772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4A5568"/>
                </a:solidFill>
                <a:effectLst/>
                <a:latin typeface="Calibri" panose="020F0502020204030204" pitchFamily="34" charset="0"/>
              </a:rPr>
              <a:t>of procurement technology budgets expected to go to agentic AI within 3 years</a:t>
            </a:r>
            <a:endParaRPr lang="en-US"/>
          </a:p>
        </p:txBody>
      </p:sp>
      <p:sp>
        <p:nvSpPr>
          <p:cNvPr id="28" name="Rectangle 27">
            <a:extLst>
              <a:ext uri="{FF2B5EF4-FFF2-40B4-BE49-F238E27FC236}">
                <a16:creationId xmlns:a16="http://schemas.microsoft.com/office/drawing/2014/main" id="{7AACB2AC-6FB1-9052-6382-D215A4B62597}"/>
              </a:ext>
            </a:extLst>
          </p:cNvPr>
          <p:cNvSpPr/>
          <p:nvPr/>
        </p:nvSpPr>
        <p:spPr>
          <a:xfrm>
            <a:off x="9086400" y="2660120"/>
            <a:ext cx="2647800" cy="7772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4A5568"/>
                </a:solidFill>
                <a:effectLst/>
                <a:latin typeface="Calibri" panose="020F0502020204030204" pitchFamily="34" charset="0"/>
              </a:rPr>
              <a:t>of agentic AI projects forecast to fail by 2027 on legacy systems (Gartner)</a:t>
            </a:r>
            <a:endParaRPr lang="en-US"/>
          </a:p>
        </p:txBody>
      </p:sp>
      <p:sp>
        <p:nvSpPr>
          <p:cNvPr id="29" name="Rectangle 28">
            <a:extLst>
              <a:ext uri="{FF2B5EF4-FFF2-40B4-BE49-F238E27FC236}">
                <a16:creationId xmlns:a16="http://schemas.microsoft.com/office/drawing/2014/main" id="{61A73893-0295-E90F-2929-A51664193652}"/>
              </a:ext>
            </a:extLst>
          </p:cNvPr>
          <p:cNvSpPr/>
          <p:nvPr/>
        </p:nvSpPr>
        <p:spPr>
          <a:xfrm>
            <a:off x="457200" y="3711680"/>
            <a:ext cx="11277600" cy="1752600"/>
          </a:xfrm>
          <a:prstGeom prst="rect">
            <a:avLst/>
          </a:prstGeom>
          <a:solidFill>
            <a:srgbClr val="1E3A5F"/>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CACC3B73-7AFD-0B11-13BA-483A854029B4}"/>
              </a:ext>
            </a:extLst>
          </p:cNvPr>
          <p:cNvSpPr/>
          <p:nvPr/>
        </p:nvSpPr>
        <p:spPr>
          <a:xfrm>
            <a:off x="685800" y="3803120"/>
            <a:ext cx="10820400" cy="4114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b="1">
                <a:solidFill>
                  <a:srgbClr val="FFFFFF"/>
                </a:solidFill>
                <a:effectLst/>
                <a:latin typeface="Trebuchet MS" panose="020B0603020202020204" pitchFamily="34" charset="0"/>
              </a:rPr>
              <a:t>COMPETITOR AND PLATFORM MOVES, 2026</a:t>
            </a:r>
            <a:endParaRPr lang="en-US"/>
          </a:p>
        </p:txBody>
      </p:sp>
      <p:sp>
        <p:nvSpPr>
          <p:cNvPr id="31" name="Rectangle 30">
            <a:extLst>
              <a:ext uri="{FF2B5EF4-FFF2-40B4-BE49-F238E27FC236}">
                <a16:creationId xmlns:a16="http://schemas.microsoft.com/office/drawing/2014/main" id="{E4474189-E929-13B8-DE4A-DBBB4757FFA0}"/>
              </a:ext>
            </a:extLst>
          </p:cNvPr>
          <p:cNvSpPr/>
          <p:nvPr/>
        </p:nvSpPr>
        <p:spPr>
          <a:xfrm>
            <a:off x="685800" y="4260320"/>
            <a:ext cx="10820400" cy="1112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600">
                <a:solidFill>
                  <a:srgbClr val="FFFFFF"/>
                </a:solidFill>
                <a:effectLst/>
                <a:latin typeface="Calibri" panose="020F0502020204030204" pitchFamily="34" charset="0"/>
              </a:rPr>
              <a:t>Jan · Gartner S2P Magic Quadrant names Oracle and Ivalua Leaders on agentic orchestration</a:t>
            </a:r>
          </a:p>
          <a:p>
            <a:pPr>
              <a:buNone/>
            </a:pPr>
            <a:r>
              <a:rPr lang="en-US" sz="1600">
                <a:solidFill>
                  <a:srgbClr val="FFFFFF"/>
                </a:solidFill>
                <a:effectLst/>
                <a:latin typeface="Calibri" panose="020F0502020204030204" pitchFamily="34" charset="0"/>
              </a:rPr>
              <a:t>Mar · Next-gen SAP Ariba ships as an AI-native, SAP BTP-based source-to-pay platform</a:t>
            </a:r>
          </a:p>
          <a:p>
            <a:pPr>
              <a:buNone/>
            </a:pPr>
            <a:r>
              <a:rPr lang="en-US" sz="1600">
                <a:solidFill>
                  <a:srgbClr val="FFFFFF"/>
                </a:solidFill>
                <a:effectLst/>
                <a:latin typeface="Calibri" panose="020F0502020204030204" pitchFamily="34" charset="0"/>
              </a:rPr>
              <a:t>1 May · Microsoft Agent 365 reaches general availability, with shadow-agent discovery in preview</a:t>
            </a:r>
          </a:p>
          <a:p>
            <a:pPr>
              <a:buNone/>
            </a:pPr>
            <a:r>
              <a:rPr lang="en-US" sz="1600">
                <a:solidFill>
                  <a:srgbClr val="FFFFFF"/>
                </a:solidFill>
                <a:effectLst/>
                <a:latin typeface="Calibri" panose="020F0502020204030204" pitchFamily="34" charset="0"/>
              </a:rPr>
              <a:t>Sep · Coupa release puts Navi agents on sourcing, contract risk and supplier onboarding</a:t>
            </a:r>
            <a:endParaRPr lang="en-US"/>
          </a:p>
        </p:txBody>
      </p:sp>
      <p:sp>
        <p:nvSpPr>
          <p:cNvPr id="32" name="Rectangle 31">
            <a:extLst>
              <a:ext uri="{FF2B5EF4-FFF2-40B4-BE49-F238E27FC236}">
                <a16:creationId xmlns:a16="http://schemas.microsoft.com/office/drawing/2014/main" id="{6D1680AC-2342-BEE2-B773-D0D73473C8DA}"/>
              </a:ext>
            </a:extLst>
          </p:cNvPr>
          <p:cNvSpPr/>
          <p:nvPr/>
        </p:nvSpPr>
        <p:spPr>
          <a:xfrm>
            <a:off x="457200" y="5836920"/>
            <a:ext cx="1127760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4A5568"/>
                </a:solidFill>
                <a:effectLst/>
                <a:latin typeface="Calibri" panose="020F0502020204030204" pitchFamily="34" charset="0"/>
              </a:rPr>
              <a:t>Sources: CXTMS on Gartner Magic Quadrant for S2P Suites, 2 Apr 2026 (73%, 40%) · Hackett Group &amp; Zycus, Agentic AI in Procurement Adoption Index 2026, 3 Feb 2026 (60%, 12%) · SAP News Center, Mar 2026 · Microsoft Security Blog, 1 May 2026 · Coupa blog, Sep 2026</a:t>
            </a:r>
            <a:endParaRPr lang="en-US"/>
          </a:p>
        </p:txBody>
      </p:sp>
    </p:spTree>
    <p:extLst>
      <p:ext uri="{BB962C8B-B14F-4D97-AF65-F5344CB8AC3E}">
        <p14:creationId xmlns:p14="http://schemas.microsoft.com/office/powerpoint/2010/main" val="3184019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4F6FA"/>
        </a:solidFill>
        <a:effectLst/>
      </p:bgPr>
    </p:bg>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C87726D4-CB50-942A-F26F-BE6777649729}"/>
              </a:ext>
            </a:extLst>
          </p:cNvPr>
          <p:cNvSpPr/>
          <p:nvPr/>
        </p:nvSpPr>
        <p:spPr>
          <a:xfrm>
            <a:off x="457200" y="457200"/>
            <a:ext cx="11277600" cy="9906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a:solidFill>
                  <a:srgbClr val="0F1B2D"/>
                </a:solidFill>
                <a:effectLst/>
                <a:latin typeface="Trebuchet MS" panose="020B0603020202020204" pitchFamily="34" charset="0"/>
              </a:rPr>
              <a:t>Three risks carry into Q3: an ageing governance backlog, open stakeholder asks and tooling gaps</a:t>
            </a:r>
            <a:endParaRPr lang="en-US"/>
          </a:p>
        </p:txBody>
      </p:sp>
      <p:sp>
        <p:nvSpPr>
          <p:cNvPr id="34" name="Rectangle 33">
            <a:extLst>
              <a:ext uri="{FF2B5EF4-FFF2-40B4-BE49-F238E27FC236}">
                <a16:creationId xmlns:a16="http://schemas.microsoft.com/office/drawing/2014/main" id="{B36A5531-1249-DA71-F02A-554466976A2B}"/>
              </a:ext>
            </a:extLst>
          </p:cNvPr>
          <p:cNvSpPr/>
          <p:nvPr/>
        </p:nvSpPr>
        <p:spPr>
          <a:xfrm>
            <a:off x="457200" y="1700000"/>
            <a:ext cx="3606800" cy="2910840"/>
          </a:xfrm>
          <a:prstGeom prst="rect">
            <a:avLst/>
          </a:prstGeom>
          <a:solidFill>
            <a:srgbClr val="8B2635"/>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055B90FC-1052-AB44-1364-FD0D4CC5EFB1}"/>
              </a:ext>
            </a:extLst>
          </p:cNvPr>
          <p:cNvSpPr/>
          <p:nvPr/>
        </p:nvSpPr>
        <p:spPr>
          <a:xfrm>
            <a:off x="4292600" y="1700000"/>
            <a:ext cx="3606800" cy="2910840"/>
          </a:xfrm>
          <a:prstGeom prst="rect">
            <a:avLst/>
          </a:prstGeom>
          <a:solidFill>
            <a:srgbClr val="A8630A"/>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6CD66910-8129-DCEB-7405-073E381ADDB5}"/>
              </a:ext>
            </a:extLst>
          </p:cNvPr>
          <p:cNvSpPr/>
          <p:nvPr/>
        </p:nvSpPr>
        <p:spPr>
          <a:xfrm>
            <a:off x="8128000" y="1700000"/>
            <a:ext cx="3606800" cy="2910840"/>
          </a:xfrm>
          <a:prstGeom prst="rect">
            <a:avLst/>
          </a:prstGeom>
          <a:solidFill>
            <a:srgbClr val="1E3A5F"/>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0907A9F9-D998-74F6-7B8B-5840BAF5F151}"/>
              </a:ext>
            </a:extLst>
          </p:cNvPr>
          <p:cNvSpPr/>
          <p:nvPr/>
        </p:nvSpPr>
        <p:spPr>
          <a:xfrm>
            <a:off x="557200" y="1791440"/>
            <a:ext cx="340680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a:solidFill>
                  <a:srgbClr val="FFFFFF"/>
                </a:solidFill>
                <a:effectLst/>
                <a:latin typeface="Trebuchet MS" panose="020B0603020202020204" pitchFamily="34" charset="0"/>
              </a:rPr>
              <a:t>HIGH · GOVERNANCE</a:t>
            </a:r>
            <a:endParaRPr lang="en-US"/>
          </a:p>
        </p:txBody>
      </p:sp>
      <p:sp>
        <p:nvSpPr>
          <p:cNvPr id="38" name="Rectangle 37">
            <a:extLst>
              <a:ext uri="{FF2B5EF4-FFF2-40B4-BE49-F238E27FC236}">
                <a16:creationId xmlns:a16="http://schemas.microsoft.com/office/drawing/2014/main" id="{29448277-3A10-C9D4-BE43-2C4DCACD50A2}"/>
              </a:ext>
            </a:extLst>
          </p:cNvPr>
          <p:cNvSpPr/>
          <p:nvPr/>
        </p:nvSpPr>
        <p:spPr>
          <a:xfrm>
            <a:off x="4392600" y="1791440"/>
            <a:ext cx="340680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a:solidFill>
                  <a:srgbClr val="FFFFFF"/>
                </a:solidFill>
                <a:effectLst/>
                <a:latin typeface="Trebuchet MS" panose="020B0603020202020204" pitchFamily="34" charset="0"/>
              </a:rPr>
              <a:t>MEDIUM · STAKEHOLDERS</a:t>
            </a:r>
            <a:endParaRPr lang="en-US"/>
          </a:p>
        </p:txBody>
      </p:sp>
      <p:sp>
        <p:nvSpPr>
          <p:cNvPr id="39" name="Rectangle 38">
            <a:extLst>
              <a:ext uri="{FF2B5EF4-FFF2-40B4-BE49-F238E27FC236}">
                <a16:creationId xmlns:a16="http://schemas.microsoft.com/office/drawing/2014/main" id="{74BB12D6-2DA1-BD33-BA0E-B82259B48C56}"/>
              </a:ext>
            </a:extLst>
          </p:cNvPr>
          <p:cNvSpPr/>
          <p:nvPr/>
        </p:nvSpPr>
        <p:spPr>
          <a:xfrm>
            <a:off x="8228000" y="1791440"/>
            <a:ext cx="340680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a:solidFill>
                  <a:srgbClr val="FFFFFF"/>
                </a:solidFill>
                <a:effectLst/>
                <a:latin typeface="Trebuchet MS" panose="020B0603020202020204" pitchFamily="34" charset="0"/>
              </a:rPr>
              <a:t>MEDIUM · TOOLING</a:t>
            </a:r>
            <a:endParaRPr lang="en-US"/>
          </a:p>
        </p:txBody>
      </p:sp>
      <p:sp>
        <p:nvSpPr>
          <p:cNvPr id="40" name="Rectangle 39">
            <a:extLst>
              <a:ext uri="{FF2B5EF4-FFF2-40B4-BE49-F238E27FC236}">
                <a16:creationId xmlns:a16="http://schemas.microsoft.com/office/drawing/2014/main" id="{EA353740-1ABE-FA6F-2386-3CB5046293ED}"/>
              </a:ext>
            </a:extLst>
          </p:cNvPr>
          <p:cNvSpPr/>
          <p:nvPr/>
        </p:nvSpPr>
        <p:spPr>
          <a:xfrm>
            <a:off x="557200" y="2187680"/>
            <a:ext cx="3406800" cy="6858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b="1">
                <a:solidFill>
                  <a:srgbClr val="FFFFFF"/>
                </a:solidFill>
                <a:effectLst/>
                <a:latin typeface="Trebuchet MS" panose="020B0603020202020204" pitchFamily="34" charset="0"/>
              </a:rPr>
              <a:t>Governance backlog is ageing</a:t>
            </a:r>
            <a:endParaRPr lang="en-US"/>
          </a:p>
        </p:txBody>
      </p:sp>
      <p:sp>
        <p:nvSpPr>
          <p:cNvPr id="41" name="Rectangle 40">
            <a:extLst>
              <a:ext uri="{FF2B5EF4-FFF2-40B4-BE49-F238E27FC236}">
                <a16:creationId xmlns:a16="http://schemas.microsoft.com/office/drawing/2014/main" id="{691FFE55-7461-41E0-EC6A-6A4BB0F4B15D}"/>
              </a:ext>
            </a:extLst>
          </p:cNvPr>
          <p:cNvSpPr/>
          <p:nvPr/>
        </p:nvSpPr>
        <p:spPr>
          <a:xfrm>
            <a:off x="4392600" y="2187680"/>
            <a:ext cx="3406800" cy="6858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b="1">
                <a:solidFill>
                  <a:srgbClr val="FFFFFF"/>
                </a:solidFill>
                <a:effectLst/>
                <a:latin typeface="Trebuchet MS" panose="020B0603020202020204" pitchFamily="34" charset="0"/>
              </a:rPr>
              <a:t>Open requests are eroding trust</a:t>
            </a:r>
            <a:endParaRPr lang="en-US"/>
          </a:p>
        </p:txBody>
      </p:sp>
      <p:sp>
        <p:nvSpPr>
          <p:cNvPr id="42" name="Rectangle 41">
            <a:extLst>
              <a:ext uri="{FF2B5EF4-FFF2-40B4-BE49-F238E27FC236}">
                <a16:creationId xmlns:a16="http://schemas.microsoft.com/office/drawing/2014/main" id="{2DFBBD9B-8414-A581-D00B-BC45DA6951E4}"/>
              </a:ext>
            </a:extLst>
          </p:cNvPr>
          <p:cNvSpPr/>
          <p:nvPr/>
        </p:nvSpPr>
        <p:spPr>
          <a:xfrm>
            <a:off x="8228000" y="2187680"/>
            <a:ext cx="3406800" cy="6858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b="1">
                <a:solidFill>
                  <a:srgbClr val="FFFFFF"/>
                </a:solidFill>
                <a:effectLst/>
                <a:latin typeface="Trebuchet MS" panose="020B0603020202020204" pitchFamily="34" charset="0"/>
              </a:rPr>
              <a:t>Automation and tooling gaps</a:t>
            </a:r>
            <a:endParaRPr lang="en-US"/>
          </a:p>
        </p:txBody>
      </p:sp>
      <p:sp>
        <p:nvSpPr>
          <p:cNvPr id="43" name="Rectangle 42">
            <a:extLst>
              <a:ext uri="{FF2B5EF4-FFF2-40B4-BE49-F238E27FC236}">
                <a16:creationId xmlns:a16="http://schemas.microsoft.com/office/drawing/2014/main" id="{206D331B-90E7-46D5-BA36-BA4DD51FF93C}"/>
              </a:ext>
            </a:extLst>
          </p:cNvPr>
          <p:cNvSpPr/>
          <p:nvPr/>
        </p:nvSpPr>
        <p:spPr>
          <a:xfrm>
            <a:off x="557200" y="2919200"/>
            <a:ext cx="3406800" cy="16002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a:solidFill>
                  <a:srgbClr val="FFFFFF"/>
                </a:solidFill>
                <a:effectLst/>
                <a:latin typeface="Calibri" panose="020F0502020204030204" pitchFamily="34" charset="0"/>
              </a:rPr>
              <a:t>ZAG-4 (scope) and ZAG-5 (compliance criteria) unstarted since 5 Jun, while Agent 365 GA raises the bar for agent controls.</a:t>
            </a:r>
            <a:endParaRPr lang="en-US"/>
          </a:p>
        </p:txBody>
      </p:sp>
      <p:sp>
        <p:nvSpPr>
          <p:cNvPr id="44" name="Rectangle 43">
            <a:extLst>
              <a:ext uri="{FF2B5EF4-FFF2-40B4-BE49-F238E27FC236}">
                <a16:creationId xmlns:a16="http://schemas.microsoft.com/office/drawing/2014/main" id="{983739D9-1DEF-B735-981C-D03385B17F50}"/>
              </a:ext>
            </a:extLst>
          </p:cNvPr>
          <p:cNvSpPr/>
          <p:nvPr/>
        </p:nvSpPr>
        <p:spPr>
          <a:xfrm>
            <a:off x="4392600" y="2919200"/>
            <a:ext cx="3406800" cy="16002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a:solidFill>
                  <a:srgbClr val="FFFFFF"/>
                </a:solidFill>
                <a:effectLst/>
                <a:latin typeface="Calibri" panose="020F0502020204030204" pitchFamily="34" charset="0"/>
              </a:rPr>
              <a:t>Three asks from Adil Eli on 19 Jun (document review, system update due 25 Jun, file hand-off) have no recorded response.</a:t>
            </a:r>
            <a:endParaRPr lang="en-US"/>
          </a:p>
        </p:txBody>
      </p:sp>
      <p:sp>
        <p:nvSpPr>
          <p:cNvPr id="45" name="Rectangle 44">
            <a:extLst>
              <a:ext uri="{FF2B5EF4-FFF2-40B4-BE49-F238E27FC236}">
                <a16:creationId xmlns:a16="http://schemas.microsoft.com/office/drawing/2014/main" id="{F8C637B9-C125-A3EF-A2AE-7634307D4748}"/>
              </a:ext>
            </a:extLst>
          </p:cNvPr>
          <p:cNvSpPr/>
          <p:nvPr/>
        </p:nvSpPr>
        <p:spPr>
          <a:xfrm>
            <a:off x="8228000" y="2919200"/>
            <a:ext cx="3406800" cy="16002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a:solidFill>
                  <a:srgbClr val="FFFFFF"/>
                </a:solidFill>
                <a:effectLst/>
                <a:latin typeface="Calibri" panose="020F0502020204030204" pitchFamily="34" charset="0"/>
              </a:rPr>
              <a:t>Power Automate flows failed 19 and 27 Jun; Confluence flagged inactive 22 Jun; Event Plan expenses ran 7 days late.</a:t>
            </a:r>
            <a:endParaRPr lang="en-US"/>
          </a:p>
        </p:txBody>
      </p:sp>
      <p:sp>
        <p:nvSpPr>
          <p:cNvPr id="46" name="Rectangle 45">
            <a:extLst>
              <a:ext uri="{FF2B5EF4-FFF2-40B4-BE49-F238E27FC236}">
                <a16:creationId xmlns:a16="http://schemas.microsoft.com/office/drawing/2014/main" id="{6ADFB56F-573F-D965-3D02-C431699F98AF}"/>
              </a:ext>
            </a:extLst>
          </p:cNvPr>
          <p:cNvSpPr/>
          <p:nvPr/>
        </p:nvSpPr>
        <p:spPr>
          <a:xfrm>
            <a:off x="457200" y="4900000"/>
            <a:ext cx="11277600" cy="381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a:solidFill>
                  <a:srgbClr val="0F1B2D"/>
                </a:solidFill>
                <a:effectLst/>
                <a:latin typeface="Calibri" panose="020F0502020204030204" pitchFamily="34" charset="0"/>
              </a:rPr>
              <a:t>Mitigation: assign owners and dates to ZAG-4/5, clear the Adil Eli backlog this week, repair or retire failing flows.</a:t>
            </a:r>
            <a:endParaRPr lang="en-US"/>
          </a:p>
        </p:txBody>
      </p:sp>
      <p:sp>
        <p:nvSpPr>
          <p:cNvPr id="47" name="Rectangle 46">
            <a:extLst>
              <a:ext uri="{FF2B5EF4-FFF2-40B4-BE49-F238E27FC236}">
                <a16:creationId xmlns:a16="http://schemas.microsoft.com/office/drawing/2014/main" id="{3CF6A0B2-87E7-110C-8189-9DCDBE9A3DDD}"/>
              </a:ext>
            </a:extLst>
          </p:cNvPr>
          <p:cNvSpPr/>
          <p:nvPr/>
        </p:nvSpPr>
        <p:spPr>
          <a:xfrm>
            <a:off x="457200" y="5836920"/>
            <a:ext cx="1127760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4A5568"/>
                </a:solidFill>
                <a:effectLst/>
                <a:latin typeface="Calibri" panose="020F0502020204030204" pitchFamily="34" charset="0"/>
              </a:rPr>
              <a:t>Sources: Jira notifications 5 Jun 2026 · Daily Task Digest 20 Aug 2026 (ZAG-4/5 overdue) · Adil Eli emails and Teams mention 19 Jun 2026 · Power Automate alerts 19 &amp; 27 Jun 2026 · Atlassian notice 22 Jun 2026 · Planner reminders 28 May–4 Jun 2026 · Microsoft Security Blog 1 May 2026</a:t>
            </a:r>
            <a:endParaRPr lang="en-US"/>
          </a:p>
        </p:txBody>
      </p:sp>
    </p:spTree>
    <p:extLst>
      <p:ext uri="{BB962C8B-B14F-4D97-AF65-F5344CB8AC3E}">
        <p14:creationId xmlns:p14="http://schemas.microsoft.com/office/powerpoint/2010/main" val="40851636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4F6FA"/>
        </a:solidFill>
        <a:effectLst/>
      </p:bgPr>
    </p:bg>
    <p:spTree>
      <p:nvGrpSpPr>
        <p:cNvPr id="1" name=""/>
        <p:cNvGrpSpPr/>
        <p:nvPr/>
      </p:nvGrpSpPr>
      <p:grpSpPr>
        <a:xfrm>
          <a:off x="0" y="0"/>
          <a:ext cx="0" cy="0"/>
          <a:chOff x="0" y="0"/>
          <a:chExt cx="0" cy="0"/>
        </a:xfrm>
      </p:grpSpPr>
      <p:sp>
        <p:nvSpPr>
          <p:cNvPr id="48" name="Rectangle 47">
            <a:extLst>
              <a:ext uri="{FF2B5EF4-FFF2-40B4-BE49-F238E27FC236}">
                <a16:creationId xmlns:a16="http://schemas.microsoft.com/office/drawing/2014/main" id="{2D43DE72-A82E-6A49-0BA9-B7E995C1E2AE}"/>
              </a:ext>
            </a:extLst>
          </p:cNvPr>
          <p:cNvSpPr/>
          <p:nvPr/>
        </p:nvSpPr>
        <p:spPr>
          <a:xfrm>
            <a:off x="457200" y="457200"/>
            <a:ext cx="11277600" cy="9906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a:solidFill>
                  <a:srgbClr val="0F1B2D"/>
                </a:solidFill>
                <a:effectLst/>
                <a:latin typeface="Trebuchet MS" panose="020B0603020202020204" pitchFamily="34" charset="0"/>
              </a:rPr>
              <a:t>Two executive decisions and two housekeeping calls are needed to unblock Q3</a:t>
            </a:r>
            <a:endParaRPr lang="en-US"/>
          </a:p>
        </p:txBody>
      </p:sp>
      <p:sp>
        <p:nvSpPr>
          <p:cNvPr id="49" name="Rectangle 48">
            <a:extLst>
              <a:ext uri="{FF2B5EF4-FFF2-40B4-BE49-F238E27FC236}">
                <a16:creationId xmlns:a16="http://schemas.microsoft.com/office/drawing/2014/main" id="{A652527A-1D25-C59A-261A-DC0FD0FF3BE0}"/>
              </a:ext>
            </a:extLst>
          </p:cNvPr>
          <p:cNvSpPr/>
          <p:nvPr/>
        </p:nvSpPr>
        <p:spPr>
          <a:xfrm>
            <a:off x="457200" y="1722120"/>
            <a:ext cx="5524500" cy="457200"/>
          </a:xfrm>
          <a:prstGeom prst="rect">
            <a:avLst/>
          </a:prstGeom>
          <a:solidFill>
            <a:srgbClr val="0E8C7F"/>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b="1">
                <a:solidFill>
                  <a:srgbClr val="FFFFFF"/>
                </a:solidFill>
                <a:effectLst/>
                <a:latin typeface="Trebuchet MS" panose="020B0603020202020204" pitchFamily="34" charset="0"/>
              </a:rPr>
              <a:t>DECIDED IN Q2</a:t>
            </a:r>
            <a:endParaRPr lang="en-US"/>
          </a:p>
        </p:txBody>
      </p:sp>
      <p:sp>
        <p:nvSpPr>
          <p:cNvPr id="50" name="Rectangle 49">
            <a:extLst>
              <a:ext uri="{FF2B5EF4-FFF2-40B4-BE49-F238E27FC236}">
                <a16:creationId xmlns:a16="http://schemas.microsoft.com/office/drawing/2014/main" id="{62AF01FC-6B7C-1453-BD36-790AC18F3735}"/>
              </a:ext>
            </a:extLst>
          </p:cNvPr>
          <p:cNvSpPr/>
          <p:nvPr/>
        </p:nvSpPr>
        <p:spPr>
          <a:xfrm>
            <a:off x="6210300" y="1722120"/>
            <a:ext cx="5524500" cy="457200"/>
          </a:xfrm>
          <a:prstGeom prst="rect">
            <a:avLst/>
          </a:prstGeom>
          <a:solidFill>
            <a:srgbClr val="1E3A5F"/>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b="1">
                <a:solidFill>
                  <a:srgbClr val="FFFFFF"/>
                </a:solidFill>
                <a:effectLst/>
                <a:latin typeface="Trebuchet MS" panose="020B0603020202020204" pitchFamily="34" charset="0"/>
              </a:rPr>
              <a:t>DECISIONS NEEDED NOW</a:t>
            </a:r>
            <a:endParaRPr lang="en-US"/>
          </a:p>
        </p:txBody>
      </p:sp>
      <p:sp>
        <p:nvSpPr>
          <p:cNvPr id="51" name="Rectangle 50">
            <a:extLst>
              <a:ext uri="{FF2B5EF4-FFF2-40B4-BE49-F238E27FC236}">
                <a16:creationId xmlns:a16="http://schemas.microsoft.com/office/drawing/2014/main" id="{D767245B-3B78-17D5-1CFD-146B1445ABE5}"/>
              </a:ext>
            </a:extLst>
          </p:cNvPr>
          <p:cNvSpPr/>
          <p:nvPr/>
        </p:nvSpPr>
        <p:spPr>
          <a:xfrm>
            <a:off x="457200" y="2270760"/>
            <a:ext cx="5524500" cy="28194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600">
                <a:solidFill>
                  <a:srgbClr val="0F1B2D"/>
                </a:solidFill>
                <a:effectLst/>
                <a:latin typeface="Calibri" panose="020F0502020204030204" pitchFamily="34" charset="0"/>
              </a:rPr>
              <a:t>1. Governance scoped as Jira epic ZAG-1 with four child tasks, assigned 5 Jun</a:t>
            </a:r>
          </a:p>
          <a:p>
            <a:pPr>
              <a:buNone/>
            </a:pPr>
            <a:r>
              <a:rPr lang="en-US" sz="1600">
                <a:solidFill>
                  <a:srgbClr val="0F1B2D"/>
                </a:solidFill>
                <a:effectLst/>
                <a:latin typeface="Calibri" panose="020F0502020204030204" pitchFamily="34" charset="0"/>
              </a:rPr>
              <a:t> </a:t>
            </a:r>
          </a:p>
          <a:p>
            <a:pPr>
              <a:buNone/>
            </a:pPr>
            <a:r>
              <a:rPr lang="en-US" sz="1600">
                <a:solidFill>
                  <a:srgbClr val="0F1B2D"/>
                </a:solidFill>
                <a:effectLst/>
                <a:latin typeface="Calibri" panose="020F0502020204030204" pitchFamily="34" charset="0"/>
              </a:rPr>
              <a:t>2. Roadmap structured in Planner and Loop: milestones, KPI linkage, leadership review</a:t>
            </a:r>
          </a:p>
          <a:p>
            <a:pPr>
              <a:buNone/>
            </a:pPr>
            <a:r>
              <a:rPr lang="en-US" sz="1600">
                <a:solidFill>
                  <a:srgbClr val="0F1B2D"/>
                </a:solidFill>
                <a:effectLst/>
                <a:latin typeface="Calibri" panose="020F0502020204030204" pitchFamily="34" charset="0"/>
              </a:rPr>
              <a:t> </a:t>
            </a:r>
          </a:p>
          <a:p>
            <a:pPr>
              <a:buNone/>
            </a:pPr>
            <a:r>
              <a:rPr lang="en-US" sz="1600">
                <a:solidFill>
                  <a:srgbClr val="0F1B2D"/>
                </a:solidFill>
                <a:effectLst/>
                <a:latin typeface="Calibri" panose="020F0502020204030204" pitchFamily="34" charset="0"/>
              </a:rPr>
              <a:t>3. S2P strategy anchored on KPIs, intent-funded ROI and a cross-functional CoE</a:t>
            </a:r>
            <a:endParaRPr lang="en-US"/>
          </a:p>
        </p:txBody>
      </p:sp>
      <p:sp>
        <p:nvSpPr>
          <p:cNvPr id="52" name="Rectangle 51">
            <a:extLst>
              <a:ext uri="{FF2B5EF4-FFF2-40B4-BE49-F238E27FC236}">
                <a16:creationId xmlns:a16="http://schemas.microsoft.com/office/drawing/2014/main" id="{375B386F-2E04-D319-B9E2-10AA4E73DF0D}"/>
              </a:ext>
            </a:extLst>
          </p:cNvPr>
          <p:cNvSpPr/>
          <p:nvPr/>
        </p:nvSpPr>
        <p:spPr>
          <a:xfrm>
            <a:off x="6210300" y="2270760"/>
            <a:ext cx="5524500" cy="28194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600">
                <a:solidFill>
                  <a:srgbClr val="0F1B2D"/>
                </a:solidFill>
                <a:effectLst/>
                <a:latin typeface="Calibri" panose="020F0502020204030204" pitchFamily="34" charset="0"/>
              </a:rPr>
              <a:t>1. Budget decision for the Contoso S2P project (co-owners: Corey Gray and Finance Director)</a:t>
            </a:r>
          </a:p>
          <a:p>
            <a:pPr>
              <a:buNone/>
            </a:pPr>
            <a:r>
              <a:rPr lang="en-US" sz="1600">
                <a:solidFill>
                  <a:srgbClr val="0F1B2D"/>
                </a:solidFill>
                <a:effectLst/>
                <a:latin typeface="Calibri" panose="020F0502020204030204" pitchFamily="34" charset="0"/>
              </a:rPr>
              <a:t> </a:t>
            </a:r>
          </a:p>
          <a:p>
            <a:pPr>
              <a:buNone/>
            </a:pPr>
            <a:r>
              <a:rPr lang="en-US" sz="1600">
                <a:solidFill>
                  <a:srgbClr val="0F1B2D"/>
                </a:solidFill>
                <a:effectLst/>
                <a:latin typeface="Calibri" panose="020F0502020204030204" pitchFamily="34" charset="0"/>
              </a:rPr>
              <a:t>2. Vendor selection: confirm ERPMax, CloudFirst disqualification and a budget mitigation route</a:t>
            </a:r>
          </a:p>
          <a:p>
            <a:pPr>
              <a:buNone/>
            </a:pPr>
            <a:r>
              <a:rPr lang="en-US" sz="1600">
                <a:solidFill>
                  <a:srgbClr val="0F1B2D"/>
                </a:solidFill>
                <a:effectLst/>
                <a:latin typeface="Calibri" panose="020F0502020204030204" pitchFamily="34" charset="0"/>
              </a:rPr>
              <a:t> </a:t>
            </a:r>
          </a:p>
          <a:p>
            <a:pPr>
              <a:buNone/>
            </a:pPr>
            <a:r>
              <a:rPr lang="en-US" sz="1600">
                <a:solidFill>
                  <a:srgbClr val="0F1B2D"/>
                </a:solidFill>
                <a:effectLst/>
                <a:latin typeface="Calibri" panose="020F0502020204030204" pitchFamily="34" charset="0"/>
              </a:rPr>
              <a:t>3. Owner and due dates for ZAG-4 and ZAG-5 compliance criteria</a:t>
            </a:r>
          </a:p>
          <a:p>
            <a:pPr>
              <a:buNone/>
            </a:pPr>
            <a:r>
              <a:rPr lang="en-US" sz="1600">
                <a:solidFill>
                  <a:srgbClr val="0F1B2D"/>
                </a:solidFill>
                <a:effectLst/>
                <a:latin typeface="Calibri" panose="020F0502020204030204" pitchFamily="34" charset="0"/>
              </a:rPr>
              <a:t> </a:t>
            </a:r>
          </a:p>
          <a:p>
            <a:pPr>
              <a:buNone/>
            </a:pPr>
            <a:r>
              <a:rPr lang="en-US" sz="1600">
                <a:solidFill>
                  <a:srgbClr val="0F1B2D"/>
                </a:solidFill>
                <a:effectLst/>
                <a:latin typeface="Calibri" panose="020F0502020204030204" pitchFamily="34" charset="0"/>
              </a:rPr>
              <a:t>4. Renew or retire the Confluence / Atlassian subscription</a:t>
            </a:r>
            <a:endParaRPr lang="en-US"/>
          </a:p>
        </p:txBody>
      </p:sp>
      <p:sp>
        <p:nvSpPr>
          <p:cNvPr id="53" name="Rectangle 52">
            <a:extLst>
              <a:ext uri="{FF2B5EF4-FFF2-40B4-BE49-F238E27FC236}">
                <a16:creationId xmlns:a16="http://schemas.microsoft.com/office/drawing/2014/main" id="{9AFAE3BD-FB0E-E9BA-549A-0D628206E1AD}"/>
              </a:ext>
            </a:extLst>
          </p:cNvPr>
          <p:cNvSpPr/>
          <p:nvPr/>
        </p:nvSpPr>
        <p:spPr>
          <a:xfrm>
            <a:off x="457200" y="5300000"/>
            <a:ext cx="11277600" cy="381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a:solidFill>
                  <a:srgbClr val="0E8C7F"/>
                </a:solidFill>
                <a:effectLst/>
                <a:latin typeface="Calibri" panose="020F0502020204030204" pitchFamily="34" charset="0"/>
              </a:rPr>
              <a:t>Ask of this review: confirm decision owners for items 1 and 2 and a date within the first two weeks of Q3.</a:t>
            </a:r>
            <a:endParaRPr lang="en-US"/>
          </a:p>
        </p:txBody>
      </p:sp>
      <p:sp>
        <p:nvSpPr>
          <p:cNvPr id="54" name="Rectangle 53">
            <a:extLst>
              <a:ext uri="{FF2B5EF4-FFF2-40B4-BE49-F238E27FC236}">
                <a16:creationId xmlns:a16="http://schemas.microsoft.com/office/drawing/2014/main" id="{DE836F04-3CB9-EEE8-2C3B-443E6175B2FB}"/>
              </a:ext>
            </a:extLst>
          </p:cNvPr>
          <p:cNvSpPr/>
          <p:nvPr/>
        </p:nvSpPr>
        <p:spPr>
          <a:xfrm>
            <a:off x="457200" y="5836920"/>
            <a:ext cx="1127760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4A5568"/>
                </a:solidFill>
                <a:effectLst/>
                <a:latin typeface="Calibri" panose="020F0502020204030204" pitchFamily="34" charset="0"/>
              </a:rPr>
              <a:t>Sources: Jira notifications 5 Jun 2026 · Planner Loop pages (Sales &amp; Marketing site) · Strategic Guidance for Contoso’s Source-to-Pay (S2P) Procurement Agent (AIStrategy site) · Daily Task Digest 20 Aug 2026 (budget and vendor decisions) · Atlassian notice 22 Jun 2026</a:t>
            </a:r>
            <a:endParaRPr lang="en-US"/>
          </a:p>
        </p:txBody>
      </p:sp>
    </p:spTree>
    <p:extLst>
      <p:ext uri="{BB962C8B-B14F-4D97-AF65-F5344CB8AC3E}">
        <p14:creationId xmlns:p14="http://schemas.microsoft.com/office/powerpoint/2010/main" val="11636190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4F6FA"/>
        </a:solidFill>
        <a:effectLst/>
      </p:bgPr>
    </p:bg>
    <p:spTree>
      <p:nvGrpSpPr>
        <p:cNvPr id="1" name=""/>
        <p:cNvGrpSpPr/>
        <p:nvPr/>
      </p:nvGrpSpPr>
      <p:grpSpPr>
        <a:xfrm>
          <a:off x="0" y="0"/>
          <a:ext cx="0" cy="0"/>
          <a:chOff x="0" y="0"/>
          <a:chExt cx="0" cy="0"/>
        </a:xfrm>
      </p:grpSpPr>
      <p:sp>
        <p:nvSpPr>
          <p:cNvPr id="55" name="Rectangle 54">
            <a:extLst>
              <a:ext uri="{FF2B5EF4-FFF2-40B4-BE49-F238E27FC236}">
                <a16:creationId xmlns:a16="http://schemas.microsoft.com/office/drawing/2014/main" id="{14E54265-3D6C-B86D-0177-3FC082DE8432}"/>
              </a:ext>
            </a:extLst>
          </p:cNvPr>
          <p:cNvSpPr/>
          <p:nvPr/>
        </p:nvSpPr>
        <p:spPr>
          <a:xfrm>
            <a:off x="457200" y="457200"/>
            <a:ext cx="11277600" cy="9906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a:solidFill>
                  <a:srgbClr val="0F1B2D"/>
                </a:solidFill>
                <a:effectLst/>
                <a:latin typeface="Trebuchet MS" panose="020B0603020202020204" pitchFamily="34" charset="0"/>
              </a:rPr>
              <a:t>Q3 priorities: close the governance backlog, land two decisions, prove adoption</a:t>
            </a:r>
            <a:endParaRPr lang="en-US"/>
          </a:p>
        </p:txBody>
      </p:sp>
      <p:sp>
        <p:nvSpPr>
          <p:cNvPr id="56" name="Arrow: Pentagon 55">
            <a:extLst>
              <a:ext uri="{FF2B5EF4-FFF2-40B4-BE49-F238E27FC236}">
                <a16:creationId xmlns:a16="http://schemas.microsoft.com/office/drawing/2014/main" id="{AEC0A53E-49CD-72D2-FE37-FC6F8DAAE93E}"/>
              </a:ext>
            </a:extLst>
          </p:cNvPr>
          <p:cNvSpPr/>
          <p:nvPr/>
        </p:nvSpPr>
        <p:spPr>
          <a:xfrm>
            <a:off x="457200" y="1700000"/>
            <a:ext cx="2819400" cy="800000"/>
          </a:xfrm>
          <a:prstGeom prst="homePlate">
            <a:avLst/>
          </a:prstGeom>
          <a:solidFill>
            <a:srgbClr val="1E3A5F"/>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a:solidFill>
                  <a:srgbClr val="FFFFFF"/>
                </a:solidFill>
                <a:effectLst/>
                <a:latin typeface="Trebuchet MS" panose="020B0603020202020204" pitchFamily="34" charset="0"/>
              </a:rPr>
              <a:t>1 · GOVERNANCE</a:t>
            </a:r>
            <a:endParaRPr lang="en-US"/>
          </a:p>
        </p:txBody>
      </p:sp>
      <p:sp>
        <p:nvSpPr>
          <p:cNvPr id="57" name="Arrow: Chevron 56">
            <a:extLst>
              <a:ext uri="{FF2B5EF4-FFF2-40B4-BE49-F238E27FC236}">
                <a16:creationId xmlns:a16="http://schemas.microsoft.com/office/drawing/2014/main" id="{1D3CDEB5-A41A-EA8C-592B-E30555E84B4B}"/>
              </a:ext>
            </a:extLst>
          </p:cNvPr>
          <p:cNvSpPr/>
          <p:nvPr/>
        </p:nvSpPr>
        <p:spPr>
          <a:xfrm>
            <a:off x="3276600" y="1700000"/>
            <a:ext cx="2819400" cy="800000"/>
          </a:xfrm>
          <a:prstGeom prst="chevron">
            <a:avLst/>
          </a:prstGeom>
          <a:solidFill>
            <a:srgbClr val="1E3A5F"/>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a:solidFill>
                  <a:srgbClr val="FFFFFF"/>
                </a:solidFill>
                <a:effectLst/>
                <a:latin typeface="Trebuchet MS" panose="020B0603020202020204" pitchFamily="34" charset="0"/>
              </a:rPr>
              <a:t>2 · DECISIONS</a:t>
            </a:r>
            <a:endParaRPr lang="en-US">
              <a:solidFill>
                <a:schemeClr val="tx1"/>
              </a:solidFill>
            </a:endParaRPr>
          </a:p>
        </p:txBody>
      </p:sp>
      <p:sp>
        <p:nvSpPr>
          <p:cNvPr id="58" name="Arrow: Chevron 57">
            <a:extLst>
              <a:ext uri="{FF2B5EF4-FFF2-40B4-BE49-F238E27FC236}">
                <a16:creationId xmlns:a16="http://schemas.microsoft.com/office/drawing/2014/main" id="{AEFF634F-5503-D1C7-C89B-759EDB8642C1}"/>
              </a:ext>
            </a:extLst>
          </p:cNvPr>
          <p:cNvSpPr/>
          <p:nvPr/>
        </p:nvSpPr>
        <p:spPr>
          <a:xfrm>
            <a:off x="6096000" y="1700000"/>
            <a:ext cx="2819400" cy="800000"/>
          </a:xfrm>
          <a:prstGeom prst="chevron">
            <a:avLst/>
          </a:prstGeom>
          <a:solidFill>
            <a:srgbClr val="0E8C7F"/>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a:solidFill>
                  <a:srgbClr val="FFFFFF"/>
                </a:solidFill>
                <a:effectLst/>
                <a:latin typeface="Trebuchet MS" panose="020B0603020202020204" pitchFamily="34" charset="0"/>
              </a:rPr>
              <a:t>3 · STATUS &amp; KPIs</a:t>
            </a:r>
            <a:endParaRPr lang="en-US">
              <a:solidFill>
                <a:schemeClr val="tx1"/>
              </a:solidFill>
            </a:endParaRPr>
          </a:p>
        </p:txBody>
      </p:sp>
      <p:sp>
        <p:nvSpPr>
          <p:cNvPr id="59" name="Arrow: Chevron 58">
            <a:extLst>
              <a:ext uri="{FF2B5EF4-FFF2-40B4-BE49-F238E27FC236}">
                <a16:creationId xmlns:a16="http://schemas.microsoft.com/office/drawing/2014/main" id="{700CC8EA-1057-212F-190F-D5D3FC8BC184}"/>
              </a:ext>
            </a:extLst>
          </p:cNvPr>
          <p:cNvSpPr/>
          <p:nvPr/>
        </p:nvSpPr>
        <p:spPr>
          <a:xfrm>
            <a:off x="8915400" y="1700000"/>
            <a:ext cx="2819400" cy="800000"/>
          </a:xfrm>
          <a:prstGeom prst="chevron">
            <a:avLst/>
          </a:prstGeom>
          <a:solidFill>
            <a:srgbClr val="0E8C7F"/>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a:solidFill>
                  <a:srgbClr val="FFFFFF"/>
                </a:solidFill>
                <a:effectLst/>
                <a:latin typeface="Trebuchet MS" panose="020B0603020202020204" pitchFamily="34" charset="0"/>
              </a:rPr>
              <a:t>4 · COE &amp; PILOT</a:t>
            </a:r>
            <a:endParaRPr lang="en-US">
              <a:solidFill>
                <a:schemeClr val="tx1"/>
              </a:solidFill>
            </a:endParaRPr>
          </a:p>
        </p:txBody>
      </p:sp>
      <p:sp>
        <p:nvSpPr>
          <p:cNvPr id="60" name="Rectangle 59">
            <a:extLst>
              <a:ext uri="{FF2B5EF4-FFF2-40B4-BE49-F238E27FC236}">
                <a16:creationId xmlns:a16="http://schemas.microsoft.com/office/drawing/2014/main" id="{B58704BC-60AC-8246-465D-9C868F30A373}"/>
              </a:ext>
            </a:extLst>
          </p:cNvPr>
          <p:cNvSpPr/>
          <p:nvPr/>
        </p:nvSpPr>
        <p:spPr>
          <a:xfrm>
            <a:off x="571500" y="2728600"/>
            <a:ext cx="2590800" cy="16002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a:solidFill>
                  <a:srgbClr val="0F1B2D"/>
                </a:solidFill>
                <a:effectLst/>
                <a:latin typeface="Calibri" panose="020F0502020204030204" pitchFamily="34" charset="0"/>
              </a:rPr>
              <a:t>Clear ZAG-4 and ZAG-5 by end of September; publish compliance criteria for agent behaviour</a:t>
            </a:r>
            <a:endParaRPr lang="en-US"/>
          </a:p>
        </p:txBody>
      </p:sp>
      <p:sp>
        <p:nvSpPr>
          <p:cNvPr id="61" name="Rectangle 60">
            <a:extLst>
              <a:ext uri="{FF2B5EF4-FFF2-40B4-BE49-F238E27FC236}">
                <a16:creationId xmlns:a16="http://schemas.microsoft.com/office/drawing/2014/main" id="{74878A61-D6E5-3047-0A27-B997CDF9984B}"/>
              </a:ext>
            </a:extLst>
          </p:cNvPr>
          <p:cNvSpPr/>
          <p:nvPr/>
        </p:nvSpPr>
        <p:spPr>
          <a:xfrm>
            <a:off x="3390900" y="2728600"/>
            <a:ext cx="2590800" cy="16002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a:solidFill>
                  <a:srgbClr val="0F1B2D"/>
                </a:solidFill>
                <a:effectLst/>
                <a:latin typeface="Calibri" panose="020F0502020204030204" pitchFamily="34" charset="0"/>
              </a:rPr>
              <a:t>Land the S2P budget decision with Finance and issue the ERPMax vendor decision</a:t>
            </a:r>
            <a:endParaRPr lang="en-US"/>
          </a:p>
        </p:txBody>
      </p:sp>
      <p:sp>
        <p:nvSpPr>
          <p:cNvPr id="62" name="Rectangle 61">
            <a:extLst>
              <a:ext uri="{FF2B5EF4-FFF2-40B4-BE49-F238E27FC236}">
                <a16:creationId xmlns:a16="http://schemas.microsoft.com/office/drawing/2014/main" id="{AA871DFD-9CB0-1A7C-3A28-EDDD0C55A889}"/>
              </a:ext>
            </a:extLst>
          </p:cNvPr>
          <p:cNvSpPr/>
          <p:nvPr/>
        </p:nvSpPr>
        <p:spPr>
          <a:xfrm>
            <a:off x="6210300" y="2728600"/>
            <a:ext cx="2590800" cy="16002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a:solidFill>
                  <a:srgbClr val="0F1B2D"/>
                </a:solidFill>
                <a:effectLst/>
                <a:latin typeface="Calibri" panose="020F0502020204030204" pitchFamily="34" charset="0"/>
              </a:rPr>
              <a:t>Send the S2P agent status to Adil Eli; baseline adoption against the 80% roadmap target</a:t>
            </a:r>
            <a:endParaRPr lang="en-US"/>
          </a:p>
        </p:txBody>
      </p:sp>
      <p:sp>
        <p:nvSpPr>
          <p:cNvPr id="63" name="Rectangle 62">
            <a:extLst>
              <a:ext uri="{FF2B5EF4-FFF2-40B4-BE49-F238E27FC236}">
                <a16:creationId xmlns:a16="http://schemas.microsoft.com/office/drawing/2014/main" id="{694D4D44-EE41-43CD-EB09-531D32878E0E}"/>
              </a:ext>
            </a:extLst>
          </p:cNvPr>
          <p:cNvSpPr/>
          <p:nvPr/>
        </p:nvSpPr>
        <p:spPr>
          <a:xfrm>
            <a:off x="9029700" y="2728600"/>
            <a:ext cx="2590800" cy="16002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a:solidFill>
                  <a:srgbClr val="0F1B2D"/>
                </a:solidFill>
                <a:effectLst/>
                <a:latin typeface="Calibri" panose="020F0502020204030204" pitchFamily="34" charset="0"/>
              </a:rPr>
              <a:t>Stand up the AI/agentic Center of Excellence and launch one KPI-linked pilot from the roadmap</a:t>
            </a:r>
            <a:endParaRPr lang="en-US"/>
          </a:p>
        </p:txBody>
      </p:sp>
      <p:sp>
        <p:nvSpPr>
          <p:cNvPr id="64" name="Rectangle 63">
            <a:extLst>
              <a:ext uri="{FF2B5EF4-FFF2-40B4-BE49-F238E27FC236}">
                <a16:creationId xmlns:a16="http://schemas.microsoft.com/office/drawing/2014/main" id="{1F6E6049-CAEE-25F9-9A37-A9983E283760}"/>
              </a:ext>
            </a:extLst>
          </p:cNvPr>
          <p:cNvSpPr/>
          <p:nvPr/>
        </p:nvSpPr>
        <p:spPr>
          <a:xfrm>
            <a:off x="457200" y="4600000"/>
            <a:ext cx="11277600" cy="685800"/>
          </a:xfrm>
          <a:prstGeom prst="rect">
            <a:avLst/>
          </a:prstGeom>
          <a:solidFill>
            <a:srgbClr val="1E3A5F"/>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b="1">
                <a:solidFill>
                  <a:srgbClr val="FFFFFF"/>
                </a:solidFill>
                <a:effectLst/>
                <a:latin typeface="Trebuchet MS" panose="020B0603020202020204" pitchFamily="34" charset="0"/>
              </a:rPr>
              <a:t>Q3 success = zero overdue governance items, two decisions closed, one pilot live</a:t>
            </a:r>
            <a:endParaRPr lang="en-US"/>
          </a:p>
        </p:txBody>
      </p:sp>
      <p:sp>
        <p:nvSpPr>
          <p:cNvPr id="65" name="Rectangle 64">
            <a:extLst>
              <a:ext uri="{FF2B5EF4-FFF2-40B4-BE49-F238E27FC236}">
                <a16:creationId xmlns:a16="http://schemas.microsoft.com/office/drawing/2014/main" id="{5D6F11AE-05D1-429C-F1A6-DB176D68AED8}"/>
              </a:ext>
            </a:extLst>
          </p:cNvPr>
          <p:cNvSpPr/>
          <p:nvPr/>
        </p:nvSpPr>
        <p:spPr>
          <a:xfrm>
            <a:off x="457200" y="5836920"/>
            <a:ext cx="1127760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4A5568"/>
                </a:solidFill>
                <a:effectLst/>
                <a:latin typeface="Calibri" panose="020F0502020204030204" pitchFamily="34" charset="0"/>
              </a:rPr>
              <a:t>Sources: Jira ZAG-4/ZAG-5 (5 Jun 2026) · Daily Task Digest 20 Aug 2026 · Draft roadmap for AI/agentic integration, Zava S2P Agent (80% adoption target) · Strategic Guidance for Contoso’s S2P Procurement Agent (CoE, KPI-linked pilots) · Adil Eli Teams request for S2P status</a:t>
            </a:r>
            <a:endParaRPr lang="en-US"/>
          </a:p>
        </p:txBody>
      </p:sp>
    </p:spTree>
    <p:extLst>
      <p:ext uri="{BB962C8B-B14F-4D97-AF65-F5344CB8AC3E}">
        <p14:creationId xmlns:p14="http://schemas.microsoft.com/office/powerpoint/2010/main" val="7997651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TaxCatchAll xmlns="9ece1660-89e4-4efe-8613-f619625afc8d" xsi:nil="true"/>
    <_ip_UnifiedCompliancePolicyProperties xmlns="http://schemas.microsoft.com/sharepoint/v3" xsi:nil="true"/>
    <lcf76f155ced4ddcb4097134ff3c332f xmlns="debf2d1a-3119-443f-9311-2f3fb0fd7de8">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2410C10365B41458A488A2E06A7CDDA" ma:contentTypeVersion="16" ma:contentTypeDescription="Create a new document." ma:contentTypeScope="" ma:versionID="8fc8c9c986ff763fb0d30ebcc45645fb">
  <xsd:schema xmlns:xsd="http://www.w3.org/2001/XMLSchema" xmlns:xs="http://www.w3.org/2001/XMLSchema" xmlns:p="http://schemas.microsoft.com/office/2006/metadata/properties" xmlns:ns1="http://schemas.microsoft.com/sharepoint/v3" xmlns:ns2="debf2d1a-3119-443f-9311-2f3fb0fd7de8" xmlns:ns3="9ece1660-89e4-4efe-8613-f619625afc8d" targetNamespace="http://schemas.microsoft.com/office/2006/metadata/properties" ma:root="true" ma:fieldsID="8a6a739d9051ad82eb6b3b4cb1429ef8" ns1:_="" ns2:_="" ns3:_="">
    <xsd:import namespace="http://schemas.microsoft.com/sharepoint/v3"/>
    <xsd:import namespace="debf2d1a-3119-443f-9311-2f3fb0fd7de8"/>
    <xsd:import namespace="9ece1660-89e4-4efe-8613-f619625afc8d"/>
    <xsd:element name="properties">
      <xsd:complexType>
        <xsd:sequence>
          <xsd:element name="documentManagement">
            <xsd:complexType>
              <xsd:all>
                <xsd:element ref="ns2:MediaServiceBillingMetadata" minOccurs="0"/>
                <xsd:element ref="ns2:MediaServiceMetadata" minOccurs="0"/>
                <xsd:element ref="ns2:MediaServiceFastMetadata" minOccurs="0"/>
                <xsd:element ref="ns2:MediaServiceSearchProperties" minOccurs="0"/>
                <xsd:element ref="ns1:_ip_UnifiedCompliancePolicyProperties" minOccurs="0"/>
                <xsd:element ref="ns1:_ip_UnifiedCompliancePolicyUIAction" minOccurs="0"/>
                <xsd:element ref="ns2:HasDigitalSignature" minOccurs="0"/>
                <xsd:element ref="ns2:DigitalSignatureProvider"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2" nillable="true" ma:displayName="Unified Compliance Policy Properties" ma:hidden="true" ma:internalName="_ip_UnifiedCompliancePolicyProperties">
      <xsd:simpleType>
        <xsd:restriction base="dms:Note"/>
      </xsd:simpleType>
    </xsd:element>
    <xsd:element name="_ip_UnifiedCompliancePolicyUIAction" ma:index="13"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ebf2d1a-3119-443f-9311-2f3fb0fd7de8" elementFormDefault="qualified">
    <xsd:import namespace="http://schemas.microsoft.com/office/2006/documentManagement/types"/>
    <xsd:import namespace="http://schemas.microsoft.com/office/infopath/2007/PartnerControls"/>
    <xsd:element name="MediaServiceBillingMetadata" ma:index="8" nillable="true" ma:displayName="MediaServiceBillingMetadata" ma:hidden="true" ma:internalName="MediaServiceBillingMetadata" ma:readOnly="true">
      <xsd:simpleType>
        <xsd:restriction base="dms:Note"/>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HasDigitalSignature" ma:index="14" nillable="true" ma:displayName="Signed electronically" ma:internalName="HasDigitalSignature" ma:readOnly="true">
      <xsd:simpleType>
        <xsd:restriction base="dms:Boolean"/>
      </xsd:simpleType>
    </xsd:element>
    <xsd:element name="DigitalSignatureProvider" ma:index="15" nillable="true" ma:displayName="Signature provider" ma:internalName="DigitalSignatureProvider"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ece1660-89e4-4efe-8613-f619625afc8d"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ff42c6ae-3fbc-4b15-b29b-26f803fb8319}" ma:internalName="TaxCatchAll" ma:showField="CatchAllData" ma:web="9ece1660-89e4-4efe-8613-f619625afc8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743B111-BF13-4A8F-9B93-803C50D80EAD}">
  <ds:schemaRefs>
    <ds:schemaRef ds:uri="http://schemas.microsoft.com/office/2006/metadata/properties"/>
    <ds:schemaRef ds:uri="http://schemas.microsoft.com/office/infopath/2007/PartnerControls"/>
    <ds:schemaRef ds:uri="http://schemas.microsoft.com/sharepoint/v3"/>
    <ds:schemaRef ds:uri="9ece1660-89e4-4efe-8613-f619625afc8d"/>
    <ds:schemaRef ds:uri="debf2d1a-3119-443f-9311-2f3fb0fd7de8"/>
  </ds:schemaRefs>
</ds:datastoreItem>
</file>

<file path=customXml/itemProps2.xml><?xml version="1.0" encoding="utf-8"?>
<ds:datastoreItem xmlns:ds="http://schemas.openxmlformats.org/officeDocument/2006/customXml" ds:itemID="{9B3B1597-AB5E-4A08-BA6B-3C203F83FED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debf2d1a-3119-443f-9311-2f3fb0fd7de8"/>
    <ds:schemaRef ds:uri="9ece1660-89e4-4efe-8613-f619625afc8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DFD007F-73D4-4837-AE7F-B90F752CDE28}">
  <ds:schemaRefs>
    <ds:schemaRef ds:uri="http://schemas.microsoft.com/sharepoint/v3/contenttype/forms"/>
  </ds:schemaRefs>
</ds:datastoreItem>
</file>

<file path=docMetadata/LabelInfo.xml><?xml version="1.0" encoding="utf-8"?>
<clbl:labelList xmlns:clbl="http://schemas.microsoft.com/office/2020/mipLabelMetadata">
  <clbl:label id="{87867195-f2b8-4ac2-b0b6-6bb73cb33afc}" enabled="1" method="Privileged" siteId="{72f988bf-86f1-41af-91ab-2d7cd011db47}" removed="0"/>
</clbl:labelList>
</file>

<file path=docProps/app.xml><?xml version="1.0" encoding="utf-8"?>
<Properties xmlns="http://schemas.openxmlformats.org/officeDocument/2006/extended-properties" xmlns:vt="http://schemas.openxmlformats.org/officeDocument/2006/docPropsVTypes">
  <TotalTime>1</TotalTime>
  <Words>2224</Words>
  <Application>Microsoft Office PowerPoint</Application>
  <PresentationFormat>Widescreen</PresentationFormat>
  <Paragraphs>99</Paragraphs>
  <Slides>6</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Trebuchet MS</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Bojan Buhac</cp:lastModifiedBy>
  <cp:revision>18</cp:revision>
  <dcterms:created xsi:type="dcterms:W3CDTF">2026-09-07T08:00:27Z</dcterms:created>
  <dcterms:modified xsi:type="dcterms:W3CDTF">2026-09-07T08:28:57Z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0x01010042410C10365B41458A488A2E06A7CDDA</vt:lpwstr>
  </property>
  <property fmtid="{D5CDD505-2E9C-101B-9397-08002B2CF9AE}" pid="3" name="MediaServiceImageTags">
    <vt:lpwstr/>
  </property>
</Properties>
</file>