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FF2E5-627C-4CFD-865E-90B407B1C175}" v="1" dt="2026-09-07T08:12:21.072"/>
    <p1510:client id="{BBAFA486-1CA4-4B9B-89EE-B7DBFFB39991}" v="6" dt="2026-09-07T08:26:11.4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32FFF2E5-627C-4CFD-865E-90B407B1C175}"/>
    <pc:docChg chg="mod modSld modMainMaster setSldSz">
      <pc:chgData name="" userId="" providerId="" clId="Web-{32FFF2E5-627C-4CFD-865E-90B407B1C175}" dt="2026-09-07T08:12:38.588" v="1" actId="34807"/>
      <pc:docMkLst>
        <pc:docMk/>
      </pc:docMkLst>
      <pc:sldChg chg="addSp modSp mod setBg">
        <pc:chgData name="" userId="" providerId="" clId="Web-{32FFF2E5-627C-4CFD-865E-90B407B1C175}" dt="2026-09-07T08:12:38.588" v="1" actId="34807"/>
        <pc:sldMkLst>
          <pc:docMk/>
          <pc:sldMk cId="0" sldId="256"/>
        </pc:sldMkLst>
        <pc:spChg chg="add mod">
          <ac:chgData name="" userId="" providerId="" clId="Web-{32FFF2E5-627C-4CFD-865E-90B407B1C175}" dt="2026-09-07T08:12:38.588" v="1" actId="34807"/>
          <ac:spMkLst>
            <pc:docMk/>
            <pc:sldMk cId="0" sldId="256"/>
            <ac:spMk id="3" creationId="{94029B78-9A84-18AC-AF7D-D6E7992E7B7C}"/>
          </ac:spMkLst>
        </pc:spChg>
      </pc:sldChg>
      <pc:sldMasterChg chg="modSp modSldLayout">
        <pc:chgData name="" userId="" providerId="" clId="Web-{32FFF2E5-627C-4CFD-865E-90B407B1C175}" dt="2026-09-07T08:12:21.072" v="0" actId="34807"/>
        <pc:sldMasterMkLst>
          <pc:docMk/>
          <pc:sldMasterMk cId="2209977519" sldId="2147483648"/>
        </pc:sldMasterMkLst>
        <pc:spChg chg="mod">
          <ac:chgData name="" userId="" providerId="" clId="Web-{32FFF2E5-627C-4CFD-865E-90B407B1C175}" dt="2026-09-07T08:12:21.072" v="0" actId="34807"/>
          <ac:spMkLst>
            <pc:docMk/>
            <pc:sldMasterMk cId="2209977519" sldId="2147483648"/>
            <ac:spMk id="2" creationId="{00000000-0000-0000-0000-000000000000}"/>
          </ac:spMkLst>
        </pc:spChg>
        <pc:spChg chg="mod">
          <ac:chgData name="" userId="" providerId="" clId="Web-{32FFF2E5-627C-4CFD-865E-90B407B1C175}" dt="2026-09-07T08:12:21.072" v="0" actId="34807"/>
          <ac:spMkLst>
            <pc:docMk/>
            <pc:sldMasterMk cId="2209977519" sldId="2147483648"/>
            <ac:spMk id="3" creationId="{00000000-0000-0000-0000-000000000000}"/>
          </ac:spMkLst>
        </pc:spChg>
        <pc:spChg chg="mod">
          <ac:chgData name="" userId="" providerId="" clId="Web-{32FFF2E5-627C-4CFD-865E-90B407B1C175}" dt="2026-09-07T08:12:21.072" v="0" actId="34807"/>
          <ac:spMkLst>
            <pc:docMk/>
            <pc:sldMasterMk cId="2209977519" sldId="2147483648"/>
            <ac:spMk id="4" creationId="{00000000-0000-0000-0000-000000000000}"/>
          </ac:spMkLst>
        </pc:spChg>
        <pc:spChg chg="mod">
          <ac:chgData name="" userId="" providerId="" clId="Web-{32FFF2E5-627C-4CFD-865E-90B407B1C175}" dt="2026-09-07T08:12:21.072" v="0" actId="34807"/>
          <ac:spMkLst>
            <pc:docMk/>
            <pc:sldMasterMk cId="2209977519" sldId="2147483648"/>
            <ac:spMk id="5" creationId="{00000000-0000-0000-0000-000000000000}"/>
          </ac:spMkLst>
        </pc:spChg>
        <pc:spChg chg="mod">
          <ac:chgData name="" userId="" providerId="" clId="Web-{32FFF2E5-627C-4CFD-865E-90B407B1C175}" dt="2026-09-07T08:12:21.072" v="0" actId="34807"/>
          <ac:spMkLst>
            <pc:docMk/>
            <pc:sldMasterMk cId="2209977519" sldId="2147483648"/>
            <ac:spMk id="6" creationId="{00000000-0000-0000-0000-000000000000}"/>
          </ac:spMkLst>
        </pc:spChg>
        <pc:sldLayoutChg chg="modSp">
          <pc:chgData name="" userId="" providerId="" clId="Web-{32FFF2E5-627C-4CFD-865E-90B407B1C175}" dt="2026-09-07T08:12:21.072" v="0" actId="34807"/>
          <pc:sldLayoutMkLst>
            <pc:docMk/>
            <pc:sldMasterMk cId="2209977519" sldId="2147483648"/>
            <pc:sldLayoutMk cId="3168075583" sldId="2147483649"/>
          </pc:sldLayoutMkLst>
          <pc:spChg chg="mod">
            <ac:chgData name="" userId="" providerId="" clId="Web-{32FFF2E5-627C-4CFD-865E-90B407B1C175}" dt="2026-09-07T08:12:21.072" v="0" actId="34807"/>
            <ac:spMkLst>
              <pc:docMk/>
              <pc:sldMasterMk cId="2209977519" sldId="2147483648"/>
              <pc:sldLayoutMk cId="3168075583" sldId="2147483649"/>
              <ac:spMk id="2" creationId="{00000000-0000-0000-0000-000000000000}"/>
            </ac:spMkLst>
          </pc:spChg>
          <pc:spChg chg="mod">
            <ac:chgData name="" userId="" providerId="" clId="Web-{32FFF2E5-627C-4CFD-865E-90B407B1C175}" dt="2026-09-07T08:12:21.072" v="0" actId="34807"/>
            <ac:spMkLst>
              <pc:docMk/>
              <pc:sldMasterMk cId="2209977519" sldId="2147483648"/>
              <pc:sldLayoutMk cId="3168075583" sldId="2147483649"/>
              <ac:spMk id="3"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960648375" sldId="2147483651"/>
          </pc:sldLayoutMkLst>
          <pc:spChg chg="mod">
            <ac:chgData name="" userId="" providerId="" clId="Web-{32FFF2E5-627C-4CFD-865E-90B407B1C175}" dt="2026-09-07T08:12:21.072" v="0" actId="34807"/>
            <ac:spMkLst>
              <pc:docMk/>
              <pc:sldMasterMk cId="2209977519" sldId="2147483648"/>
              <pc:sldLayoutMk cId="960648375" sldId="2147483651"/>
              <ac:spMk id="2" creationId="{00000000-0000-0000-0000-000000000000}"/>
            </ac:spMkLst>
          </pc:spChg>
          <pc:spChg chg="mod">
            <ac:chgData name="" userId="" providerId="" clId="Web-{32FFF2E5-627C-4CFD-865E-90B407B1C175}" dt="2026-09-07T08:12:21.072" v="0" actId="34807"/>
            <ac:spMkLst>
              <pc:docMk/>
              <pc:sldMasterMk cId="2209977519" sldId="2147483648"/>
              <pc:sldLayoutMk cId="960648375" sldId="2147483651"/>
              <ac:spMk id="3"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2782244947" sldId="2147483652"/>
          </pc:sldLayoutMkLst>
          <pc:spChg chg="mod">
            <ac:chgData name="" userId="" providerId="" clId="Web-{32FFF2E5-627C-4CFD-865E-90B407B1C175}" dt="2026-09-07T08:12:21.072" v="0" actId="34807"/>
            <ac:spMkLst>
              <pc:docMk/>
              <pc:sldMasterMk cId="2209977519" sldId="2147483648"/>
              <pc:sldLayoutMk cId="2782244947" sldId="2147483652"/>
              <ac:spMk id="3" creationId="{00000000-0000-0000-0000-000000000000}"/>
            </ac:spMkLst>
          </pc:spChg>
          <pc:spChg chg="mod">
            <ac:chgData name="" userId="" providerId="" clId="Web-{32FFF2E5-627C-4CFD-865E-90B407B1C175}" dt="2026-09-07T08:12:21.072" v="0" actId="34807"/>
            <ac:spMkLst>
              <pc:docMk/>
              <pc:sldMasterMk cId="2209977519" sldId="2147483648"/>
              <pc:sldLayoutMk cId="2782244947" sldId="2147483652"/>
              <ac:spMk id="4"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990158736" sldId="2147483653"/>
          </pc:sldLayoutMkLst>
          <pc:spChg chg="mod">
            <ac:chgData name="" userId="" providerId="" clId="Web-{32FFF2E5-627C-4CFD-865E-90B407B1C175}" dt="2026-09-07T08:12:21.072" v="0" actId="34807"/>
            <ac:spMkLst>
              <pc:docMk/>
              <pc:sldMasterMk cId="2209977519" sldId="2147483648"/>
              <pc:sldLayoutMk cId="990158736" sldId="2147483653"/>
              <ac:spMk id="3" creationId="{00000000-0000-0000-0000-000000000000}"/>
            </ac:spMkLst>
          </pc:spChg>
          <pc:spChg chg="mod">
            <ac:chgData name="" userId="" providerId="" clId="Web-{32FFF2E5-627C-4CFD-865E-90B407B1C175}" dt="2026-09-07T08:12:21.072" v="0" actId="34807"/>
            <ac:spMkLst>
              <pc:docMk/>
              <pc:sldMasterMk cId="2209977519" sldId="2147483648"/>
              <pc:sldLayoutMk cId="990158736" sldId="2147483653"/>
              <ac:spMk id="4" creationId="{00000000-0000-0000-0000-000000000000}"/>
            </ac:spMkLst>
          </pc:spChg>
          <pc:spChg chg="mod">
            <ac:chgData name="" userId="" providerId="" clId="Web-{32FFF2E5-627C-4CFD-865E-90B407B1C175}" dt="2026-09-07T08:12:21.072" v="0" actId="34807"/>
            <ac:spMkLst>
              <pc:docMk/>
              <pc:sldMasterMk cId="2209977519" sldId="2147483648"/>
              <pc:sldLayoutMk cId="990158736" sldId="2147483653"/>
              <ac:spMk id="5" creationId="{00000000-0000-0000-0000-000000000000}"/>
            </ac:spMkLst>
          </pc:spChg>
          <pc:spChg chg="mod">
            <ac:chgData name="" userId="" providerId="" clId="Web-{32FFF2E5-627C-4CFD-865E-90B407B1C175}" dt="2026-09-07T08:12:21.072" v="0" actId="34807"/>
            <ac:spMkLst>
              <pc:docMk/>
              <pc:sldMasterMk cId="2209977519" sldId="2147483648"/>
              <pc:sldLayoutMk cId="990158736" sldId="2147483653"/>
              <ac:spMk id="6"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1840726560" sldId="2147483656"/>
          </pc:sldLayoutMkLst>
          <pc:spChg chg="mod">
            <ac:chgData name="" userId="" providerId="" clId="Web-{32FFF2E5-627C-4CFD-865E-90B407B1C175}" dt="2026-09-07T08:12:21.072" v="0" actId="34807"/>
            <ac:spMkLst>
              <pc:docMk/>
              <pc:sldMasterMk cId="2209977519" sldId="2147483648"/>
              <pc:sldLayoutMk cId="1840726560" sldId="2147483656"/>
              <ac:spMk id="2" creationId="{00000000-0000-0000-0000-000000000000}"/>
            </ac:spMkLst>
          </pc:spChg>
          <pc:spChg chg="mod">
            <ac:chgData name="" userId="" providerId="" clId="Web-{32FFF2E5-627C-4CFD-865E-90B407B1C175}" dt="2026-09-07T08:12:21.072" v="0" actId="34807"/>
            <ac:spMkLst>
              <pc:docMk/>
              <pc:sldMasterMk cId="2209977519" sldId="2147483648"/>
              <pc:sldLayoutMk cId="1840726560" sldId="2147483656"/>
              <ac:spMk id="3" creationId="{00000000-0000-0000-0000-000000000000}"/>
            </ac:spMkLst>
          </pc:spChg>
          <pc:spChg chg="mod">
            <ac:chgData name="" userId="" providerId="" clId="Web-{32FFF2E5-627C-4CFD-865E-90B407B1C175}" dt="2026-09-07T08:12:21.072" v="0" actId="34807"/>
            <ac:spMkLst>
              <pc:docMk/>
              <pc:sldMasterMk cId="2209977519" sldId="2147483648"/>
              <pc:sldLayoutMk cId="1840726560" sldId="2147483656"/>
              <ac:spMk id="4"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3889236939" sldId="2147483657"/>
          </pc:sldLayoutMkLst>
          <pc:spChg chg="mod">
            <ac:chgData name="" userId="" providerId="" clId="Web-{32FFF2E5-627C-4CFD-865E-90B407B1C175}" dt="2026-09-07T08:12:21.072" v="0" actId="34807"/>
            <ac:spMkLst>
              <pc:docMk/>
              <pc:sldMasterMk cId="2209977519" sldId="2147483648"/>
              <pc:sldLayoutMk cId="3889236939" sldId="2147483657"/>
              <ac:spMk id="2" creationId="{00000000-0000-0000-0000-000000000000}"/>
            </ac:spMkLst>
          </pc:spChg>
          <pc:spChg chg="mod">
            <ac:chgData name="" userId="" providerId="" clId="Web-{32FFF2E5-627C-4CFD-865E-90B407B1C175}" dt="2026-09-07T08:12:21.072" v="0" actId="34807"/>
            <ac:spMkLst>
              <pc:docMk/>
              <pc:sldMasterMk cId="2209977519" sldId="2147483648"/>
              <pc:sldLayoutMk cId="3889236939" sldId="2147483657"/>
              <ac:spMk id="3" creationId="{00000000-0000-0000-0000-000000000000}"/>
            </ac:spMkLst>
          </pc:spChg>
          <pc:spChg chg="mod">
            <ac:chgData name="" userId="" providerId="" clId="Web-{32FFF2E5-627C-4CFD-865E-90B407B1C175}" dt="2026-09-07T08:12:21.072" v="0" actId="34807"/>
            <ac:spMkLst>
              <pc:docMk/>
              <pc:sldMasterMk cId="2209977519" sldId="2147483648"/>
              <pc:sldLayoutMk cId="3889236939" sldId="2147483657"/>
              <ac:spMk id="4" creationId="{00000000-0000-0000-0000-000000000000}"/>
            </ac:spMkLst>
          </pc:spChg>
        </pc:sldLayoutChg>
        <pc:sldLayoutChg chg="modSp">
          <pc:chgData name="" userId="" providerId="" clId="Web-{32FFF2E5-627C-4CFD-865E-90B407B1C175}" dt="2026-09-07T08:12:21.072" v="0" actId="34807"/>
          <pc:sldLayoutMkLst>
            <pc:docMk/>
            <pc:sldMasterMk cId="2209977519" sldId="2147483648"/>
            <pc:sldLayoutMk cId="3612223792" sldId="2147483659"/>
          </pc:sldLayoutMkLst>
          <pc:spChg chg="mod">
            <ac:chgData name="" userId="" providerId="" clId="Web-{32FFF2E5-627C-4CFD-865E-90B407B1C175}" dt="2026-09-07T08:12:21.072" v="0" actId="34807"/>
            <ac:spMkLst>
              <pc:docMk/>
              <pc:sldMasterMk cId="2209977519" sldId="2147483648"/>
              <pc:sldLayoutMk cId="3612223792" sldId="2147483659"/>
              <ac:spMk id="2" creationId="{00000000-0000-0000-0000-000000000000}"/>
            </ac:spMkLst>
          </pc:spChg>
          <pc:spChg chg="mod">
            <ac:chgData name="" userId="" providerId="" clId="Web-{32FFF2E5-627C-4CFD-865E-90B407B1C175}" dt="2026-09-07T08:12:21.072" v="0" actId="34807"/>
            <ac:spMkLst>
              <pc:docMk/>
              <pc:sldMasterMk cId="2209977519" sldId="2147483648"/>
              <pc:sldLayoutMk cId="3612223792" sldId="2147483659"/>
              <ac:spMk id="3" creationId="{00000000-0000-0000-0000-000000000000}"/>
            </ac:spMkLst>
          </pc:spChg>
        </pc:sldLayoutChg>
      </pc:sldMasterChg>
    </pc:docChg>
  </pc:docChgLst>
  <pc:docChgLst>
    <pc:chgData clId="Web-{BBAFA486-1CA4-4B9B-89EE-B7DBFFB39991}"/>
    <pc:docChg chg="addSld modSld">
      <pc:chgData name="" userId="" providerId="" clId="Web-{BBAFA486-1CA4-4B9B-89EE-B7DBFFB39991}" dt="2026-09-07T08:28:04.167" v="14" actId="34807"/>
      <pc:docMkLst>
        <pc:docMk/>
      </pc:docMkLst>
      <pc:sldChg chg="addSp delSp modSp mod setBg modNotesTx">
        <pc:chgData name="" userId="" providerId="" clId="Web-{BBAFA486-1CA4-4B9B-89EE-B7DBFFB39991}" dt="2026-09-07T08:28:04.167" v="14" actId="34807"/>
        <pc:sldMkLst>
          <pc:docMk/>
          <pc:sldMk cId="0" sldId="256"/>
        </pc:sldMkLst>
        <pc:spChg chg="del">
          <ac:chgData name="" userId="" providerId="" clId="Web-{BBAFA486-1CA4-4B9B-89EE-B7DBFFB39991}" dt="2026-09-07T08:18:28.846" v="2" actId="34807"/>
          <ac:spMkLst>
            <pc:docMk/>
            <pc:sldMk cId="0" sldId="256"/>
            <ac:spMk id="3" creationId="{94029B78-9A84-18AC-AF7D-D6E7992E7B7C}"/>
          </ac:spMkLst>
        </pc:spChg>
        <pc:spChg chg="add mod">
          <ac:chgData name="" userId="" providerId="" clId="Web-{BBAFA486-1CA4-4B9B-89EE-B7DBFFB39991}" dt="2026-09-07T08:25:58.771" v="12" actId="34807"/>
          <ac:spMkLst>
            <pc:docMk/>
            <pc:sldMk cId="0" sldId="256"/>
            <ac:spMk id="7" creationId="{C329745D-D139-A6EE-607A-5AE1CDB5016E}"/>
          </ac:spMkLst>
        </pc:spChg>
        <pc:spChg chg="add mod">
          <ac:chgData name="" userId="" providerId="" clId="Web-{BBAFA486-1CA4-4B9B-89EE-B7DBFFB39991}" dt="2026-09-07T08:18:58.816" v="3" actId="34807"/>
          <ac:spMkLst>
            <pc:docMk/>
            <pc:sldMk cId="0" sldId="256"/>
            <ac:spMk id="8" creationId="{D7425944-6251-31A1-89A5-8DECC39E4E1E}"/>
          </ac:spMkLst>
        </pc:spChg>
        <pc:spChg chg="add mod">
          <ac:chgData name="" userId="" providerId="" clId="Web-{BBAFA486-1CA4-4B9B-89EE-B7DBFFB39991}" dt="2026-09-07T08:18:58.816" v="3" actId="34807"/>
          <ac:spMkLst>
            <pc:docMk/>
            <pc:sldMk cId="0" sldId="256"/>
            <ac:spMk id="10" creationId="{07CC9835-ED97-F473-6EB5-C510C9C0AEBC}"/>
          </ac:spMkLst>
        </pc:spChg>
        <pc:spChg chg="add mod">
          <ac:chgData name="" userId="" providerId="" clId="Web-{BBAFA486-1CA4-4B9B-89EE-B7DBFFB39991}" dt="2026-09-07T08:18:58.816" v="3" actId="34807"/>
          <ac:spMkLst>
            <pc:docMk/>
            <pc:sldMk cId="0" sldId="256"/>
            <ac:spMk id="11" creationId="{3E7EC623-E66A-48F2-C918-22AE7C061BCB}"/>
          </ac:spMkLst>
        </pc:spChg>
        <pc:spChg chg="add del mod">
          <ac:chgData name="" userId="" providerId="" clId="Web-{BBAFA486-1CA4-4B9B-89EE-B7DBFFB39991}" dt="2026-09-07T08:28:04.167" v="14" actId="34807"/>
          <ac:spMkLst>
            <pc:docMk/>
            <pc:sldMk cId="0" sldId="256"/>
            <ac:spMk id="12" creationId="{2FBA962E-FDE7-DA12-5C90-AAAE5D8CC610}"/>
          </ac:spMkLst>
        </pc:spChg>
        <pc:spChg chg="add mod">
          <ac:chgData name="" userId="" providerId="" clId="Web-{BBAFA486-1CA4-4B9B-89EE-B7DBFFB39991}" dt="2026-09-07T08:18:58.816" v="3" actId="34807"/>
          <ac:spMkLst>
            <pc:docMk/>
            <pc:sldMk cId="0" sldId="256"/>
            <ac:spMk id="13" creationId="{3F837A07-126F-E4E6-F540-A4217E4DC04A}"/>
          </ac:spMkLst>
        </pc:spChg>
        <pc:spChg chg="del">
          <ac:chgData name="" userId="" providerId="" clId="Web-{BBAFA486-1CA4-4B9B-89EE-B7DBFFB39991}" dt="2026-09-07T08:28:04.167" v="14" actId="34807"/>
          <ac:spMkLst>
            <pc:docMk/>
            <pc:sldMk cId="0" sldId="256"/>
            <ac:spMk id="14" creationId="{250D4264-13AA-4AC9-CDF7-F1DE4A809873}"/>
          </ac:spMkLst>
        </pc:spChg>
        <pc:spChg chg="add del mod">
          <ac:chgData name="" userId="" providerId="" clId="Web-{BBAFA486-1CA4-4B9B-89EE-B7DBFFB39991}" dt="2026-09-07T08:28:04.167" v="14" actId="34807"/>
          <ac:spMkLst>
            <pc:docMk/>
            <pc:sldMk cId="0" sldId="256"/>
            <ac:spMk id="15" creationId="{79FDE26B-C579-4A25-A3CD-545A2F7BD46B}"/>
          </ac:spMkLst>
        </pc:spChg>
        <pc:spChg chg="add del mod">
          <ac:chgData name="" userId="" providerId="" clId="Web-{BBAFA486-1CA4-4B9B-89EE-B7DBFFB39991}" dt="2026-09-07T08:28:04.167" v="14" actId="34807"/>
          <ac:spMkLst>
            <pc:docMk/>
            <pc:sldMk cId="0" sldId="256"/>
            <ac:spMk id="16" creationId="{E6FEE29D-F38A-BFA9-40C9-D047C694190E}"/>
          </ac:spMkLst>
        </pc:spChg>
        <pc:spChg chg="add mod">
          <ac:chgData name="" userId="" providerId="" clId="Web-{BBAFA486-1CA4-4B9B-89EE-B7DBFFB39991}" dt="2026-09-07T08:18:58.816" v="3" actId="34807"/>
          <ac:spMkLst>
            <pc:docMk/>
            <pc:sldMk cId="0" sldId="256"/>
            <ac:spMk id="17" creationId="{E78C54CB-DD1F-9446-F9BA-7C5DA9558CB9}"/>
          </ac:spMkLst>
        </pc:spChg>
        <pc:spChg chg="add del mod">
          <ac:chgData name="" userId="" providerId="" clId="Web-{BBAFA486-1CA4-4B9B-89EE-B7DBFFB39991}" dt="2026-09-07T08:28:04.167" v="14" actId="34807"/>
          <ac:spMkLst>
            <pc:docMk/>
            <pc:sldMk cId="0" sldId="256"/>
            <ac:spMk id="18" creationId="{C2D2E452-7281-5D1C-6FDC-4765C69F6CAB}"/>
          </ac:spMkLst>
        </pc:spChg>
        <pc:spChg chg="add mod">
          <ac:chgData name="" userId="" providerId="" clId="Web-{BBAFA486-1CA4-4B9B-89EE-B7DBFFB39991}" dt="2026-09-07T08:28:04.167" v="14" actId="34807"/>
          <ac:spMkLst>
            <pc:docMk/>
            <pc:sldMk cId="0" sldId="256"/>
            <ac:spMk id="108" creationId="{9972D09A-77CF-C8F7-833B-E40062070387}"/>
          </ac:spMkLst>
        </pc:spChg>
        <pc:spChg chg="add mod">
          <ac:chgData name="" userId="" providerId="" clId="Web-{BBAFA486-1CA4-4B9B-89EE-B7DBFFB39991}" dt="2026-09-07T08:28:04.167" v="14" actId="34807"/>
          <ac:spMkLst>
            <pc:docMk/>
            <pc:sldMk cId="0" sldId="256"/>
            <ac:spMk id="110" creationId="{1B7174F3-E702-B78C-A93A-2F56BD633FB2}"/>
          </ac:spMkLst>
        </pc:spChg>
        <pc:spChg chg="add mod">
          <ac:chgData name="" userId="" providerId="" clId="Web-{BBAFA486-1CA4-4B9B-89EE-B7DBFFB39991}" dt="2026-09-07T08:28:04.167" v="14" actId="34807"/>
          <ac:spMkLst>
            <pc:docMk/>
            <pc:sldMk cId="0" sldId="256"/>
            <ac:spMk id="111" creationId="{0EF1AD1A-E10F-2A33-F5A7-53EC53410DCB}"/>
          </ac:spMkLst>
        </pc:spChg>
        <pc:spChg chg="add mod">
          <ac:chgData name="" userId="" providerId="" clId="Web-{BBAFA486-1CA4-4B9B-89EE-B7DBFFB39991}" dt="2026-09-07T08:28:04.167" v="14" actId="34807"/>
          <ac:spMkLst>
            <pc:docMk/>
            <pc:sldMk cId="0" sldId="256"/>
            <ac:spMk id="112" creationId="{801FF1A5-8468-4840-1C06-EF3C7C21769C}"/>
          </ac:spMkLst>
        </pc:spChg>
        <pc:spChg chg="add mod">
          <ac:chgData name="" userId="" providerId="" clId="Web-{BBAFA486-1CA4-4B9B-89EE-B7DBFFB39991}" dt="2026-09-07T08:28:04.167" v="14" actId="34807"/>
          <ac:spMkLst>
            <pc:docMk/>
            <pc:sldMk cId="0" sldId="256"/>
            <ac:spMk id="116" creationId="{11C247A2-0398-2C64-9385-9C0DCBD61D04}"/>
          </ac:spMkLst>
        </pc:spChg>
        <pc:picChg chg="add">
          <ac:chgData name="" userId="" providerId="" clId="Web-{BBAFA486-1CA4-4B9B-89EE-B7DBFFB39991}" dt="2026-09-07T08:18:28.846" v="2" actId="34807"/>
          <ac:picMkLst>
            <pc:docMk/>
            <pc:sldMk cId="0" sldId="256"/>
            <ac:picMk id="6" creationId="{16BEF8E4-400D-E59B-530A-C62B91901B2A}"/>
          </ac:picMkLst>
        </pc:picChg>
      </pc:sldChg>
      <pc:sldChg chg="addSp delSp modSp add mod setBg modNotesTx">
        <pc:chgData name="" userId="" providerId="" clId="Web-{BBAFA486-1CA4-4B9B-89EE-B7DBFFB39991}" dt="2026-09-07T08:28:04.167" v="14" actId="34807"/>
        <pc:sldMkLst>
          <pc:docMk/>
          <pc:sldMk cId="219099293" sldId="457"/>
        </pc:sldMkLst>
        <pc:spChg chg="add mod">
          <ac:chgData name="" userId="" providerId="" clId="Web-{BBAFA486-1CA4-4B9B-89EE-B7DBFFB39991}" dt="2026-09-07T08:19:33.536" v="4" actId="34807"/>
          <ac:spMkLst>
            <pc:docMk/>
            <pc:sldMk cId="219099293" sldId="457"/>
            <ac:spMk id="20" creationId="{67CECFFF-AB63-7883-A8EA-B9E9ECCC6309}"/>
          </ac:spMkLst>
        </pc:spChg>
        <pc:spChg chg="add del mod">
          <ac:chgData name="" userId="" providerId="" clId="Web-{BBAFA486-1CA4-4B9B-89EE-B7DBFFB39991}" dt="2026-09-07T08:25:58.771" v="12" actId="34807"/>
          <ac:spMkLst>
            <pc:docMk/>
            <pc:sldMk cId="219099293" sldId="457"/>
            <ac:spMk id="21" creationId="{59215E12-D0A2-3626-E030-729967FE281F}"/>
          </ac:spMkLst>
        </pc:spChg>
        <pc:spChg chg="add mod">
          <ac:chgData name="" userId="" providerId="" clId="Web-{BBAFA486-1CA4-4B9B-89EE-B7DBFFB39991}" dt="2026-09-07T08:25:58.771" v="12" actId="34807"/>
          <ac:spMkLst>
            <pc:docMk/>
            <pc:sldMk cId="219099293" sldId="457"/>
            <ac:spMk id="91" creationId="{35004EF0-0C88-DF01-7E88-7725018CE51D}"/>
          </ac:spMkLst>
        </pc:spChg>
        <pc:spChg chg="add mod">
          <ac:chgData name="" userId="" providerId="" clId="Web-{BBAFA486-1CA4-4B9B-89EE-B7DBFFB39991}" dt="2026-09-07T08:25:58.771" v="12" actId="34807"/>
          <ac:spMkLst>
            <pc:docMk/>
            <pc:sldMk cId="219099293" sldId="457"/>
            <ac:spMk id="92" creationId="{3043FB35-A0E8-4D91-A383-B6540BA67CF6}"/>
          </ac:spMkLst>
        </pc:spChg>
        <pc:spChg chg="add mod">
          <ac:chgData name="" userId="" providerId="" clId="Web-{BBAFA486-1CA4-4B9B-89EE-B7DBFFB39991}" dt="2026-09-07T08:25:58.771" v="12" actId="34807"/>
          <ac:spMkLst>
            <pc:docMk/>
            <pc:sldMk cId="219099293" sldId="457"/>
            <ac:spMk id="93" creationId="{9C87228E-47DD-8B03-FEA7-B66003DA1649}"/>
          </ac:spMkLst>
        </pc:spChg>
        <pc:spChg chg="add mod">
          <ac:chgData name="" userId="" providerId="" clId="Web-{BBAFA486-1CA4-4B9B-89EE-B7DBFFB39991}" dt="2026-09-07T08:25:58.771" v="12" actId="34807"/>
          <ac:spMkLst>
            <pc:docMk/>
            <pc:sldMk cId="219099293" sldId="457"/>
            <ac:spMk id="94" creationId="{9A8E3DC7-3C66-7967-D192-E2D60A2B34F6}"/>
          </ac:spMkLst>
        </pc:spChg>
        <pc:spChg chg="add mod">
          <ac:chgData name="" userId="" providerId="" clId="Web-{BBAFA486-1CA4-4B9B-89EE-B7DBFFB39991}" dt="2026-09-07T08:25:58.771" v="12" actId="34807"/>
          <ac:spMkLst>
            <pc:docMk/>
            <pc:sldMk cId="219099293" sldId="457"/>
            <ac:spMk id="95" creationId="{C3475B5D-15EA-8A46-A538-4BFE50860723}"/>
          </ac:spMkLst>
        </pc:spChg>
        <pc:spChg chg="add mod">
          <ac:chgData name="" userId="" providerId="" clId="Web-{BBAFA486-1CA4-4B9B-89EE-B7DBFFB39991}" dt="2026-09-07T08:25:58.771" v="12" actId="34807"/>
          <ac:spMkLst>
            <pc:docMk/>
            <pc:sldMk cId="219099293" sldId="457"/>
            <ac:spMk id="96" creationId="{103E8FB4-BE49-1246-69E4-5A61A708A2EC}"/>
          </ac:spMkLst>
        </pc:spChg>
        <pc:spChg chg="add mod">
          <ac:chgData name="" userId="" providerId="" clId="Web-{BBAFA486-1CA4-4B9B-89EE-B7DBFFB39991}" dt="2026-09-07T08:25:58.771" v="12" actId="34807"/>
          <ac:spMkLst>
            <pc:docMk/>
            <pc:sldMk cId="219099293" sldId="457"/>
            <ac:spMk id="97" creationId="{4E512C0F-67AC-F382-4DAD-D683AEB92A2F}"/>
          </ac:spMkLst>
        </pc:spChg>
        <pc:spChg chg="add mod">
          <ac:chgData name="" userId="" providerId="" clId="Web-{BBAFA486-1CA4-4B9B-89EE-B7DBFFB39991}" dt="2026-09-07T08:28:04.167" v="14" actId="34807"/>
          <ac:spMkLst>
            <pc:docMk/>
            <pc:sldMk cId="219099293" sldId="457"/>
            <ac:spMk id="117" creationId="{8F0372D2-3268-13F7-4F29-98872D525867}"/>
          </ac:spMkLst>
        </pc:spChg>
        <pc:graphicFrameChg chg="add del mod">
          <ac:chgData name="" userId="" providerId="" clId="Web-{BBAFA486-1CA4-4B9B-89EE-B7DBFFB39991}" dt="2026-09-07T08:25:58.771" v="12" actId="34807"/>
          <ac:graphicFrameMkLst>
            <pc:docMk/>
            <pc:sldMk cId="219099293" sldId="457"/>
            <ac:graphicFrameMk id="5" creationId="{7B4B745C-EBFB-45FA-9B40-3148C7A5EAEB}"/>
          </ac:graphicFrameMkLst>
        </pc:graphicFrameChg>
        <pc:graphicFrameChg chg="add mod">
          <ac:chgData name="" userId="" providerId="" clId="Web-{BBAFA486-1CA4-4B9B-89EE-B7DBFFB39991}" dt="2026-09-07T08:25:58.771" v="12" actId="34807"/>
          <ac:graphicFrameMkLst>
            <pc:docMk/>
            <pc:sldMk cId="219099293" sldId="457"/>
            <ac:graphicFrameMk id="11" creationId="{E8126E27-1DCC-41EA-9A4C-649B6F6A5109}"/>
          </ac:graphicFrameMkLst>
        </pc:graphicFrameChg>
      </pc:sldChg>
      <pc:sldChg chg="addSp modSp add mod setBg modNotesTx">
        <pc:chgData name="" userId="" providerId="" clId="Web-{BBAFA486-1CA4-4B9B-89EE-B7DBFFB39991}" dt="2026-09-07T08:20:35.555" v="6" actId="34807"/>
        <pc:sldMkLst>
          <pc:docMk/>
          <pc:sldMk cId="2587087713" sldId="659"/>
        </pc:sldMkLst>
        <pc:spChg chg="add mod">
          <ac:chgData name="" userId="" providerId="" clId="Web-{BBAFA486-1CA4-4B9B-89EE-B7DBFFB39991}" dt="2026-09-07T08:20:35.555" v="6" actId="34807"/>
          <ac:spMkLst>
            <pc:docMk/>
            <pc:sldMk cId="2587087713" sldId="659"/>
            <ac:spMk id="22" creationId="{D0264B91-D92D-A579-071A-509981B71AB1}"/>
          </ac:spMkLst>
        </pc:spChg>
        <pc:spChg chg="add mod">
          <ac:chgData name="" userId="" providerId="" clId="Web-{BBAFA486-1CA4-4B9B-89EE-B7DBFFB39991}" dt="2026-09-07T08:20:35.555" v="6" actId="34807"/>
          <ac:spMkLst>
            <pc:docMk/>
            <pc:sldMk cId="2587087713" sldId="659"/>
            <ac:spMk id="24" creationId="{283406E7-1740-9375-8CF4-D0C2FA4AD176}"/>
          </ac:spMkLst>
        </pc:spChg>
        <pc:spChg chg="add mod">
          <ac:chgData name="" userId="" providerId="" clId="Web-{BBAFA486-1CA4-4B9B-89EE-B7DBFFB39991}" dt="2026-09-07T08:20:35.555" v="6" actId="34807"/>
          <ac:spMkLst>
            <pc:docMk/>
            <pc:sldMk cId="2587087713" sldId="659"/>
            <ac:spMk id="27" creationId="{D5C1D6B6-5FE4-23FD-7F42-A92C1FA04A49}"/>
          </ac:spMkLst>
        </pc:spChg>
        <pc:spChg chg="add mod">
          <ac:chgData name="" userId="" providerId="" clId="Web-{BBAFA486-1CA4-4B9B-89EE-B7DBFFB39991}" dt="2026-09-07T08:20:35.555" v="6" actId="34807"/>
          <ac:spMkLst>
            <pc:docMk/>
            <pc:sldMk cId="2587087713" sldId="659"/>
            <ac:spMk id="29" creationId="{BD5863A8-7C25-9912-0803-99680706399B}"/>
          </ac:spMkLst>
        </pc:spChg>
        <pc:spChg chg="add mod">
          <ac:chgData name="" userId="" providerId="" clId="Web-{BBAFA486-1CA4-4B9B-89EE-B7DBFFB39991}" dt="2026-09-07T08:20:35.555" v="6" actId="34807"/>
          <ac:spMkLst>
            <pc:docMk/>
            <pc:sldMk cId="2587087713" sldId="659"/>
            <ac:spMk id="31" creationId="{DA0B3639-4095-2671-1055-4E85BA43C4BC}"/>
          </ac:spMkLst>
        </pc:spChg>
        <pc:spChg chg="add mod">
          <ac:chgData name="" userId="" providerId="" clId="Web-{BBAFA486-1CA4-4B9B-89EE-B7DBFFB39991}" dt="2026-09-07T08:20:35.555" v="6" actId="34807"/>
          <ac:spMkLst>
            <pc:docMk/>
            <pc:sldMk cId="2587087713" sldId="659"/>
            <ac:spMk id="36" creationId="{36F0A601-F324-5360-1DC9-1007E2B60EC7}"/>
          </ac:spMkLst>
        </pc:spChg>
        <pc:spChg chg="add mod">
          <ac:chgData name="" userId="" providerId="" clId="Web-{BBAFA486-1CA4-4B9B-89EE-B7DBFFB39991}" dt="2026-09-07T08:20:35.555" v="6" actId="34807"/>
          <ac:spMkLst>
            <pc:docMk/>
            <pc:sldMk cId="2587087713" sldId="659"/>
            <ac:spMk id="38" creationId="{5AE73527-0CC0-564F-9C19-0FD2ECCC5DFB}"/>
          </ac:spMkLst>
        </pc:spChg>
        <pc:spChg chg="add mod">
          <ac:chgData name="" userId="" providerId="" clId="Web-{BBAFA486-1CA4-4B9B-89EE-B7DBFFB39991}" dt="2026-09-07T08:20:35.555" v="6" actId="34807"/>
          <ac:spMkLst>
            <pc:docMk/>
            <pc:sldMk cId="2587087713" sldId="659"/>
            <ac:spMk id="40" creationId="{49E633BB-DF6E-677D-27C9-752FCDFF998E}"/>
          </ac:spMkLst>
        </pc:spChg>
        <pc:spChg chg="add mod">
          <ac:chgData name="" userId="" providerId="" clId="Web-{BBAFA486-1CA4-4B9B-89EE-B7DBFFB39991}" dt="2026-09-07T08:20:35.555" v="6" actId="34807"/>
          <ac:spMkLst>
            <pc:docMk/>
            <pc:sldMk cId="2587087713" sldId="659"/>
            <ac:spMk id="43" creationId="{8DAAF63C-38B6-EDF6-D036-604B6EE0FA2E}"/>
          </ac:spMkLst>
        </pc:spChg>
        <pc:spChg chg="add mod">
          <ac:chgData name="" userId="" providerId="" clId="Web-{BBAFA486-1CA4-4B9B-89EE-B7DBFFB39991}" dt="2026-09-07T08:20:35.555" v="6" actId="34807"/>
          <ac:spMkLst>
            <pc:docMk/>
            <pc:sldMk cId="2587087713" sldId="659"/>
            <ac:spMk id="44" creationId="{3DE0FD4A-62E7-D182-3919-4FC04C4ACF7B}"/>
          </ac:spMkLst>
        </pc:spChg>
      </pc:sldChg>
      <pc:sldChg chg="addSp delSp modSp add mod setBg modNotesTx">
        <pc:chgData name="" userId="" providerId="" clId="Web-{BBAFA486-1CA4-4B9B-89EE-B7DBFFB39991}" dt="2026-09-07T08:28:04.167" v="14" actId="34807"/>
        <pc:sldMkLst>
          <pc:docMk/>
          <pc:sldMk cId="2103217996" sldId="862"/>
        </pc:sldMkLst>
        <pc:spChg chg="add mod">
          <ac:chgData name="" userId="" providerId="" clId="Web-{BBAFA486-1CA4-4B9B-89EE-B7DBFFB39991}" dt="2026-09-07T08:21:15.681" v="7" actId="34807"/>
          <ac:spMkLst>
            <pc:docMk/>
            <pc:sldMk cId="2103217996" sldId="862"/>
            <ac:spMk id="47" creationId="{71129A21-471B-C62C-7BA7-DFCBB55DF64F}"/>
          </ac:spMkLst>
        </pc:spChg>
        <pc:spChg chg="add mod">
          <ac:chgData name="" userId="" providerId="" clId="Web-{BBAFA486-1CA4-4B9B-89EE-B7DBFFB39991}" dt="2026-09-07T08:25:58.771" v="12" actId="34807"/>
          <ac:spMkLst>
            <pc:docMk/>
            <pc:sldMk cId="2103217996" sldId="862"/>
            <ac:spMk id="48" creationId="{A162FE71-EA05-7264-69AF-71B5E5DD0ED7}"/>
          </ac:spMkLst>
        </pc:spChg>
        <pc:spChg chg="add del mod">
          <ac:chgData name="" userId="" providerId="" clId="Web-{BBAFA486-1CA4-4B9B-89EE-B7DBFFB39991}" dt="2026-09-07T08:28:04.167" v="14" actId="34807"/>
          <ac:spMkLst>
            <pc:docMk/>
            <pc:sldMk cId="2103217996" sldId="862"/>
            <ac:spMk id="49" creationId="{D5206123-F409-26C8-55C9-7B6220E65BB2}"/>
          </ac:spMkLst>
        </pc:spChg>
        <pc:spChg chg="add mod">
          <ac:chgData name="" userId="" providerId="" clId="Web-{BBAFA486-1CA4-4B9B-89EE-B7DBFFB39991}" dt="2026-09-07T08:21:15.681" v="7" actId="34807"/>
          <ac:spMkLst>
            <pc:docMk/>
            <pc:sldMk cId="2103217996" sldId="862"/>
            <ac:spMk id="51" creationId="{235016B8-6991-5F3D-3F08-10C52BAECA5E}"/>
          </ac:spMkLst>
        </pc:spChg>
        <pc:spChg chg="add mod">
          <ac:chgData name="" userId="" providerId="" clId="Web-{BBAFA486-1CA4-4B9B-89EE-B7DBFFB39991}" dt="2026-09-07T08:21:15.681" v="7" actId="34807"/>
          <ac:spMkLst>
            <pc:docMk/>
            <pc:sldMk cId="2103217996" sldId="862"/>
            <ac:spMk id="52" creationId="{640C0D7B-675D-77A9-92CC-27D96581EDD9}"/>
          </ac:spMkLst>
        </pc:spChg>
        <pc:spChg chg="add mod">
          <ac:chgData name="" userId="" providerId="" clId="Web-{BBAFA486-1CA4-4B9B-89EE-B7DBFFB39991}" dt="2026-09-07T08:28:04.167" v="14" actId="34807"/>
          <ac:spMkLst>
            <pc:docMk/>
            <pc:sldMk cId="2103217996" sldId="862"/>
            <ac:spMk id="119" creationId="{EB5D9B19-E12F-4641-FFDF-6D493439A8BE}"/>
          </ac:spMkLst>
        </pc:spChg>
        <pc:graphicFrameChg chg="add mod">
          <ac:chgData name="" userId="" providerId="" clId="Web-{BBAFA486-1CA4-4B9B-89EE-B7DBFFB39991}" dt="2026-09-07T08:23:12.967" v="10" actId="34807"/>
          <ac:graphicFrameMkLst>
            <pc:docMk/>
            <pc:sldMk cId="2103217996" sldId="862"/>
            <ac:graphicFrameMk id="7" creationId="{01EA28F5-523D-7113-75F5-9AAF0845F7A0}"/>
          </ac:graphicFrameMkLst>
        </pc:graphicFrameChg>
      </pc:sldChg>
      <pc:sldChg chg="addSp modSp add mod setBg modNotesTx">
        <pc:chgData name="" userId="" providerId="" clId="Web-{BBAFA486-1CA4-4B9B-89EE-B7DBFFB39991}" dt="2026-09-07T08:22:09.512" v="8" actId="34807"/>
        <pc:sldMkLst>
          <pc:docMk/>
          <pc:sldMk cId="1857000748" sldId="1066"/>
        </pc:sldMkLst>
        <pc:spChg chg="add mod">
          <ac:chgData name="" userId="" providerId="" clId="Web-{BBAFA486-1CA4-4B9B-89EE-B7DBFFB39991}" dt="2026-09-07T08:22:09.512" v="8" actId="34807"/>
          <ac:spMkLst>
            <pc:docMk/>
            <pc:sldMk cId="1857000748" sldId="1066"/>
            <ac:spMk id="53" creationId="{539A7D5C-87C5-9E5F-5D0A-D295DCFE9B85}"/>
          </ac:spMkLst>
        </pc:spChg>
        <pc:spChg chg="add mod">
          <ac:chgData name="" userId="" providerId="" clId="Web-{BBAFA486-1CA4-4B9B-89EE-B7DBFFB39991}" dt="2026-09-07T08:22:09.512" v="8" actId="34807"/>
          <ac:spMkLst>
            <pc:docMk/>
            <pc:sldMk cId="1857000748" sldId="1066"/>
            <ac:spMk id="55" creationId="{4D73630C-3327-09AF-70EA-83D4A313A278}"/>
          </ac:spMkLst>
        </pc:spChg>
        <pc:spChg chg="add mod">
          <ac:chgData name="" userId="" providerId="" clId="Web-{BBAFA486-1CA4-4B9B-89EE-B7DBFFB39991}" dt="2026-09-07T08:22:09.512" v="8" actId="34807"/>
          <ac:spMkLst>
            <pc:docMk/>
            <pc:sldMk cId="1857000748" sldId="1066"/>
            <ac:spMk id="57" creationId="{9E0796FF-4BC9-18D5-721D-95F3B81F1B75}"/>
          </ac:spMkLst>
        </pc:spChg>
        <pc:spChg chg="add mod">
          <ac:chgData name="" userId="" providerId="" clId="Web-{BBAFA486-1CA4-4B9B-89EE-B7DBFFB39991}" dt="2026-09-07T08:22:09.512" v="8" actId="34807"/>
          <ac:spMkLst>
            <pc:docMk/>
            <pc:sldMk cId="1857000748" sldId="1066"/>
            <ac:spMk id="59" creationId="{94C0BF90-3228-C2B1-993D-90669F1D8910}"/>
          </ac:spMkLst>
        </pc:spChg>
        <pc:spChg chg="add mod">
          <ac:chgData name="" userId="" providerId="" clId="Web-{BBAFA486-1CA4-4B9B-89EE-B7DBFFB39991}" dt="2026-09-07T08:22:09.512" v="8" actId="34807"/>
          <ac:spMkLst>
            <pc:docMk/>
            <pc:sldMk cId="1857000748" sldId="1066"/>
            <ac:spMk id="60" creationId="{B0C4D913-9571-C2DA-68C0-FBB0F4C3CC7B}"/>
          </ac:spMkLst>
        </pc:spChg>
        <pc:spChg chg="add mod">
          <ac:chgData name="" userId="" providerId="" clId="Web-{BBAFA486-1CA4-4B9B-89EE-B7DBFFB39991}" dt="2026-09-07T08:22:09.512" v="8" actId="34807"/>
          <ac:spMkLst>
            <pc:docMk/>
            <pc:sldMk cId="1857000748" sldId="1066"/>
            <ac:spMk id="61" creationId="{3F922CA7-F937-9F8B-2BA0-77CD507C49AB}"/>
          </ac:spMkLst>
        </pc:spChg>
        <pc:spChg chg="add mod">
          <ac:chgData name="" userId="" providerId="" clId="Web-{BBAFA486-1CA4-4B9B-89EE-B7DBFFB39991}" dt="2026-09-07T08:22:09.512" v="8" actId="34807"/>
          <ac:spMkLst>
            <pc:docMk/>
            <pc:sldMk cId="1857000748" sldId="1066"/>
            <ac:spMk id="63" creationId="{DAB57334-3CA6-C114-CCE7-8B77AE1BA4D8}"/>
          </ac:spMkLst>
        </pc:spChg>
        <pc:spChg chg="add mod">
          <ac:chgData name="" userId="" providerId="" clId="Web-{BBAFA486-1CA4-4B9B-89EE-B7DBFFB39991}" dt="2026-09-07T08:22:09.512" v="8" actId="34807"/>
          <ac:spMkLst>
            <pc:docMk/>
            <pc:sldMk cId="1857000748" sldId="1066"/>
            <ac:spMk id="65" creationId="{9E5BCE48-E6DA-A10D-F547-C50EEA719845}"/>
          </ac:spMkLst>
        </pc:spChg>
        <pc:spChg chg="add mod">
          <ac:chgData name="" userId="" providerId="" clId="Web-{BBAFA486-1CA4-4B9B-89EE-B7DBFFB39991}" dt="2026-09-07T08:22:09.512" v="8" actId="34807"/>
          <ac:spMkLst>
            <pc:docMk/>
            <pc:sldMk cId="1857000748" sldId="1066"/>
            <ac:spMk id="66" creationId="{61ABD002-7DA3-FC79-E685-E52B23AB995F}"/>
          </ac:spMkLst>
        </pc:spChg>
        <pc:spChg chg="add mod">
          <ac:chgData name="" userId="" providerId="" clId="Web-{BBAFA486-1CA4-4B9B-89EE-B7DBFFB39991}" dt="2026-09-07T08:22:09.512" v="8" actId="34807"/>
          <ac:spMkLst>
            <pc:docMk/>
            <pc:sldMk cId="1857000748" sldId="1066"/>
            <ac:spMk id="70" creationId="{EAFA9B45-993A-E1D5-8F1D-041649CDA931}"/>
          </ac:spMkLst>
        </pc:spChg>
      </pc:sldChg>
      <pc:sldChg chg="addSp delSp modSp add mod setBg modNotesTx">
        <pc:chgData name="" userId="" providerId="" clId="Web-{BBAFA486-1CA4-4B9B-89EE-B7DBFFB39991}" dt="2026-09-07T08:28:04.167" v="14" actId="34807"/>
        <pc:sldMkLst>
          <pc:docMk/>
          <pc:sldMk cId="3580341347" sldId="1271"/>
        </pc:sldMkLst>
        <pc:spChg chg="add mod">
          <ac:chgData name="" userId="" providerId="" clId="Web-{BBAFA486-1CA4-4B9B-89EE-B7DBFFB39991}" dt="2026-09-07T08:22:51.826" v="9" actId="34807"/>
          <ac:spMkLst>
            <pc:docMk/>
            <pc:sldMk cId="3580341347" sldId="1271"/>
            <ac:spMk id="75" creationId="{73BAA676-ECD1-3373-084D-099ED4F82434}"/>
          </ac:spMkLst>
        </pc:spChg>
        <pc:spChg chg="add mod">
          <ac:chgData name="" userId="" providerId="" clId="Web-{BBAFA486-1CA4-4B9B-89EE-B7DBFFB39991}" dt="2026-09-07T08:22:51.826" v="9" actId="34807"/>
          <ac:spMkLst>
            <pc:docMk/>
            <pc:sldMk cId="3580341347" sldId="1271"/>
            <ac:spMk id="76" creationId="{01E2E124-83B6-533C-FD29-0CC0B400C4AA}"/>
          </ac:spMkLst>
        </pc:spChg>
        <pc:spChg chg="add mod">
          <ac:chgData name="" userId="" providerId="" clId="Web-{BBAFA486-1CA4-4B9B-89EE-B7DBFFB39991}" dt="2026-09-07T08:22:51.826" v="9" actId="34807"/>
          <ac:spMkLst>
            <pc:docMk/>
            <pc:sldMk cId="3580341347" sldId="1271"/>
            <ac:spMk id="78" creationId="{F788EF29-F259-220E-219E-F18B705B51E3}"/>
          </ac:spMkLst>
        </pc:spChg>
        <pc:spChg chg="add mod">
          <ac:chgData name="" userId="" providerId="" clId="Web-{BBAFA486-1CA4-4B9B-89EE-B7DBFFB39991}" dt="2026-09-07T08:22:51.826" v="9" actId="34807"/>
          <ac:spMkLst>
            <pc:docMk/>
            <pc:sldMk cId="3580341347" sldId="1271"/>
            <ac:spMk id="79" creationId="{6E0F7F81-619B-D9E4-2A53-5A1B51C70681}"/>
          </ac:spMkLst>
        </pc:spChg>
        <pc:spChg chg="add mod">
          <ac:chgData name="" userId="" providerId="" clId="Web-{BBAFA486-1CA4-4B9B-89EE-B7DBFFB39991}" dt="2026-09-07T08:22:51.826" v="9" actId="34807"/>
          <ac:spMkLst>
            <pc:docMk/>
            <pc:sldMk cId="3580341347" sldId="1271"/>
            <ac:spMk id="80" creationId="{2573AADE-CA9A-6DAE-929D-D8289F5BF42A}"/>
          </ac:spMkLst>
        </pc:spChg>
        <pc:spChg chg="add del mod">
          <ac:chgData name="" userId="" providerId="" clId="Web-{BBAFA486-1CA4-4B9B-89EE-B7DBFFB39991}" dt="2026-09-07T08:28:04.167" v="14" actId="34807"/>
          <ac:spMkLst>
            <pc:docMk/>
            <pc:sldMk cId="3580341347" sldId="1271"/>
            <ac:spMk id="81" creationId="{B125686F-E46D-4E5D-44BA-23482CE10953}"/>
          </ac:spMkLst>
        </pc:spChg>
        <pc:spChg chg="add del mod">
          <ac:chgData name="" userId="" providerId="" clId="Web-{BBAFA486-1CA4-4B9B-89EE-B7DBFFB39991}" dt="2026-09-07T08:28:04.167" v="14" actId="34807"/>
          <ac:spMkLst>
            <pc:docMk/>
            <pc:sldMk cId="3580341347" sldId="1271"/>
            <ac:spMk id="82" creationId="{7C2F9219-1B50-0536-A65C-00B51C4BE81F}"/>
          </ac:spMkLst>
        </pc:spChg>
        <pc:spChg chg="del mod">
          <ac:chgData name="" userId="" providerId="" clId="Web-{BBAFA486-1CA4-4B9B-89EE-B7DBFFB39991}" dt="2026-09-07T08:28:04.167" v="14" actId="34807"/>
          <ac:spMkLst>
            <pc:docMk/>
            <pc:sldMk cId="3580341347" sldId="1271"/>
            <ac:spMk id="83" creationId="{50074F07-1F18-89E7-66FE-83E83FB7E9D3}"/>
          </ac:spMkLst>
        </pc:spChg>
        <pc:spChg chg="add del mod">
          <ac:chgData name="" userId="" providerId="" clId="Web-{BBAFA486-1CA4-4B9B-89EE-B7DBFFB39991}" dt="2026-09-07T08:28:04.167" v="14" actId="34807"/>
          <ac:spMkLst>
            <pc:docMk/>
            <pc:sldMk cId="3580341347" sldId="1271"/>
            <ac:spMk id="84" creationId="{4C8B410D-D65C-39C5-1CB6-74A6C07F8B1B}"/>
          </ac:spMkLst>
        </pc:spChg>
        <pc:spChg chg="add mod">
          <ac:chgData name="" userId="" providerId="" clId="Web-{BBAFA486-1CA4-4B9B-89EE-B7DBFFB39991}" dt="2026-09-07T08:22:51.826" v="9" actId="34807"/>
          <ac:spMkLst>
            <pc:docMk/>
            <pc:sldMk cId="3580341347" sldId="1271"/>
            <ac:spMk id="85" creationId="{14BFDF9A-4F29-28B3-49A7-2F21586E6F8B}"/>
          </ac:spMkLst>
        </pc:spChg>
        <pc:spChg chg="add mod">
          <ac:chgData name="" userId="" providerId="" clId="Web-{BBAFA486-1CA4-4B9B-89EE-B7DBFFB39991}" dt="2026-09-07T08:22:51.826" v="9" actId="34807"/>
          <ac:spMkLst>
            <pc:docMk/>
            <pc:sldMk cId="3580341347" sldId="1271"/>
            <ac:spMk id="86" creationId="{DDCEE2E0-E482-9A5B-E4ED-DB774EAAD66D}"/>
          </ac:spMkLst>
        </pc:spChg>
        <pc:spChg chg="add mod">
          <ac:chgData name="" userId="" providerId="" clId="Web-{BBAFA486-1CA4-4B9B-89EE-B7DBFFB39991}" dt="2026-09-07T08:28:04.167" v="14" actId="34807"/>
          <ac:spMkLst>
            <pc:docMk/>
            <pc:sldMk cId="3580341347" sldId="1271"/>
            <ac:spMk id="124" creationId="{6BA7348E-25CF-F8B6-6C48-4BCBE719088B}"/>
          </ac:spMkLst>
        </pc:spChg>
        <pc:spChg chg="add mod">
          <ac:chgData name="" userId="" providerId="" clId="Web-{BBAFA486-1CA4-4B9B-89EE-B7DBFFB39991}" dt="2026-09-07T08:28:04.167" v="14" actId="34807"/>
          <ac:spMkLst>
            <pc:docMk/>
            <pc:sldMk cId="3580341347" sldId="1271"/>
            <ac:spMk id="125" creationId="{27961227-BCAA-2991-E91D-C2C65F79F359}"/>
          </ac:spMkLst>
        </pc:spChg>
        <pc:spChg chg="add mod">
          <ac:chgData name="" userId="" providerId="" clId="Web-{BBAFA486-1CA4-4B9B-89EE-B7DBFFB39991}" dt="2026-09-07T08:28:04.167" v="14" actId="34807"/>
          <ac:spMkLst>
            <pc:docMk/>
            <pc:sldMk cId="3580341347" sldId="1271"/>
            <ac:spMk id="126" creationId="{043E1B3C-94F5-5677-17D4-65231E1E1C0F}"/>
          </ac:spMkLst>
        </pc:spChg>
        <pc:spChg chg="add mod">
          <ac:chgData name="" userId="" providerId="" clId="Web-{BBAFA486-1CA4-4B9B-89EE-B7DBFFB39991}" dt="2026-09-07T08:28:04.167" v="14" actId="34807"/>
          <ac:spMkLst>
            <pc:docMk/>
            <pc:sldMk cId="3580341347" sldId="1271"/>
            <ac:spMk id="127" creationId="{B04DF2AB-AAB9-9DD1-F39B-0FBAB8C7D494}"/>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Failed Power Automate flows reported</c:v>
                </c:pt>
              </c:strCache>
            </c:strRef>
          </c:tx>
          <c:spPr>
            <a:solidFill>
              <a:schemeClr val="accent1"/>
            </a:solidFill>
            <a:ln>
              <a:noFill/>
            </a:ln>
            <a:effectLst/>
          </c:spPr>
          <c:invertIfNegative val="0"/>
          <c:cat>
            <c:strRef>
              <c:f>Sheet1!$A$2:$A$2</c:f>
              <c:strCache>
                <c:ptCount val="3"/>
                <c:pt idx="0">
                  <c:v>Jun</c:v>
                </c:pt>
                <c:pt idx="1">
                  <c:v>Jul</c:v>
                </c:pt>
                <c:pt idx="2">
                  <c:v>Aug</c:v>
                </c:pt>
              </c:strCache>
            </c:strRef>
          </c:cat>
          <c:val>
            <c:numRef>
              <c:f>Sheet1!$B$2:$B$2</c:f>
              <c:numCache>
                <c:formatCode>General</c:formatCode>
                <c:ptCount val="3"/>
                <c:pt idx="0">
                  <c:v>3</c:v>
                </c:pt>
                <c:pt idx="1">
                  <c:v>2</c:v>
                </c:pt>
                <c:pt idx="2">
                  <c:v>10</c:v>
                </c:pt>
              </c:numCache>
            </c:numRef>
          </c:val>
          <c:extLst>
            <c:ext xmlns:c16="http://schemas.microsoft.com/office/drawing/2014/chart" uri="{C3380CC4-5D6E-409C-BE32-E72D297353CC}">
              <c16:uniqueId val="{00000000-565A-4281-A5D6-70666713828F}"/>
            </c:ext>
          </c:extLst>
        </c:ser>
        <c:dLbls>
          <c:showLegendKey val="0"/>
          <c:showVal val="0"/>
          <c:showCatName val="0"/>
          <c:showSerName val="0"/>
          <c:showPercent val="0"/>
          <c:showBubbleSize val="0"/>
        </c:dLbls>
        <c:gapWidth val="219"/>
        <c:overlap val="-27"/>
        <c:axId val="378767984"/>
        <c:axId val="378768944"/>
      </c:barChart>
      <c:catAx>
        <c:axId val="37876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8944"/>
        <c:crosses val="autoZero"/>
        <c:auto val="1"/>
        <c:lblAlgn val="ctr"/>
        <c:lblOffset val="100"/>
        <c:noMultiLvlLbl val="0"/>
      </c:catAx>
      <c:valAx>
        <c:axId val="37876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DBCB75-5EBD-4A23-8C3B-936F755AF848}" type="datetimeFigureOut">
              <a:t>07-Sep-26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57F2E-E79B-4E78-816F-E8A834FA38A6}" type="slidenum">
              <a:t>‹#›</a:t>
            </a:fld>
            <a:endParaRPr lang="en-US"/>
          </a:p>
        </p:txBody>
      </p:sp>
    </p:spTree>
    <p:extLst>
      <p:ext uri="{BB962C8B-B14F-4D97-AF65-F5344CB8AC3E}">
        <p14:creationId xmlns:p14="http://schemas.microsoft.com/office/powerpoint/2010/main" val="1427503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Quarter at a glance (1 June - 31 August 2026, data through 7 September).
How the numbers were derived:
- 11 open items / 5 high priority: Daily Task Digest email of 6 Sep 2026 (executive summary: 11 open, 5 high, 4 medium, 2 low). The 4 Sep digest showed 9 open / 4 high; 7 Aug showed 4 open.
- 5 Jira items: ZAG-1 Define Governance Policies, ZAG-2 Monitor and Audit Agent Behavior, ZAG-3 Establish ethical and operational guidelines, ZAG-4 Identify scope of governance, ZAG-5 Draft compliance criteria for agent behavior - all assigned to Corey Gray by billiev on 5 Jun 2026 (ZAVA AI Governance project). ZAG-4 (due 6 Jun) and ZAG-5 (due 8 Jun) were reported overdue by Jira from 8 Jun; ZAG-5 is still overdue in the 6 Sep digest.
- 2 connectors: Microsoft 365 notices 'Your Copilot connection Jira2606051042 needs immediate attention' (12 Aug) and 'ServiceNowTickets2607141032 needs immediate attention' (22 Aug).
- 10 failed-flow alerts in August: Power Automate weekly notices 8 Aug (3), 15 Aug (4), 22 Aug (2), 31 Aug (1); plus 'We've disabled one of your flows' on 24 Aug. June: 19 Jun (1) + 27 Jun (2) = 3. July: 16 Jul (1) + 31 Jul (1) = 2; 'Your approval flow is failing' (Cowork Plan Approval) on 16 Jul.
- Calendar: no events were found between 1 Jun and 7 Sep 2026; the last recorded meetings were 23-29 Apr (Zava Security training, Zava S2P Custom Agent, Agent 365 walkthrough, Security review office hour, Workforce Agent discussion). No meeting transcripts were available for the period.
Period note: 'last quarter' is interpreted as the trailing three months June-August 2026; items dated 1-7 September (Databricks activation 3 Sep, Business Catalyst plan approval 7 Sep, Compliance Readiness Brief 7 Sep) are flagged as post-period.</a:t>
            </a:r>
          </a:p>
        </p:txBody>
      </p:sp>
      <p:sp>
        <p:nvSpPr>
          <p:cNvPr id="4" name="Slide Number Placeholder 3"/>
          <p:cNvSpPr>
            <a:spLocks noGrp="1"/>
          </p:cNvSpPr>
          <p:nvPr>
            <p:ph type="sldNum" sz="quarter" idx="5"/>
          </p:nvPr>
        </p:nvSpPr>
        <p:spPr/>
        <p:txBody>
          <a:bodyPr/>
          <a:lstStyle/>
          <a:p>
            <a:fld id="{84F57F2E-E79B-4E78-816F-E8A834FA38A6}" type="slidenum">
              <a:t>1</a:t>
            </a:fld>
            <a:endParaRPr lang="en-US"/>
          </a:p>
        </p:txBody>
      </p:sp>
    </p:spTree>
    <p:extLst>
      <p:ext uri="{BB962C8B-B14F-4D97-AF65-F5344CB8AC3E}">
        <p14:creationId xmlns:p14="http://schemas.microsoft.com/office/powerpoint/2010/main" val="2238887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Delivery scorecard - evidence trail.
DELIVERED
1. Cowork plan approvals &amp; daily task digest: Power Automate 'Cowork Plan Approval' flow routes plan requests to manager Daichi Maruyama. Unique outcomes in the period: 16 Jul approved (2), 17 Aug approved (1) and rejected (3), 28 Aug approved (3). Post-period: 'Business Catalyst' plan approved 7 Sep. Spending-policy group membership moved from GRP-Cowork-Low-Spending-Policy (16/19 Jul) to GRP-Cowork-Medium-Spending-Policy (13/15/17 Aug). The Daily Task Digest has been emailed daily since 1 Jul 2026 (first digest 29 Jun).
2. Engineering enablement: Azure DevOps organisation dev.azure.com/CoreyG0830 ready 29 Jun; GitHub launch code 30 Jun; Databricks account active 3 Sep (post-period). Power Apps solution checks: AIAgentsGovernanceHuB (5 Aug - one completed, two could not complete), CoworkPlan (17 Aug completed).
SLIPPED
3. ZAVA AI Governance backlog: ZAG-1..ZAG-5 assigned by billiev on 5 Jun 2026. Jira reported ZAG-4 (due 6 Jun) and ZAG-5 (due 8 Jun) overdue from 8 Jun; the 6 Sep digest still lists ZAG-5 as overdue and ZAG-1..4 active. ZAG-6 'Set Up Agent Registration &amp; Verification' appeared unassigned in the 2 Sep Jira weekly update.
4. Zava S2P agent &amp; Adil Eli requests: Teams 22 Apr 'What is the status of S2P agent?' (awaiting reply); email 'Quick task' 19 Jun (review document - attachment 'Create a natural spoken narration.txt' - by end of week); email 'Action required' 19 Jun (complete update and confirm by 25 Jun); Teams 19 Jun (finalize the file by end of day). All four listed as open in the 6 Sep digest.
5. Copilot connectors: Microsoft 365 notices for Jira2606051042 (12 Aug) and ServiceNowTickets2607141032 (22 Aug); digest flags them as data-integrity and compliance risks, unremediated on 6 Sep.
AT RISK
6. Cloud ERP procurement RFP-2026-001: Executive Procurement Brief (9 Feb) recommends Zava Trading (8/10) as top choice, Contoso Supplies Ltd runner-up; August digests still list stakeholder briefings, budget decision and vendor notifications as outstanding; the 7 Sep Compliance Readiness Brief notes GDPR/EMEA residency evidence missing for all bidders.
Not shown (low priority, open self-commitments): share competitor pricing/feature findings with the Market Research channel; lead the user-generated content contest requested by Daichi Maruyama on 13 Jan 2026. Also open: Planner task 'Communication Error Communication' (Absolute Technology R400 Infrastructure plan) due 18 Aug, 7 days late on 25 Aug.</a:t>
            </a:r>
          </a:p>
        </p:txBody>
      </p:sp>
      <p:sp>
        <p:nvSpPr>
          <p:cNvPr id="4" name="Slide Number Placeholder 3"/>
          <p:cNvSpPr>
            <a:spLocks noGrp="1"/>
          </p:cNvSpPr>
          <p:nvPr>
            <p:ph type="sldNum" sz="quarter" idx="5"/>
          </p:nvPr>
        </p:nvSpPr>
        <p:spPr/>
        <p:txBody>
          <a:bodyPr/>
          <a:lstStyle/>
          <a:p>
            <a:fld id="{84F57F2E-E79B-4E78-816F-E8A834FA38A6}" type="slidenum">
              <a:t>2</a:t>
            </a:fld>
            <a:endParaRPr lang="en-US"/>
          </a:p>
        </p:txBody>
      </p:sp>
    </p:spTree>
    <p:extLst>
      <p:ext uri="{BB962C8B-B14F-4D97-AF65-F5344CB8AC3E}">
        <p14:creationId xmlns:p14="http://schemas.microsoft.com/office/powerpoint/2010/main" val="4053611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Market context - external developments in and around the quarter (public web sources, retrieved 7 Sep 2026).
REGULATION
- Digital Omnibus on AI: Commission proposal 19 Nov 2025; political agreement 7 May 2026; Parliament endorsement 16 Jun; Council final approval 29 Jun 2026; signed 8 Jul 2026 (Regulation (EU) 2026/1744). Annex III stand-alone high-risk obligations deferred from 2 Aug 2026 to 2 Dec 2027; Annex I embedded systems to 2 Aug 2028.
- What still applied on 2 Aug 2026: Article 50 transparency duties (disclose AI interaction, label AI-generated content, machine-readable marking - grace to 2 Dec 2026 for systems already on the market), national enforcement authorities, penalties up to EUR 35M / 7% of turnover, GPAI supervisory powers. Source: https://orbit.reconn.io/eu-ai-act-august-2026/ (30 Jul 2026); corroborated by the internal Compliance Readiness Brief (7 Sep 2026).
PLATFORMS
- Microsoft Agent 365 generally available 1 May 2026 (USD 15 per user per month) with previews for discovering and managing shadow AI agents. Source: https://www.microsoft.com/en-us/security/blog/2026/05/01/microsoft-agent-365-now-generally-available-expands-capabilities-and-integrations/
- Copilot Studio (blog 2 Sep 2026): GitHub Copilot harness GA; skills and connected agents; Work IQ (preview); since July 2026 every new agent automatically gets a Microsoft Entra Agent ID; MCP server certification; environment-level agent telemetry to Application Insights (preview). Source: https://www.microsoft.com/en-us/microsoft-copilot/blog/copilot-studio/new-and-improved-github-copilot-harness-agent-skills-and-richer-context/
- ServiceNow (Knowledge 2026, 5 May 2026): AI Control Tower expanded - discover (30 new integrations incl. Azure, SAP, Oracle, Workday), observe (Traceloop acquisition), govern (five risk frameworks aligned to NIST and the EU AI Act), secure (Veza integration; real-time kill switch), measure (cost/ROI). Enhancements entered Innovation Lab in May with GA expected August 2026. Source: https://newsroom.servicenow.com/press-releases/details/2026/ServiceNow-expands-AI-Control-Tower-to-discover-observe-govern-secure-and-measure-AI-deployed-across-any-system-in-the-enterprise/default.aspx
- Salesforce: Summer '26 release adds Agentforce Sales in Slack (July 2026, https://www.salesforce.com/news/stories/summer-2026-product-release-announcement/); 'Claudeforce' expanded Salesforce-Anthropic partnership announced 26 Aug 2026 (https://salesforcetime.com/2026/08/27/claudeforce-salesforce-meets-claude/).
- SAP: next-generation SAP Ariba (AI-native, BTP-based source-to-pay with Joule agents) available March 2026 (https://news.sap.com/2026/03/next-gen-sap-ariba-foundation-for-intelligent-procurement/) - relevant benchmark for the Zava S2P agent.
PACE / BENCHMARK
- Gartner forecasts: 40% of enterprise applications will feature task-specific AI agents by end-2026 (under 5% in 2025); over 40% of agentic AI projects will be cancelled by end-2027. Reported by https://agentmarketcap.ai/blog/2026/04/25/gartner-2026-agentic-ai-40-percent-enterprise-penetration-forecast and https://www.beri.net/article/ai-agent-adoption-enterprise-2026-gartner-idc
Internal competitor files on the TIGRES site (CRH, Holcim, Heidelberg Materials, Sika annual reports) are market reference material; no internal workstream used them in the period.</a:t>
            </a:r>
          </a:p>
        </p:txBody>
      </p:sp>
      <p:sp>
        <p:nvSpPr>
          <p:cNvPr id="4" name="Slide Number Placeholder 3"/>
          <p:cNvSpPr>
            <a:spLocks noGrp="1"/>
          </p:cNvSpPr>
          <p:nvPr>
            <p:ph type="sldNum" sz="quarter" idx="5"/>
          </p:nvPr>
        </p:nvSpPr>
        <p:spPr/>
        <p:txBody>
          <a:bodyPr/>
          <a:lstStyle/>
          <a:p>
            <a:fld id="{84F57F2E-E79B-4E78-816F-E8A834FA38A6}" type="slidenum">
              <a:t>3</a:t>
            </a:fld>
            <a:endParaRPr lang="en-US"/>
          </a:p>
        </p:txBody>
      </p:sp>
    </p:spTree>
    <p:extLst>
      <p:ext uri="{BB962C8B-B14F-4D97-AF65-F5344CB8AC3E}">
        <p14:creationId xmlns:p14="http://schemas.microsoft.com/office/powerpoint/2010/main" val="2595929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Risks and issues - detail and evidence.
HIGH - Connectors: 'Your Copilot connection Jira2606051042 needs immediate attention' (Microsoft 365, 12 Aug 2026) and 'Your Copilot connection ServiceNowTickets2607141032 needs immediate attention' (22 Aug 2026). The Daily Task Digest classifies these as data-integrity (Jira) and compliance (ServiceNow) risks; both unremediated on 6 Sep.
HIGH - Governance criteria: ZAG-5 'Draft compliance criteria for agent behavior' due 8 Jun; Jira reported it overdue from 8 Jun and the digests through 6 Sep still list it as overdue. ZAG-4 'Identify scope of governance (internal vs external agents)' due 6 Jun also overdue. Article 50 transparency duties of the EU AI Act applied from 2 Aug 2026 (see slide 3).
MEDIUM - ERP procurement RFP-2026-001: the vendor offer analysis (Teams, 26 Feb 2026) and the 7 Sep Compliance Readiness Brief record GDPR and EMEA data-residency evidence missing for all three bidders while the award gate treats them as mandatory; stakeholder briefings (Finance Director, Legal, CISO, Compliance Officer), budget sign-off and vendor notifications remained open in the August digests.
MEDIUM - Azure notice 18 Aug 2026: 'Retirement notice: Transition Azure OpenAI Assistants APIs to Microsoft Foundry'. Also 23 Jul: 'Action recommended: Review Azure Copilot agent access settings before 1 August 2026'; 7 Aug: passkeys by default and retirement of SMS/voice authentication.
LOW - Adil Eli requests: S2P agent status (22 Apr, Teams), finalize file (19 Jun, Teams), complete update by 25 Jun (19 Jun, email 'Action required'), review document by end of week (19 Jun, email 'Quick task').
Chart data: Power Automate 'N of your flow(s) have failed' weekly notices - 19 Jun (1), 27 Jun (2) = 3 in June; 16 Jul (1), 31 Jul (1) = 2 in July; 8 Aug (3), 15 Aug (4), 22 Aug (2), 31 Aug (1) = 10 in August. Additional signals: 'Your approval flow is failing' (Cowork Plan Approval, 16 Jul) and 'Alert! We've disabled one of your flows' (24 Aug). Open items tracked by the Daily Task Digest: 9 (16 Jul), 5 (1 Aug), 4 (7 Aug), 8 (9 Aug), 5 (13 Aug), 12 (24 Aug), 11 (27 Aug), 9 (4 Sep), 11 (6 Sep).
Other open issues: Planner task 'Communication Error Communication' (Absolute Technology R400 Infrastructure) due 18 Aug, reported 7 days late on 25 Aug; Confluence subscription deactivated for inactivity (Atlassian notice 23 Jul); Azure Monitor action-group email verification advisory (17-18 Jul, deadline noted 26 Aug) not confirmed as handled.</a:t>
            </a:r>
          </a:p>
        </p:txBody>
      </p:sp>
      <p:sp>
        <p:nvSpPr>
          <p:cNvPr id="4" name="Slide Number Placeholder 3"/>
          <p:cNvSpPr>
            <a:spLocks noGrp="1"/>
          </p:cNvSpPr>
          <p:nvPr>
            <p:ph type="sldNum" sz="quarter" idx="5"/>
          </p:nvPr>
        </p:nvSpPr>
        <p:spPr/>
        <p:txBody>
          <a:bodyPr/>
          <a:lstStyle/>
          <a:p>
            <a:fld id="{84F57F2E-E79B-4E78-816F-E8A834FA38A6}" type="slidenum">
              <a:t>4</a:t>
            </a:fld>
            <a:endParaRPr lang="en-US"/>
          </a:p>
        </p:txBody>
      </p:sp>
    </p:spTree>
    <p:extLst>
      <p:ext uri="{BB962C8B-B14F-4D97-AF65-F5344CB8AC3E}">
        <p14:creationId xmlns:p14="http://schemas.microsoft.com/office/powerpoint/2010/main" val="4145849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Asks and decisions needed - talk track.
Decision 1 - Platform health: the Jira (12 Aug) and ServiceNow (22 Aug) Copilot connectors have been failing for more than two weeks; the 6 Sep digest labels them data-integrity and compliance risks. Ask for a named remediation owner (Microsoft 365 admin) and a two-week fix window. Also cover the Power Automate failures (10 failed flows reported in August; Cowork Plan Approval flow failing on 16 Jul; one flow disabled 24 Aug).
Decision 2 - Governance: ZAG-4 (scope of governance) and ZAG-5 (compliance criteria for agent behaviour) have been overdue since 6-8 June. Ask to re-baseline the ZAVA AI Governance backlog with new dates, and to name an owner for mapping Article 50 transparency duties (live since 2 Aug 2026) to internal controls. ZAG-6 (agent registration and verification) is unassigned in Jira as of 2 Sep.
Decision 3 - Procurement: RFP-2026-001 (Cloud ERP, 350 users EMEA, 24 months, budget not-to-exceed EUR 250,000 per the 26 Feb offer analysis). The Executive Procurement Brief recommends Zava Trading (8/10; EUR 14,500 one-time + EUR 7,150/month; 99.9%/99.95% SLA) with Contoso Supplies Ltd as runner-up (7/10; EUR 51,888 one-time + EUR 925/month). Award must not proceed until GDPR/EMEA residency, ISO 27001 and SOC 2 evidence is collected. Ask to schedule the Finance Director, Legal, CISO and Compliance Officer briefings and take the budget decision.
Decision 4 - Scope: two marketing self-commitments remain open - sharing competitor pricing/feature findings in the Market Research channel and leading the user-generated content contest requested by Daichi Maruyama on 13 Jan 2026. Ask leadership to confirm whether they stay in scope for the next quarter or are formally closed.
All 'needed by' dates are proposals for discussion. Decision owners for 1, 2 and 4 are to be confirmed; for 3 the approvers named in the offer analysis are Corey Gray (procurement lead), Finance Director, Legal Counsel, CISO and Executive Sponsor.</a:t>
            </a:r>
          </a:p>
        </p:txBody>
      </p:sp>
      <p:sp>
        <p:nvSpPr>
          <p:cNvPr id="4" name="Slide Number Placeholder 3"/>
          <p:cNvSpPr>
            <a:spLocks noGrp="1"/>
          </p:cNvSpPr>
          <p:nvPr>
            <p:ph type="sldNum" sz="quarter" idx="5"/>
          </p:nvPr>
        </p:nvSpPr>
        <p:spPr/>
        <p:txBody>
          <a:bodyPr/>
          <a:lstStyle/>
          <a:p>
            <a:fld id="{84F57F2E-E79B-4E78-816F-E8A834FA38A6}" type="slidenum">
              <a:t>5</a:t>
            </a:fld>
            <a:endParaRPr lang="en-US"/>
          </a:p>
        </p:txBody>
      </p:sp>
    </p:spTree>
    <p:extLst>
      <p:ext uri="{BB962C8B-B14F-4D97-AF65-F5344CB8AC3E}">
        <p14:creationId xmlns:p14="http://schemas.microsoft.com/office/powerpoint/2010/main" val="3516889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Next-quarter priorities (September - November 2026) - proposed, for discussion.
1. Compliance first: close ZAG-4 (scope of governance) and ZAG-5 (compliance criteria for agent behaviour), both overdue since June; map the EU AI Act Article 50 transparency duties (live since 2 Aug 2026; machine-readable marking grace period ends 2 Dec 2026) to Copilot Studio / Azure AI Foundry controls; stand up the agent registry and verification flow (ZAG-6, currently unassigned in Jira). The 7 Sep Compliance Readiness Brief rates Article 50 transparency and the ZAG-5 criteria as critical gaps.
2. Platform health: restore the Jira and ServiceNow Copilot connectors; stabilise the Power Automate flows (10 failed flows reported in August; Cowork Plan Approval failing 16 Jul; one flow disabled 24 Aug); plan the migration from Azure OpenAI Assistants API to Microsoft Foundry (Azure retirement notice 18 Aug).
3. ERP award: run the outstanding Finance Director, Legal, CISO and Compliance Officer briefings for RFP-2026-001; collect GDPR/EMEA residency, ISO 27001 and SOC 2 Type II evidence from bidders; take the award decision on the Zava Trading recommendation (Executive Procurement Brief).
4. Scale safely: answer Adil Eli's open requests and publish the Zava S2P agent status (asked 22 Apr); adopt Copilot Studio's automatic Entra Agent ID for every new agent and evaluate Agent 365 (GA since 1 May 2026) for registry and shadow-agent discovery; close or re-plan the marketing commitments (competitor-research share, user-generated content contest).
Success measures by 30 Nov (proposed): zero overdue ZAG items; both connectors healthy; ERP award decided; open items in the Daily Task Digest at or below 5 (from 11 on 6 Sep).</a:t>
            </a:r>
          </a:p>
        </p:txBody>
      </p:sp>
      <p:sp>
        <p:nvSpPr>
          <p:cNvPr id="4" name="Slide Number Placeholder 3"/>
          <p:cNvSpPr>
            <a:spLocks noGrp="1"/>
          </p:cNvSpPr>
          <p:nvPr>
            <p:ph type="sldNum" sz="quarter" idx="5"/>
          </p:nvPr>
        </p:nvSpPr>
        <p:spPr/>
        <p:txBody>
          <a:bodyPr/>
          <a:lstStyle/>
          <a:p>
            <a:fld id="{84F57F2E-E79B-4E78-816F-E8A834FA38A6}" type="slidenum">
              <a:t>6</a:t>
            </a:fld>
            <a:endParaRPr lang="en-US"/>
          </a:p>
        </p:txBody>
      </p:sp>
    </p:spTree>
    <p:extLst>
      <p:ext uri="{BB962C8B-B14F-4D97-AF65-F5344CB8AC3E}">
        <p14:creationId xmlns:p14="http://schemas.microsoft.com/office/powerpoint/2010/main" val="1009130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07-Sep-26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07-Sep-26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07-Sep-26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07-Sep-26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4C5C"/>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BEF8E4-400D-E59B-530A-C62B91901B2A}"/>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329745D-D139-A6EE-607A-5AE1CDB5016E}"/>
              </a:ext>
            </a:extLst>
          </p:cNvPr>
          <p:cNvSpPr/>
          <p:nvPr/>
        </p:nvSpPr>
        <p:spPr>
          <a:xfrm>
            <a:off x="0" y="0"/>
            <a:ext cx="12192000" cy="6858000"/>
          </a:xfrm>
          <a:prstGeom prst="rect">
            <a:avLst/>
          </a:prstGeom>
          <a:solidFill>
            <a:srgbClr val="0F4C5C">
              <a:alpha val="58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7425944-6251-31A1-89A5-8DECC39E4E1E}"/>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QUARTERLY BUSINESS REVIEW · AI AGENTS &amp; GOVERNANCE PROGRAM · JUNE – AUGUST 2026</a:t>
            </a:r>
            <a:endParaRPr lang="en-US"/>
          </a:p>
        </p:txBody>
      </p:sp>
      <p:sp>
        <p:nvSpPr>
          <p:cNvPr id="9" name="Rectangle 8">
            <a:extLst>
              <a:ext uri="{FF2B5EF4-FFF2-40B4-BE49-F238E27FC236}">
                <a16:creationId xmlns:a16="http://schemas.microsoft.com/office/drawing/2014/main" id="{08673A32-C061-3AC4-210E-5665A0C6760E}"/>
              </a:ext>
            </a:extLst>
          </p:cNvPr>
          <p:cNvSpPr/>
          <p:nvPr/>
        </p:nvSpPr>
        <p:spPr>
          <a:xfrm>
            <a:off x="457200" y="899160"/>
            <a:ext cx="11277600" cy="1356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2F6F5"/>
                </a:solidFill>
                <a:effectLst/>
                <a:latin typeface="Trebuchet MS" panose="020B0603020202020204" pitchFamily="34" charset="0"/>
              </a:rPr>
              <a:t>Foundations laid, execution slipped: the quarter at a glance</a:t>
            </a:r>
            <a:endParaRPr lang="en-US"/>
          </a:p>
        </p:txBody>
      </p:sp>
      <p:sp>
        <p:nvSpPr>
          <p:cNvPr id="10" name="Rectangle 9">
            <a:extLst>
              <a:ext uri="{FF2B5EF4-FFF2-40B4-BE49-F238E27FC236}">
                <a16:creationId xmlns:a16="http://schemas.microsoft.com/office/drawing/2014/main" id="{07CC9835-ED97-F473-6EB5-C510C9C0AEBC}"/>
              </a:ext>
            </a:extLst>
          </p:cNvPr>
          <p:cNvSpPr/>
          <p:nvPr/>
        </p:nvSpPr>
        <p:spPr>
          <a:xfrm>
            <a:off x="457200" y="2346960"/>
            <a:ext cx="11277600"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a:solidFill>
                  <a:srgbClr val="F2F6F5"/>
                </a:solidFill>
                <a:effectLst/>
                <a:latin typeface="Calibri" panose="020F0502020204030204" pitchFamily="34" charset="0"/>
              </a:rPr>
              <a:t>Corey Gray · Marketing, Paris · prepared 7 September 2026 · Reconstructed from Outlook, Teams, Jira and Planner notifications and OneDrive/SharePoint files; market context from public web sources</a:t>
            </a:r>
            <a:endParaRPr lang="en-US"/>
          </a:p>
        </p:txBody>
      </p:sp>
      <p:sp>
        <p:nvSpPr>
          <p:cNvPr id="107" name="Rectangle 106">
            <a:extLst>
              <a:ext uri="{FF2B5EF4-FFF2-40B4-BE49-F238E27FC236}">
                <a16:creationId xmlns:a16="http://schemas.microsoft.com/office/drawing/2014/main" id="{1BC45B5C-3A37-7361-B214-1704FD788AEC}"/>
              </a:ext>
            </a:extLst>
          </p:cNvPr>
          <p:cNvSpPr/>
          <p:nvPr/>
        </p:nvSpPr>
        <p:spPr>
          <a:xfrm>
            <a:off x="0" y="3733800"/>
            <a:ext cx="12192000" cy="3124200"/>
          </a:xfrm>
          <a:prstGeom prst="rect">
            <a:avLst/>
          </a:prstGeom>
          <a:solidFill>
            <a:srgbClr val="0F4C5C">
              <a:alpha val="62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9972D09A-77CF-C8F7-833B-E40062070387}"/>
              </a:ext>
            </a:extLst>
          </p:cNvPr>
          <p:cNvSpPr/>
          <p:nvPr/>
        </p:nvSpPr>
        <p:spPr>
          <a:xfrm>
            <a:off x="457200" y="3916680"/>
            <a:ext cx="2647800"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2F6F5"/>
                </a:solidFill>
                <a:effectLst/>
                <a:latin typeface="Trebuchet MS" panose="020B0603020202020204" pitchFamily="34" charset="0"/>
              </a:rPr>
              <a:t>11</a:t>
            </a:r>
            <a:endParaRPr lang="en-US"/>
          </a:p>
        </p:txBody>
      </p:sp>
      <p:sp>
        <p:nvSpPr>
          <p:cNvPr id="109" name="Rectangle 108">
            <a:extLst>
              <a:ext uri="{FF2B5EF4-FFF2-40B4-BE49-F238E27FC236}">
                <a16:creationId xmlns:a16="http://schemas.microsoft.com/office/drawing/2014/main" id="{5F034409-8F99-BB33-BEAF-3748B9719026}"/>
              </a:ext>
            </a:extLst>
          </p:cNvPr>
          <p:cNvSpPr/>
          <p:nvPr/>
        </p:nvSpPr>
        <p:spPr>
          <a:xfrm>
            <a:off x="3333600" y="3916680"/>
            <a:ext cx="2647800"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2F6F5"/>
                </a:solidFill>
                <a:effectLst/>
                <a:latin typeface="Trebuchet MS" panose="020B0603020202020204" pitchFamily="34" charset="0"/>
              </a:rPr>
              <a:t>5</a:t>
            </a:r>
            <a:endParaRPr lang="en-US"/>
          </a:p>
        </p:txBody>
      </p:sp>
      <p:sp>
        <p:nvSpPr>
          <p:cNvPr id="110" name="Rectangle 109">
            <a:extLst>
              <a:ext uri="{FF2B5EF4-FFF2-40B4-BE49-F238E27FC236}">
                <a16:creationId xmlns:a16="http://schemas.microsoft.com/office/drawing/2014/main" id="{1B7174F3-E702-B78C-A93A-2F56BD633FB2}"/>
              </a:ext>
            </a:extLst>
          </p:cNvPr>
          <p:cNvSpPr/>
          <p:nvPr/>
        </p:nvSpPr>
        <p:spPr>
          <a:xfrm>
            <a:off x="6210000" y="3916680"/>
            <a:ext cx="2647800"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2F6F5"/>
                </a:solidFill>
                <a:effectLst/>
                <a:latin typeface="Trebuchet MS" panose="020B0603020202020204" pitchFamily="34" charset="0"/>
              </a:rPr>
              <a:t>2</a:t>
            </a:r>
            <a:endParaRPr lang="en-US"/>
          </a:p>
        </p:txBody>
      </p:sp>
      <p:sp>
        <p:nvSpPr>
          <p:cNvPr id="111" name="Rectangle 110">
            <a:extLst>
              <a:ext uri="{FF2B5EF4-FFF2-40B4-BE49-F238E27FC236}">
                <a16:creationId xmlns:a16="http://schemas.microsoft.com/office/drawing/2014/main" id="{0EF1AD1A-E10F-2A33-F5A7-53EC53410DCB}"/>
              </a:ext>
            </a:extLst>
          </p:cNvPr>
          <p:cNvSpPr/>
          <p:nvPr/>
        </p:nvSpPr>
        <p:spPr>
          <a:xfrm>
            <a:off x="9086400" y="3916680"/>
            <a:ext cx="2647800" cy="9601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5400" b="1">
                <a:solidFill>
                  <a:srgbClr val="F2F6F5"/>
                </a:solidFill>
                <a:effectLst/>
                <a:latin typeface="Trebuchet MS" panose="020B0603020202020204" pitchFamily="34" charset="0"/>
              </a:rPr>
              <a:t>10</a:t>
            </a:r>
            <a:endParaRPr lang="en-US"/>
          </a:p>
        </p:txBody>
      </p:sp>
      <p:sp>
        <p:nvSpPr>
          <p:cNvPr id="112" name="Rectangle 111">
            <a:extLst>
              <a:ext uri="{FF2B5EF4-FFF2-40B4-BE49-F238E27FC236}">
                <a16:creationId xmlns:a16="http://schemas.microsoft.com/office/drawing/2014/main" id="{801FF1A5-8468-4840-1C06-EF3C7C21769C}"/>
              </a:ext>
            </a:extLst>
          </p:cNvPr>
          <p:cNvSpPr/>
          <p:nvPr/>
        </p:nvSpPr>
        <p:spPr>
          <a:xfrm>
            <a:off x="457200" y="487680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open items at quarter end, 5 high priority (Task Digest, 6 Sep)</a:t>
            </a:r>
            <a:endParaRPr lang="en-US"/>
          </a:p>
        </p:txBody>
      </p:sp>
      <p:sp>
        <p:nvSpPr>
          <p:cNvPr id="113" name="Rectangle 112">
            <a:extLst>
              <a:ext uri="{FF2B5EF4-FFF2-40B4-BE49-F238E27FC236}">
                <a16:creationId xmlns:a16="http://schemas.microsoft.com/office/drawing/2014/main" id="{125FE8A8-12E4-B15B-DCD3-CEA1EB01DA2F}"/>
              </a:ext>
            </a:extLst>
          </p:cNvPr>
          <p:cNvSpPr/>
          <p:nvPr/>
        </p:nvSpPr>
        <p:spPr>
          <a:xfrm>
            <a:off x="3333600" y="487680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Jira governance items opened 5 Jun; 2 overdue since June</a:t>
            </a:r>
            <a:endParaRPr lang="en-US"/>
          </a:p>
        </p:txBody>
      </p:sp>
      <p:sp>
        <p:nvSpPr>
          <p:cNvPr id="114" name="Rectangle 113">
            <a:extLst>
              <a:ext uri="{FF2B5EF4-FFF2-40B4-BE49-F238E27FC236}">
                <a16:creationId xmlns:a16="http://schemas.microsoft.com/office/drawing/2014/main" id="{29CA0F96-DF48-DED9-7015-D3A202100954}"/>
              </a:ext>
            </a:extLst>
          </p:cNvPr>
          <p:cNvSpPr/>
          <p:nvPr/>
        </p:nvSpPr>
        <p:spPr>
          <a:xfrm>
            <a:off x="6210000" y="487680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Copilot connectors down: Jira 12 Aug, ServiceNow 22 Aug</a:t>
            </a:r>
            <a:endParaRPr lang="en-US"/>
          </a:p>
        </p:txBody>
      </p:sp>
      <p:sp>
        <p:nvSpPr>
          <p:cNvPr id="115" name="Rectangle 114">
            <a:extLst>
              <a:ext uri="{FF2B5EF4-FFF2-40B4-BE49-F238E27FC236}">
                <a16:creationId xmlns:a16="http://schemas.microsoft.com/office/drawing/2014/main" id="{776532E0-FCC1-B5D2-A3C9-7DFE40A1F72F}"/>
              </a:ext>
            </a:extLst>
          </p:cNvPr>
          <p:cNvSpPr/>
          <p:nvPr/>
        </p:nvSpPr>
        <p:spPr>
          <a:xfrm>
            <a:off x="9086400" y="4876800"/>
            <a:ext cx="26478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failed-flow alerts in August vs 3 in June and 2 in July</a:t>
            </a:r>
            <a:endParaRPr lang="en-US"/>
          </a:p>
        </p:txBody>
      </p:sp>
      <p:sp>
        <p:nvSpPr>
          <p:cNvPr id="116" name="Rectangle 115">
            <a:extLst>
              <a:ext uri="{FF2B5EF4-FFF2-40B4-BE49-F238E27FC236}">
                <a16:creationId xmlns:a16="http://schemas.microsoft.com/office/drawing/2014/main" id="{11C247A2-0398-2C64-9385-9C0DCBD61D04}"/>
              </a:ext>
            </a:extLst>
          </p:cNvPr>
          <p:cNvSpPr/>
          <p:nvPr/>
        </p:nvSpPr>
        <p:spPr>
          <a:xfrm>
            <a:off x="457200" y="583692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Sources: Daily Task Digest (6 Sep 2026) · Jira notifications (5–15 Jun) · Microsoft 365 connector alerts (12 &amp; 22 Aug) · Power Automate weekly failure alerts (Jun–Aug) · Outlook calendar (no meetings recorded Jun–Aug)</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6F5"/>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7CECFFF-AB63-7883-A8EA-B9E9ECCC6309}"/>
              </a:ext>
            </a:extLst>
          </p:cNvPr>
          <p:cNvSpPr/>
          <p:nvPr/>
        </p:nvSpPr>
        <p:spPr>
          <a:xfrm>
            <a:off x="457200" y="457200"/>
            <a:ext cx="11277600" cy="5029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32A2E"/>
                </a:solidFill>
                <a:effectLst/>
                <a:latin typeface="Trebuchet MS" panose="020B0603020202020204" pitchFamily="34" charset="0"/>
              </a:rPr>
              <a:t>Scorecard: 2 delivered, 1 at risk, 3 slipped</a:t>
            </a:r>
            <a:endParaRPr lang="en-US"/>
          </a:p>
        </p:txBody>
      </p:sp>
      <p:graphicFrame>
        <p:nvGraphicFramePr>
          <p:cNvPr id="11" name="Table 10">
            <a:extLst>
              <a:ext uri="{FF2B5EF4-FFF2-40B4-BE49-F238E27FC236}">
                <a16:creationId xmlns:a16="http://schemas.microsoft.com/office/drawing/2014/main" id="{E8126E27-1DCC-41EA-9A4C-649B6F6A5109}"/>
              </a:ext>
            </a:extLst>
          </p:cNvPr>
          <p:cNvGraphicFramePr>
            <a:graphicFrameLocks noGrp="1"/>
          </p:cNvGraphicFramePr>
          <p:nvPr/>
        </p:nvGraphicFramePr>
        <p:xfrm>
          <a:off x="457200" y="1005840"/>
          <a:ext cx="8127999" cy="420624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348535246"/>
                    </a:ext>
                  </a:extLst>
                </a:gridCol>
                <a:gridCol w="2709333">
                  <a:extLst>
                    <a:ext uri="{9D8B030D-6E8A-4147-A177-3AD203B41FA5}">
                      <a16:colId xmlns:a16="http://schemas.microsoft.com/office/drawing/2014/main" val="1384991012"/>
                    </a:ext>
                  </a:extLst>
                </a:gridCol>
                <a:gridCol w="2709333">
                  <a:extLst>
                    <a:ext uri="{9D8B030D-6E8A-4147-A177-3AD203B41FA5}">
                      <a16:colId xmlns:a16="http://schemas.microsoft.com/office/drawing/2014/main" val="687755693"/>
                    </a:ext>
                  </a:extLst>
                </a:gridCol>
              </a:tblGrid>
              <a:tr h="0">
                <a:tc>
                  <a:txBody>
                    <a:bodyPr/>
                    <a:lstStyle/>
                    <a:p>
                      <a:pPr>
                        <a:buNone/>
                      </a:pPr>
                      <a:r>
                        <a:rPr lang="en-US" b="1">
                          <a:solidFill>
                            <a:srgbClr val="FFFFFF"/>
                          </a:solidFill>
                          <a:effectLst/>
                        </a:rPr>
                        <a:t>Workstream</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Status</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Evidence this quarter</a:t>
                      </a:r>
                    </a:p>
                  </a:txBody>
                  <a:tcPr anchor="ctr">
                    <a:lnL>
                      <a:noFill/>
                    </a:lnL>
                    <a:lnR>
                      <a:noFill/>
                    </a:lnR>
                    <a:lnT>
                      <a:noFill/>
                    </a:lnT>
                    <a:lnB>
                      <a:noFill/>
                    </a:lnB>
                    <a:solidFill>
                      <a:srgbClr val="1F3864"/>
                    </a:solidFill>
                  </a:tcPr>
                </a:tc>
                <a:extLst>
                  <a:ext uri="{0D108BD9-81ED-4DB2-BD59-A6C34878D82A}">
                    <a16:rowId xmlns:a16="http://schemas.microsoft.com/office/drawing/2014/main" val="2705395918"/>
                  </a:ext>
                </a:extLst>
              </a:tr>
              <a:tr h="0">
                <a:tc>
                  <a:txBody>
                    <a:bodyPr/>
                    <a:lstStyle/>
                    <a:p>
                      <a:pPr>
                        <a:buNone/>
                      </a:pPr>
                      <a:r>
                        <a:rPr lang="en-US"/>
                        <a:t>Cowork plan approvals &amp; daily task digest</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Plans: 6 approved, 3 rejected; digest daily</a:t>
                      </a:r>
                    </a:p>
                  </a:txBody>
                  <a:tcPr anchor="ctr">
                    <a:lnL>
                      <a:noFill/>
                    </a:lnL>
                    <a:lnR>
                      <a:noFill/>
                    </a:lnR>
                    <a:lnT>
                      <a:noFill/>
                    </a:lnT>
                    <a:lnB>
                      <a:noFill/>
                    </a:lnB>
                    <a:noFill/>
                  </a:tcPr>
                </a:tc>
                <a:extLst>
                  <a:ext uri="{0D108BD9-81ED-4DB2-BD59-A6C34878D82A}">
                    <a16:rowId xmlns:a16="http://schemas.microsoft.com/office/drawing/2014/main" val="786282817"/>
                  </a:ext>
                </a:extLst>
              </a:tr>
              <a:tr h="0">
                <a:tc>
                  <a:txBody>
                    <a:bodyPr/>
                    <a:lstStyle/>
                    <a:p>
                      <a:pPr>
                        <a:buNone/>
                      </a:pPr>
                      <a:r>
                        <a:rPr lang="en-US"/>
                        <a:t>Engineering enablement (dev tooling)</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DevOps 29 Jun · GitHub 30 Jun · Databricks 3 Sep</a:t>
                      </a:r>
                    </a:p>
                  </a:txBody>
                  <a:tcPr anchor="ctr">
                    <a:lnL>
                      <a:noFill/>
                    </a:lnL>
                    <a:lnR>
                      <a:noFill/>
                    </a:lnR>
                    <a:lnT>
                      <a:noFill/>
                    </a:lnT>
                    <a:lnB>
                      <a:noFill/>
                    </a:lnB>
                    <a:noFill/>
                  </a:tcPr>
                </a:tc>
                <a:extLst>
                  <a:ext uri="{0D108BD9-81ED-4DB2-BD59-A6C34878D82A}">
                    <a16:rowId xmlns:a16="http://schemas.microsoft.com/office/drawing/2014/main" val="2142253837"/>
                  </a:ext>
                </a:extLst>
              </a:tr>
              <a:tr h="0">
                <a:tc>
                  <a:txBody>
                    <a:bodyPr/>
                    <a:lstStyle/>
                    <a:p>
                      <a:pPr>
                        <a:buNone/>
                      </a:pPr>
                      <a:r>
                        <a:rPr lang="en-US"/>
                        <a:t>ZAVA AI Governance backlog (ZAG-1–5)</a:t>
                      </a:r>
                    </a:p>
                  </a:txBody>
                  <a:tcPr anchor="ctr">
                    <a:lnL>
                      <a:noFill/>
                    </a:lnL>
                    <a:lnR>
                      <a:noFill/>
                    </a:lnR>
                    <a:lnT>
                      <a:noFill/>
                    </a:lnT>
                    <a:lnB>
                      <a:noFill/>
                    </a:lnB>
                    <a:noFill/>
                  </a:tcPr>
                </a:tc>
                <a:tc>
                  <a:txBody>
                    <a:bodyPr/>
                    <a:lstStyle/>
                    <a:p>
                      <a:pPr>
                        <a:buNone/>
                      </a:pPr>
                      <a:r>
                        <a:rPr lang="en-US"/>
                        <a:t>Slipped</a:t>
                      </a:r>
                    </a:p>
                  </a:txBody>
                  <a:tcPr anchor="ctr">
                    <a:lnL>
                      <a:noFill/>
                    </a:lnL>
                    <a:lnR>
                      <a:noFill/>
                    </a:lnR>
                    <a:lnT>
                      <a:noFill/>
                    </a:lnT>
                    <a:lnB>
                      <a:noFill/>
                    </a:lnB>
                    <a:noFill/>
                  </a:tcPr>
                </a:tc>
                <a:tc>
                  <a:txBody>
                    <a:bodyPr/>
                    <a:lstStyle/>
                    <a:p>
                      <a:pPr>
                        <a:buNone/>
                      </a:pPr>
                      <a:r>
                        <a:rPr lang="en-US"/>
                        <a:t>Assigned 5 Jun; ZAG-4/5 overdue since 6–8 Jun</a:t>
                      </a:r>
                    </a:p>
                  </a:txBody>
                  <a:tcPr anchor="ctr">
                    <a:lnL>
                      <a:noFill/>
                    </a:lnL>
                    <a:lnR>
                      <a:noFill/>
                    </a:lnR>
                    <a:lnT>
                      <a:noFill/>
                    </a:lnT>
                    <a:lnB>
                      <a:noFill/>
                    </a:lnB>
                    <a:noFill/>
                  </a:tcPr>
                </a:tc>
                <a:extLst>
                  <a:ext uri="{0D108BD9-81ED-4DB2-BD59-A6C34878D82A}">
                    <a16:rowId xmlns:a16="http://schemas.microsoft.com/office/drawing/2014/main" val="2432751322"/>
                  </a:ext>
                </a:extLst>
              </a:tr>
              <a:tr h="0">
                <a:tc>
                  <a:txBody>
                    <a:bodyPr/>
                    <a:lstStyle/>
                    <a:p>
                      <a:pPr>
                        <a:buNone/>
                      </a:pPr>
                      <a:r>
                        <a:rPr lang="en-US"/>
                        <a:t>Zava S2P agent &amp; Adil Eli requests</a:t>
                      </a:r>
                    </a:p>
                  </a:txBody>
                  <a:tcPr anchor="ctr">
                    <a:lnL>
                      <a:noFill/>
                    </a:lnL>
                    <a:lnR>
                      <a:noFill/>
                    </a:lnR>
                    <a:lnT>
                      <a:noFill/>
                    </a:lnT>
                    <a:lnB>
                      <a:noFill/>
                    </a:lnB>
                    <a:noFill/>
                  </a:tcPr>
                </a:tc>
                <a:tc>
                  <a:txBody>
                    <a:bodyPr/>
                    <a:lstStyle/>
                    <a:p>
                      <a:pPr>
                        <a:buNone/>
                      </a:pPr>
                      <a:r>
                        <a:rPr lang="en-US"/>
                        <a:t>Slipped</a:t>
                      </a:r>
                    </a:p>
                  </a:txBody>
                  <a:tcPr anchor="ctr">
                    <a:lnL>
                      <a:noFill/>
                    </a:lnL>
                    <a:lnR>
                      <a:noFill/>
                    </a:lnR>
                    <a:lnT>
                      <a:noFill/>
                    </a:lnT>
                    <a:lnB>
                      <a:noFill/>
                    </a:lnB>
                    <a:noFill/>
                  </a:tcPr>
                </a:tc>
                <a:tc>
                  <a:txBody>
                    <a:bodyPr/>
                    <a:lstStyle/>
                    <a:p>
                      <a:pPr>
                        <a:buNone/>
                      </a:pPr>
                      <a:r>
                        <a:rPr lang="en-US"/>
                        <a:t>Asked 22 Apr &amp; 19 Jun; all four open on 6 Sep</a:t>
                      </a:r>
                    </a:p>
                  </a:txBody>
                  <a:tcPr anchor="ctr">
                    <a:lnL>
                      <a:noFill/>
                    </a:lnL>
                    <a:lnR>
                      <a:noFill/>
                    </a:lnR>
                    <a:lnT>
                      <a:noFill/>
                    </a:lnT>
                    <a:lnB>
                      <a:noFill/>
                    </a:lnB>
                    <a:noFill/>
                  </a:tcPr>
                </a:tc>
                <a:extLst>
                  <a:ext uri="{0D108BD9-81ED-4DB2-BD59-A6C34878D82A}">
                    <a16:rowId xmlns:a16="http://schemas.microsoft.com/office/drawing/2014/main" val="1031246161"/>
                  </a:ext>
                </a:extLst>
              </a:tr>
              <a:tr h="0">
                <a:tc>
                  <a:txBody>
                    <a:bodyPr/>
                    <a:lstStyle/>
                    <a:p>
                      <a:pPr>
                        <a:buNone/>
                      </a:pPr>
                      <a:r>
                        <a:rPr lang="en-US"/>
                        <a:t>Copilot connectors (Jira, ServiceNow)</a:t>
                      </a:r>
                    </a:p>
                  </a:txBody>
                  <a:tcPr anchor="ctr">
                    <a:lnL>
                      <a:noFill/>
                    </a:lnL>
                    <a:lnR>
                      <a:noFill/>
                    </a:lnR>
                    <a:lnT>
                      <a:noFill/>
                    </a:lnT>
                    <a:lnB>
                      <a:noFill/>
                    </a:lnB>
                    <a:noFill/>
                  </a:tcPr>
                </a:tc>
                <a:tc>
                  <a:txBody>
                    <a:bodyPr/>
                    <a:lstStyle/>
                    <a:p>
                      <a:pPr>
                        <a:buNone/>
                      </a:pPr>
                      <a:r>
                        <a:rPr lang="en-US"/>
                        <a:t>Slipped</a:t>
                      </a:r>
                    </a:p>
                  </a:txBody>
                  <a:tcPr anchor="ctr">
                    <a:lnL>
                      <a:noFill/>
                    </a:lnL>
                    <a:lnR>
                      <a:noFill/>
                    </a:lnR>
                    <a:lnT>
                      <a:noFill/>
                    </a:lnT>
                    <a:lnB>
                      <a:noFill/>
                    </a:lnB>
                    <a:noFill/>
                  </a:tcPr>
                </a:tc>
                <a:tc>
                  <a:txBody>
                    <a:bodyPr/>
                    <a:lstStyle/>
                    <a:p>
                      <a:pPr>
                        <a:buNone/>
                      </a:pPr>
                      <a:r>
                        <a:rPr lang="en-US"/>
                        <a:t>Failing since 12 Aug and 22 Aug; unremediated</a:t>
                      </a:r>
                    </a:p>
                  </a:txBody>
                  <a:tcPr anchor="ctr">
                    <a:lnL>
                      <a:noFill/>
                    </a:lnL>
                    <a:lnR>
                      <a:noFill/>
                    </a:lnR>
                    <a:lnT>
                      <a:noFill/>
                    </a:lnT>
                    <a:lnB>
                      <a:noFill/>
                    </a:lnB>
                    <a:noFill/>
                  </a:tcPr>
                </a:tc>
                <a:extLst>
                  <a:ext uri="{0D108BD9-81ED-4DB2-BD59-A6C34878D82A}">
                    <a16:rowId xmlns:a16="http://schemas.microsoft.com/office/drawing/2014/main" val="505846554"/>
                  </a:ext>
                </a:extLst>
              </a:tr>
              <a:tr h="0">
                <a:tc>
                  <a:txBody>
                    <a:bodyPr/>
                    <a:lstStyle/>
                    <a:p>
                      <a:pPr>
                        <a:buNone/>
                      </a:pPr>
                      <a:r>
                        <a:rPr lang="en-US"/>
                        <a:t>Cloud ERP procurement RFP-2026-001</a:t>
                      </a:r>
                    </a:p>
                  </a:txBody>
                  <a:tcPr anchor="ctr">
                    <a:lnL>
                      <a:noFill/>
                    </a:lnL>
                    <a:lnR>
                      <a:noFill/>
                    </a:lnR>
                    <a:lnT>
                      <a:noFill/>
                    </a:lnT>
                    <a:lnB>
                      <a:noFill/>
                    </a:lnB>
                    <a:noFill/>
                  </a:tcPr>
                </a:tc>
                <a:tc>
                  <a:txBody>
                    <a:bodyPr/>
                    <a:lstStyle/>
                    <a:p>
                      <a:pPr>
                        <a:buNone/>
                      </a:pPr>
                      <a:r>
                        <a:rPr lang="en-US"/>
                        <a:t>At risk</a:t>
                      </a:r>
                    </a:p>
                  </a:txBody>
                  <a:tcPr anchor="ctr">
                    <a:lnL>
                      <a:noFill/>
                    </a:lnL>
                    <a:lnR>
                      <a:noFill/>
                    </a:lnR>
                    <a:lnT>
                      <a:noFill/>
                    </a:lnT>
                    <a:lnB>
                      <a:noFill/>
                    </a:lnB>
                    <a:noFill/>
                  </a:tcPr>
                </a:tc>
                <a:tc>
                  <a:txBody>
                    <a:bodyPr/>
                    <a:lstStyle/>
                    <a:p>
                      <a:pPr>
                        <a:buNone/>
                      </a:pPr>
                      <a:r>
                        <a:rPr lang="en-US"/>
                        <a:t>Briefings, budget, vendor notices outstanding</a:t>
                      </a:r>
                    </a:p>
                  </a:txBody>
                  <a:tcPr anchor="ctr">
                    <a:lnL>
                      <a:noFill/>
                    </a:lnL>
                    <a:lnR>
                      <a:noFill/>
                    </a:lnR>
                    <a:lnT>
                      <a:noFill/>
                    </a:lnT>
                    <a:lnB>
                      <a:noFill/>
                    </a:lnB>
                    <a:noFill/>
                  </a:tcPr>
                </a:tc>
                <a:extLst>
                  <a:ext uri="{0D108BD9-81ED-4DB2-BD59-A6C34878D82A}">
                    <a16:rowId xmlns:a16="http://schemas.microsoft.com/office/drawing/2014/main" val="3130316107"/>
                  </a:ext>
                </a:extLst>
              </a:tr>
            </a:tbl>
          </a:graphicData>
        </a:graphic>
      </p:graphicFrame>
      <p:sp>
        <p:nvSpPr>
          <p:cNvPr id="91" name="Rectangle 90">
            <a:extLst>
              <a:ext uri="{FF2B5EF4-FFF2-40B4-BE49-F238E27FC236}">
                <a16:creationId xmlns:a16="http://schemas.microsoft.com/office/drawing/2014/main" id="{35004EF0-0C88-DF01-7E88-7725018CE51D}"/>
              </a:ext>
            </a:extLst>
          </p:cNvPr>
          <p:cNvSpPr/>
          <p:nvPr/>
        </p:nvSpPr>
        <p:spPr>
          <a:xfrm>
            <a:off x="8813800" y="1005840"/>
            <a:ext cx="2921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1B7F6A"/>
                </a:solidFill>
                <a:effectLst/>
                <a:latin typeface="Trebuchet MS" panose="020B0603020202020204" pitchFamily="34" charset="0"/>
              </a:rPr>
              <a:t>2</a:t>
            </a:r>
            <a:endParaRPr lang="en-US"/>
          </a:p>
        </p:txBody>
      </p:sp>
      <p:sp>
        <p:nvSpPr>
          <p:cNvPr id="92" name="Rectangle 91">
            <a:extLst>
              <a:ext uri="{FF2B5EF4-FFF2-40B4-BE49-F238E27FC236}">
                <a16:creationId xmlns:a16="http://schemas.microsoft.com/office/drawing/2014/main" id="{3043FB35-A0E8-4D91-A383-B6540BA67CF6}"/>
              </a:ext>
            </a:extLst>
          </p:cNvPr>
          <p:cNvSpPr/>
          <p:nvPr/>
        </p:nvSpPr>
        <p:spPr>
          <a:xfrm>
            <a:off x="8813800" y="169164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workstreams delivered</a:t>
            </a:r>
            <a:endParaRPr lang="en-US"/>
          </a:p>
        </p:txBody>
      </p:sp>
      <p:sp>
        <p:nvSpPr>
          <p:cNvPr id="93" name="Rectangle 92">
            <a:extLst>
              <a:ext uri="{FF2B5EF4-FFF2-40B4-BE49-F238E27FC236}">
                <a16:creationId xmlns:a16="http://schemas.microsoft.com/office/drawing/2014/main" id="{9C87228E-47DD-8B03-FEA7-B66003DA1649}"/>
              </a:ext>
            </a:extLst>
          </p:cNvPr>
          <p:cNvSpPr/>
          <p:nvPr/>
        </p:nvSpPr>
        <p:spPr>
          <a:xfrm>
            <a:off x="8813800" y="2133600"/>
            <a:ext cx="2921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4A5D60"/>
                </a:solidFill>
                <a:effectLst/>
                <a:latin typeface="Trebuchet MS" panose="020B0603020202020204" pitchFamily="34" charset="0"/>
              </a:rPr>
              <a:t>1</a:t>
            </a:r>
            <a:endParaRPr lang="en-US"/>
          </a:p>
        </p:txBody>
      </p:sp>
      <p:sp>
        <p:nvSpPr>
          <p:cNvPr id="94" name="Rectangle 93">
            <a:extLst>
              <a:ext uri="{FF2B5EF4-FFF2-40B4-BE49-F238E27FC236}">
                <a16:creationId xmlns:a16="http://schemas.microsoft.com/office/drawing/2014/main" id="{9A8E3DC7-3C66-7967-D192-E2D60A2B34F6}"/>
              </a:ext>
            </a:extLst>
          </p:cNvPr>
          <p:cNvSpPr/>
          <p:nvPr/>
        </p:nvSpPr>
        <p:spPr>
          <a:xfrm>
            <a:off x="8813800" y="281940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at risk</a:t>
            </a:r>
            <a:endParaRPr lang="en-US"/>
          </a:p>
        </p:txBody>
      </p:sp>
      <p:sp>
        <p:nvSpPr>
          <p:cNvPr id="95" name="Rectangle 94">
            <a:extLst>
              <a:ext uri="{FF2B5EF4-FFF2-40B4-BE49-F238E27FC236}">
                <a16:creationId xmlns:a16="http://schemas.microsoft.com/office/drawing/2014/main" id="{C3475B5D-15EA-8A46-A538-4BFE50860723}"/>
              </a:ext>
            </a:extLst>
          </p:cNvPr>
          <p:cNvSpPr/>
          <p:nvPr/>
        </p:nvSpPr>
        <p:spPr>
          <a:xfrm>
            <a:off x="8813800" y="3261360"/>
            <a:ext cx="2921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C2410C"/>
                </a:solidFill>
                <a:effectLst/>
                <a:latin typeface="Trebuchet MS" panose="020B0603020202020204" pitchFamily="34" charset="0"/>
              </a:rPr>
              <a:t>3</a:t>
            </a:r>
            <a:endParaRPr lang="en-US"/>
          </a:p>
        </p:txBody>
      </p:sp>
      <p:sp>
        <p:nvSpPr>
          <p:cNvPr id="96" name="Rectangle 95">
            <a:extLst>
              <a:ext uri="{FF2B5EF4-FFF2-40B4-BE49-F238E27FC236}">
                <a16:creationId xmlns:a16="http://schemas.microsoft.com/office/drawing/2014/main" id="{103E8FB4-BE49-1246-69E4-5A61A708A2EC}"/>
              </a:ext>
            </a:extLst>
          </p:cNvPr>
          <p:cNvSpPr/>
          <p:nvPr/>
        </p:nvSpPr>
        <p:spPr>
          <a:xfrm>
            <a:off x="8813800" y="394716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slipped</a:t>
            </a:r>
            <a:endParaRPr lang="en-US"/>
          </a:p>
        </p:txBody>
      </p:sp>
      <p:sp>
        <p:nvSpPr>
          <p:cNvPr id="97" name="Rectangle 96">
            <a:extLst>
              <a:ext uri="{FF2B5EF4-FFF2-40B4-BE49-F238E27FC236}">
                <a16:creationId xmlns:a16="http://schemas.microsoft.com/office/drawing/2014/main" id="{4E512C0F-67AC-F382-4DAD-D683AEB92A2F}"/>
              </a:ext>
            </a:extLst>
          </p:cNvPr>
          <p:cNvSpPr/>
          <p:nvPr/>
        </p:nvSpPr>
        <p:spPr>
          <a:xfrm>
            <a:off x="8813800" y="4434840"/>
            <a:ext cx="2921000" cy="1417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Status basis: Daily Task Digest (6 Sep) cross-checked with Jira, Adil Eli requests, connector, Power Automate and Planner notices (Jun–Aug).</a:t>
            </a:r>
            <a:endParaRPr lang="en-US"/>
          </a:p>
        </p:txBody>
      </p:sp>
      <p:sp>
        <p:nvSpPr>
          <p:cNvPr id="117" name="Rectangle 116">
            <a:extLst>
              <a:ext uri="{FF2B5EF4-FFF2-40B4-BE49-F238E27FC236}">
                <a16:creationId xmlns:a16="http://schemas.microsoft.com/office/drawing/2014/main" id="{8F0372D2-3268-13F7-4F29-98872D525867}"/>
              </a:ext>
            </a:extLst>
          </p:cNvPr>
          <p:cNvSpPr/>
          <p:nvPr/>
        </p:nvSpPr>
        <p:spPr>
          <a:xfrm>
            <a:off x="457200" y="5440680"/>
            <a:ext cx="812800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132A2E"/>
                </a:solidFill>
                <a:effectLst/>
                <a:latin typeface="Calibri" panose="020F0502020204030204" pitchFamily="34" charset="0"/>
              </a:rPr>
              <a:t>Takeaway: the automation layer is in place; the governance backlog and partner requests are where the quarter slipped.</a:t>
            </a:r>
            <a:endParaRPr lang="en-US"/>
          </a:p>
        </p:txBody>
      </p:sp>
    </p:spTree>
    <p:extLst>
      <p:ext uri="{BB962C8B-B14F-4D97-AF65-F5344CB8AC3E}">
        <p14:creationId xmlns:p14="http://schemas.microsoft.com/office/powerpoint/2010/main" val="219099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6F5"/>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0264B91-D92D-A579-071A-509981B71AB1}"/>
              </a:ext>
            </a:extLst>
          </p:cNvPr>
          <p:cNvSpPr/>
          <p:nvPr/>
        </p:nvSpPr>
        <p:spPr>
          <a:xfrm>
            <a:off x="457200" y="457200"/>
            <a:ext cx="11277600" cy="5029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32A2E"/>
                </a:solidFill>
                <a:effectLst/>
                <a:latin typeface="Trebuchet MS" panose="020B0603020202020204" pitchFamily="34" charset="0"/>
              </a:rPr>
              <a:t>Rules and agent platforms both moved this quarter</a:t>
            </a:r>
            <a:endParaRPr lang="en-US"/>
          </a:p>
        </p:txBody>
      </p:sp>
      <p:sp>
        <p:nvSpPr>
          <p:cNvPr id="23" name="Rectangle 22">
            <a:extLst>
              <a:ext uri="{FF2B5EF4-FFF2-40B4-BE49-F238E27FC236}">
                <a16:creationId xmlns:a16="http://schemas.microsoft.com/office/drawing/2014/main" id="{082F1B0A-6877-FFEA-788C-8D338556026E}"/>
              </a:ext>
            </a:extLst>
          </p:cNvPr>
          <p:cNvSpPr/>
          <p:nvPr/>
        </p:nvSpPr>
        <p:spPr>
          <a:xfrm>
            <a:off x="457200" y="1051560"/>
            <a:ext cx="112776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a:solidFill>
                  <a:srgbClr val="4A5D60"/>
                </a:solidFill>
                <a:effectLst/>
                <a:latin typeface="Calibri" panose="020F0502020204030204" pitchFamily="34" charset="0"/>
              </a:rPr>
              <a:t>External developments 29 Jun – 2 Sep 2026 and what they mean for us</a:t>
            </a:r>
            <a:endParaRPr lang="en-US"/>
          </a:p>
        </p:txBody>
      </p:sp>
      <p:sp>
        <p:nvSpPr>
          <p:cNvPr id="24" name="Rectangle 23">
            <a:extLst>
              <a:ext uri="{FF2B5EF4-FFF2-40B4-BE49-F238E27FC236}">
                <a16:creationId xmlns:a16="http://schemas.microsoft.com/office/drawing/2014/main" id="{283406E7-1740-9375-8CF4-D0C2FA4AD176}"/>
              </a:ext>
            </a:extLst>
          </p:cNvPr>
          <p:cNvSpPr/>
          <p:nvPr/>
        </p:nvSpPr>
        <p:spPr>
          <a:xfrm>
            <a:off x="5170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29 JUN · Council adopts the AI Digital Omnibus</a:t>
            </a:r>
            <a:endParaRPr lang="en-US"/>
          </a:p>
        </p:txBody>
      </p:sp>
      <p:sp>
        <p:nvSpPr>
          <p:cNvPr id="25" name="Rectangle 24">
            <a:extLst>
              <a:ext uri="{FF2B5EF4-FFF2-40B4-BE49-F238E27FC236}">
                <a16:creationId xmlns:a16="http://schemas.microsoft.com/office/drawing/2014/main" id="{9032068C-6B6A-0542-73BB-6F2881A449BA}"/>
              </a:ext>
            </a:extLst>
          </p:cNvPr>
          <p:cNvSpPr/>
          <p:nvPr/>
        </p:nvSpPr>
        <p:spPr>
          <a:xfrm>
            <a:off x="23966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JUL · Copilot Studio: Entra Agent ID for every new agent</a:t>
            </a:r>
            <a:endParaRPr lang="en-US"/>
          </a:p>
        </p:txBody>
      </p:sp>
      <p:sp>
        <p:nvSpPr>
          <p:cNvPr id="26" name="Rectangle 25">
            <a:extLst>
              <a:ext uri="{FF2B5EF4-FFF2-40B4-BE49-F238E27FC236}">
                <a16:creationId xmlns:a16="http://schemas.microsoft.com/office/drawing/2014/main" id="{515A5E81-80F5-8B19-97E0-8B4DE2793AA4}"/>
              </a:ext>
            </a:extLst>
          </p:cNvPr>
          <p:cNvSpPr/>
          <p:nvPr/>
        </p:nvSpPr>
        <p:spPr>
          <a:xfrm>
            <a:off x="42762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2 AUG · EU AI Act Article 50 duties and fines apply</a:t>
            </a:r>
            <a:endParaRPr lang="en-US"/>
          </a:p>
        </p:txBody>
      </p:sp>
      <p:sp>
        <p:nvSpPr>
          <p:cNvPr id="27" name="Rectangle 26">
            <a:extLst>
              <a:ext uri="{FF2B5EF4-FFF2-40B4-BE49-F238E27FC236}">
                <a16:creationId xmlns:a16="http://schemas.microsoft.com/office/drawing/2014/main" id="{D5C1D6B6-5FE4-23FD-7F42-A92C1FA04A49}"/>
              </a:ext>
            </a:extLst>
          </p:cNvPr>
          <p:cNvSpPr/>
          <p:nvPr/>
        </p:nvSpPr>
        <p:spPr>
          <a:xfrm>
            <a:off x="61558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AUG · ServiceNow AI Control Tower upgrades reach GA</a:t>
            </a:r>
            <a:endParaRPr lang="en-US"/>
          </a:p>
        </p:txBody>
      </p:sp>
      <p:sp>
        <p:nvSpPr>
          <p:cNvPr id="28" name="Rectangle 27">
            <a:extLst>
              <a:ext uri="{FF2B5EF4-FFF2-40B4-BE49-F238E27FC236}">
                <a16:creationId xmlns:a16="http://schemas.microsoft.com/office/drawing/2014/main" id="{4E3FCEB9-DD95-02A0-6661-46EBB9417AC8}"/>
              </a:ext>
            </a:extLst>
          </p:cNvPr>
          <p:cNvSpPr/>
          <p:nvPr/>
        </p:nvSpPr>
        <p:spPr>
          <a:xfrm>
            <a:off x="80354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26 AUG · Salesforce–Anthropic 'Claudeforce' announced</a:t>
            </a:r>
            <a:endParaRPr lang="en-US"/>
          </a:p>
        </p:txBody>
      </p:sp>
      <p:sp>
        <p:nvSpPr>
          <p:cNvPr id="29" name="Rectangle 28">
            <a:extLst>
              <a:ext uri="{FF2B5EF4-FFF2-40B4-BE49-F238E27FC236}">
                <a16:creationId xmlns:a16="http://schemas.microsoft.com/office/drawing/2014/main" id="{BD5863A8-7C25-9912-0803-99680706399B}"/>
              </a:ext>
            </a:extLst>
          </p:cNvPr>
          <p:cNvSpPr/>
          <p:nvPr/>
        </p:nvSpPr>
        <p:spPr>
          <a:xfrm>
            <a:off x="9915000" y="1691640"/>
            <a:ext cx="17600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32A2E"/>
                </a:solidFill>
                <a:effectLst/>
                <a:latin typeface="Calibri" panose="020F0502020204030204" pitchFamily="34" charset="0"/>
              </a:rPr>
              <a:t>2 SEP · Copilot Studio GitHub Copilot harness GA</a:t>
            </a:r>
            <a:endParaRPr lang="en-US"/>
          </a:p>
        </p:txBody>
      </p:sp>
      <p:sp>
        <p:nvSpPr>
          <p:cNvPr id="30" name="Rectangle 29">
            <a:extLst>
              <a:ext uri="{FF2B5EF4-FFF2-40B4-BE49-F238E27FC236}">
                <a16:creationId xmlns:a16="http://schemas.microsoft.com/office/drawing/2014/main" id="{05F4B39A-FD20-9246-D509-5C3F02988450}"/>
              </a:ext>
            </a:extLst>
          </p:cNvPr>
          <p:cNvSpPr/>
          <p:nvPr/>
        </p:nvSpPr>
        <p:spPr>
          <a:xfrm>
            <a:off x="1397000" y="2875280"/>
            <a:ext cx="9398000" cy="25400"/>
          </a:xfrm>
          <a:prstGeom prst="rect">
            <a:avLst/>
          </a:prstGeom>
          <a:solidFill>
            <a:srgbClr val="4A5D60"/>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A0B3639-4095-2671-1055-4E85BA43C4BC}"/>
              </a:ext>
            </a:extLst>
          </p:cNvPr>
          <p:cNvSpPr/>
          <p:nvPr/>
        </p:nvSpPr>
        <p:spPr>
          <a:xfrm>
            <a:off x="1259840" y="2750820"/>
            <a:ext cx="274320" cy="274320"/>
          </a:xfrm>
          <a:prstGeom prst="ellipse">
            <a:avLst/>
          </a:prstGeom>
          <a:solidFill>
            <a:srgbClr val="C2410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3FB13B5C-5A89-93FC-2586-586C768F961F}"/>
              </a:ext>
            </a:extLst>
          </p:cNvPr>
          <p:cNvSpPr/>
          <p:nvPr/>
        </p:nvSpPr>
        <p:spPr>
          <a:xfrm>
            <a:off x="3139440" y="2750820"/>
            <a:ext cx="274320" cy="274320"/>
          </a:xfrm>
          <a:prstGeom prst="ellipse">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320B59AD-9F96-9F40-5426-F1F15B3A6752}"/>
              </a:ext>
            </a:extLst>
          </p:cNvPr>
          <p:cNvSpPr/>
          <p:nvPr/>
        </p:nvSpPr>
        <p:spPr>
          <a:xfrm>
            <a:off x="5019040" y="2750820"/>
            <a:ext cx="274320" cy="274320"/>
          </a:xfrm>
          <a:prstGeom prst="ellipse">
            <a:avLst/>
          </a:prstGeom>
          <a:solidFill>
            <a:srgbClr val="C2410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DE556D8-E5C5-5D5F-FD40-D7CB0B182052}"/>
              </a:ext>
            </a:extLst>
          </p:cNvPr>
          <p:cNvSpPr/>
          <p:nvPr/>
        </p:nvSpPr>
        <p:spPr>
          <a:xfrm>
            <a:off x="6898640" y="2750820"/>
            <a:ext cx="274320" cy="274320"/>
          </a:xfrm>
          <a:prstGeom prst="ellipse">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86604C5-15C2-C767-A343-FCB0AFB9B8E4}"/>
              </a:ext>
            </a:extLst>
          </p:cNvPr>
          <p:cNvSpPr/>
          <p:nvPr/>
        </p:nvSpPr>
        <p:spPr>
          <a:xfrm>
            <a:off x="8778240" y="2750820"/>
            <a:ext cx="274320" cy="274320"/>
          </a:xfrm>
          <a:prstGeom prst="ellipse">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6F0A601-F324-5360-1DC9-1007E2B60EC7}"/>
              </a:ext>
            </a:extLst>
          </p:cNvPr>
          <p:cNvSpPr/>
          <p:nvPr/>
        </p:nvSpPr>
        <p:spPr>
          <a:xfrm>
            <a:off x="10657840" y="2750820"/>
            <a:ext cx="274320" cy="274320"/>
          </a:xfrm>
          <a:prstGeom prst="ellipse">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083C56E-27FF-F762-C3A6-AAB887B0607B}"/>
              </a:ext>
            </a:extLst>
          </p:cNvPr>
          <p:cNvSpPr/>
          <p:nvPr/>
        </p:nvSpPr>
        <p:spPr>
          <a:xfrm>
            <a:off x="5170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High-risk duties → Dec 2027 / Aug 2028</a:t>
            </a:r>
            <a:endParaRPr lang="en-US"/>
          </a:p>
        </p:txBody>
      </p:sp>
      <p:sp>
        <p:nvSpPr>
          <p:cNvPr id="38" name="Rectangle 37">
            <a:extLst>
              <a:ext uri="{FF2B5EF4-FFF2-40B4-BE49-F238E27FC236}">
                <a16:creationId xmlns:a16="http://schemas.microsoft.com/office/drawing/2014/main" id="{5AE73527-0CC0-564F-9C19-0FD2ECCC5DFB}"/>
              </a:ext>
            </a:extLst>
          </p:cNvPr>
          <p:cNvSpPr/>
          <p:nvPr/>
        </p:nvSpPr>
        <p:spPr>
          <a:xfrm>
            <a:off x="23966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Agent-level identity &amp; access control</a:t>
            </a:r>
            <a:endParaRPr lang="en-US"/>
          </a:p>
        </p:txBody>
      </p:sp>
      <p:sp>
        <p:nvSpPr>
          <p:cNvPr id="39" name="Rectangle 38">
            <a:extLst>
              <a:ext uri="{FF2B5EF4-FFF2-40B4-BE49-F238E27FC236}">
                <a16:creationId xmlns:a16="http://schemas.microsoft.com/office/drawing/2014/main" id="{B9081C08-1015-E4C3-8EB9-AFF1D5F43831}"/>
              </a:ext>
            </a:extLst>
          </p:cNvPr>
          <p:cNvSpPr/>
          <p:nvPr/>
        </p:nvSpPr>
        <p:spPr>
          <a:xfrm>
            <a:off x="42762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Disclose AI; label content; €35M fines</a:t>
            </a:r>
            <a:endParaRPr lang="en-US"/>
          </a:p>
        </p:txBody>
      </p:sp>
      <p:sp>
        <p:nvSpPr>
          <p:cNvPr id="40" name="Rectangle 39">
            <a:extLst>
              <a:ext uri="{FF2B5EF4-FFF2-40B4-BE49-F238E27FC236}">
                <a16:creationId xmlns:a16="http://schemas.microsoft.com/office/drawing/2014/main" id="{49E633BB-DF6E-677D-27C9-752FCDFF998E}"/>
              </a:ext>
            </a:extLst>
          </p:cNvPr>
          <p:cNvSpPr/>
          <p:nvPr/>
        </p:nvSpPr>
        <p:spPr>
          <a:xfrm>
            <a:off x="61558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EU AI Act &amp; NIST frameworks; kill switch</a:t>
            </a:r>
            <a:endParaRPr lang="en-US"/>
          </a:p>
        </p:txBody>
      </p:sp>
      <p:sp>
        <p:nvSpPr>
          <p:cNvPr id="41" name="Rectangle 40">
            <a:extLst>
              <a:ext uri="{FF2B5EF4-FFF2-40B4-BE49-F238E27FC236}">
                <a16:creationId xmlns:a16="http://schemas.microsoft.com/office/drawing/2014/main" id="{2CD24656-202B-0EEE-29CD-AF6A540445FB}"/>
              </a:ext>
            </a:extLst>
          </p:cNvPr>
          <p:cNvSpPr/>
          <p:nvPr/>
        </p:nvSpPr>
        <p:spPr>
          <a:xfrm>
            <a:off x="80354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Agentforce Sales in Slack (Summer '26)</a:t>
            </a:r>
            <a:endParaRPr lang="en-US"/>
          </a:p>
        </p:txBody>
      </p:sp>
      <p:sp>
        <p:nvSpPr>
          <p:cNvPr id="42" name="Rectangle 41">
            <a:extLst>
              <a:ext uri="{FF2B5EF4-FFF2-40B4-BE49-F238E27FC236}">
                <a16:creationId xmlns:a16="http://schemas.microsoft.com/office/drawing/2014/main" id="{F08C4880-23F1-94FB-7674-0DF3E11765EA}"/>
              </a:ext>
            </a:extLst>
          </p:cNvPr>
          <p:cNvSpPr/>
          <p:nvPr/>
        </p:nvSpPr>
        <p:spPr>
          <a:xfrm>
            <a:off x="9915000" y="3093720"/>
            <a:ext cx="17600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MCP certification; agent telemetry</a:t>
            </a:r>
            <a:endParaRPr lang="en-US"/>
          </a:p>
        </p:txBody>
      </p:sp>
      <p:sp>
        <p:nvSpPr>
          <p:cNvPr id="43" name="Rectangle 42">
            <a:extLst>
              <a:ext uri="{FF2B5EF4-FFF2-40B4-BE49-F238E27FC236}">
                <a16:creationId xmlns:a16="http://schemas.microsoft.com/office/drawing/2014/main" id="{8DAAF63C-38B6-EDF6-D036-604B6EE0FA2E}"/>
              </a:ext>
            </a:extLst>
          </p:cNvPr>
          <p:cNvSpPr/>
          <p:nvPr/>
        </p:nvSpPr>
        <p:spPr>
          <a:xfrm>
            <a:off x="457200" y="4099560"/>
            <a:ext cx="360680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COMPLIANCE</a:t>
            </a:r>
          </a:p>
          <a:p>
            <a:pPr>
              <a:buNone/>
            </a:pPr>
            <a:r>
              <a:rPr lang="en-US" sz="1600">
                <a:solidFill>
                  <a:srgbClr val="132A2E"/>
                </a:solidFill>
                <a:effectLst/>
                <a:latin typeface="Calibri" panose="020F0502020204030204" pitchFamily="34" charset="0"/>
              </a:rPr>
              <a:t>Article 50 duties are live; ZAG-5 compliance criteria are the prerequisite.</a:t>
            </a:r>
            <a:endParaRPr lang="en-US"/>
          </a:p>
        </p:txBody>
      </p:sp>
      <p:sp>
        <p:nvSpPr>
          <p:cNvPr id="44" name="Rectangle 43">
            <a:extLst>
              <a:ext uri="{FF2B5EF4-FFF2-40B4-BE49-F238E27FC236}">
                <a16:creationId xmlns:a16="http://schemas.microsoft.com/office/drawing/2014/main" id="{3DE0FD4A-62E7-D182-3919-4FC04C4ACF7B}"/>
              </a:ext>
            </a:extLst>
          </p:cNvPr>
          <p:cNvSpPr/>
          <p:nvPr/>
        </p:nvSpPr>
        <p:spPr>
          <a:xfrm>
            <a:off x="4292600" y="4099560"/>
            <a:ext cx="360680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PLATFORMS</a:t>
            </a:r>
          </a:p>
          <a:p>
            <a:pPr>
              <a:buNone/>
            </a:pPr>
            <a:r>
              <a:rPr lang="en-US" sz="1600">
                <a:solidFill>
                  <a:srgbClr val="132A2E"/>
                </a:solidFill>
                <a:effectLst/>
                <a:latin typeface="Calibri" panose="020F0502020204030204" pitchFamily="34" charset="0"/>
              </a:rPr>
              <a:t>Microsoft, ServiceNow and Salesforce now ship agent identity and kill switches.</a:t>
            </a:r>
            <a:endParaRPr lang="en-US"/>
          </a:p>
        </p:txBody>
      </p:sp>
      <p:sp>
        <p:nvSpPr>
          <p:cNvPr id="45" name="Rectangle 44">
            <a:extLst>
              <a:ext uri="{FF2B5EF4-FFF2-40B4-BE49-F238E27FC236}">
                <a16:creationId xmlns:a16="http://schemas.microsoft.com/office/drawing/2014/main" id="{E7CF59AC-C754-21D6-534B-6D5F8D767B00}"/>
              </a:ext>
            </a:extLst>
          </p:cNvPr>
          <p:cNvSpPr/>
          <p:nvPr/>
        </p:nvSpPr>
        <p:spPr>
          <a:xfrm>
            <a:off x="8128000" y="4099560"/>
            <a:ext cx="3606800" cy="1112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PACE</a:t>
            </a:r>
          </a:p>
          <a:p>
            <a:pPr>
              <a:buNone/>
            </a:pPr>
            <a:r>
              <a:rPr lang="en-US" sz="1600">
                <a:solidFill>
                  <a:srgbClr val="132A2E"/>
                </a:solidFill>
                <a:effectLst/>
                <a:latin typeface="Calibri" panose="020F0502020204030204" pitchFamily="34" charset="0"/>
              </a:rPr>
              <a:t>Gartner: 40% of apps embed agents by 2026; 40%+ of agent projects cancelled by 2027.</a:t>
            </a:r>
            <a:endParaRPr lang="en-US"/>
          </a:p>
        </p:txBody>
      </p:sp>
      <p:sp>
        <p:nvSpPr>
          <p:cNvPr id="46" name="Rectangle 45">
            <a:extLst>
              <a:ext uri="{FF2B5EF4-FFF2-40B4-BE49-F238E27FC236}">
                <a16:creationId xmlns:a16="http://schemas.microsoft.com/office/drawing/2014/main" id="{ECEF5A81-16FA-0D40-C583-C620C46DF3BE}"/>
              </a:ext>
            </a:extLst>
          </p:cNvPr>
          <p:cNvSpPr/>
          <p:nvPr/>
        </p:nvSpPr>
        <p:spPr>
          <a:xfrm>
            <a:off x="457200" y="5394960"/>
            <a:ext cx="112776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Sources: orbit.reconn.io, EU AI Act August 2026 guide (30 Jul 2026) · Microsoft Copilot Studio blog (2 Sep 2026) · ServiceNow Newsroom, Knowledge 2026 (5 May 2026) · Salesforce Time (27 Aug 2026) · Gartner forecasts via agentmarketcap.ai (25 Apr 2026) · Microsoft Security Blog, Agent 365 GA (1 May 2026)</a:t>
            </a:r>
            <a:endParaRPr lang="en-US"/>
          </a:p>
        </p:txBody>
      </p:sp>
    </p:spTree>
    <p:extLst>
      <p:ext uri="{BB962C8B-B14F-4D97-AF65-F5344CB8AC3E}">
        <p14:creationId xmlns:p14="http://schemas.microsoft.com/office/powerpoint/2010/main" val="258708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6F5"/>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71129A21-471B-C62C-7BA7-DFCBB55DF64F}"/>
              </a:ext>
            </a:extLst>
          </p:cNvPr>
          <p:cNvSpPr/>
          <p:nvPr/>
        </p:nvSpPr>
        <p:spPr>
          <a:xfrm>
            <a:off x="457200" y="457200"/>
            <a:ext cx="11277600" cy="5029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32A2E"/>
                </a:solidFill>
                <a:effectLst/>
                <a:latin typeface="Trebuchet MS" panose="020B0603020202020204" pitchFamily="34" charset="0"/>
              </a:rPr>
              <a:t>Platform failures and open items climbed in August</a:t>
            </a:r>
            <a:endParaRPr lang="en-US"/>
          </a:p>
        </p:txBody>
      </p:sp>
      <p:sp>
        <p:nvSpPr>
          <p:cNvPr id="48" name="Rectangle 47">
            <a:extLst>
              <a:ext uri="{FF2B5EF4-FFF2-40B4-BE49-F238E27FC236}">
                <a16:creationId xmlns:a16="http://schemas.microsoft.com/office/drawing/2014/main" id="{A162FE71-EA05-7264-69AF-71B5E5DD0ED7}"/>
              </a:ext>
            </a:extLst>
          </p:cNvPr>
          <p:cNvSpPr/>
          <p:nvPr/>
        </p:nvSpPr>
        <p:spPr>
          <a:xfrm>
            <a:off x="457200" y="1234440"/>
            <a:ext cx="2400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C2410C"/>
                </a:solidFill>
                <a:effectLst/>
                <a:latin typeface="Calibri" panose="020F0502020204030204" pitchFamily="34" charset="0"/>
              </a:rPr>
              <a:t>RISK REGISTER · BY SEVERITY</a:t>
            </a:r>
            <a:endParaRPr lang="en-US"/>
          </a:p>
        </p:txBody>
      </p:sp>
      <p:graphicFrame>
        <p:nvGraphicFramePr>
          <p:cNvPr id="7" name="Chart 6">
            <a:extLst>
              <a:ext uri="{FF2B5EF4-FFF2-40B4-BE49-F238E27FC236}">
                <a16:creationId xmlns:a16="http://schemas.microsoft.com/office/drawing/2014/main" id="{01EA28F5-523D-7113-75F5-9AAF0845F7A0}"/>
              </a:ext>
            </a:extLst>
          </p:cNvPr>
          <p:cNvGraphicFramePr/>
          <p:nvPr/>
        </p:nvGraphicFramePr>
        <p:xfrm>
          <a:off x="5082540" y="1234440"/>
          <a:ext cx="6652260" cy="3300000"/>
        </p:xfrm>
        <a:graphic>
          <a:graphicData uri="http://schemas.openxmlformats.org/drawingml/2006/chart">
            <c:chart xmlns:c="http://schemas.openxmlformats.org/drawingml/2006/chart" xmlns:r="http://schemas.openxmlformats.org/officeDocument/2006/relationships" r:id="rId3"/>
          </a:graphicData>
        </a:graphic>
      </p:graphicFrame>
      <p:sp>
        <p:nvSpPr>
          <p:cNvPr id="51" name="Rectangle 50">
            <a:extLst>
              <a:ext uri="{FF2B5EF4-FFF2-40B4-BE49-F238E27FC236}">
                <a16:creationId xmlns:a16="http://schemas.microsoft.com/office/drawing/2014/main" id="{235016B8-6991-5F3D-3F08-10C52BAECA5E}"/>
              </a:ext>
            </a:extLst>
          </p:cNvPr>
          <p:cNvSpPr/>
          <p:nvPr/>
        </p:nvSpPr>
        <p:spPr>
          <a:xfrm>
            <a:off x="5082540" y="4671600"/>
            <a:ext cx="665226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Power Automate weekly failure notices: Jun 3 · Jul 2 · Aug 10 failed flows. Approval flow 'Cowork Plan Approval' failing 16 Jul; one flow disabled 24 Aug.</a:t>
            </a:r>
            <a:endParaRPr lang="en-US"/>
          </a:p>
        </p:txBody>
      </p:sp>
      <p:sp>
        <p:nvSpPr>
          <p:cNvPr id="52" name="Rectangle 51">
            <a:extLst>
              <a:ext uri="{FF2B5EF4-FFF2-40B4-BE49-F238E27FC236}">
                <a16:creationId xmlns:a16="http://schemas.microsoft.com/office/drawing/2014/main" id="{640C0D7B-675D-77A9-92CC-27D96581EDD9}"/>
              </a:ext>
            </a:extLst>
          </p:cNvPr>
          <p:cNvSpPr/>
          <p:nvPr/>
        </p:nvSpPr>
        <p:spPr>
          <a:xfrm>
            <a:off x="457200" y="5623560"/>
            <a:ext cx="112776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Sources: Microsoft 365 connector alerts (12 &amp; 22 Aug 2026) · Jira due-date notices (8–15 Jun) · Power Automate alerts (19 Jun – 31 Aug) · Azure retirement notice: Assistants API → Microsoft Foundry (18 Aug) · Daily Task Digest (6 Sep) · Compliance Readiness Brief (7 Sep)</a:t>
            </a:r>
            <a:endParaRPr lang="en-US"/>
          </a:p>
        </p:txBody>
      </p:sp>
      <p:sp>
        <p:nvSpPr>
          <p:cNvPr id="119" name="Rectangle 118">
            <a:extLst>
              <a:ext uri="{FF2B5EF4-FFF2-40B4-BE49-F238E27FC236}">
                <a16:creationId xmlns:a16="http://schemas.microsoft.com/office/drawing/2014/main" id="{EB5D9B19-E12F-4641-FFDF-6D493439A8BE}"/>
              </a:ext>
            </a:extLst>
          </p:cNvPr>
          <p:cNvSpPr/>
          <p:nvPr/>
        </p:nvSpPr>
        <p:spPr>
          <a:xfrm>
            <a:off x="457200" y="1630680"/>
            <a:ext cx="4396740" cy="33070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 HIGH · Jira (12 Aug) and ServiceNow (22 Aug) connectors down: data-integrity and compliance risk</a:t>
            </a:r>
          </a:p>
          <a:p>
            <a:pPr>
              <a:buNone/>
            </a:pPr>
            <a:r>
              <a:rPr lang="en-US" sz="1600">
                <a:solidFill>
                  <a:srgbClr val="132A2E"/>
                </a:solidFill>
                <a:effectLst/>
                <a:latin typeface="Calibri" panose="020F0502020204030204" pitchFamily="34" charset="0"/>
              </a:rPr>
              <a:t>▪ HIGH · ZAG-5 compliance criteria overdue since 8 Jun; Article 50 duties live since 2 Aug</a:t>
            </a:r>
          </a:p>
          <a:p>
            <a:pPr>
              <a:buNone/>
            </a:pPr>
            <a:r>
              <a:rPr lang="en-US" sz="1600">
                <a:solidFill>
                  <a:srgbClr val="132A2E"/>
                </a:solidFill>
                <a:effectLst/>
                <a:latin typeface="Calibri" panose="020F0502020204030204" pitchFamily="34" charset="0"/>
              </a:rPr>
              <a:t>▪ MEDIUM · ERP RFP-2026-001 award gate open: GDPR and EMEA residency evidence missing</a:t>
            </a:r>
          </a:p>
          <a:p>
            <a:pPr>
              <a:buNone/>
            </a:pPr>
            <a:r>
              <a:rPr lang="en-US" sz="1600">
                <a:solidFill>
                  <a:srgbClr val="132A2E"/>
                </a:solidFill>
                <a:effectLst/>
                <a:latin typeface="Calibri" panose="020F0502020204030204" pitchFamily="34" charset="0"/>
              </a:rPr>
              <a:t>▪ MEDIUM · Azure OpenAI Assistants API retiring; migrate to Microsoft Foundry</a:t>
            </a:r>
          </a:p>
          <a:p>
            <a:pPr>
              <a:buNone/>
            </a:pPr>
            <a:r>
              <a:rPr lang="en-US" sz="1600">
                <a:solidFill>
                  <a:srgbClr val="132A2E"/>
                </a:solidFill>
                <a:effectLst/>
                <a:latin typeface="Calibri" panose="020F0502020204030204" pitchFamily="34" charset="0"/>
              </a:rPr>
              <a:t>▪ LOW · Four Adil Eli requests unanswered since June</a:t>
            </a:r>
            <a:endParaRPr lang="en-US"/>
          </a:p>
        </p:txBody>
      </p:sp>
    </p:spTree>
    <p:extLst>
      <p:ext uri="{BB962C8B-B14F-4D97-AF65-F5344CB8AC3E}">
        <p14:creationId xmlns:p14="http://schemas.microsoft.com/office/powerpoint/2010/main" val="2103217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6F5"/>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539A7D5C-87C5-9E5F-5D0A-D295DCFE9B85}"/>
              </a:ext>
            </a:extLst>
          </p:cNvPr>
          <p:cNvSpPr/>
          <p:nvPr/>
        </p:nvSpPr>
        <p:spPr>
          <a:xfrm>
            <a:off x="457200" y="457200"/>
            <a:ext cx="11277600" cy="5029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32A2E"/>
                </a:solidFill>
                <a:effectLst/>
                <a:latin typeface="Trebuchet MS" panose="020B0603020202020204" pitchFamily="34" charset="0"/>
              </a:rPr>
              <a:t>Four decisions needed to unblock the next quarter</a:t>
            </a:r>
            <a:endParaRPr lang="en-US"/>
          </a:p>
        </p:txBody>
      </p:sp>
      <p:sp>
        <p:nvSpPr>
          <p:cNvPr id="54" name="Rectangle 53">
            <a:extLst>
              <a:ext uri="{FF2B5EF4-FFF2-40B4-BE49-F238E27FC236}">
                <a16:creationId xmlns:a16="http://schemas.microsoft.com/office/drawing/2014/main" id="{4A3F6584-78BB-C48C-6028-F10D0C19D316}"/>
              </a:ext>
            </a:extLst>
          </p:cNvPr>
          <p:cNvSpPr/>
          <p:nvPr/>
        </p:nvSpPr>
        <p:spPr>
          <a:xfrm>
            <a:off x="457200" y="1234440"/>
            <a:ext cx="5524500" cy="214884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D73630C-3327-09AF-70EA-83D4A313A278}"/>
              </a:ext>
            </a:extLst>
          </p:cNvPr>
          <p:cNvSpPr/>
          <p:nvPr/>
        </p:nvSpPr>
        <p:spPr>
          <a:xfrm>
            <a:off x="6210300" y="1234440"/>
            <a:ext cx="5524500" cy="214884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C1BB78E-FCBC-A851-EDD9-1041D68E209D}"/>
              </a:ext>
            </a:extLst>
          </p:cNvPr>
          <p:cNvSpPr/>
          <p:nvPr/>
        </p:nvSpPr>
        <p:spPr>
          <a:xfrm>
            <a:off x="457200" y="3611880"/>
            <a:ext cx="5524500" cy="214884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E0796FF-4BC9-18D5-721D-95F3B81F1B75}"/>
              </a:ext>
            </a:extLst>
          </p:cNvPr>
          <p:cNvSpPr/>
          <p:nvPr/>
        </p:nvSpPr>
        <p:spPr>
          <a:xfrm>
            <a:off x="6210300" y="3611880"/>
            <a:ext cx="5524500" cy="2148840"/>
          </a:xfrm>
          <a:prstGeom prst="rect">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3E7E66D-98DE-1379-5A11-EC5B3B3517A8}"/>
              </a:ext>
            </a:extLst>
          </p:cNvPr>
          <p:cNvSpPr/>
          <p:nvPr/>
        </p:nvSpPr>
        <p:spPr>
          <a:xfrm>
            <a:off x="594360" y="137160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DECISION 1 · PLATFORM HEALTH</a:t>
            </a:r>
            <a:endParaRPr lang="en-US"/>
          </a:p>
        </p:txBody>
      </p:sp>
      <p:sp>
        <p:nvSpPr>
          <p:cNvPr id="59" name="Rectangle 58">
            <a:extLst>
              <a:ext uri="{FF2B5EF4-FFF2-40B4-BE49-F238E27FC236}">
                <a16:creationId xmlns:a16="http://schemas.microsoft.com/office/drawing/2014/main" id="{94C0BF90-3228-C2B1-993D-90669F1D8910}"/>
              </a:ext>
            </a:extLst>
          </p:cNvPr>
          <p:cNvSpPr/>
          <p:nvPr/>
        </p:nvSpPr>
        <p:spPr>
          <a:xfrm>
            <a:off x="594360" y="176784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2F6F5"/>
                </a:solidFill>
                <a:effectLst/>
                <a:latin typeface="Trebuchet MS" panose="020B0603020202020204" pitchFamily="34" charset="0"/>
              </a:rPr>
              <a:t>Fund connector remediation now</a:t>
            </a:r>
            <a:endParaRPr lang="en-US"/>
          </a:p>
        </p:txBody>
      </p:sp>
      <p:sp>
        <p:nvSpPr>
          <p:cNvPr id="60" name="Rectangle 59">
            <a:extLst>
              <a:ext uri="{FF2B5EF4-FFF2-40B4-BE49-F238E27FC236}">
                <a16:creationId xmlns:a16="http://schemas.microsoft.com/office/drawing/2014/main" id="{B0C4D913-9571-C2DA-68C0-FBB0F4C3CC7B}"/>
              </a:ext>
            </a:extLst>
          </p:cNvPr>
          <p:cNvSpPr/>
          <p:nvPr/>
        </p:nvSpPr>
        <p:spPr>
          <a:xfrm>
            <a:off x="594360" y="222504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2F6F5"/>
                </a:solidFill>
                <a:effectLst/>
                <a:latin typeface="Calibri" panose="020F0502020204030204" pitchFamily="34" charset="0"/>
              </a:rPr>
              <a:t>Owner + 2-week fix for the Jira and ServiceNow connectors (down since Aug).</a:t>
            </a:r>
            <a:endParaRPr lang="en-US"/>
          </a:p>
        </p:txBody>
      </p:sp>
      <p:sp>
        <p:nvSpPr>
          <p:cNvPr id="61" name="Rectangle 60">
            <a:extLst>
              <a:ext uri="{FF2B5EF4-FFF2-40B4-BE49-F238E27FC236}">
                <a16:creationId xmlns:a16="http://schemas.microsoft.com/office/drawing/2014/main" id="{3F922CA7-F937-9F8B-2BA0-77CD507C49AB}"/>
              </a:ext>
            </a:extLst>
          </p:cNvPr>
          <p:cNvSpPr/>
          <p:nvPr/>
        </p:nvSpPr>
        <p:spPr>
          <a:xfrm>
            <a:off x="594360" y="289560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Needed by 30 Sep 2026 (proposed)</a:t>
            </a:r>
            <a:endParaRPr lang="en-US"/>
          </a:p>
        </p:txBody>
      </p:sp>
      <p:sp>
        <p:nvSpPr>
          <p:cNvPr id="62" name="Rectangle 61">
            <a:extLst>
              <a:ext uri="{FF2B5EF4-FFF2-40B4-BE49-F238E27FC236}">
                <a16:creationId xmlns:a16="http://schemas.microsoft.com/office/drawing/2014/main" id="{3BD07648-557A-F8F9-2FBD-C3BFEB910BC4}"/>
              </a:ext>
            </a:extLst>
          </p:cNvPr>
          <p:cNvSpPr/>
          <p:nvPr/>
        </p:nvSpPr>
        <p:spPr>
          <a:xfrm>
            <a:off x="6347460" y="137160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DECISION 2 · GOVERNANCE</a:t>
            </a:r>
            <a:endParaRPr lang="en-US"/>
          </a:p>
        </p:txBody>
      </p:sp>
      <p:sp>
        <p:nvSpPr>
          <p:cNvPr id="63" name="Rectangle 62">
            <a:extLst>
              <a:ext uri="{FF2B5EF4-FFF2-40B4-BE49-F238E27FC236}">
                <a16:creationId xmlns:a16="http://schemas.microsoft.com/office/drawing/2014/main" id="{DAB57334-3CA6-C114-CCE7-8B77AE1BA4D8}"/>
              </a:ext>
            </a:extLst>
          </p:cNvPr>
          <p:cNvSpPr/>
          <p:nvPr/>
        </p:nvSpPr>
        <p:spPr>
          <a:xfrm>
            <a:off x="6347460" y="176784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2F6F5"/>
                </a:solidFill>
                <a:effectLst/>
                <a:latin typeface="Trebuchet MS" panose="020B0603020202020204" pitchFamily="34" charset="0"/>
              </a:rPr>
              <a:t>Re-baseline ZAVA governance</a:t>
            </a:r>
            <a:endParaRPr lang="en-US"/>
          </a:p>
        </p:txBody>
      </p:sp>
      <p:sp>
        <p:nvSpPr>
          <p:cNvPr id="64" name="Rectangle 63">
            <a:extLst>
              <a:ext uri="{FF2B5EF4-FFF2-40B4-BE49-F238E27FC236}">
                <a16:creationId xmlns:a16="http://schemas.microsoft.com/office/drawing/2014/main" id="{9D811153-EBE0-148B-FA71-713980C5F68C}"/>
              </a:ext>
            </a:extLst>
          </p:cNvPr>
          <p:cNvSpPr/>
          <p:nvPr/>
        </p:nvSpPr>
        <p:spPr>
          <a:xfrm>
            <a:off x="6347460" y="222504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2F6F5"/>
                </a:solidFill>
                <a:effectLst/>
                <a:latin typeface="Calibri" panose="020F0502020204030204" pitchFamily="34" charset="0"/>
              </a:rPr>
              <a:t>Reset ZAG-4/ZAG-5 dates (overdue since June); name an Article 50 owner.</a:t>
            </a:r>
            <a:endParaRPr lang="en-US"/>
          </a:p>
        </p:txBody>
      </p:sp>
      <p:sp>
        <p:nvSpPr>
          <p:cNvPr id="65" name="Rectangle 64">
            <a:extLst>
              <a:ext uri="{FF2B5EF4-FFF2-40B4-BE49-F238E27FC236}">
                <a16:creationId xmlns:a16="http://schemas.microsoft.com/office/drawing/2014/main" id="{9E5BCE48-E6DA-A10D-F547-C50EEA719845}"/>
              </a:ext>
            </a:extLst>
          </p:cNvPr>
          <p:cNvSpPr/>
          <p:nvPr/>
        </p:nvSpPr>
        <p:spPr>
          <a:xfrm>
            <a:off x="6347460" y="289560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Needed by 30 Sep 2026 (proposed)</a:t>
            </a:r>
            <a:endParaRPr lang="en-US"/>
          </a:p>
        </p:txBody>
      </p:sp>
      <p:sp>
        <p:nvSpPr>
          <p:cNvPr id="66" name="Rectangle 65">
            <a:extLst>
              <a:ext uri="{FF2B5EF4-FFF2-40B4-BE49-F238E27FC236}">
                <a16:creationId xmlns:a16="http://schemas.microsoft.com/office/drawing/2014/main" id="{61ABD002-7DA3-FC79-E685-E52B23AB995F}"/>
              </a:ext>
            </a:extLst>
          </p:cNvPr>
          <p:cNvSpPr/>
          <p:nvPr/>
        </p:nvSpPr>
        <p:spPr>
          <a:xfrm>
            <a:off x="594360" y="374904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DECISION 3 · PROCUREMENT</a:t>
            </a:r>
            <a:endParaRPr lang="en-US"/>
          </a:p>
        </p:txBody>
      </p:sp>
      <p:sp>
        <p:nvSpPr>
          <p:cNvPr id="67" name="Rectangle 66">
            <a:extLst>
              <a:ext uri="{FF2B5EF4-FFF2-40B4-BE49-F238E27FC236}">
                <a16:creationId xmlns:a16="http://schemas.microsoft.com/office/drawing/2014/main" id="{E18AC61D-48E7-7FF4-17B3-0E1DAC7BDDF9}"/>
              </a:ext>
            </a:extLst>
          </p:cNvPr>
          <p:cNvSpPr/>
          <p:nvPr/>
        </p:nvSpPr>
        <p:spPr>
          <a:xfrm>
            <a:off x="594360" y="414528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2F6F5"/>
                </a:solidFill>
                <a:effectLst/>
                <a:latin typeface="Trebuchet MS" panose="020B0603020202020204" pitchFamily="34" charset="0"/>
              </a:rPr>
              <a:t>Unblock ERP RFP-2026-001 award</a:t>
            </a:r>
            <a:endParaRPr lang="en-US"/>
          </a:p>
        </p:txBody>
      </p:sp>
      <p:sp>
        <p:nvSpPr>
          <p:cNvPr id="68" name="Rectangle 67">
            <a:extLst>
              <a:ext uri="{FF2B5EF4-FFF2-40B4-BE49-F238E27FC236}">
                <a16:creationId xmlns:a16="http://schemas.microsoft.com/office/drawing/2014/main" id="{87359745-FA2B-133B-0A85-546F39C0BDD7}"/>
              </a:ext>
            </a:extLst>
          </p:cNvPr>
          <p:cNvSpPr/>
          <p:nvPr/>
        </p:nvSpPr>
        <p:spPr>
          <a:xfrm>
            <a:off x="594360" y="460248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2F6F5"/>
                </a:solidFill>
                <a:effectLst/>
                <a:latin typeface="Calibri" panose="020F0502020204030204" pitchFamily="34" charset="0"/>
              </a:rPr>
              <a:t>Book Finance, Legal, CISO, Compliance briefings; rule on Zava Trading pick.</a:t>
            </a:r>
            <a:endParaRPr lang="en-US"/>
          </a:p>
        </p:txBody>
      </p:sp>
      <p:sp>
        <p:nvSpPr>
          <p:cNvPr id="69" name="Rectangle 68">
            <a:extLst>
              <a:ext uri="{FF2B5EF4-FFF2-40B4-BE49-F238E27FC236}">
                <a16:creationId xmlns:a16="http://schemas.microsoft.com/office/drawing/2014/main" id="{61F09839-BC9F-D39E-ABA3-79332FE75CB9}"/>
              </a:ext>
            </a:extLst>
          </p:cNvPr>
          <p:cNvSpPr/>
          <p:nvPr/>
        </p:nvSpPr>
        <p:spPr>
          <a:xfrm>
            <a:off x="594360" y="527304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Needed by 15 Oct 2026 (proposed)</a:t>
            </a:r>
            <a:endParaRPr lang="en-US"/>
          </a:p>
        </p:txBody>
      </p:sp>
      <p:sp>
        <p:nvSpPr>
          <p:cNvPr id="70" name="Rectangle 69">
            <a:extLst>
              <a:ext uri="{FF2B5EF4-FFF2-40B4-BE49-F238E27FC236}">
                <a16:creationId xmlns:a16="http://schemas.microsoft.com/office/drawing/2014/main" id="{EAFA9B45-993A-E1D5-8F1D-041649CDA931}"/>
              </a:ext>
            </a:extLst>
          </p:cNvPr>
          <p:cNvSpPr/>
          <p:nvPr/>
        </p:nvSpPr>
        <p:spPr>
          <a:xfrm>
            <a:off x="6347460" y="374904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DECISION 4 · SCOPE</a:t>
            </a:r>
            <a:endParaRPr lang="en-US"/>
          </a:p>
        </p:txBody>
      </p:sp>
      <p:sp>
        <p:nvSpPr>
          <p:cNvPr id="71" name="Rectangle 70">
            <a:extLst>
              <a:ext uri="{FF2B5EF4-FFF2-40B4-BE49-F238E27FC236}">
                <a16:creationId xmlns:a16="http://schemas.microsoft.com/office/drawing/2014/main" id="{11070937-8CAD-E94D-7884-C8683CD150EE}"/>
              </a:ext>
            </a:extLst>
          </p:cNvPr>
          <p:cNvSpPr/>
          <p:nvPr/>
        </p:nvSpPr>
        <p:spPr>
          <a:xfrm>
            <a:off x="6347460" y="414528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F2F6F5"/>
                </a:solidFill>
                <a:effectLst/>
                <a:latin typeface="Trebuchet MS" panose="020B0603020202020204" pitchFamily="34" charset="0"/>
              </a:rPr>
              <a:t>Confirm marketing commitments</a:t>
            </a:r>
            <a:endParaRPr lang="en-US"/>
          </a:p>
        </p:txBody>
      </p:sp>
      <p:sp>
        <p:nvSpPr>
          <p:cNvPr id="72" name="Rectangle 71">
            <a:extLst>
              <a:ext uri="{FF2B5EF4-FFF2-40B4-BE49-F238E27FC236}">
                <a16:creationId xmlns:a16="http://schemas.microsoft.com/office/drawing/2014/main" id="{7906763E-BB64-CF51-C248-C6D59DAE57DA}"/>
              </a:ext>
            </a:extLst>
          </p:cNvPr>
          <p:cNvSpPr/>
          <p:nvPr/>
        </p:nvSpPr>
        <p:spPr>
          <a:xfrm>
            <a:off x="6347460" y="460248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2F6F5"/>
                </a:solidFill>
                <a:effectLst/>
                <a:latin typeface="Calibri" panose="020F0502020204030204" pitchFamily="34" charset="0"/>
              </a:rPr>
              <a:t>Keep or formally close the UGC contest lead and competitor-research share.</a:t>
            </a:r>
            <a:endParaRPr lang="en-US"/>
          </a:p>
        </p:txBody>
      </p:sp>
      <p:sp>
        <p:nvSpPr>
          <p:cNvPr id="73" name="Rectangle 72">
            <a:extLst>
              <a:ext uri="{FF2B5EF4-FFF2-40B4-BE49-F238E27FC236}">
                <a16:creationId xmlns:a16="http://schemas.microsoft.com/office/drawing/2014/main" id="{638083D4-27F4-D91B-339A-3A45CEE8F30F}"/>
              </a:ext>
            </a:extLst>
          </p:cNvPr>
          <p:cNvSpPr/>
          <p:nvPr/>
        </p:nvSpPr>
        <p:spPr>
          <a:xfrm>
            <a:off x="6347460" y="5273040"/>
            <a:ext cx="52501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2F6F5"/>
                </a:solidFill>
                <a:effectLst/>
                <a:latin typeface="Calibri" panose="020F0502020204030204" pitchFamily="34" charset="0"/>
              </a:rPr>
              <a:t>Needed by 30 Sep 2026 (proposed)</a:t>
            </a:r>
            <a:endParaRPr lang="en-US"/>
          </a:p>
        </p:txBody>
      </p:sp>
      <p:sp>
        <p:nvSpPr>
          <p:cNvPr id="74" name="Rectangle 73">
            <a:extLst>
              <a:ext uri="{FF2B5EF4-FFF2-40B4-BE49-F238E27FC236}">
                <a16:creationId xmlns:a16="http://schemas.microsoft.com/office/drawing/2014/main" id="{9ED6A08F-1239-C5A3-D6A9-D2F18E7446F2}"/>
              </a:ext>
            </a:extLst>
          </p:cNvPr>
          <p:cNvSpPr/>
          <p:nvPr/>
        </p:nvSpPr>
        <p:spPr>
          <a:xfrm>
            <a:off x="457200" y="59436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Sources: connector alerts 12/22 Aug · Jira notices Jun · Task Digest 6 Sep · ERP offer analysis 26 Feb</a:t>
            </a:r>
            <a:endParaRPr lang="en-US"/>
          </a:p>
        </p:txBody>
      </p:sp>
    </p:spTree>
    <p:extLst>
      <p:ext uri="{BB962C8B-B14F-4D97-AF65-F5344CB8AC3E}">
        <p14:creationId xmlns:p14="http://schemas.microsoft.com/office/powerpoint/2010/main" val="1857000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6F5"/>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73BAA676-ECD1-3373-084D-099ED4F82434}"/>
              </a:ext>
            </a:extLst>
          </p:cNvPr>
          <p:cNvSpPr/>
          <p:nvPr/>
        </p:nvSpPr>
        <p:spPr>
          <a:xfrm>
            <a:off x="457200" y="457200"/>
            <a:ext cx="11277600" cy="5029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32A2E"/>
                </a:solidFill>
                <a:effectLst/>
                <a:latin typeface="Trebuchet MS" panose="020B0603020202020204" pitchFamily="34" charset="0"/>
              </a:rPr>
              <a:t>Next quarter: close compliance gaps, then scale</a:t>
            </a:r>
            <a:endParaRPr lang="en-US"/>
          </a:p>
        </p:txBody>
      </p:sp>
      <p:sp>
        <p:nvSpPr>
          <p:cNvPr id="76" name="Rectangle 75">
            <a:extLst>
              <a:ext uri="{FF2B5EF4-FFF2-40B4-BE49-F238E27FC236}">
                <a16:creationId xmlns:a16="http://schemas.microsoft.com/office/drawing/2014/main" id="{01E2E124-83B6-533C-FD29-0CC0B400C4AA}"/>
              </a:ext>
            </a:extLst>
          </p:cNvPr>
          <p:cNvSpPr/>
          <p:nvPr/>
        </p:nvSpPr>
        <p:spPr>
          <a:xfrm>
            <a:off x="457200" y="1051560"/>
            <a:ext cx="1127760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a:solidFill>
                  <a:srgbClr val="4A5D60"/>
                </a:solidFill>
                <a:effectLst/>
                <a:latin typeface="Calibri" panose="020F0502020204030204" pitchFamily="34" charset="0"/>
              </a:rPr>
              <a:t>Proposed priorities for September – November 2026, in execution order</a:t>
            </a:r>
            <a:endParaRPr lang="en-US"/>
          </a:p>
        </p:txBody>
      </p:sp>
      <p:sp>
        <p:nvSpPr>
          <p:cNvPr id="77" name="Arrow: Pentagon 76">
            <a:extLst>
              <a:ext uri="{FF2B5EF4-FFF2-40B4-BE49-F238E27FC236}">
                <a16:creationId xmlns:a16="http://schemas.microsoft.com/office/drawing/2014/main" id="{4A289515-04AB-B7FF-73E3-A4B77DB53FB7}"/>
              </a:ext>
            </a:extLst>
          </p:cNvPr>
          <p:cNvSpPr/>
          <p:nvPr/>
        </p:nvSpPr>
        <p:spPr>
          <a:xfrm>
            <a:off x="457200" y="1737360"/>
            <a:ext cx="2819400" cy="640080"/>
          </a:xfrm>
          <a:prstGeom prst="homePlate">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1 · COMPLIANCE</a:t>
            </a:r>
            <a:endParaRPr lang="en-US"/>
          </a:p>
        </p:txBody>
      </p:sp>
      <p:sp>
        <p:nvSpPr>
          <p:cNvPr id="78" name="Arrow: Chevron 77">
            <a:extLst>
              <a:ext uri="{FF2B5EF4-FFF2-40B4-BE49-F238E27FC236}">
                <a16:creationId xmlns:a16="http://schemas.microsoft.com/office/drawing/2014/main" id="{F788EF29-F259-220E-219E-F18B705B51E3}"/>
              </a:ext>
            </a:extLst>
          </p:cNvPr>
          <p:cNvSpPr/>
          <p:nvPr/>
        </p:nvSpPr>
        <p:spPr>
          <a:xfrm>
            <a:off x="3276600" y="1737360"/>
            <a:ext cx="2819400" cy="640080"/>
          </a:xfrm>
          <a:prstGeom prst="chevron">
            <a:avLst/>
          </a:prstGeom>
          <a:solidFill>
            <a:srgbClr val="0F4C5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2 · PLATFORM</a:t>
            </a:r>
            <a:endParaRPr lang="en-US">
              <a:solidFill>
                <a:schemeClr val="tx1"/>
              </a:solidFill>
            </a:endParaRPr>
          </a:p>
        </p:txBody>
      </p:sp>
      <p:sp>
        <p:nvSpPr>
          <p:cNvPr id="79" name="Arrow: Chevron 78">
            <a:extLst>
              <a:ext uri="{FF2B5EF4-FFF2-40B4-BE49-F238E27FC236}">
                <a16:creationId xmlns:a16="http://schemas.microsoft.com/office/drawing/2014/main" id="{6E0F7F81-619B-D9E4-2A53-5A1B51C70681}"/>
              </a:ext>
            </a:extLst>
          </p:cNvPr>
          <p:cNvSpPr/>
          <p:nvPr/>
        </p:nvSpPr>
        <p:spPr>
          <a:xfrm>
            <a:off x="6096000" y="1737360"/>
            <a:ext cx="2819400" cy="640080"/>
          </a:xfrm>
          <a:prstGeom prst="chevron">
            <a:avLst/>
          </a:prstGeom>
          <a:solidFill>
            <a:srgbClr val="1B7F6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3 · ERP AWARD</a:t>
            </a:r>
            <a:endParaRPr lang="en-US">
              <a:solidFill>
                <a:schemeClr val="tx1"/>
              </a:solidFill>
            </a:endParaRPr>
          </a:p>
        </p:txBody>
      </p:sp>
      <p:sp>
        <p:nvSpPr>
          <p:cNvPr id="80" name="Arrow: Chevron 79">
            <a:extLst>
              <a:ext uri="{FF2B5EF4-FFF2-40B4-BE49-F238E27FC236}">
                <a16:creationId xmlns:a16="http://schemas.microsoft.com/office/drawing/2014/main" id="{2573AADE-CA9A-6DAE-929D-D8289F5BF42A}"/>
              </a:ext>
            </a:extLst>
          </p:cNvPr>
          <p:cNvSpPr/>
          <p:nvPr/>
        </p:nvSpPr>
        <p:spPr>
          <a:xfrm>
            <a:off x="8915400" y="1737360"/>
            <a:ext cx="2819400" cy="640080"/>
          </a:xfrm>
          <a:prstGeom prst="chevron">
            <a:avLst/>
          </a:prstGeom>
          <a:solidFill>
            <a:srgbClr val="C2410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2F6F5"/>
                </a:solidFill>
                <a:effectLst/>
                <a:latin typeface="Calibri" panose="020F0502020204030204" pitchFamily="34" charset="0"/>
              </a:rPr>
              <a:t>4 · SCALE SAFELY</a:t>
            </a:r>
            <a:endParaRPr lang="en-US">
              <a:solidFill>
                <a:schemeClr val="tx1"/>
              </a:solidFill>
            </a:endParaRPr>
          </a:p>
        </p:txBody>
      </p:sp>
      <p:sp>
        <p:nvSpPr>
          <p:cNvPr id="85" name="Rectangle 84">
            <a:extLst>
              <a:ext uri="{FF2B5EF4-FFF2-40B4-BE49-F238E27FC236}">
                <a16:creationId xmlns:a16="http://schemas.microsoft.com/office/drawing/2014/main" id="{14BFDF9A-4F29-28B3-49A7-2F21586E6F8B}"/>
              </a:ext>
            </a:extLst>
          </p:cNvPr>
          <p:cNvSpPr/>
          <p:nvPr/>
        </p:nvSpPr>
        <p:spPr>
          <a:xfrm>
            <a:off x="457200" y="467868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MEASURES BY 30 NOV</a:t>
            </a:r>
          </a:p>
          <a:p>
            <a:pPr>
              <a:buNone/>
            </a:pPr>
            <a:r>
              <a:rPr lang="en-US" sz="1600">
                <a:solidFill>
                  <a:srgbClr val="132A2E"/>
                </a:solidFill>
                <a:effectLst/>
                <a:latin typeface="Calibri" panose="020F0502020204030204" pitchFamily="34" charset="0"/>
              </a:rPr>
              <a:t>Zero overdue ZAG items · both connectors healthy · ERP award decided · open items in the daily digest ≤ 5</a:t>
            </a:r>
            <a:endParaRPr lang="en-US"/>
          </a:p>
        </p:txBody>
      </p:sp>
      <p:sp>
        <p:nvSpPr>
          <p:cNvPr id="86" name="Rectangle 85">
            <a:extLst>
              <a:ext uri="{FF2B5EF4-FFF2-40B4-BE49-F238E27FC236}">
                <a16:creationId xmlns:a16="http://schemas.microsoft.com/office/drawing/2014/main" id="{DDCEE2E0-E482-9A5B-E4ED-DB774EAAD66D}"/>
              </a:ext>
            </a:extLst>
          </p:cNvPr>
          <p:cNvSpPr/>
          <p:nvPr/>
        </p:nvSpPr>
        <p:spPr>
          <a:xfrm>
            <a:off x="457200" y="577596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0"/>
                </a:solidFill>
                <a:effectLst/>
                <a:latin typeface="Calibri" panose="020F0502020204030204" pitchFamily="34" charset="0"/>
              </a:rPr>
              <a:t>Basis: open items and risks on slides 2 and 4; external timeline on slide 3. Dates and measures are proposals for discussion, not commitments.</a:t>
            </a:r>
            <a:endParaRPr lang="en-US"/>
          </a:p>
        </p:txBody>
      </p:sp>
      <p:sp>
        <p:nvSpPr>
          <p:cNvPr id="124" name="Rectangle 123">
            <a:extLst>
              <a:ext uri="{FF2B5EF4-FFF2-40B4-BE49-F238E27FC236}">
                <a16:creationId xmlns:a16="http://schemas.microsoft.com/office/drawing/2014/main" id="{6BA7348E-25CF-F8B6-6C48-4BCBE719088B}"/>
              </a:ext>
            </a:extLst>
          </p:cNvPr>
          <p:cNvSpPr/>
          <p:nvPr/>
        </p:nvSpPr>
        <p:spPr>
          <a:xfrm>
            <a:off x="457200" y="2560320"/>
            <a:ext cx="2682240"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 Close ZAG-4 and ZAG-5 by 30 Sep</a:t>
            </a:r>
          </a:p>
          <a:p>
            <a:pPr>
              <a:buNone/>
            </a:pPr>
            <a:r>
              <a:rPr lang="en-US" sz="1600">
                <a:solidFill>
                  <a:srgbClr val="132A2E"/>
                </a:solidFill>
                <a:effectLst/>
                <a:latin typeface="Calibri" panose="020F0502020204030204" pitchFamily="34" charset="0"/>
              </a:rPr>
              <a:t>▪ Map Article 50 disclosure controls</a:t>
            </a:r>
          </a:p>
          <a:p>
            <a:pPr>
              <a:buNone/>
            </a:pPr>
            <a:r>
              <a:rPr lang="en-US" sz="1600">
                <a:solidFill>
                  <a:srgbClr val="132A2E"/>
                </a:solidFill>
                <a:effectLst/>
                <a:latin typeface="Calibri" panose="020F0502020204030204" pitchFamily="34" charset="0"/>
              </a:rPr>
              <a:t>▪ Stand up agent registry (ZAG-6)</a:t>
            </a:r>
            <a:endParaRPr lang="en-US"/>
          </a:p>
        </p:txBody>
      </p:sp>
      <p:sp>
        <p:nvSpPr>
          <p:cNvPr id="125" name="Rectangle 124">
            <a:extLst>
              <a:ext uri="{FF2B5EF4-FFF2-40B4-BE49-F238E27FC236}">
                <a16:creationId xmlns:a16="http://schemas.microsoft.com/office/drawing/2014/main" id="{27961227-BCAA-2991-E91D-C2C65F79F359}"/>
              </a:ext>
            </a:extLst>
          </p:cNvPr>
          <p:cNvSpPr/>
          <p:nvPr/>
        </p:nvSpPr>
        <p:spPr>
          <a:xfrm>
            <a:off x="3276600" y="2560320"/>
            <a:ext cx="2682240"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 Restore Jira and ServiceNow connectors</a:t>
            </a:r>
          </a:p>
          <a:p>
            <a:pPr>
              <a:buNone/>
            </a:pPr>
            <a:r>
              <a:rPr lang="en-US" sz="1600">
                <a:solidFill>
                  <a:srgbClr val="132A2E"/>
                </a:solidFill>
                <a:effectLst/>
                <a:latin typeface="Calibri" panose="020F0502020204030204" pitchFamily="34" charset="0"/>
              </a:rPr>
              <a:t>▪ Stabilise failing Power Automate flows</a:t>
            </a:r>
          </a:p>
          <a:p>
            <a:pPr>
              <a:buNone/>
            </a:pPr>
            <a:r>
              <a:rPr lang="en-US" sz="1600">
                <a:solidFill>
                  <a:srgbClr val="132A2E"/>
                </a:solidFill>
                <a:effectLst/>
                <a:latin typeface="Calibri" panose="020F0502020204030204" pitchFamily="34" charset="0"/>
              </a:rPr>
              <a:t>▪ Plan Assistants API move to Foundry</a:t>
            </a:r>
            <a:endParaRPr lang="en-US"/>
          </a:p>
        </p:txBody>
      </p:sp>
      <p:sp>
        <p:nvSpPr>
          <p:cNvPr id="126" name="Rectangle 125">
            <a:extLst>
              <a:ext uri="{FF2B5EF4-FFF2-40B4-BE49-F238E27FC236}">
                <a16:creationId xmlns:a16="http://schemas.microsoft.com/office/drawing/2014/main" id="{043E1B3C-94F5-5677-17D4-65231E1E1C0F}"/>
              </a:ext>
            </a:extLst>
          </p:cNvPr>
          <p:cNvSpPr/>
          <p:nvPr/>
        </p:nvSpPr>
        <p:spPr>
          <a:xfrm>
            <a:off x="6096000" y="2560320"/>
            <a:ext cx="2682240"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 Finance, Legal, CISO, Compliance briefings</a:t>
            </a:r>
          </a:p>
          <a:p>
            <a:pPr>
              <a:buNone/>
            </a:pPr>
            <a:r>
              <a:rPr lang="en-US" sz="1600">
                <a:solidFill>
                  <a:srgbClr val="132A2E"/>
                </a:solidFill>
                <a:effectLst/>
                <a:latin typeface="Calibri" panose="020F0502020204030204" pitchFamily="34" charset="0"/>
              </a:rPr>
              <a:t>▪ Collect GDPR, ISO 27001, SOC 2 evidence</a:t>
            </a:r>
          </a:p>
          <a:p>
            <a:pPr>
              <a:buNone/>
            </a:pPr>
            <a:r>
              <a:rPr lang="en-US" sz="1600">
                <a:solidFill>
                  <a:srgbClr val="132A2E"/>
                </a:solidFill>
                <a:effectLst/>
                <a:latin typeface="Calibri" panose="020F0502020204030204" pitchFamily="34" charset="0"/>
              </a:rPr>
              <a:t>▪ Award decision on Zava Trading</a:t>
            </a:r>
            <a:endParaRPr lang="en-US"/>
          </a:p>
        </p:txBody>
      </p:sp>
      <p:sp>
        <p:nvSpPr>
          <p:cNvPr id="127" name="Rectangle 126">
            <a:extLst>
              <a:ext uri="{FF2B5EF4-FFF2-40B4-BE49-F238E27FC236}">
                <a16:creationId xmlns:a16="http://schemas.microsoft.com/office/drawing/2014/main" id="{B04DF2AB-AAB9-9DD1-F39B-0FBAB8C7D494}"/>
              </a:ext>
            </a:extLst>
          </p:cNvPr>
          <p:cNvSpPr/>
          <p:nvPr/>
        </p:nvSpPr>
        <p:spPr>
          <a:xfrm>
            <a:off x="8915400" y="2560320"/>
            <a:ext cx="2682240"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32A2E"/>
                </a:solidFill>
                <a:effectLst/>
                <a:latin typeface="Calibri" panose="020F0502020204030204" pitchFamily="34" charset="0"/>
              </a:rPr>
              <a:t>▪ Answer Adil Eli; publish S2P agent status</a:t>
            </a:r>
          </a:p>
          <a:p>
            <a:pPr>
              <a:buNone/>
            </a:pPr>
            <a:r>
              <a:rPr lang="en-US" sz="1600">
                <a:solidFill>
                  <a:srgbClr val="132A2E"/>
                </a:solidFill>
                <a:effectLst/>
                <a:latin typeface="Calibri" panose="020F0502020204030204" pitchFamily="34" charset="0"/>
              </a:rPr>
              <a:t>▪ Entra Agent ID for every new agent</a:t>
            </a:r>
          </a:p>
          <a:p>
            <a:pPr>
              <a:buNone/>
            </a:pPr>
            <a:r>
              <a:rPr lang="en-US" sz="1600">
                <a:solidFill>
                  <a:srgbClr val="132A2E"/>
                </a:solidFill>
                <a:effectLst/>
                <a:latin typeface="Calibri" panose="020F0502020204030204" pitchFamily="34" charset="0"/>
              </a:rPr>
              <a:t>▪ Close or re-plan marketing commitments</a:t>
            </a:r>
            <a:endParaRPr lang="en-US"/>
          </a:p>
        </p:txBody>
      </p:sp>
    </p:spTree>
    <p:extLst>
      <p:ext uri="{BB962C8B-B14F-4D97-AF65-F5344CB8AC3E}">
        <p14:creationId xmlns:p14="http://schemas.microsoft.com/office/powerpoint/2010/main" val="35803413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A458BB-773A-4D9B-B9AF-D6091B709FBA}">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C1A68598-A823-4F3B-824D-7EDE1FC1DB0F}">
  <ds:schemaRefs>
    <ds:schemaRef ds:uri="http://schemas.microsoft.com/sharepoint/v3/contenttype/forms"/>
  </ds:schemaRefs>
</ds:datastoreItem>
</file>

<file path=customXml/itemProps3.xml><?xml version="1.0" encoding="utf-8"?>
<ds:datastoreItem xmlns:ds="http://schemas.openxmlformats.org/officeDocument/2006/customXml" ds:itemID="{86ED2993-63B3-418C-A0A1-EA195465F1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3847</Words>
  <Application>Microsoft Office PowerPoint</Application>
  <PresentationFormat>Widescreen</PresentationFormat>
  <Paragraphs>124</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cp:revision>
  <dcterms:created xsi:type="dcterms:W3CDTF">2026-09-07T08:00:44Z</dcterms:created>
  <dcterms:modified xsi:type="dcterms:W3CDTF">2026-09-07T08:33:35Z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0x01010042410C10365B41458A488A2E06A7CDDA</vt:lpwstr>
  </property>
</Properties>
</file>