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457" r:id="rId6"/>
    <p:sldId id="659" r:id="rId7"/>
    <p:sldId id="862" r:id="rId8"/>
    <p:sldId id="1066" r:id="rId9"/>
    <p:sldId id="127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0B8A40-D6B8-4FD0-9207-9BB9C7D59504}" v="6" dt="2026-09-07T08:14:55.6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370" y="67"/>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C40B8A40-D6B8-4FD0-9207-9BB9C7D59504}"/>
    <pc:docChg chg="mod addSld modSld modMainMaster setSldSz">
      <pc:chgData name="" userId="" providerId="" clId="Web-{C40B8A40-D6B8-4FD0-9207-9BB9C7D59504}" dt="2026-09-07T08:14:55.685" v="14" actId="34807"/>
      <pc:docMkLst>
        <pc:docMk/>
      </pc:docMkLst>
      <pc:sldChg chg="addSp modSp mod setBg modNotesTx">
        <pc:chgData name="" userId="" providerId="" clId="Web-{C40B8A40-D6B8-4FD0-9207-9BB9C7D59504}" dt="2026-09-07T08:14:55.685" v="14" actId="34807"/>
        <pc:sldMkLst>
          <pc:docMk/>
          <pc:sldMk cId="0" sldId="256"/>
        </pc:sldMkLst>
        <pc:spChg chg="add mod">
          <ac:chgData name="" userId="" providerId="" clId="Web-{C40B8A40-D6B8-4FD0-9207-9BB9C7D59504}" dt="2026-09-07T08:08:36.906" v="2" actId="34807"/>
          <ac:spMkLst>
            <pc:docMk/>
            <pc:sldMk cId="0" sldId="256"/>
            <ac:spMk id="3" creationId="{39648C28-86AC-6AC1-0AEF-8AEE6EE0B0CF}"/>
          </ac:spMkLst>
        </pc:spChg>
        <pc:spChg chg="add mod">
          <ac:chgData name="" userId="" providerId="" clId="Web-{C40B8A40-D6B8-4FD0-9207-9BB9C7D59504}" dt="2026-09-07T08:13:06.744" v="11" actId="34807"/>
          <ac:spMkLst>
            <pc:docMk/>
            <pc:sldMk cId="0" sldId="256"/>
            <ac:spMk id="4" creationId="{FCD92B4D-4376-E52E-8568-EB25065ADB11}"/>
          </ac:spMkLst>
        </pc:spChg>
        <pc:spChg chg="add mod">
          <ac:chgData name="" userId="" providerId="" clId="Web-{C40B8A40-D6B8-4FD0-9207-9BB9C7D59504}" dt="2026-09-07T08:13:06.744" v="11" actId="34807"/>
          <ac:spMkLst>
            <pc:docMk/>
            <pc:sldMk cId="0" sldId="256"/>
            <ac:spMk id="5" creationId="{5A968193-036D-A291-DE2C-508D52737C08}"/>
          </ac:spMkLst>
        </pc:spChg>
        <pc:spChg chg="mod">
          <ac:chgData name="" userId="" providerId="" clId="Web-{C40B8A40-D6B8-4FD0-9207-9BB9C7D59504}" dt="2026-09-07T08:14:55.685" v="14" actId="34807"/>
          <ac:spMkLst>
            <pc:docMk/>
            <pc:sldMk cId="0" sldId="256"/>
            <ac:spMk id="6" creationId="{A8105300-32DF-9359-F5A1-666748274EBE}"/>
          </ac:spMkLst>
        </pc:spChg>
        <pc:spChg chg="add mod">
          <ac:chgData name="" userId="" providerId="" clId="Web-{C40B8A40-D6B8-4FD0-9207-9BB9C7D59504}" dt="2026-09-07T08:08:36.906" v="2" actId="34807"/>
          <ac:spMkLst>
            <pc:docMk/>
            <pc:sldMk cId="0" sldId="256"/>
            <ac:spMk id="7" creationId="{F934AD21-EF99-9AA0-4F15-211D412A9A5E}"/>
          </ac:spMkLst>
        </pc:spChg>
        <pc:spChg chg="add mod">
          <ac:chgData name="" userId="" providerId="" clId="Web-{C40B8A40-D6B8-4FD0-9207-9BB9C7D59504}" dt="2026-09-07T08:08:36.906" v="2" actId="34807"/>
          <ac:spMkLst>
            <pc:docMk/>
            <pc:sldMk cId="0" sldId="256"/>
            <ac:spMk id="9" creationId="{4B37E581-0A96-9A3E-B6A3-7994856A24DE}"/>
          </ac:spMkLst>
        </pc:spChg>
        <pc:spChg chg="add mod">
          <ac:chgData name="" userId="" providerId="" clId="Web-{C40B8A40-D6B8-4FD0-9207-9BB9C7D59504}" dt="2026-09-07T08:14:55.685" v="14" actId="34807"/>
          <ac:spMkLst>
            <pc:docMk/>
            <pc:sldMk cId="0" sldId="256"/>
            <ac:spMk id="10" creationId="{0CA8A403-C947-76C3-6F6B-BB697551A7FB}"/>
          </ac:spMkLst>
        </pc:spChg>
        <pc:spChg chg="add mod">
          <ac:chgData name="" userId="" providerId="" clId="Web-{C40B8A40-D6B8-4FD0-9207-9BB9C7D59504}" dt="2026-09-07T08:08:36.906" v="2" actId="34807"/>
          <ac:spMkLst>
            <pc:docMk/>
            <pc:sldMk cId="0" sldId="256"/>
            <ac:spMk id="11" creationId="{0302C523-53B7-FB01-2388-84C375EB8A98}"/>
          </ac:spMkLst>
        </pc:spChg>
        <pc:spChg chg="add mod">
          <ac:chgData name="" userId="" providerId="" clId="Web-{C40B8A40-D6B8-4FD0-9207-9BB9C7D59504}" dt="2026-09-07T08:08:36.906" v="2" actId="34807"/>
          <ac:spMkLst>
            <pc:docMk/>
            <pc:sldMk cId="0" sldId="256"/>
            <ac:spMk id="12" creationId="{7FBC537A-3F46-04CA-A910-BB9BF2628412}"/>
          </ac:spMkLst>
        </pc:spChg>
        <pc:spChg chg="add mod">
          <ac:chgData name="" userId="" providerId="" clId="Web-{C40B8A40-D6B8-4FD0-9207-9BB9C7D59504}" dt="2026-09-07T08:08:36.906" v="2" actId="34807"/>
          <ac:spMkLst>
            <pc:docMk/>
            <pc:sldMk cId="0" sldId="256"/>
            <ac:spMk id="13" creationId="{8CEE80E5-8CF4-B707-0AE5-80EB40D37248}"/>
          </ac:spMkLst>
        </pc:spChg>
        <pc:spChg chg="add mod">
          <ac:chgData name="" userId="" providerId="" clId="Web-{C40B8A40-D6B8-4FD0-9207-9BB9C7D59504}" dt="2026-09-07T08:08:36.906" v="2" actId="34807"/>
          <ac:spMkLst>
            <pc:docMk/>
            <pc:sldMk cId="0" sldId="256"/>
            <ac:spMk id="14" creationId="{6AD3A0CD-126D-870C-5CE3-D91318972F6C}"/>
          </ac:spMkLst>
        </pc:spChg>
        <pc:picChg chg="add">
          <ac:chgData name="" userId="" providerId="" clId="Web-{C40B8A40-D6B8-4FD0-9207-9BB9C7D59504}" dt="2026-09-07T08:08:15.999" v="1" actId="34807"/>
          <ac:picMkLst>
            <pc:docMk/>
            <pc:sldMk cId="0" sldId="256"/>
            <ac:picMk id="2" creationId="{8FCAF551-8DBA-519D-91DB-3C89E53BE283}"/>
          </ac:picMkLst>
        </pc:picChg>
      </pc:sldChg>
      <pc:sldChg chg="addSp delSp modSp add mod setBg modNotesTx">
        <pc:chgData name="" userId="" providerId="" clId="Web-{C40B8A40-D6B8-4FD0-9207-9BB9C7D59504}" dt="2026-09-07T08:14:55.685" v="14" actId="34807"/>
        <pc:sldMkLst>
          <pc:docMk/>
          <pc:sldMk cId="397672705" sldId="457"/>
        </pc:sldMkLst>
        <pc:spChg chg="add mod">
          <ac:chgData name="" userId="" providerId="" clId="Web-{C40B8A40-D6B8-4FD0-9207-9BB9C7D59504}" dt="2026-09-07T08:14:55.685" v="14" actId="34807"/>
          <ac:spMkLst>
            <pc:docMk/>
            <pc:sldMk cId="397672705" sldId="457"/>
            <ac:spMk id="16" creationId="{D16F07CE-09BF-1AEA-2DA8-7E3AE98B1B56}"/>
          </ac:spMkLst>
        </pc:spChg>
        <pc:spChg chg="add mod">
          <ac:chgData name="" userId="" providerId="" clId="Web-{C40B8A40-D6B8-4FD0-9207-9BB9C7D59504}" dt="2026-09-07T08:09:09.391" v="5" actId="34807"/>
          <ac:spMkLst>
            <pc:docMk/>
            <pc:sldMk cId="397672705" sldId="457"/>
            <ac:spMk id="18" creationId="{2F85A80C-11B3-ED1B-82E2-51E09BAFADEC}"/>
          </ac:spMkLst>
        </pc:spChg>
        <pc:spChg chg="add mod">
          <ac:chgData name="" userId="" providerId="" clId="Web-{C40B8A40-D6B8-4FD0-9207-9BB9C7D59504}" dt="2026-09-07T08:13:19.603" v="12" actId="34807"/>
          <ac:spMkLst>
            <pc:docMk/>
            <pc:sldMk cId="397672705" sldId="457"/>
            <ac:spMk id="74" creationId="{554B3F9D-A348-963C-CDAD-14C87D534864}"/>
          </ac:spMkLst>
        </pc:spChg>
        <pc:spChg chg="add mod">
          <ac:chgData name="" userId="" providerId="" clId="Web-{C40B8A40-D6B8-4FD0-9207-9BB9C7D59504}" dt="2026-09-07T08:13:06.744" v="11" actId="34807"/>
          <ac:spMkLst>
            <pc:docMk/>
            <pc:sldMk cId="397672705" sldId="457"/>
            <ac:spMk id="75" creationId="{8688CA9E-0A10-A4CE-39FF-DA84043FB9AA}"/>
          </ac:spMkLst>
        </pc:spChg>
        <pc:spChg chg="add mod">
          <ac:chgData name="" userId="" providerId="" clId="Web-{C40B8A40-D6B8-4FD0-9207-9BB9C7D59504}" dt="2026-09-07T08:13:06.744" v="11" actId="34807"/>
          <ac:spMkLst>
            <pc:docMk/>
            <pc:sldMk cId="397672705" sldId="457"/>
            <ac:spMk id="76" creationId="{580E0F07-5623-4D2B-5FD2-86761E0DF489}"/>
          </ac:spMkLst>
        </pc:spChg>
        <pc:spChg chg="add mod">
          <ac:chgData name="" userId="" providerId="" clId="Web-{C40B8A40-D6B8-4FD0-9207-9BB9C7D59504}" dt="2026-09-07T08:13:06.744" v="11" actId="34807"/>
          <ac:spMkLst>
            <pc:docMk/>
            <pc:sldMk cId="397672705" sldId="457"/>
            <ac:spMk id="77" creationId="{0A435A76-2B80-07C3-FC84-60F294FFB0CF}"/>
          </ac:spMkLst>
        </pc:spChg>
        <pc:spChg chg="add mod">
          <ac:chgData name="" userId="" providerId="" clId="Web-{C40B8A40-D6B8-4FD0-9207-9BB9C7D59504}" dt="2026-09-07T08:14:12.933" v="13" actId="34807"/>
          <ac:spMkLst>
            <pc:docMk/>
            <pc:sldMk cId="397672705" sldId="457"/>
            <ac:spMk id="78" creationId="{5A3F1785-01E7-91DF-347C-DBE30C0D9A14}"/>
          </ac:spMkLst>
        </pc:spChg>
        <pc:graphicFrameChg chg="add del mod">
          <ac:chgData name="" userId="" providerId="" clId="Web-{C40B8A40-D6B8-4FD0-9207-9BB9C7D59504}" dt="2026-09-07T08:13:06.744" v="11" actId="34807"/>
          <ac:graphicFrameMkLst>
            <pc:docMk/>
            <pc:sldMk cId="397672705" sldId="457"/>
            <ac:graphicFrameMk id="5" creationId="{1A173BA1-0DB9-4D34-AA5B-25F6E2472423}"/>
          </ac:graphicFrameMkLst>
        </pc:graphicFrameChg>
        <pc:graphicFrameChg chg="add mod">
          <ac:chgData name="" userId="" providerId="" clId="Web-{C40B8A40-D6B8-4FD0-9207-9BB9C7D59504}" dt="2026-09-07T08:13:06.744" v="11" actId="34807"/>
          <ac:graphicFrameMkLst>
            <pc:docMk/>
            <pc:sldMk cId="397672705" sldId="457"/>
            <ac:graphicFrameMk id="8" creationId="{9098A597-45BB-4E53-ADE4-BA1566F18960}"/>
          </ac:graphicFrameMkLst>
        </pc:graphicFrameChg>
      </pc:sldChg>
      <pc:sldChg chg="addSp modSp add mod setBg modNotesTx">
        <pc:chgData name="" userId="" providerId="" clId="Web-{C40B8A40-D6B8-4FD0-9207-9BB9C7D59504}" dt="2026-09-07T08:11:15.849" v="10" actId="34807"/>
        <pc:sldMkLst>
          <pc:docMk/>
          <pc:sldMk cId="2687144960" sldId="659"/>
        </pc:sldMkLst>
        <pc:spChg chg="add mod">
          <ac:chgData name="" userId="" providerId="" clId="Web-{C40B8A40-D6B8-4FD0-9207-9BB9C7D59504}" dt="2026-09-07T08:09:26.705" v="6" actId="34807"/>
          <ac:spMkLst>
            <pc:docMk/>
            <pc:sldMk cId="2687144960" sldId="659"/>
            <ac:spMk id="19" creationId="{5ABF78D3-90BE-F3C8-2D04-BDA87BA1AC5D}"/>
          </ac:spMkLst>
        </pc:spChg>
        <pc:spChg chg="add mod">
          <ac:chgData name="" userId="" providerId="" clId="Web-{C40B8A40-D6B8-4FD0-9207-9BB9C7D59504}" dt="2026-09-07T08:09:26.705" v="6" actId="34807"/>
          <ac:spMkLst>
            <pc:docMk/>
            <pc:sldMk cId="2687144960" sldId="659"/>
            <ac:spMk id="21" creationId="{D2D91BF9-11AE-06A0-8B19-C3D57861246D}"/>
          </ac:spMkLst>
        </pc:spChg>
        <pc:graphicFrameChg chg="add mod">
          <ac:chgData name="" userId="" providerId="" clId="Web-{C40B8A40-D6B8-4FD0-9207-9BB9C7D59504}" dt="2026-09-07T08:11:15.849" v="10" actId="34807"/>
          <ac:graphicFrameMkLst>
            <pc:docMk/>
            <pc:sldMk cId="2687144960" sldId="659"/>
            <ac:graphicFrameMk id="4" creationId="{CFF9182C-54A6-8A6B-2181-CB59F5245214}"/>
          </ac:graphicFrameMkLst>
        </pc:graphicFrameChg>
      </pc:sldChg>
      <pc:sldChg chg="addSp modSp add mod setBg modNotesTx">
        <pc:chgData name="" userId="" providerId="" clId="Web-{C40B8A40-D6B8-4FD0-9207-9BB9C7D59504}" dt="2026-09-07T08:11:15.849" v="10" actId="34807"/>
        <pc:sldMkLst>
          <pc:docMk/>
          <pc:sldMk cId="946424763" sldId="862"/>
        </pc:sldMkLst>
        <pc:spChg chg="add mod">
          <ac:chgData name="" userId="" providerId="" clId="Web-{C40B8A40-D6B8-4FD0-9207-9BB9C7D59504}" dt="2026-09-07T08:09:55.440" v="7" actId="34807"/>
          <ac:spMkLst>
            <pc:docMk/>
            <pc:sldMk cId="946424763" sldId="862"/>
            <ac:spMk id="22" creationId="{D478664C-AF40-7F63-18F3-B7437C1D1597}"/>
          </ac:spMkLst>
        </pc:spChg>
        <pc:spChg chg="add mod">
          <ac:chgData name="" userId="" providerId="" clId="Web-{C40B8A40-D6B8-4FD0-9207-9BB9C7D59504}" dt="2026-09-07T08:11:15.849" v="10" actId="34807"/>
          <ac:spMkLst>
            <pc:docMk/>
            <pc:sldMk cId="946424763" sldId="862"/>
            <ac:spMk id="23" creationId="{8B27396A-96DC-F2BB-79CD-B22944A8924E}"/>
          </ac:spMkLst>
        </pc:spChg>
        <pc:spChg chg="add mod">
          <ac:chgData name="" userId="" providerId="" clId="Web-{C40B8A40-D6B8-4FD0-9207-9BB9C7D59504}" dt="2026-09-07T08:11:15.849" v="10" actId="34807"/>
          <ac:spMkLst>
            <pc:docMk/>
            <pc:sldMk cId="946424763" sldId="862"/>
            <ac:spMk id="24" creationId="{9B01D15E-925B-3B36-E67C-EE10C6551777}"/>
          </ac:spMkLst>
        </pc:spChg>
        <pc:spChg chg="add mod">
          <ac:chgData name="" userId="" providerId="" clId="Web-{C40B8A40-D6B8-4FD0-9207-9BB9C7D59504}" dt="2026-09-07T08:11:15.849" v="10" actId="34807"/>
          <ac:spMkLst>
            <pc:docMk/>
            <pc:sldMk cId="946424763" sldId="862"/>
            <ac:spMk id="25" creationId="{79B827D8-51C9-0668-FA6D-27601D537E77}"/>
          </ac:spMkLst>
        </pc:spChg>
        <pc:spChg chg="mod">
          <ac:chgData name="" userId="" providerId="" clId="Web-{C40B8A40-D6B8-4FD0-9207-9BB9C7D59504}" dt="2026-09-07T08:11:15.849" v="10" actId="34807"/>
          <ac:spMkLst>
            <pc:docMk/>
            <pc:sldMk cId="946424763" sldId="862"/>
            <ac:spMk id="26" creationId="{0842F83E-B273-6046-AB1B-25F91134F245}"/>
          </ac:spMkLst>
        </pc:spChg>
        <pc:spChg chg="add mod">
          <ac:chgData name="" userId="" providerId="" clId="Web-{C40B8A40-D6B8-4FD0-9207-9BB9C7D59504}" dt="2026-09-07T08:09:55.440" v="7" actId="34807"/>
          <ac:spMkLst>
            <pc:docMk/>
            <pc:sldMk cId="946424763" sldId="862"/>
            <ac:spMk id="27" creationId="{1E852B9B-233E-49DE-1690-60F40200C4D0}"/>
          </ac:spMkLst>
        </pc:spChg>
        <pc:spChg chg="add mod">
          <ac:chgData name="" userId="" providerId="" clId="Web-{C40B8A40-D6B8-4FD0-9207-9BB9C7D59504}" dt="2026-09-07T08:09:55.440" v="7" actId="34807"/>
          <ac:spMkLst>
            <pc:docMk/>
            <pc:sldMk cId="946424763" sldId="862"/>
            <ac:spMk id="30" creationId="{67B28433-5B94-626E-A22A-BF6F47845110}"/>
          </ac:spMkLst>
        </pc:spChg>
        <pc:spChg chg="add mod">
          <ac:chgData name="" userId="" providerId="" clId="Web-{C40B8A40-D6B8-4FD0-9207-9BB9C7D59504}" dt="2026-09-07T08:09:55.440" v="7" actId="34807"/>
          <ac:spMkLst>
            <pc:docMk/>
            <pc:sldMk cId="946424763" sldId="862"/>
            <ac:spMk id="32" creationId="{B6769F20-1AF0-9122-1695-2314138E94C2}"/>
          </ac:spMkLst>
        </pc:spChg>
        <pc:spChg chg="add mod">
          <ac:chgData name="" userId="" providerId="" clId="Web-{C40B8A40-D6B8-4FD0-9207-9BB9C7D59504}" dt="2026-09-07T08:09:55.440" v="7" actId="34807"/>
          <ac:spMkLst>
            <pc:docMk/>
            <pc:sldMk cId="946424763" sldId="862"/>
            <ac:spMk id="34" creationId="{0F672CEA-DF0F-12EC-9341-DB5A6DCB916A}"/>
          </ac:spMkLst>
        </pc:spChg>
        <pc:spChg chg="add mod">
          <ac:chgData name="" userId="" providerId="" clId="Web-{C40B8A40-D6B8-4FD0-9207-9BB9C7D59504}" dt="2026-09-07T08:09:55.440" v="7" actId="34807"/>
          <ac:spMkLst>
            <pc:docMk/>
            <pc:sldMk cId="946424763" sldId="862"/>
            <ac:spMk id="35" creationId="{647677E6-34CB-759C-ACD6-56DD5DAF54B5}"/>
          </ac:spMkLst>
        </pc:spChg>
        <pc:spChg chg="add mod">
          <ac:chgData name="" userId="" providerId="" clId="Web-{C40B8A40-D6B8-4FD0-9207-9BB9C7D59504}" dt="2026-09-07T08:09:55.440" v="7" actId="34807"/>
          <ac:spMkLst>
            <pc:docMk/>
            <pc:sldMk cId="946424763" sldId="862"/>
            <ac:spMk id="36" creationId="{0812C483-C193-A0C1-6A67-E55DCF5B7E1F}"/>
          </ac:spMkLst>
        </pc:spChg>
      </pc:sldChg>
      <pc:sldChg chg="addSp modSp add mod setBg modNotesTx">
        <pc:chgData name="" userId="" providerId="" clId="Web-{C40B8A40-D6B8-4FD0-9207-9BB9C7D59504}" dt="2026-09-07T08:10:25.050" v="8" actId="34807"/>
        <pc:sldMkLst>
          <pc:docMk/>
          <pc:sldMk cId="1501116450" sldId="1066"/>
        </pc:sldMkLst>
        <pc:spChg chg="add mod">
          <ac:chgData name="" userId="" providerId="" clId="Web-{C40B8A40-D6B8-4FD0-9207-9BB9C7D59504}" dt="2026-09-07T08:10:25.050" v="8" actId="34807"/>
          <ac:spMkLst>
            <pc:docMk/>
            <pc:sldMk cId="1501116450" sldId="1066"/>
            <ac:spMk id="37" creationId="{6239FC05-FE11-6581-2F1C-9A0161A3D763}"/>
          </ac:spMkLst>
        </pc:spChg>
        <pc:spChg chg="add mod">
          <ac:chgData name="" userId="" providerId="" clId="Web-{C40B8A40-D6B8-4FD0-9207-9BB9C7D59504}" dt="2026-09-07T08:10:25.050" v="8" actId="34807"/>
          <ac:spMkLst>
            <pc:docMk/>
            <pc:sldMk cId="1501116450" sldId="1066"/>
            <ac:spMk id="38" creationId="{721CB3FB-A648-13C7-D938-5202318EB31D}"/>
          </ac:spMkLst>
        </pc:spChg>
        <pc:spChg chg="add mod">
          <ac:chgData name="" userId="" providerId="" clId="Web-{C40B8A40-D6B8-4FD0-9207-9BB9C7D59504}" dt="2026-09-07T08:10:25.050" v="8" actId="34807"/>
          <ac:spMkLst>
            <pc:docMk/>
            <pc:sldMk cId="1501116450" sldId="1066"/>
            <ac:spMk id="40" creationId="{D39C5C6E-D55A-9F3E-5626-D64CA75DB331}"/>
          </ac:spMkLst>
        </pc:spChg>
        <pc:spChg chg="add mod">
          <ac:chgData name="" userId="" providerId="" clId="Web-{C40B8A40-D6B8-4FD0-9207-9BB9C7D59504}" dt="2026-09-07T08:10:25.050" v="8" actId="34807"/>
          <ac:spMkLst>
            <pc:docMk/>
            <pc:sldMk cId="1501116450" sldId="1066"/>
            <ac:spMk id="41" creationId="{854D5E43-7426-E7D2-CDFF-38DBD422C76B}"/>
          </ac:spMkLst>
        </pc:spChg>
        <pc:spChg chg="add mod">
          <ac:chgData name="" userId="" providerId="" clId="Web-{C40B8A40-D6B8-4FD0-9207-9BB9C7D59504}" dt="2026-09-07T08:10:25.050" v="8" actId="34807"/>
          <ac:spMkLst>
            <pc:docMk/>
            <pc:sldMk cId="1501116450" sldId="1066"/>
            <ac:spMk id="42" creationId="{92A1990A-C139-AC23-10A1-0F1541E5A9EE}"/>
          </ac:spMkLst>
        </pc:spChg>
        <pc:spChg chg="add mod">
          <ac:chgData name="" userId="" providerId="" clId="Web-{C40B8A40-D6B8-4FD0-9207-9BB9C7D59504}" dt="2026-09-07T08:10:25.050" v="8" actId="34807"/>
          <ac:spMkLst>
            <pc:docMk/>
            <pc:sldMk cId="1501116450" sldId="1066"/>
            <ac:spMk id="44" creationId="{CD5BB7A6-ED9B-73D8-FFD5-98DE72693295}"/>
          </ac:spMkLst>
        </pc:spChg>
        <pc:spChg chg="add mod">
          <ac:chgData name="" userId="" providerId="" clId="Web-{C40B8A40-D6B8-4FD0-9207-9BB9C7D59504}" dt="2026-09-07T08:10:25.050" v="8" actId="34807"/>
          <ac:spMkLst>
            <pc:docMk/>
            <pc:sldMk cId="1501116450" sldId="1066"/>
            <ac:spMk id="46" creationId="{7587C592-0CC5-0E5F-7078-89EE8F6ACB1A}"/>
          </ac:spMkLst>
        </pc:spChg>
        <pc:spChg chg="add mod">
          <ac:chgData name="" userId="" providerId="" clId="Web-{C40B8A40-D6B8-4FD0-9207-9BB9C7D59504}" dt="2026-09-07T08:10:25.050" v="8" actId="34807"/>
          <ac:spMkLst>
            <pc:docMk/>
            <pc:sldMk cId="1501116450" sldId="1066"/>
            <ac:spMk id="48" creationId="{A4C99CAD-980E-7860-0DC2-BF87251FCD03}"/>
          </ac:spMkLst>
        </pc:spChg>
        <pc:spChg chg="add mod">
          <ac:chgData name="" userId="" providerId="" clId="Web-{C40B8A40-D6B8-4FD0-9207-9BB9C7D59504}" dt="2026-09-07T08:10:25.050" v="8" actId="34807"/>
          <ac:spMkLst>
            <pc:docMk/>
            <pc:sldMk cId="1501116450" sldId="1066"/>
            <ac:spMk id="49" creationId="{47460FF2-C7A9-5C87-AAE0-C9AE792EB98E}"/>
          </ac:spMkLst>
        </pc:spChg>
        <pc:spChg chg="add mod">
          <ac:chgData name="" userId="" providerId="" clId="Web-{C40B8A40-D6B8-4FD0-9207-9BB9C7D59504}" dt="2026-09-07T08:10:25.050" v="8" actId="34807"/>
          <ac:spMkLst>
            <pc:docMk/>
            <pc:sldMk cId="1501116450" sldId="1066"/>
            <ac:spMk id="51" creationId="{A812A80F-4A6A-A5D2-A35E-4589B8A0019E}"/>
          </ac:spMkLst>
        </pc:spChg>
      </pc:sldChg>
      <pc:sldChg chg="addSp modSp add mod setBg modNotesTx">
        <pc:chgData name="" userId="" providerId="" clId="Web-{C40B8A40-D6B8-4FD0-9207-9BB9C7D59504}" dt="2026-09-07T08:11:15.849" v="10" actId="34807"/>
        <pc:sldMkLst>
          <pc:docMk/>
          <pc:sldMk cId="73856890" sldId="1271"/>
        </pc:sldMkLst>
        <pc:spChg chg="add mod">
          <ac:chgData name="" userId="" providerId="" clId="Web-{C40B8A40-D6B8-4FD0-9207-9BB9C7D59504}" dt="2026-09-07T08:10:56.600" v="9" actId="34807"/>
          <ac:spMkLst>
            <pc:docMk/>
            <pc:sldMk cId="73856890" sldId="1271"/>
            <ac:spMk id="52" creationId="{BB7B7E44-25F0-37A5-6814-5337F98DA8FB}"/>
          </ac:spMkLst>
        </pc:spChg>
        <pc:spChg chg="add mod">
          <ac:chgData name="" userId="" providerId="" clId="Web-{C40B8A40-D6B8-4FD0-9207-9BB9C7D59504}" dt="2026-09-07T08:11:15.849" v="10" actId="34807"/>
          <ac:spMkLst>
            <pc:docMk/>
            <pc:sldMk cId="73856890" sldId="1271"/>
            <ac:spMk id="53" creationId="{336F41B1-A00B-8519-71EE-0AD513416C6E}"/>
          </ac:spMkLst>
        </pc:spChg>
        <pc:spChg chg="mod">
          <ac:chgData name="" userId="" providerId="" clId="Web-{C40B8A40-D6B8-4FD0-9207-9BB9C7D59504}" dt="2026-09-07T08:11:15.849" v="10" actId="34807"/>
          <ac:spMkLst>
            <pc:docMk/>
            <pc:sldMk cId="73856890" sldId="1271"/>
            <ac:spMk id="54" creationId="{33968BC1-9A91-9FFB-F339-9FE3ACE5DA6A}"/>
          </ac:spMkLst>
        </pc:spChg>
        <pc:spChg chg="add mod">
          <ac:chgData name="" userId="" providerId="" clId="Web-{C40B8A40-D6B8-4FD0-9207-9BB9C7D59504}" dt="2026-09-07T08:11:15.849" v="10" actId="34807"/>
          <ac:spMkLst>
            <pc:docMk/>
            <pc:sldMk cId="73856890" sldId="1271"/>
            <ac:spMk id="55" creationId="{19783755-B0B9-0884-1DC8-D11B47CF2219}"/>
          </ac:spMkLst>
        </pc:spChg>
        <pc:spChg chg="add mod">
          <ac:chgData name="" userId="" providerId="" clId="Web-{C40B8A40-D6B8-4FD0-9207-9BB9C7D59504}" dt="2026-09-07T08:10:56.600" v="9" actId="34807"/>
          <ac:spMkLst>
            <pc:docMk/>
            <pc:sldMk cId="73856890" sldId="1271"/>
            <ac:spMk id="56" creationId="{DB8E1DFB-F670-81FF-1BF3-0DD26D801BF3}"/>
          </ac:spMkLst>
        </pc:spChg>
        <pc:spChg chg="add mod">
          <ac:chgData name="" userId="" providerId="" clId="Web-{C40B8A40-D6B8-4FD0-9207-9BB9C7D59504}" dt="2026-09-07T08:10:56.600" v="9" actId="34807"/>
          <ac:spMkLst>
            <pc:docMk/>
            <pc:sldMk cId="73856890" sldId="1271"/>
            <ac:spMk id="58" creationId="{848BCF8A-34B4-F58A-AD5A-620A05113BB5}"/>
          </ac:spMkLst>
        </pc:spChg>
        <pc:spChg chg="add mod">
          <ac:chgData name="" userId="" providerId="" clId="Web-{C40B8A40-D6B8-4FD0-9207-9BB9C7D59504}" dt="2026-09-07T08:10:56.600" v="9" actId="34807"/>
          <ac:spMkLst>
            <pc:docMk/>
            <pc:sldMk cId="73856890" sldId="1271"/>
            <ac:spMk id="59" creationId="{59AB2405-E444-660D-A64E-7507B3E6F8DC}"/>
          </ac:spMkLst>
        </pc:spChg>
        <pc:spChg chg="add mod">
          <ac:chgData name="" userId="" providerId="" clId="Web-{C40B8A40-D6B8-4FD0-9207-9BB9C7D59504}" dt="2026-09-07T08:10:56.600" v="9" actId="34807"/>
          <ac:spMkLst>
            <pc:docMk/>
            <pc:sldMk cId="73856890" sldId="1271"/>
            <ac:spMk id="64" creationId="{7442C777-D10E-2F4A-CBB9-2A81AE281BD2}"/>
          </ac:spMkLst>
        </pc:spChg>
        <pc:spChg chg="add mod">
          <ac:chgData name="" userId="" providerId="" clId="Web-{C40B8A40-D6B8-4FD0-9207-9BB9C7D59504}" dt="2026-09-07T08:10:56.600" v="9" actId="34807"/>
          <ac:spMkLst>
            <pc:docMk/>
            <pc:sldMk cId="73856890" sldId="1271"/>
            <ac:spMk id="65" creationId="{4CA6D93E-3AE5-D021-9AFC-0D5E0564076A}"/>
          </ac:spMkLst>
        </pc:spChg>
        <pc:spChg chg="add mod">
          <ac:chgData name="" userId="" providerId="" clId="Web-{C40B8A40-D6B8-4FD0-9207-9BB9C7D59504}" dt="2026-09-07T08:10:56.600" v="9" actId="34807"/>
          <ac:spMkLst>
            <pc:docMk/>
            <pc:sldMk cId="73856890" sldId="1271"/>
            <ac:spMk id="68" creationId="{8312A38A-F005-C6D5-409A-A160AD471EFB}"/>
          </ac:spMkLst>
        </pc:spChg>
        <pc:spChg chg="add mod">
          <ac:chgData name="" userId="" providerId="" clId="Web-{C40B8A40-D6B8-4FD0-9207-9BB9C7D59504}" dt="2026-09-07T08:10:56.600" v="9" actId="34807"/>
          <ac:spMkLst>
            <pc:docMk/>
            <pc:sldMk cId="73856890" sldId="1271"/>
            <ac:spMk id="69" creationId="{552B167A-A232-8E9B-48AB-C952A19DAC6B}"/>
          </ac:spMkLst>
        </pc:spChg>
      </pc:sldChg>
      <pc:sldMasterChg chg="modSp modSldLayout">
        <pc:chgData name="" userId="" providerId="" clId="Web-{C40B8A40-D6B8-4FD0-9207-9BB9C7D59504}" dt="2026-09-07T08:05:48.697" v="0" actId="34807"/>
        <pc:sldMasterMkLst>
          <pc:docMk/>
          <pc:sldMasterMk cId="2209977519" sldId="2147483648"/>
        </pc:sldMasterMkLst>
        <pc:spChg chg="mod">
          <ac:chgData name="" userId="" providerId="" clId="Web-{C40B8A40-D6B8-4FD0-9207-9BB9C7D59504}" dt="2026-09-07T08:05:48.697" v="0" actId="34807"/>
          <ac:spMkLst>
            <pc:docMk/>
            <pc:sldMasterMk cId="2209977519" sldId="2147483648"/>
            <ac:spMk id="2" creationId="{00000000-0000-0000-0000-000000000000}"/>
          </ac:spMkLst>
        </pc:spChg>
        <pc:spChg chg="mod">
          <ac:chgData name="" userId="" providerId="" clId="Web-{C40B8A40-D6B8-4FD0-9207-9BB9C7D59504}" dt="2026-09-07T08:05:48.697" v="0" actId="34807"/>
          <ac:spMkLst>
            <pc:docMk/>
            <pc:sldMasterMk cId="2209977519" sldId="2147483648"/>
            <ac:spMk id="3" creationId="{00000000-0000-0000-0000-000000000000}"/>
          </ac:spMkLst>
        </pc:spChg>
        <pc:spChg chg="mod">
          <ac:chgData name="" userId="" providerId="" clId="Web-{C40B8A40-D6B8-4FD0-9207-9BB9C7D59504}" dt="2026-09-07T08:05:48.697" v="0" actId="34807"/>
          <ac:spMkLst>
            <pc:docMk/>
            <pc:sldMasterMk cId="2209977519" sldId="2147483648"/>
            <ac:spMk id="4" creationId="{00000000-0000-0000-0000-000000000000}"/>
          </ac:spMkLst>
        </pc:spChg>
        <pc:spChg chg="mod">
          <ac:chgData name="" userId="" providerId="" clId="Web-{C40B8A40-D6B8-4FD0-9207-9BB9C7D59504}" dt="2026-09-07T08:05:48.697" v="0" actId="34807"/>
          <ac:spMkLst>
            <pc:docMk/>
            <pc:sldMasterMk cId="2209977519" sldId="2147483648"/>
            <ac:spMk id="5" creationId="{00000000-0000-0000-0000-000000000000}"/>
          </ac:spMkLst>
        </pc:spChg>
        <pc:spChg chg="mod">
          <ac:chgData name="" userId="" providerId="" clId="Web-{C40B8A40-D6B8-4FD0-9207-9BB9C7D59504}" dt="2026-09-07T08:05:48.697" v="0" actId="34807"/>
          <ac:spMkLst>
            <pc:docMk/>
            <pc:sldMasterMk cId="2209977519" sldId="2147483648"/>
            <ac:spMk id="6" creationId="{00000000-0000-0000-0000-000000000000}"/>
          </ac:spMkLst>
        </pc:spChg>
        <pc:sldLayoutChg chg="modSp">
          <pc:chgData name="" userId="" providerId="" clId="Web-{C40B8A40-D6B8-4FD0-9207-9BB9C7D59504}" dt="2026-09-07T08:05:48.697" v="0" actId="34807"/>
          <pc:sldLayoutMkLst>
            <pc:docMk/>
            <pc:sldMasterMk cId="2209977519" sldId="2147483648"/>
            <pc:sldLayoutMk cId="3168075583" sldId="2147483649"/>
          </pc:sldLayoutMkLst>
          <pc:spChg chg="mod">
            <ac:chgData name="" userId="" providerId="" clId="Web-{C40B8A40-D6B8-4FD0-9207-9BB9C7D59504}" dt="2026-09-07T08:05:48.697" v="0" actId="34807"/>
            <ac:spMkLst>
              <pc:docMk/>
              <pc:sldMasterMk cId="2209977519" sldId="2147483648"/>
              <pc:sldLayoutMk cId="3168075583" sldId="2147483649"/>
              <ac:spMk id="2" creationId="{00000000-0000-0000-0000-000000000000}"/>
            </ac:spMkLst>
          </pc:spChg>
          <pc:spChg chg="mod">
            <ac:chgData name="" userId="" providerId="" clId="Web-{C40B8A40-D6B8-4FD0-9207-9BB9C7D59504}" dt="2026-09-07T08:05:48.697" v="0" actId="34807"/>
            <ac:spMkLst>
              <pc:docMk/>
              <pc:sldMasterMk cId="2209977519" sldId="2147483648"/>
              <pc:sldLayoutMk cId="3168075583" sldId="2147483649"/>
              <ac:spMk id="3" creationId="{00000000-0000-0000-0000-000000000000}"/>
            </ac:spMkLst>
          </pc:spChg>
        </pc:sldLayoutChg>
        <pc:sldLayoutChg chg="modSp">
          <pc:chgData name="" userId="" providerId="" clId="Web-{C40B8A40-D6B8-4FD0-9207-9BB9C7D59504}" dt="2026-09-07T08:05:48.697" v="0" actId="34807"/>
          <pc:sldLayoutMkLst>
            <pc:docMk/>
            <pc:sldMasterMk cId="2209977519" sldId="2147483648"/>
            <pc:sldLayoutMk cId="960648375" sldId="2147483651"/>
          </pc:sldLayoutMkLst>
          <pc:spChg chg="mod">
            <ac:chgData name="" userId="" providerId="" clId="Web-{C40B8A40-D6B8-4FD0-9207-9BB9C7D59504}" dt="2026-09-07T08:05:48.697" v="0" actId="34807"/>
            <ac:spMkLst>
              <pc:docMk/>
              <pc:sldMasterMk cId="2209977519" sldId="2147483648"/>
              <pc:sldLayoutMk cId="960648375" sldId="2147483651"/>
              <ac:spMk id="2" creationId="{00000000-0000-0000-0000-000000000000}"/>
            </ac:spMkLst>
          </pc:spChg>
          <pc:spChg chg="mod">
            <ac:chgData name="" userId="" providerId="" clId="Web-{C40B8A40-D6B8-4FD0-9207-9BB9C7D59504}" dt="2026-09-07T08:05:48.697" v="0" actId="34807"/>
            <ac:spMkLst>
              <pc:docMk/>
              <pc:sldMasterMk cId="2209977519" sldId="2147483648"/>
              <pc:sldLayoutMk cId="960648375" sldId="2147483651"/>
              <ac:spMk id="3" creationId="{00000000-0000-0000-0000-000000000000}"/>
            </ac:spMkLst>
          </pc:spChg>
        </pc:sldLayoutChg>
        <pc:sldLayoutChg chg="modSp">
          <pc:chgData name="" userId="" providerId="" clId="Web-{C40B8A40-D6B8-4FD0-9207-9BB9C7D59504}" dt="2026-09-07T08:05:48.697" v="0" actId="34807"/>
          <pc:sldLayoutMkLst>
            <pc:docMk/>
            <pc:sldMasterMk cId="2209977519" sldId="2147483648"/>
            <pc:sldLayoutMk cId="2782244947" sldId="2147483652"/>
          </pc:sldLayoutMkLst>
          <pc:spChg chg="mod">
            <ac:chgData name="" userId="" providerId="" clId="Web-{C40B8A40-D6B8-4FD0-9207-9BB9C7D59504}" dt="2026-09-07T08:05:48.697" v="0" actId="34807"/>
            <ac:spMkLst>
              <pc:docMk/>
              <pc:sldMasterMk cId="2209977519" sldId="2147483648"/>
              <pc:sldLayoutMk cId="2782244947" sldId="2147483652"/>
              <ac:spMk id="3" creationId="{00000000-0000-0000-0000-000000000000}"/>
            </ac:spMkLst>
          </pc:spChg>
          <pc:spChg chg="mod">
            <ac:chgData name="" userId="" providerId="" clId="Web-{C40B8A40-D6B8-4FD0-9207-9BB9C7D59504}" dt="2026-09-07T08:05:48.697" v="0" actId="34807"/>
            <ac:spMkLst>
              <pc:docMk/>
              <pc:sldMasterMk cId="2209977519" sldId="2147483648"/>
              <pc:sldLayoutMk cId="2782244947" sldId="2147483652"/>
              <ac:spMk id="4" creationId="{00000000-0000-0000-0000-000000000000}"/>
            </ac:spMkLst>
          </pc:spChg>
        </pc:sldLayoutChg>
        <pc:sldLayoutChg chg="modSp">
          <pc:chgData name="" userId="" providerId="" clId="Web-{C40B8A40-D6B8-4FD0-9207-9BB9C7D59504}" dt="2026-09-07T08:05:48.697" v="0" actId="34807"/>
          <pc:sldLayoutMkLst>
            <pc:docMk/>
            <pc:sldMasterMk cId="2209977519" sldId="2147483648"/>
            <pc:sldLayoutMk cId="990158736" sldId="2147483653"/>
          </pc:sldLayoutMkLst>
          <pc:spChg chg="mod">
            <ac:chgData name="" userId="" providerId="" clId="Web-{C40B8A40-D6B8-4FD0-9207-9BB9C7D59504}" dt="2026-09-07T08:05:48.697" v="0" actId="34807"/>
            <ac:spMkLst>
              <pc:docMk/>
              <pc:sldMasterMk cId="2209977519" sldId="2147483648"/>
              <pc:sldLayoutMk cId="990158736" sldId="2147483653"/>
              <ac:spMk id="3" creationId="{00000000-0000-0000-0000-000000000000}"/>
            </ac:spMkLst>
          </pc:spChg>
          <pc:spChg chg="mod">
            <ac:chgData name="" userId="" providerId="" clId="Web-{C40B8A40-D6B8-4FD0-9207-9BB9C7D59504}" dt="2026-09-07T08:05:48.697" v="0" actId="34807"/>
            <ac:spMkLst>
              <pc:docMk/>
              <pc:sldMasterMk cId="2209977519" sldId="2147483648"/>
              <pc:sldLayoutMk cId="990158736" sldId="2147483653"/>
              <ac:spMk id="4" creationId="{00000000-0000-0000-0000-000000000000}"/>
            </ac:spMkLst>
          </pc:spChg>
          <pc:spChg chg="mod">
            <ac:chgData name="" userId="" providerId="" clId="Web-{C40B8A40-D6B8-4FD0-9207-9BB9C7D59504}" dt="2026-09-07T08:05:48.697" v="0" actId="34807"/>
            <ac:spMkLst>
              <pc:docMk/>
              <pc:sldMasterMk cId="2209977519" sldId="2147483648"/>
              <pc:sldLayoutMk cId="990158736" sldId="2147483653"/>
              <ac:spMk id="5" creationId="{00000000-0000-0000-0000-000000000000}"/>
            </ac:spMkLst>
          </pc:spChg>
          <pc:spChg chg="mod">
            <ac:chgData name="" userId="" providerId="" clId="Web-{C40B8A40-D6B8-4FD0-9207-9BB9C7D59504}" dt="2026-09-07T08:05:48.697" v="0" actId="34807"/>
            <ac:spMkLst>
              <pc:docMk/>
              <pc:sldMasterMk cId="2209977519" sldId="2147483648"/>
              <pc:sldLayoutMk cId="990158736" sldId="2147483653"/>
              <ac:spMk id="6" creationId="{00000000-0000-0000-0000-000000000000}"/>
            </ac:spMkLst>
          </pc:spChg>
        </pc:sldLayoutChg>
        <pc:sldLayoutChg chg="modSp">
          <pc:chgData name="" userId="" providerId="" clId="Web-{C40B8A40-D6B8-4FD0-9207-9BB9C7D59504}" dt="2026-09-07T08:05:48.697" v="0" actId="34807"/>
          <pc:sldLayoutMkLst>
            <pc:docMk/>
            <pc:sldMasterMk cId="2209977519" sldId="2147483648"/>
            <pc:sldLayoutMk cId="1840726560" sldId="2147483656"/>
          </pc:sldLayoutMkLst>
          <pc:spChg chg="mod">
            <ac:chgData name="" userId="" providerId="" clId="Web-{C40B8A40-D6B8-4FD0-9207-9BB9C7D59504}" dt="2026-09-07T08:05:48.697" v="0" actId="34807"/>
            <ac:spMkLst>
              <pc:docMk/>
              <pc:sldMasterMk cId="2209977519" sldId="2147483648"/>
              <pc:sldLayoutMk cId="1840726560" sldId="2147483656"/>
              <ac:spMk id="2" creationId="{00000000-0000-0000-0000-000000000000}"/>
            </ac:spMkLst>
          </pc:spChg>
          <pc:spChg chg="mod">
            <ac:chgData name="" userId="" providerId="" clId="Web-{C40B8A40-D6B8-4FD0-9207-9BB9C7D59504}" dt="2026-09-07T08:05:48.697" v="0" actId="34807"/>
            <ac:spMkLst>
              <pc:docMk/>
              <pc:sldMasterMk cId="2209977519" sldId="2147483648"/>
              <pc:sldLayoutMk cId="1840726560" sldId="2147483656"/>
              <ac:spMk id="3" creationId="{00000000-0000-0000-0000-000000000000}"/>
            </ac:spMkLst>
          </pc:spChg>
          <pc:spChg chg="mod">
            <ac:chgData name="" userId="" providerId="" clId="Web-{C40B8A40-D6B8-4FD0-9207-9BB9C7D59504}" dt="2026-09-07T08:05:48.697" v="0" actId="34807"/>
            <ac:spMkLst>
              <pc:docMk/>
              <pc:sldMasterMk cId="2209977519" sldId="2147483648"/>
              <pc:sldLayoutMk cId="1840726560" sldId="2147483656"/>
              <ac:spMk id="4" creationId="{00000000-0000-0000-0000-000000000000}"/>
            </ac:spMkLst>
          </pc:spChg>
        </pc:sldLayoutChg>
        <pc:sldLayoutChg chg="modSp">
          <pc:chgData name="" userId="" providerId="" clId="Web-{C40B8A40-D6B8-4FD0-9207-9BB9C7D59504}" dt="2026-09-07T08:05:48.697" v="0" actId="34807"/>
          <pc:sldLayoutMkLst>
            <pc:docMk/>
            <pc:sldMasterMk cId="2209977519" sldId="2147483648"/>
            <pc:sldLayoutMk cId="3889236939" sldId="2147483657"/>
          </pc:sldLayoutMkLst>
          <pc:spChg chg="mod">
            <ac:chgData name="" userId="" providerId="" clId="Web-{C40B8A40-D6B8-4FD0-9207-9BB9C7D59504}" dt="2026-09-07T08:05:48.697" v="0" actId="34807"/>
            <ac:spMkLst>
              <pc:docMk/>
              <pc:sldMasterMk cId="2209977519" sldId="2147483648"/>
              <pc:sldLayoutMk cId="3889236939" sldId="2147483657"/>
              <ac:spMk id="2" creationId="{00000000-0000-0000-0000-000000000000}"/>
            </ac:spMkLst>
          </pc:spChg>
          <pc:spChg chg="mod">
            <ac:chgData name="" userId="" providerId="" clId="Web-{C40B8A40-D6B8-4FD0-9207-9BB9C7D59504}" dt="2026-09-07T08:05:48.697" v="0" actId="34807"/>
            <ac:spMkLst>
              <pc:docMk/>
              <pc:sldMasterMk cId="2209977519" sldId="2147483648"/>
              <pc:sldLayoutMk cId="3889236939" sldId="2147483657"/>
              <ac:spMk id="3" creationId="{00000000-0000-0000-0000-000000000000}"/>
            </ac:spMkLst>
          </pc:spChg>
          <pc:spChg chg="mod">
            <ac:chgData name="" userId="" providerId="" clId="Web-{C40B8A40-D6B8-4FD0-9207-9BB9C7D59504}" dt="2026-09-07T08:05:48.697" v="0" actId="34807"/>
            <ac:spMkLst>
              <pc:docMk/>
              <pc:sldMasterMk cId="2209977519" sldId="2147483648"/>
              <pc:sldLayoutMk cId="3889236939" sldId="2147483657"/>
              <ac:spMk id="4" creationId="{00000000-0000-0000-0000-000000000000}"/>
            </ac:spMkLst>
          </pc:spChg>
        </pc:sldLayoutChg>
        <pc:sldLayoutChg chg="modSp">
          <pc:chgData name="" userId="" providerId="" clId="Web-{C40B8A40-D6B8-4FD0-9207-9BB9C7D59504}" dt="2026-09-07T08:05:48.697" v="0" actId="34807"/>
          <pc:sldLayoutMkLst>
            <pc:docMk/>
            <pc:sldMasterMk cId="2209977519" sldId="2147483648"/>
            <pc:sldLayoutMk cId="3612223792" sldId="2147483659"/>
          </pc:sldLayoutMkLst>
          <pc:spChg chg="mod">
            <ac:chgData name="" userId="" providerId="" clId="Web-{C40B8A40-D6B8-4FD0-9207-9BB9C7D59504}" dt="2026-09-07T08:05:48.697" v="0" actId="34807"/>
            <ac:spMkLst>
              <pc:docMk/>
              <pc:sldMasterMk cId="2209977519" sldId="2147483648"/>
              <pc:sldLayoutMk cId="3612223792" sldId="2147483659"/>
              <ac:spMk id="2" creationId="{00000000-0000-0000-0000-000000000000}"/>
            </ac:spMkLst>
          </pc:spChg>
          <pc:spChg chg="mod">
            <ac:chgData name="" userId="" providerId="" clId="Web-{C40B8A40-D6B8-4FD0-9207-9BB9C7D59504}" dt="2026-09-07T08:05:48.697" v="0" actId="34807"/>
            <ac:spMkLst>
              <pc:docMk/>
              <pc:sldMasterMk cId="2209977519" sldId="2147483648"/>
              <pc:sldLayoutMk cId="3612223792" sldId="2147483659"/>
              <ac:spMk id="3" creationId="{00000000-0000-0000-0000-000000000000}"/>
            </ac:spMkLst>
          </pc:spChg>
        </pc:sldLayoutChg>
      </pc:sldMaster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Share of enterprise apps / projects (%)</c:v>
                </c:pt>
              </c:strCache>
            </c:strRef>
          </c:tx>
          <c:spPr>
            <a:solidFill>
              <a:schemeClr val="accent1"/>
            </a:solidFill>
            <a:ln>
              <a:noFill/>
            </a:ln>
            <a:effectLst/>
          </c:spPr>
          <c:invertIfNegative val="0"/>
          <c:cat>
            <c:strRef>
              <c:f>Sheet1!$A$2:$A$2</c:f>
              <c:strCache>
                <c:ptCount val="3"/>
                <c:pt idx="0">
                  <c:v>2025 (actual, &lt;5%)</c:v>
                </c:pt>
                <c:pt idx="1">
                  <c:v>2026 (Gartner forecast)</c:v>
                </c:pt>
                <c:pt idx="2">
                  <c:v>Projects cancelled by 2027 (Gartner)</c:v>
                </c:pt>
              </c:strCache>
            </c:strRef>
          </c:cat>
          <c:val>
            <c:numRef>
              <c:f>Sheet1!$B$2:$B$2</c:f>
              <c:numCache>
                <c:formatCode>General</c:formatCode>
                <c:ptCount val="3"/>
                <c:pt idx="0">
                  <c:v>5</c:v>
                </c:pt>
                <c:pt idx="1">
                  <c:v>40</c:v>
                </c:pt>
                <c:pt idx="2">
                  <c:v>40</c:v>
                </c:pt>
              </c:numCache>
            </c:numRef>
          </c:val>
          <c:extLst>
            <c:ext xmlns:c16="http://schemas.microsoft.com/office/drawing/2014/chart" uri="{C3380CC4-5D6E-409C-BE32-E72D297353CC}">
              <c16:uniqueId val="{00000000-E5E0-4B29-AE3F-A960B49CF8AC}"/>
            </c:ext>
          </c:extLst>
        </c:ser>
        <c:dLbls>
          <c:showLegendKey val="0"/>
          <c:showVal val="0"/>
          <c:showCatName val="0"/>
          <c:showSerName val="0"/>
          <c:showPercent val="0"/>
          <c:showBubbleSize val="0"/>
        </c:dLbls>
        <c:gapWidth val="219"/>
        <c:overlap val="-27"/>
        <c:axId val="1821553520"/>
        <c:axId val="1821554000"/>
      </c:barChart>
      <c:catAx>
        <c:axId val="182155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1554000"/>
        <c:crosses val="autoZero"/>
        <c:auto val="1"/>
        <c:lblAlgn val="ctr"/>
        <c:lblOffset val="100"/>
        <c:noMultiLvlLbl val="0"/>
      </c:catAx>
      <c:valAx>
        <c:axId val="182155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155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5B3058-E7FB-428C-A12E-247300F0EED9}" type="datetimeFigureOut">
              <a:t>07-Sep-26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2CAD27-5747-4DB8-814D-EE5006B88B5C}" type="slidenum">
              <a:t>‹#›</a:t>
            </a:fld>
            <a:endParaRPr lang="en-US"/>
          </a:p>
        </p:txBody>
      </p:sp>
    </p:spTree>
    <p:extLst>
      <p:ext uri="{BB962C8B-B14F-4D97-AF65-F5344CB8AC3E}">
        <p14:creationId xmlns:p14="http://schemas.microsoft.com/office/powerpoint/2010/main" val="3628495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Scope: 1 June – 6 September 2026. Primary sources are Corey's M365 data: Outlook (Daily Task Digest emails, system notices), Teams (Contoso S2P agent chat, Workflows card, Marketing channels), OneDrive/SharePoint file activity. No calendar events or meeting transcripts were found for the period, so meeting-based decisions could not be reconstructed. External benchmarks come from web search (see slide 3).</a:t>
            </a:r>
          </a:p>
        </p:txBody>
      </p:sp>
      <p:sp>
        <p:nvSpPr>
          <p:cNvPr id="4" name="Slide Number Placeholder 3"/>
          <p:cNvSpPr>
            <a:spLocks noGrp="1"/>
          </p:cNvSpPr>
          <p:nvPr>
            <p:ph type="sldNum" sz="quarter" idx="5"/>
          </p:nvPr>
        </p:nvSpPr>
        <p:spPr/>
        <p:txBody>
          <a:bodyPr/>
          <a:lstStyle/>
          <a:p>
            <a:fld id="{E32CAD27-5747-4DB8-814D-EE5006B88B5C}" type="slidenum">
              <a:t>1</a:t>
            </a:fld>
            <a:endParaRPr lang="en-US"/>
          </a:p>
        </p:txBody>
      </p:sp>
    </p:spTree>
    <p:extLst>
      <p:ext uri="{BB962C8B-B14F-4D97-AF65-F5344CB8AC3E}">
        <p14:creationId xmlns:p14="http://schemas.microsoft.com/office/powerpoint/2010/main" val="2383485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Delivered = evidence of release/completion found in M365. Slipped/Overdue = still flagged open in the 6 Sep Daily Task Digest. The ERP vendor analysis was completed in February; it appears here because the decision it needs is still outstanding and blocks vendor notification and kick-off. Note: no calendar events or transcripts were found for Jun–Sep, so this scorecard is reconstructed from email, Teams and file activity only.</a:t>
            </a:r>
          </a:p>
        </p:txBody>
      </p:sp>
      <p:sp>
        <p:nvSpPr>
          <p:cNvPr id="4" name="Slide Number Placeholder 3"/>
          <p:cNvSpPr>
            <a:spLocks noGrp="1"/>
          </p:cNvSpPr>
          <p:nvPr>
            <p:ph type="sldNum" sz="quarter" idx="5"/>
          </p:nvPr>
        </p:nvSpPr>
        <p:spPr/>
        <p:txBody>
          <a:bodyPr/>
          <a:lstStyle/>
          <a:p>
            <a:fld id="{E32CAD27-5747-4DB8-814D-EE5006B88B5C}" type="slidenum">
              <a:t>2</a:t>
            </a:fld>
            <a:endParaRPr lang="en-US"/>
          </a:p>
        </p:txBody>
      </p:sp>
    </p:spTree>
    <p:extLst>
      <p:ext uri="{BB962C8B-B14F-4D97-AF65-F5344CB8AC3E}">
        <p14:creationId xmlns:p14="http://schemas.microsoft.com/office/powerpoint/2010/main" val="2537207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it matters for us: Contoso's AI Agent Central v3 and the Governance Hub sit exactly where the market is heading (governed agents at scale), but Gartner's 40% cancellation forecast is a warning that governance gaps and unclear ROI kill agent programmes. Our open ZAG-5 compliance criteria and broken ServiceNow/Jira connectors are the same failure pattern. ERP context: Forrester's 2026 ERP Wave ranks Oracle NetSuite, SAP S/4HANA, Microsoft Dynamics 365 and Workday as leaders; Forrester also expects half of ERP vendors to launch autonomous governance modules in 2026 (beri.net, 16 Mar 2026). Also note the Azure OpenAI Assistants API retirement on 26 Aug 2026 (Microsoft Azure notice, 18 Aug) requiring migration to Foundry Agent Service.</a:t>
            </a:r>
          </a:p>
        </p:txBody>
      </p:sp>
      <p:sp>
        <p:nvSpPr>
          <p:cNvPr id="4" name="Slide Number Placeholder 3"/>
          <p:cNvSpPr>
            <a:spLocks noGrp="1"/>
          </p:cNvSpPr>
          <p:nvPr>
            <p:ph type="sldNum" sz="quarter" idx="5"/>
          </p:nvPr>
        </p:nvSpPr>
        <p:spPr/>
        <p:txBody>
          <a:bodyPr/>
          <a:lstStyle/>
          <a:p>
            <a:fld id="{E32CAD27-5747-4DB8-814D-EE5006B88B5C}" type="slidenum">
              <a:t>3</a:t>
            </a:fld>
            <a:endParaRPr lang="en-US"/>
          </a:p>
        </p:txBody>
      </p:sp>
    </p:spTree>
    <p:extLst>
      <p:ext uri="{BB962C8B-B14F-4D97-AF65-F5344CB8AC3E}">
        <p14:creationId xmlns:p14="http://schemas.microsoft.com/office/powerpoint/2010/main" val="4009652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Severity is based on the Daily Task Digest's own priority tags (High/Medium). The ERP figures come from the Contoso S2P agent's vendor offer analysis in Teams (three vendors: ERPMax Solutions, IntegraPro Systems, CloudFirst ERP; budget €250,000; ERPMax €390,000, +56%). The Assistants API retirement (26 Aug 2026) is from the Microsoft Azure notice received 18 Aug.</a:t>
            </a:r>
          </a:p>
        </p:txBody>
      </p:sp>
      <p:sp>
        <p:nvSpPr>
          <p:cNvPr id="4" name="Slide Number Placeholder 3"/>
          <p:cNvSpPr>
            <a:spLocks noGrp="1"/>
          </p:cNvSpPr>
          <p:nvPr>
            <p:ph type="sldNum" sz="quarter" idx="5"/>
          </p:nvPr>
        </p:nvSpPr>
        <p:spPr/>
        <p:txBody>
          <a:bodyPr/>
          <a:lstStyle/>
          <a:p>
            <a:fld id="{E32CAD27-5747-4DB8-814D-EE5006B88B5C}" type="slidenum">
              <a:t>4</a:t>
            </a:fld>
            <a:endParaRPr lang="en-US"/>
          </a:p>
        </p:txBody>
      </p:sp>
    </p:spTree>
    <p:extLst>
      <p:ext uri="{BB962C8B-B14F-4D97-AF65-F5344CB8AC3E}">
        <p14:creationId xmlns:p14="http://schemas.microsoft.com/office/powerpoint/2010/main" val="217696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Proposed dates are suggestions for discussion, not commitments already made. Decision 1 comes from the Contoso S2P analysis: all three bids exceed the €250k budget and it explicitly calls for an executive decision on budget resolution or scope negotiation. Decision 2 addresses the two connector notices and the overdue ZAG-5 Jira ticket. Decision 3 closes two open self-commitments in the Marketing / Market Research channels (UGC contest requested by Daichi Maruyama in January; competitor pricing research). Decision 4 responds to Adil Eli's open request from 22 April.</a:t>
            </a:r>
          </a:p>
        </p:txBody>
      </p:sp>
      <p:sp>
        <p:nvSpPr>
          <p:cNvPr id="4" name="Slide Number Placeholder 3"/>
          <p:cNvSpPr>
            <a:spLocks noGrp="1"/>
          </p:cNvSpPr>
          <p:nvPr>
            <p:ph type="sldNum" sz="quarter" idx="5"/>
          </p:nvPr>
        </p:nvSpPr>
        <p:spPr/>
        <p:txBody>
          <a:bodyPr/>
          <a:lstStyle/>
          <a:p>
            <a:fld id="{E32CAD27-5747-4DB8-814D-EE5006B88B5C}" type="slidenum">
              <a:t>5</a:t>
            </a:fld>
            <a:endParaRPr lang="en-US"/>
          </a:p>
        </p:txBody>
      </p:sp>
    </p:spTree>
    <p:extLst>
      <p:ext uri="{BB962C8B-B14F-4D97-AF65-F5344CB8AC3E}">
        <p14:creationId xmlns:p14="http://schemas.microsoft.com/office/powerpoint/2010/main" val="3734574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Targets are proposed, derived from today's open items (5 high-priority tasks, ERP decision pending, 2 connectors flagged). The 31 Oct survey-readout date is a suggestion — no survey close date was found in M365. Adjust targets before presenting.</a:t>
            </a:r>
          </a:p>
        </p:txBody>
      </p:sp>
      <p:sp>
        <p:nvSpPr>
          <p:cNvPr id="4" name="Slide Number Placeholder 3"/>
          <p:cNvSpPr>
            <a:spLocks noGrp="1"/>
          </p:cNvSpPr>
          <p:nvPr>
            <p:ph type="sldNum" sz="quarter" idx="5"/>
          </p:nvPr>
        </p:nvSpPr>
        <p:spPr/>
        <p:txBody>
          <a:bodyPr/>
          <a:lstStyle/>
          <a:p>
            <a:fld id="{E32CAD27-5747-4DB8-814D-EE5006B88B5C}" type="slidenum">
              <a:t>6</a:t>
            </a:fld>
            <a:endParaRPr lang="en-US"/>
          </a:p>
        </p:txBody>
      </p:sp>
    </p:spTree>
    <p:extLst>
      <p:ext uri="{BB962C8B-B14F-4D97-AF65-F5344CB8AC3E}">
        <p14:creationId xmlns:p14="http://schemas.microsoft.com/office/powerpoint/2010/main" val="69688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07-Sep-26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07-Sep-26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07-Sep-26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07-Sep-26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B3A5C"/>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CAF551-8DBA-519D-91DB-3C89E53BE283}"/>
              </a:ext>
            </a:extLst>
          </p:cNvPr>
          <p:cNvPicPr>
            <a:picLocks noChangeAspect="1"/>
          </p:cNvPicPr>
          <p:nvPr/>
        </p:nvPicPr>
        <p:blipFill>
          <a:blip r:embed="rId3"/>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39648C28-86AC-6AC1-0AEF-8AEE6EE0B0CF}"/>
              </a:ext>
            </a:extLst>
          </p:cNvPr>
          <p:cNvSpPr/>
          <p:nvPr/>
        </p:nvSpPr>
        <p:spPr>
          <a:xfrm>
            <a:off x="0" y="0"/>
            <a:ext cx="12192000" cy="6858000"/>
          </a:xfrm>
          <a:prstGeom prst="rect">
            <a:avLst/>
          </a:prstGeom>
          <a:solidFill>
            <a:srgbClr val="000000">
              <a:alpha val="4500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CD92B4D-4376-E52E-8568-EB25065ADB11}"/>
              </a:ext>
            </a:extLst>
          </p:cNvPr>
          <p:cNvSpPr/>
          <p:nvPr/>
        </p:nvSpPr>
        <p:spPr>
          <a:xfrm>
            <a:off x="457200" y="73152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EEF3F7"/>
                </a:solidFill>
                <a:effectLst/>
                <a:latin typeface="Trebuchet MS" panose="020B0603020202020204" pitchFamily="34" charset="0"/>
              </a:rPr>
              <a:t>QUARTERLY BUSINESS REVIEW  ·  QUARTER AT A GLANCE  ·  JUN–AUG 2026  ·  COREY GRAY, MARKETING (CONTOSO)</a:t>
            </a:r>
            <a:endParaRPr lang="en-US"/>
          </a:p>
        </p:txBody>
      </p:sp>
      <p:sp>
        <p:nvSpPr>
          <p:cNvPr id="5" name="Rectangle 4">
            <a:extLst>
              <a:ext uri="{FF2B5EF4-FFF2-40B4-BE49-F238E27FC236}">
                <a16:creationId xmlns:a16="http://schemas.microsoft.com/office/drawing/2014/main" id="{5A968193-036D-A291-DE2C-508D52737C08}"/>
              </a:ext>
            </a:extLst>
          </p:cNvPr>
          <p:cNvSpPr/>
          <p:nvPr/>
        </p:nvSpPr>
        <p:spPr>
          <a:xfrm>
            <a:off x="457200" y="1219200"/>
            <a:ext cx="11277600" cy="12344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a:solidFill>
                  <a:srgbClr val="FFFFFF"/>
                </a:solidFill>
                <a:effectLst/>
                <a:latin typeface="Trebuchet MS" panose="020B0603020202020204" pitchFamily="34" charset="0"/>
              </a:rPr>
              <a:t>Agent platform v3 shipped; stakeholder deliverables and the ERP decision slipped</a:t>
            </a:r>
            <a:endParaRPr lang="en-US"/>
          </a:p>
        </p:txBody>
      </p:sp>
      <p:sp>
        <p:nvSpPr>
          <p:cNvPr id="6" name="Rectangle 5">
            <a:extLst>
              <a:ext uri="{FF2B5EF4-FFF2-40B4-BE49-F238E27FC236}">
                <a16:creationId xmlns:a16="http://schemas.microsoft.com/office/drawing/2014/main" id="{A8105300-32DF-9359-F5A1-666748274EBE}"/>
              </a:ext>
            </a:extLst>
          </p:cNvPr>
          <p:cNvSpPr/>
          <p:nvPr/>
        </p:nvSpPr>
        <p:spPr>
          <a:xfrm>
            <a:off x="457200" y="3048000"/>
            <a:ext cx="2562225" cy="9601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a:solidFill>
                  <a:srgbClr val="FFFFFF"/>
                </a:solidFill>
                <a:effectLst/>
                <a:latin typeface="Trebuchet MS" panose="020B0603020202020204" pitchFamily="34" charset="0"/>
              </a:rPr>
              <a:t>4</a:t>
            </a:r>
            <a:endParaRPr lang="en-US"/>
          </a:p>
        </p:txBody>
      </p:sp>
      <p:sp>
        <p:nvSpPr>
          <p:cNvPr id="7" name="Rectangle 6">
            <a:extLst>
              <a:ext uri="{FF2B5EF4-FFF2-40B4-BE49-F238E27FC236}">
                <a16:creationId xmlns:a16="http://schemas.microsoft.com/office/drawing/2014/main" id="{F934AD21-EF99-9AA0-4F15-211D412A9A5E}"/>
              </a:ext>
            </a:extLst>
          </p:cNvPr>
          <p:cNvSpPr/>
          <p:nvPr/>
        </p:nvSpPr>
        <p:spPr>
          <a:xfrm>
            <a:off x="3362325" y="3048000"/>
            <a:ext cx="2562225" cy="9601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a:solidFill>
                  <a:srgbClr val="FFFFFF"/>
                </a:solidFill>
                <a:effectLst/>
                <a:latin typeface="Trebuchet MS" panose="020B0603020202020204" pitchFamily="34" charset="0"/>
              </a:rPr>
              <a:t>11</a:t>
            </a:r>
            <a:endParaRPr lang="en-US"/>
          </a:p>
        </p:txBody>
      </p:sp>
      <p:sp>
        <p:nvSpPr>
          <p:cNvPr id="8" name="Rectangle 7">
            <a:extLst>
              <a:ext uri="{FF2B5EF4-FFF2-40B4-BE49-F238E27FC236}">
                <a16:creationId xmlns:a16="http://schemas.microsoft.com/office/drawing/2014/main" id="{26DE1743-24FF-6AD2-F53A-A28244944DD7}"/>
              </a:ext>
            </a:extLst>
          </p:cNvPr>
          <p:cNvSpPr/>
          <p:nvPr/>
        </p:nvSpPr>
        <p:spPr>
          <a:xfrm>
            <a:off x="6267450" y="3048000"/>
            <a:ext cx="2562225" cy="9601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a:solidFill>
                  <a:srgbClr val="FFFFFF"/>
                </a:solidFill>
                <a:effectLst/>
                <a:latin typeface="Trebuchet MS" panose="020B0603020202020204" pitchFamily="34" charset="0"/>
              </a:rPr>
              <a:t>€390k</a:t>
            </a:r>
            <a:endParaRPr lang="en-US"/>
          </a:p>
        </p:txBody>
      </p:sp>
      <p:sp>
        <p:nvSpPr>
          <p:cNvPr id="9" name="Rectangle 8">
            <a:extLst>
              <a:ext uri="{FF2B5EF4-FFF2-40B4-BE49-F238E27FC236}">
                <a16:creationId xmlns:a16="http://schemas.microsoft.com/office/drawing/2014/main" id="{4B37E581-0A96-9A3E-B6A3-7994856A24DE}"/>
              </a:ext>
            </a:extLst>
          </p:cNvPr>
          <p:cNvSpPr/>
          <p:nvPr/>
        </p:nvSpPr>
        <p:spPr>
          <a:xfrm>
            <a:off x="9172575" y="3048000"/>
            <a:ext cx="2562225" cy="9601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a:solidFill>
                  <a:srgbClr val="FFFFFF"/>
                </a:solidFill>
                <a:effectLst/>
                <a:latin typeface="Trebuchet MS" panose="020B0603020202020204" pitchFamily="34" charset="0"/>
              </a:rPr>
              <a:t>0</a:t>
            </a:r>
            <a:endParaRPr lang="en-US"/>
          </a:p>
        </p:txBody>
      </p:sp>
      <p:sp>
        <p:nvSpPr>
          <p:cNvPr id="10" name="Rectangle 9">
            <a:extLst>
              <a:ext uri="{FF2B5EF4-FFF2-40B4-BE49-F238E27FC236}">
                <a16:creationId xmlns:a16="http://schemas.microsoft.com/office/drawing/2014/main" id="{0CA8A403-C947-76C3-6F6B-BB697551A7FB}"/>
              </a:ext>
            </a:extLst>
          </p:cNvPr>
          <p:cNvSpPr/>
          <p:nvPr/>
        </p:nvSpPr>
        <p:spPr>
          <a:xfrm>
            <a:off x="457200" y="4099560"/>
            <a:ext cx="2562225"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EEF3F7"/>
                </a:solidFill>
                <a:effectLst/>
                <a:latin typeface="Calibri" panose="020F0502020204030204" pitchFamily="34" charset="0"/>
              </a:rPr>
              <a:t>platform items shipped (1 unstable)</a:t>
            </a:r>
            <a:endParaRPr lang="en-US"/>
          </a:p>
        </p:txBody>
      </p:sp>
      <p:sp>
        <p:nvSpPr>
          <p:cNvPr id="11" name="Rectangle 10">
            <a:extLst>
              <a:ext uri="{FF2B5EF4-FFF2-40B4-BE49-F238E27FC236}">
                <a16:creationId xmlns:a16="http://schemas.microsoft.com/office/drawing/2014/main" id="{0302C523-53B7-FB01-2388-84C375EB8A98}"/>
              </a:ext>
            </a:extLst>
          </p:cNvPr>
          <p:cNvSpPr/>
          <p:nvPr/>
        </p:nvSpPr>
        <p:spPr>
          <a:xfrm>
            <a:off x="3362325" y="4099560"/>
            <a:ext cx="2562225"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EEF3F7"/>
                </a:solidFill>
                <a:effectLst/>
                <a:latin typeface="Calibri" panose="020F0502020204030204" pitchFamily="34" charset="0"/>
              </a:rPr>
              <a:t>open tasks · 5 high priority</a:t>
            </a:r>
            <a:endParaRPr lang="en-US"/>
          </a:p>
        </p:txBody>
      </p:sp>
      <p:sp>
        <p:nvSpPr>
          <p:cNvPr id="12" name="Rectangle 11">
            <a:extLst>
              <a:ext uri="{FF2B5EF4-FFF2-40B4-BE49-F238E27FC236}">
                <a16:creationId xmlns:a16="http://schemas.microsoft.com/office/drawing/2014/main" id="{7FBC537A-3F46-04CA-A910-BB9BF2628412}"/>
              </a:ext>
            </a:extLst>
          </p:cNvPr>
          <p:cNvSpPr/>
          <p:nvPr/>
        </p:nvSpPr>
        <p:spPr>
          <a:xfrm>
            <a:off x="6267450" y="4099560"/>
            <a:ext cx="2562225"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EEF3F7"/>
                </a:solidFill>
                <a:effectLst/>
                <a:latin typeface="Calibri" panose="020F0502020204030204" pitchFamily="34" charset="0"/>
              </a:rPr>
              <a:t>top ERP bid vs €250k budget</a:t>
            </a:r>
            <a:endParaRPr lang="en-US"/>
          </a:p>
        </p:txBody>
      </p:sp>
      <p:sp>
        <p:nvSpPr>
          <p:cNvPr id="13" name="Rectangle 12">
            <a:extLst>
              <a:ext uri="{FF2B5EF4-FFF2-40B4-BE49-F238E27FC236}">
                <a16:creationId xmlns:a16="http://schemas.microsoft.com/office/drawing/2014/main" id="{8CEE80E5-8CF4-B707-0AE5-80EB40D37248}"/>
              </a:ext>
            </a:extLst>
          </p:cNvPr>
          <p:cNvSpPr/>
          <p:nvPr/>
        </p:nvSpPr>
        <p:spPr>
          <a:xfrm>
            <a:off x="9172575" y="4099560"/>
            <a:ext cx="2562225"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EEF3F7"/>
                </a:solidFill>
                <a:effectLst/>
                <a:latin typeface="Calibri" panose="020F0502020204030204" pitchFamily="34" charset="0"/>
              </a:rPr>
              <a:t>meetings or transcripts on record</a:t>
            </a:r>
            <a:endParaRPr lang="en-US"/>
          </a:p>
        </p:txBody>
      </p:sp>
      <p:sp>
        <p:nvSpPr>
          <p:cNvPr id="14" name="Rectangle 13">
            <a:extLst>
              <a:ext uri="{FF2B5EF4-FFF2-40B4-BE49-F238E27FC236}">
                <a16:creationId xmlns:a16="http://schemas.microsoft.com/office/drawing/2014/main" id="{6AD3A0CD-126D-870C-5CE3-D91318972F6C}"/>
              </a:ext>
            </a:extLst>
          </p:cNvPr>
          <p:cNvSpPr/>
          <p:nvPr/>
        </p:nvSpPr>
        <p:spPr>
          <a:xfrm>
            <a:off x="457200" y="5029200"/>
            <a:ext cx="112776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Calibri" panose="020F0502020204030204" pitchFamily="34" charset="0"/>
              </a:rPr>
              <a:t>Next quarter hinges on three decisions: ERP budget, governance ownership and marketing scope</a:t>
            </a:r>
            <a:endParaRPr lang="en-US"/>
          </a:p>
        </p:txBody>
      </p:sp>
      <p:sp>
        <p:nvSpPr>
          <p:cNvPr id="15" name="Rectangle 14">
            <a:extLst>
              <a:ext uri="{FF2B5EF4-FFF2-40B4-BE49-F238E27FC236}">
                <a16:creationId xmlns:a16="http://schemas.microsoft.com/office/drawing/2014/main" id="{9242F1D2-45FA-87E1-B470-364FC14A5F7C}"/>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EEF3F7"/>
                </a:solidFill>
                <a:effectLst/>
                <a:latin typeface="Calibri" panose="020F0502020204030204" pitchFamily="34" charset="0"/>
              </a:rPr>
              <a:t>Sources: Daily Task Digest (6 Sep 2026, Outlook); Contoso S2P vendor analysis (Teams); OneDrive file activity Aug–Sep 2026; Outlook calendar and meeting transcripts returned no events for Jun–Sep 2026.</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16F07CE-09BF-1AEA-2DA8-7E3AE98B1B56}"/>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4212E"/>
                </a:solidFill>
                <a:effectLst/>
                <a:latin typeface="Trebuchet MS" panose="020B0603020202020204" pitchFamily="34" charset="0"/>
              </a:rPr>
              <a:t>Delivery scorecard: four platform items shipped (one unstable); five owed items slipped past their dates</a:t>
            </a:r>
            <a:endParaRPr lang="en-US"/>
          </a:p>
        </p:txBody>
      </p:sp>
      <p:sp>
        <p:nvSpPr>
          <p:cNvPr id="18" name="Rectangle 17">
            <a:extLst>
              <a:ext uri="{FF2B5EF4-FFF2-40B4-BE49-F238E27FC236}">
                <a16:creationId xmlns:a16="http://schemas.microsoft.com/office/drawing/2014/main" id="{2F85A80C-11B3-ED1B-82E2-51E09BAFADEC}"/>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5D6B"/>
                </a:solidFill>
                <a:effectLst/>
                <a:latin typeface="Calibri" panose="020F0502020204030204" pitchFamily="34" charset="0"/>
              </a:rPr>
              <a:t>Sources: Daily Task Digest 6 Sep 2026 (Outlook); Planner late-task notice 25 Aug; Power Apps solution notices 5 &amp; 17 Aug; Power Automate failure notices; Teams (Workflows card 13 Aug, Contoso S2P chat); OneDrive file activity 1 Sep 2026.</a:t>
            </a:r>
            <a:endParaRPr lang="en-US"/>
          </a:p>
        </p:txBody>
      </p:sp>
      <p:graphicFrame>
        <p:nvGraphicFramePr>
          <p:cNvPr id="8" name="Table 7">
            <a:extLst>
              <a:ext uri="{FF2B5EF4-FFF2-40B4-BE49-F238E27FC236}">
                <a16:creationId xmlns:a16="http://schemas.microsoft.com/office/drawing/2014/main" id="{9098A597-45BB-4E53-ADE4-BA1566F18960}"/>
              </a:ext>
            </a:extLst>
          </p:cNvPr>
          <p:cNvGraphicFramePr>
            <a:graphicFrameLocks noGrp="1"/>
          </p:cNvGraphicFramePr>
          <p:nvPr/>
        </p:nvGraphicFramePr>
        <p:xfrm>
          <a:off x="457200" y="1722120"/>
          <a:ext cx="8127999" cy="2377440"/>
        </p:xfrm>
        <a:graphic>
          <a:graphicData uri="http://schemas.openxmlformats.org/drawingml/2006/table">
            <a:tbl>
              <a:tblPr bandRow="1">
                <a:tableStyleId>{5C22544A-7EE6-4342-B048-85BDC9FD1C3A}</a:tableStyleId>
              </a:tblPr>
              <a:tblGrid>
                <a:gridCol w="2709333">
                  <a:extLst>
                    <a:ext uri="{9D8B030D-6E8A-4147-A177-3AD203B41FA5}">
                      <a16:colId xmlns:a16="http://schemas.microsoft.com/office/drawing/2014/main" val="1332227716"/>
                    </a:ext>
                  </a:extLst>
                </a:gridCol>
                <a:gridCol w="2709333">
                  <a:extLst>
                    <a:ext uri="{9D8B030D-6E8A-4147-A177-3AD203B41FA5}">
                      <a16:colId xmlns:a16="http://schemas.microsoft.com/office/drawing/2014/main" val="2970247592"/>
                    </a:ext>
                  </a:extLst>
                </a:gridCol>
                <a:gridCol w="2709333">
                  <a:extLst>
                    <a:ext uri="{9D8B030D-6E8A-4147-A177-3AD203B41FA5}">
                      <a16:colId xmlns:a16="http://schemas.microsoft.com/office/drawing/2014/main" val="4107455003"/>
                    </a:ext>
                  </a:extLst>
                </a:gridCol>
              </a:tblGrid>
              <a:tr h="0">
                <a:tc>
                  <a:txBody>
                    <a:bodyPr/>
                    <a:lstStyle/>
                    <a:p>
                      <a:pPr>
                        <a:buNone/>
                      </a:pPr>
                      <a:r>
                        <a:rPr lang="en-US" b="1">
                          <a:solidFill>
                            <a:srgbClr val="FFFFFF"/>
                          </a:solidFill>
                          <a:effectLst/>
                        </a:rPr>
                        <a:t>Delivered this quarter</a:t>
                      </a:r>
                    </a:p>
                  </a:txBody>
                  <a:tcPr anchor="ctr">
                    <a:lnL>
                      <a:noFill/>
                    </a:lnL>
                    <a:lnR>
                      <a:noFill/>
                    </a:lnR>
                    <a:lnT>
                      <a:noFill/>
                    </a:lnT>
                    <a:lnB>
                      <a:noFill/>
                    </a:lnB>
                    <a:solidFill>
                      <a:srgbClr val="1F3864"/>
                    </a:solidFill>
                  </a:tcPr>
                </a:tc>
                <a:tc>
                  <a:txBody>
                    <a:bodyPr/>
                    <a:lstStyle/>
                    <a:p>
                      <a:pPr>
                        <a:buNone/>
                      </a:pPr>
                      <a:r>
                        <a:rPr lang="en-US" b="1">
                          <a:solidFill>
                            <a:srgbClr val="FFFFFF"/>
                          </a:solidFill>
                          <a:effectLst/>
                        </a:rPr>
                        <a:t>Status</a:t>
                      </a:r>
                    </a:p>
                  </a:txBody>
                  <a:tcPr anchor="ctr">
                    <a:lnL>
                      <a:noFill/>
                    </a:lnL>
                    <a:lnR>
                      <a:noFill/>
                    </a:lnR>
                    <a:lnT>
                      <a:noFill/>
                    </a:lnT>
                    <a:lnB>
                      <a:noFill/>
                    </a:lnB>
                    <a:solidFill>
                      <a:srgbClr val="1F3864"/>
                    </a:solidFill>
                  </a:tcPr>
                </a:tc>
                <a:tc>
                  <a:txBody>
                    <a:bodyPr/>
                    <a:lstStyle/>
                    <a:p>
                      <a:pPr>
                        <a:buNone/>
                      </a:pPr>
                      <a:r>
                        <a:rPr lang="en-US" b="1">
                          <a:solidFill>
                            <a:srgbClr val="FFFFFF"/>
                          </a:solidFill>
                          <a:effectLst/>
                        </a:rPr>
                        <a:t>Date</a:t>
                      </a:r>
                    </a:p>
                  </a:txBody>
                  <a:tcPr anchor="ctr">
                    <a:lnL>
                      <a:noFill/>
                    </a:lnL>
                    <a:lnR>
                      <a:noFill/>
                    </a:lnR>
                    <a:lnT>
                      <a:noFill/>
                    </a:lnT>
                    <a:lnB>
                      <a:noFill/>
                    </a:lnB>
                    <a:solidFill>
                      <a:srgbClr val="1F3864"/>
                    </a:solidFill>
                  </a:tcPr>
                </a:tc>
                <a:extLst>
                  <a:ext uri="{0D108BD9-81ED-4DB2-BD59-A6C34878D82A}">
                    <a16:rowId xmlns:a16="http://schemas.microsoft.com/office/drawing/2014/main" val="1059007239"/>
                  </a:ext>
                </a:extLst>
              </a:tr>
              <a:tr h="0">
                <a:tc>
                  <a:txBody>
                    <a:bodyPr/>
                    <a:lstStyle/>
                    <a:p>
                      <a:pPr>
                        <a:buNone/>
                      </a:pPr>
                      <a:r>
                        <a:rPr lang="en-US"/>
                        <a:t>AI Agent Central v3 (AI Hub)</a:t>
                      </a:r>
                    </a:p>
                  </a:txBody>
                  <a:tcPr anchor="ctr">
                    <a:lnL>
                      <a:noFill/>
                    </a:lnL>
                    <a:lnR>
                      <a:noFill/>
                    </a:lnR>
                    <a:lnT>
                      <a:noFill/>
                    </a:lnT>
                    <a:lnB>
                      <a:noFill/>
                    </a:lnB>
                    <a:noFill/>
                  </a:tcPr>
                </a:tc>
                <a:tc>
                  <a:txBody>
                    <a:bodyPr/>
                    <a:lstStyle/>
                    <a:p>
                      <a:pPr>
                        <a:buNone/>
                      </a:pPr>
                      <a:r>
                        <a:rPr lang="en-US"/>
                        <a:t>Delivered</a:t>
                      </a:r>
                    </a:p>
                  </a:txBody>
                  <a:tcPr anchor="ctr">
                    <a:lnL>
                      <a:noFill/>
                    </a:lnL>
                    <a:lnR>
                      <a:noFill/>
                    </a:lnR>
                    <a:lnT>
                      <a:noFill/>
                    </a:lnT>
                    <a:lnB>
                      <a:noFill/>
                    </a:lnB>
                    <a:noFill/>
                  </a:tcPr>
                </a:tc>
                <a:tc>
                  <a:txBody>
                    <a:bodyPr/>
                    <a:lstStyle/>
                    <a:p>
                      <a:pPr>
                        <a:buNone/>
                      </a:pPr>
                      <a:r>
                        <a:rPr lang="en-US"/>
                        <a:t>1 Sep 2026</a:t>
                      </a:r>
                    </a:p>
                  </a:txBody>
                  <a:tcPr anchor="ctr">
                    <a:lnL>
                      <a:noFill/>
                    </a:lnL>
                    <a:lnR>
                      <a:noFill/>
                    </a:lnR>
                    <a:lnT>
                      <a:noFill/>
                    </a:lnT>
                    <a:lnB>
                      <a:noFill/>
                    </a:lnB>
                    <a:noFill/>
                  </a:tcPr>
                </a:tc>
                <a:extLst>
                  <a:ext uri="{0D108BD9-81ED-4DB2-BD59-A6C34878D82A}">
                    <a16:rowId xmlns:a16="http://schemas.microsoft.com/office/drawing/2014/main" val="1316843977"/>
                  </a:ext>
                </a:extLst>
              </a:tr>
              <a:tr h="0">
                <a:tc>
                  <a:txBody>
                    <a:bodyPr/>
                    <a:lstStyle/>
                    <a:p>
                      <a:pPr>
                        <a:buNone/>
                      </a:pPr>
                      <a:r>
                        <a:rPr lang="en-US"/>
                        <a:t>Governance Hub app</a:t>
                      </a:r>
                    </a:p>
                  </a:txBody>
                  <a:tcPr anchor="ctr">
                    <a:lnL>
                      <a:noFill/>
                    </a:lnL>
                    <a:lnR>
                      <a:noFill/>
                    </a:lnR>
                    <a:lnT>
                      <a:noFill/>
                    </a:lnT>
                    <a:lnB>
                      <a:noFill/>
                    </a:lnB>
                    <a:noFill/>
                  </a:tcPr>
                </a:tc>
                <a:tc>
                  <a:txBody>
                    <a:bodyPr/>
                    <a:lstStyle/>
                    <a:p>
                      <a:pPr>
                        <a:buNone/>
                      </a:pPr>
                      <a:r>
                        <a:rPr lang="en-US"/>
                        <a:t>Delivered</a:t>
                      </a:r>
                    </a:p>
                  </a:txBody>
                  <a:tcPr anchor="ctr">
                    <a:lnL>
                      <a:noFill/>
                    </a:lnL>
                    <a:lnR>
                      <a:noFill/>
                    </a:lnR>
                    <a:lnT>
                      <a:noFill/>
                    </a:lnT>
                    <a:lnB>
                      <a:noFill/>
                    </a:lnB>
                    <a:noFill/>
                  </a:tcPr>
                </a:tc>
                <a:tc>
                  <a:txBody>
                    <a:bodyPr/>
                    <a:lstStyle/>
                    <a:p>
                      <a:pPr>
                        <a:buNone/>
                      </a:pPr>
                      <a:r>
                        <a:rPr lang="en-US"/>
                        <a:t>5 Aug 2026</a:t>
                      </a:r>
                    </a:p>
                  </a:txBody>
                  <a:tcPr anchor="ctr">
                    <a:lnL>
                      <a:noFill/>
                    </a:lnL>
                    <a:lnR>
                      <a:noFill/>
                    </a:lnR>
                    <a:lnT>
                      <a:noFill/>
                    </a:lnT>
                    <a:lnB>
                      <a:noFill/>
                    </a:lnB>
                    <a:noFill/>
                  </a:tcPr>
                </a:tc>
                <a:extLst>
                  <a:ext uri="{0D108BD9-81ED-4DB2-BD59-A6C34878D82A}">
                    <a16:rowId xmlns:a16="http://schemas.microsoft.com/office/drawing/2014/main" val="2296821714"/>
                  </a:ext>
                </a:extLst>
              </a:tr>
              <a:tr h="0">
                <a:tc>
                  <a:txBody>
                    <a:bodyPr/>
                    <a:lstStyle/>
                    <a:p>
                      <a:pPr>
                        <a:buNone/>
                      </a:pPr>
                      <a:r>
                        <a:rPr lang="en-US"/>
                        <a:t>Q3 Adoption Survey</a:t>
                      </a:r>
                    </a:p>
                  </a:txBody>
                  <a:tcPr anchor="ctr">
                    <a:lnL>
                      <a:noFill/>
                    </a:lnL>
                    <a:lnR>
                      <a:noFill/>
                    </a:lnR>
                    <a:lnT>
                      <a:noFill/>
                    </a:lnT>
                    <a:lnB>
                      <a:noFill/>
                    </a:lnB>
                    <a:noFill/>
                  </a:tcPr>
                </a:tc>
                <a:tc>
                  <a:txBody>
                    <a:bodyPr/>
                    <a:lstStyle/>
                    <a:p>
                      <a:pPr>
                        <a:buNone/>
                      </a:pPr>
                      <a:r>
                        <a:rPr lang="en-US"/>
                        <a:t>Launched</a:t>
                      </a:r>
                    </a:p>
                  </a:txBody>
                  <a:tcPr anchor="ctr">
                    <a:lnL>
                      <a:noFill/>
                    </a:lnL>
                    <a:lnR>
                      <a:noFill/>
                    </a:lnR>
                    <a:lnT>
                      <a:noFill/>
                    </a:lnT>
                    <a:lnB>
                      <a:noFill/>
                    </a:lnB>
                    <a:noFill/>
                  </a:tcPr>
                </a:tc>
                <a:tc>
                  <a:txBody>
                    <a:bodyPr/>
                    <a:lstStyle/>
                    <a:p>
                      <a:pPr>
                        <a:buNone/>
                      </a:pPr>
                      <a:r>
                        <a:rPr lang="en-US"/>
                        <a:t>13 Aug 2026</a:t>
                      </a:r>
                    </a:p>
                  </a:txBody>
                  <a:tcPr anchor="ctr">
                    <a:lnL>
                      <a:noFill/>
                    </a:lnL>
                    <a:lnR>
                      <a:noFill/>
                    </a:lnR>
                    <a:lnT>
                      <a:noFill/>
                    </a:lnT>
                    <a:lnB>
                      <a:noFill/>
                    </a:lnB>
                    <a:noFill/>
                  </a:tcPr>
                </a:tc>
                <a:extLst>
                  <a:ext uri="{0D108BD9-81ED-4DB2-BD59-A6C34878D82A}">
                    <a16:rowId xmlns:a16="http://schemas.microsoft.com/office/drawing/2014/main" val="231524995"/>
                  </a:ext>
                </a:extLst>
              </a:tr>
              <a:tr h="0">
                <a:tc>
                  <a:txBody>
                    <a:bodyPr/>
                    <a:lstStyle/>
                    <a:p>
                      <a:pPr>
                        <a:buNone/>
                      </a:pPr>
                      <a:r>
                        <a:rPr lang="en-US"/>
                        <a:t>CoworkPlan + approval flow</a:t>
                      </a:r>
                    </a:p>
                  </a:txBody>
                  <a:tcPr anchor="ctr">
                    <a:lnL>
                      <a:noFill/>
                    </a:lnL>
                    <a:lnR>
                      <a:noFill/>
                    </a:lnR>
                    <a:lnT>
                      <a:noFill/>
                    </a:lnT>
                    <a:lnB>
                      <a:noFill/>
                    </a:lnB>
                    <a:noFill/>
                  </a:tcPr>
                </a:tc>
                <a:tc>
                  <a:txBody>
                    <a:bodyPr/>
                    <a:lstStyle/>
                    <a:p>
                      <a:pPr>
                        <a:buNone/>
                      </a:pPr>
                      <a:r>
                        <a:rPr lang="en-US"/>
                        <a:t>Delivered, unstable</a:t>
                      </a:r>
                    </a:p>
                  </a:txBody>
                  <a:tcPr anchor="ctr">
                    <a:lnL>
                      <a:noFill/>
                    </a:lnL>
                    <a:lnR>
                      <a:noFill/>
                    </a:lnR>
                    <a:lnT>
                      <a:noFill/>
                    </a:lnT>
                    <a:lnB>
                      <a:noFill/>
                    </a:lnB>
                    <a:noFill/>
                  </a:tcPr>
                </a:tc>
                <a:tc>
                  <a:txBody>
                    <a:bodyPr/>
                    <a:lstStyle/>
                    <a:p>
                      <a:pPr>
                        <a:buNone/>
                      </a:pPr>
                      <a:r>
                        <a:rPr lang="en-US"/>
                        <a:t>17 Aug 2026</a:t>
                      </a:r>
                    </a:p>
                  </a:txBody>
                  <a:tcPr anchor="ctr">
                    <a:lnL>
                      <a:noFill/>
                    </a:lnL>
                    <a:lnR>
                      <a:noFill/>
                    </a:lnR>
                    <a:lnT>
                      <a:noFill/>
                    </a:lnT>
                    <a:lnB>
                      <a:noFill/>
                    </a:lnB>
                    <a:noFill/>
                  </a:tcPr>
                </a:tc>
                <a:extLst>
                  <a:ext uri="{0D108BD9-81ED-4DB2-BD59-A6C34878D82A}">
                    <a16:rowId xmlns:a16="http://schemas.microsoft.com/office/drawing/2014/main" val="3873019182"/>
                  </a:ext>
                </a:extLst>
              </a:tr>
            </a:tbl>
          </a:graphicData>
        </a:graphic>
      </p:graphicFrame>
      <p:sp>
        <p:nvSpPr>
          <p:cNvPr id="74" name="Rectangle 73">
            <a:extLst>
              <a:ext uri="{FF2B5EF4-FFF2-40B4-BE49-F238E27FC236}">
                <a16:creationId xmlns:a16="http://schemas.microsoft.com/office/drawing/2014/main" id="{554B3F9D-A348-963C-CDAD-14C87D534864}"/>
              </a:ext>
            </a:extLst>
          </p:cNvPr>
          <p:cNvSpPr/>
          <p:nvPr/>
        </p:nvSpPr>
        <p:spPr>
          <a:xfrm>
            <a:off x="8869680" y="1722120"/>
            <a:ext cx="2865120" cy="2910840"/>
          </a:xfrm>
          <a:prstGeom prst="rect">
            <a:avLst/>
          </a:prstGeom>
          <a:solidFill>
            <a:srgbClr val="EEF3F7"/>
          </a:solidFill>
          <a:ln w="12700">
            <a:solidFill>
              <a:srgbClr val="1B3A5C"/>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688CA9E-0A10-A4CE-39FF-DA84043FB9AA}"/>
              </a:ext>
            </a:extLst>
          </p:cNvPr>
          <p:cNvSpPr/>
          <p:nvPr/>
        </p:nvSpPr>
        <p:spPr>
          <a:xfrm>
            <a:off x="8869680" y="1722120"/>
            <a:ext cx="2865120" cy="411480"/>
          </a:xfrm>
          <a:prstGeom prst="rect">
            <a:avLst/>
          </a:prstGeom>
          <a:solidFill>
            <a:srgbClr val="1B3A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SLIPPED / LATE (5)</a:t>
            </a:r>
            <a:endParaRPr lang="en-US"/>
          </a:p>
        </p:txBody>
      </p:sp>
      <p:sp>
        <p:nvSpPr>
          <p:cNvPr id="76" name="Rectangle 75">
            <a:extLst>
              <a:ext uri="{FF2B5EF4-FFF2-40B4-BE49-F238E27FC236}">
                <a16:creationId xmlns:a16="http://schemas.microsoft.com/office/drawing/2014/main" id="{580E0F07-5623-4D2B-5FD2-86761E0DF489}"/>
              </a:ext>
            </a:extLst>
          </p:cNvPr>
          <p:cNvSpPr/>
          <p:nvPr/>
        </p:nvSpPr>
        <p:spPr>
          <a:xfrm>
            <a:off x="9006840" y="2225040"/>
            <a:ext cx="2590800" cy="2270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4212E"/>
                </a:solidFill>
                <a:effectLst/>
                <a:latin typeface="Calibri" panose="020F0502020204030204" pitchFamily="34" charset="0"/>
              </a:rPr>
              <a:t>• S2P status to Adil Eli – asked 22 Apr</a:t>
            </a:r>
          </a:p>
          <a:p>
            <a:pPr>
              <a:buNone/>
            </a:pPr>
            <a:r>
              <a:rPr lang="en-US" sz="1400">
                <a:solidFill>
                  <a:srgbClr val="14212E"/>
                </a:solidFill>
                <a:effectLst/>
                <a:latin typeface="Calibri" panose="020F0502020204030204" pitchFamily="34" charset="0"/>
              </a:rPr>
              <a:t>• File + update for Adil Eli – due 19 / 25 Jun</a:t>
            </a:r>
          </a:p>
          <a:p>
            <a:pPr>
              <a:buNone/>
            </a:pPr>
            <a:r>
              <a:rPr lang="en-US" sz="1400">
                <a:solidFill>
                  <a:srgbClr val="14212E"/>
                </a:solidFill>
                <a:effectLst/>
                <a:latin typeface="Calibri" panose="020F0502020204030204" pitchFamily="34" charset="0"/>
              </a:rPr>
              <a:t>• ZAG-5 compliance criteria – overdue</a:t>
            </a:r>
          </a:p>
          <a:p>
            <a:pPr>
              <a:buNone/>
            </a:pPr>
            <a:r>
              <a:rPr lang="en-US" sz="1400">
                <a:solidFill>
                  <a:srgbClr val="14212E"/>
                </a:solidFill>
                <a:effectLst/>
                <a:latin typeface="Calibri" panose="020F0502020204030204" pitchFamily="34" charset="0"/>
              </a:rPr>
              <a:t>• R400 ‘Communication Error’ task – 7 days late</a:t>
            </a:r>
          </a:p>
          <a:p>
            <a:pPr>
              <a:buNone/>
            </a:pPr>
            <a:r>
              <a:rPr lang="en-US" sz="1400">
                <a:solidFill>
                  <a:srgbClr val="14212E"/>
                </a:solidFill>
                <a:effectLst/>
                <a:latin typeface="Calibri" panose="020F0502020204030204" pitchFamily="34" charset="0"/>
              </a:rPr>
              <a:t>• ERP RFP-2026-001 decision – pending since Feb</a:t>
            </a:r>
            <a:endParaRPr lang="en-US"/>
          </a:p>
        </p:txBody>
      </p:sp>
      <p:sp>
        <p:nvSpPr>
          <p:cNvPr id="77" name="Rectangle 76">
            <a:extLst>
              <a:ext uri="{FF2B5EF4-FFF2-40B4-BE49-F238E27FC236}">
                <a16:creationId xmlns:a16="http://schemas.microsoft.com/office/drawing/2014/main" id="{0A435A76-2B80-07C3-FC84-60F294FFB0CF}"/>
              </a:ext>
            </a:extLst>
          </p:cNvPr>
          <p:cNvSpPr/>
          <p:nvPr/>
        </p:nvSpPr>
        <p:spPr>
          <a:xfrm>
            <a:off x="8869680" y="4815840"/>
            <a:ext cx="286512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B3A5C"/>
                </a:solidFill>
                <a:effectLst/>
                <a:latin typeface="Calibri" panose="020F0502020204030204" pitchFamily="34" charset="0"/>
              </a:rPr>
              <a:t>Pattern: platform work shipped; items owed to people or needing a decision slipped.</a:t>
            </a:r>
            <a:endParaRPr lang="en-US"/>
          </a:p>
        </p:txBody>
      </p:sp>
      <p:sp>
        <p:nvSpPr>
          <p:cNvPr id="78" name="Rectangle 77">
            <a:extLst>
              <a:ext uri="{FF2B5EF4-FFF2-40B4-BE49-F238E27FC236}">
                <a16:creationId xmlns:a16="http://schemas.microsoft.com/office/drawing/2014/main" id="{5A3F1785-01E7-91DF-347C-DBE30C0D9A14}"/>
              </a:ext>
            </a:extLst>
          </p:cNvPr>
          <p:cNvSpPr/>
          <p:nvPr/>
        </p:nvSpPr>
        <p:spPr>
          <a:xfrm>
            <a:off x="457200" y="4632960"/>
            <a:ext cx="81280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5D6B"/>
                </a:solidFill>
                <a:effectLst/>
                <a:latin typeface="Calibri" panose="020F0502020204030204" pitchFamily="34" charset="0"/>
              </a:rPr>
              <a:t>Evidence for delivered items: AI Agent Central v3 release page plus 18 configuration screenshots (OneDrive, 1 Sep); Power Apps solution checks for the Governance Hub and CoworkPlan (5 &amp; 17 Aug); Q3 Adoption Survey card posted by Workflows in Teams (13 Aug).</a:t>
            </a:r>
            <a:endParaRPr lang="en-US"/>
          </a:p>
        </p:txBody>
      </p:sp>
    </p:spTree>
    <p:extLst>
      <p:ext uri="{BB962C8B-B14F-4D97-AF65-F5344CB8AC3E}">
        <p14:creationId xmlns:p14="http://schemas.microsoft.com/office/powerpoint/2010/main" val="397672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ABF78D3-90BE-F3C8-2D04-BDA87BA1AC5D}"/>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4212E"/>
                </a:solidFill>
                <a:effectLst/>
                <a:latin typeface="Trebuchet MS" panose="020B0603020202020204" pitchFamily="34" charset="0"/>
              </a:rPr>
              <a:t>Market context: agents are going mainstream fast, and governance is now the deciding factor for success</a:t>
            </a:r>
            <a:endParaRPr lang="en-US"/>
          </a:p>
        </p:txBody>
      </p:sp>
      <p:graphicFrame>
        <p:nvGraphicFramePr>
          <p:cNvPr id="4" name="Chart 3">
            <a:extLst>
              <a:ext uri="{FF2B5EF4-FFF2-40B4-BE49-F238E27FC236}">
                <a16:creationId xmlns:a16="http://schemas.microsoft.com/office/drawing/2014/main" id="{CFF9182C-54A6-8A6B-2181-CB59F5245214}"/>
              </a:ext>
            </a:extLst>
          </p:cNvPr>
          <p:cNvGraphicFramePr/>
          <p:nvPr/>
        </p:nvGraphicFramePr>
        <p:xfrm>
          <a:off x="457200" y="1722120"/>
          <a:ext cx="11277600" cy="3139440"/>
        </p:xfrm>
        <a:graphic>
          <a:graphicData uri="http://schemas.openxmlformats.org/drawingml/2006/chart">
            <c:chart xmlns:c="http://schemas.openxmlformats.org/drawingml/2006/chart" xmlns:r="http://schemas.openxmlformats.org/officeDocument/2006/relationships" r:id="rId3"/>
          </a:graphicData>
        </a:graphic>
      </p:graphicFrame>
      <p:sp>
        <p:nvSpPr>
          <p:cNvPr id="21" name="Rectangle 20">
            <a:extLst>
              <a:ext uri="{FF2B5EF4-FFF2-40B4-BE49-F238E27FC236}">
                <a16:creationId xmlns:a16="http://schemas.microsoft.com/office/drawing/2014/main" id="{D2D91BF9-11AE-06A0-8B19-C3D57861246D}"/>
              </a:ext>
            </a:extLst>
          </p:cNvPr>
          <p:cNvSpPr/>
          <p:nvPr/>
        </p:nvSpPr>
        <p:spPr>
          <a:xfrm>
            <a:off x="457200" y="4953000"/>
            <a:ext cx="11277600" cy="14173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F5D6B"/>
                </a:solidFill>
                <a:effectLst/>
                <a:latin typeface="Calibri" panose="020F0502020204030204" pitchFamily="34" charset="0"/>
              </a:rPr>
              <a:t>Gartner: under 5% of enterprise apps embedded task-specific agents in 2025 vs 40% forecast for 2026; over 40% of agentic projects may be cancelled by 2027 on cost, ROI and governance gaps (2025 bar shown at the 5% ceiling).</a:t>
            </a:r>
          </a:p>
          <a:p>
            <a:pPr>
              <a:buNone/>
            </a:pPr>
            <a:r>
              <a:rPr lang="en-US" sz="1400">
                <a:solidFill>
                  <a:srgbClr val="4F5D6B"/>
                </a:solidFill>
                <a:effectLst/>
                <a:latin typeface="Calibri" panose="020F0502020204030204" pitchFamily="34" charset="0"/>
              </a:rPr>
              <a:t>Microsoft Agent 365, the agent control plane, reached general availability on 1 May 2026; a July feature update followed on 4 Aug; KPMG adopted it globally on 9 Jun 2026.</a:t>
            </a:r>
          </a:p>
          <a:p>
            <a:pPr>
              <a:buNone/>
            </a:pPr>
            <a:r>
              <a:rPr lang="en-US" sz="1400">
                <a:solidFill>
                  <a:srgbClr val="4F5D6B"/>
                </a:solidFill>
                <a:effectLst/>
                <a:latin typeface="Calibri" panose="020F0502020204030204" pitchFamily="34" charset="0"/>
              </a:rPr>
              <a:t>Sources: beri.net summary of Gartner/IDC/Forrester data (16 Mar 2026); Microsoft Security Blog (1 May 2026); Microsoft Tech Community, Agent 365 blog (4 Aug 2026); Microsoft Source, KPMG announcement (9 Jun 2026).</a:t>
            </a:r>
            <a:endParaRPr lang="en-US"/>
          </a:p>
        </p:txBody>
      </p:sp>
    </p:spTree>
    <p:extLst>
      <p:ext uri="{BB962C8B-B14F-4D97-AF65-F5344CB8AC3E}">
        <p14:creationId xmlns:p14="http://schemas.microsoft.com/office/powerpoint/2010/main" val="2687144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478664C-AF40-7F63-18F3-B7437C1D1597}"/>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4212E"/>
                </a:solidFill>
                <a:effectLst/>
                <a:latin typeface="Trebuchet MS" panose="020B0603020202020204" pitchFamily="34" charset="0"/>
              </a:rPr>
              <a:t>Risks and issues: overdue stakeholder items, broken connectors, an over-budget ERP and fragile automation</a:t>
            </a:r>
            <a:endParaRPr lang="en-US"/>
          </a:p>
        </p:txBody>
      </p:sp>
      <p:sp>
        <p:nvSpPr>
          <p:cNvPr id="23" name="Rectangle 22">
            <a:extLst>
              <a:ext uri="{FF2B5EF4-FFF2-40B4-BE49-F238E27FC236}">
                <a16:creationId xmlns:a16="http://schemas.microsoft.com/office/drawing/2014/main" id="{8B27396A-96DC-F2BB-79CD-B22944A8924E}"/>
              </a:ext>
            </a:extLst>
          </p:cNvPr>
          <p:cNvSpPr/>
          <p:nvPr/>
        </p:nvSpPr>
        <p:spPr>
          <a:xfrm>
            <a:off x="457200" y="1722120"/>
            <a:ext cx="5467350" cy="1371600"/>
          </a:xfrm>
          <a:prstGeom prst="rect">
            <a:avLst/>
          </a:prstGeom>
          <a:solidFill>
            <a:srgbClr val="EEF3F7"/>
          </a:solidFill>
          <a:ln w="12700">
            <a:solidFill>
              <a:srgbClr val="1B3A5C"/>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B01D15E-925B-3B36-E67C-EE10C6551777}"/>
              </a:ext>
            </a:extLst>
          </p:cNvPr>
          <p:cNvSpPr/>
          <p:nvPr/>
        </p:nvSpPr>
        <p:spPr>
          <a:xfrm>
            <a:off x="6267450" y="1722120"/>
            <a:ext cx="5467350" cy="1371600"/>
          </a:xfrm>
          <a:prstGeom prst="rect">
            <a:avLst/>
          </a:prstGeom>
          <a:solidFill>
            <a:srgbClr val="EEF3F7"/>
          </a:solidFill>
          <a:ln w="12700">
            <a:solidFill>
              <a:srgbClr val="1B3A5C"/>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9B827D8-51C9-0668-FA6D-27601D537E77}"/>
              </a:ext>
            </a:extLst>
          </p:cNvPr>
          <p:cNvSpPr/>
          <p:nvPr/>
        </p:nvSpPr>
        <p:spPr>
          <a:xfrm>
            <a:off x="457200" y="3368040"/>
            <a:ext cx="5467350" cy="1371600"/>
          </a:xfrm>
          <a:prstGeom prst="rect">
            <a:avLst/>
          </a:prstGeom>
          <a:solidFill>
            <a:srgbClr val="EEF3F7"/>
          </a:solidFill>
          <a:ln w="12700">
            <a:solidFill>
              <a:srgbClr val="1B3A5C"/>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842F83E-B273-6046-AB1B-25F91134F245}"/>
              </a:ext>
            </a:extLst>
          </p:cNvPr>
          <p:cNvSpPr/>
          <p:nvPr/>
        </p:nvSpPr>
        <p:spPr>
          <a:xfrm>
            <a:off x="6267450" y="3368040"/>
            <a:ext cx="5467350" cy="1371600"/>
          </a:xfrm>
          <a:prstGeom prst="rect">
            <a:avLst/>
          </a:prstGeom>
          <a:solidFill>
            <a:srgbClr val="EEF3F7"/>
          </a:solidFill>
          <a:ln w="12700">
            <a:solidFill>
              <a:srgbClr val="1B3A5C"/>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E852B9B-233E-49DE-1690-60F40200C4D0}"/>
              </a:ext>
            </a:extLst>
          </p:cNvPr>
          <p:cNvSpPr/>
          <p:nvPr/>
        </p:nvSpPr>
        <p:spPr>
          <a:xfrm>
            <a:off x="457200" y="1722120"/>
            <a:ext cx="5467350" cy="411480"/>
          </a:xfrm>
          <a:prstGeom prst="rect">
            <a:avLst/>
          </a:prstGeom>
          <a:solidFill>
            <a:srgbClr val="1B3A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HIGH · STAKEHOLDER DELIVERY</a:t>
            </a:r>
            <a:endParaRPr lang="en-US"/>
          </a:p>
        </p:txBody>
      </p:sp>
      <p:sp>
        <p:nvSpPr>
          <p:cNvPr id="28" name="Rectangle 27">
            <a:extLst>
              <a:ext uri="{FF2B5EF4-FFF2-40B4-BE49-F238E27FC236}">
                <a16:creationId xmlns:a16="http://schemas.microsoft.com/office/drawing/2014/main" id="{C0B5D5D2-B330-8941-BDD5-94974AFD442A}"/>
              </a:ext>
            </a:extLst>
          </p:cNvPr>
          <p:cNvSpPr/>
          <p:nvPr/>
        </p:nvSpPr>
        <p:spPr>
          <a:xfrm>
            <a:off x="6267450" y="1722120"/>
            <a:ext cx="5467350" cy="411480"/>
          </a:xfrm>
          <a:prstGeom prst="rect">
            <a:avLst/>
          </a:prstGeom>
          <a:solidFill>
            <a:srgbClr val="1B3A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HIGH · CONNECTOR HEALTH</a:t>
            </a:r>
            <a:endParaRPr lang="en-US"/>
          </a:p>
        </p:txBody>
      </p:sp>
      <p:sp>
        <p:nvSpPr>
          <p:cNvPr id="29" name="Rectangle 28">
            <a:extLst>
              <a:ext uri="{FF2B5EF4-FFF2-40B4-BE49-F238E27FC236}">
                <a16:creationId xmlns:a16="http://schemas.microsoft.com/office/drawing/2014/main" id="{1C9D128A-3EB1-410B-1561-D2B48E1D16AB}"/>
              </a:ext>
            </a:extLst>
          </p:cNvPr>
          <p:cNvSpPr/>
          <p:nvPr/>
        </p:nvSpPr>
        <p:spPr>
          <a:xfrm>
            <a:off x="457200" y="3368040"/>
            <a:ext cx="5467350" cy="411480"/>
          </a:xfrm>
          <a:prstGeom prst="rect">
            <a:avLst/>
          </a:prstGeom>
          <a:solidFill>
            <a:srgbClr val="1B3A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HIGH · ERP PROCUREMENT BUDGET</a:t>
            </a:r>
            <a:endParaRPr lang="en-US"/>
          </a:p>
        </p:txBody>
      </p:sp>
      <p:sp>
        <p:nvSpPr>
          <p:cNvPr id="30" name="Rectangle 29">
            <a:extLst>
              <a:ext uri="{FF2B5EF4-FFF2-40B4-BE49-F238E27FC236}">
                <a16:creationId xmlns:a16="http://schemas.microsoft.com/office/drawing/2014/main" id="{67B28433-5B94-626E-A22A-BF6F47845110}"/>
              </a:ext>
            </a:extLst>
          </p:cNvPr>
          <p:cNvSpPr/>
          <p:nvPr/>
        </p:nvSpPr>
        <p:spPr>
          <a:xfrm>
            <a:off x="6267450" y="3368040"/>
            <a:ext cx="5467350" cy="411480"/>
          </a:xfrm>
          <a:prstGeom prst="rect">
            <a:avLst/>
          </a:prstGeom>
          <a:solidFill>
            <a:srgbClr val="0B7A7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MEDIUM · AUTOMATION &amp; PLATFORM</a:t>
            </a:r>
            <a:endParaRPr lang="en-US"/>
          </a:p>
        </p:txBody>
      </p:sp>
      <p:sp>
        <p:nvSpPr>
          <p:cNvPr id="31" name="Rectangle 30">
            <a:extLst>
              <a:ext uri="{FF2B5EF4-FFF2-40B4-BE49-F238E27FC236}">
                <a16:creationId xmlns:a16="http://schemas.microsoft.com/office/drawing/2014/main" id="{6E16A35D-CC2A-C726-E2D8-32887C5ABD5D}"/>
              </a:ext>
            </a:extLst>
          </p:cNvPr>
          <p:cNvSpPr/>
          <p:nvPr/>
        </p:nvSpPr>
        <p:spPr>
          <a:xfrm>
            <a:off x="594360" y="2225040"/>
            <a:ext cx="519303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4212E"/>
                </a:solidFill>
                <a:effectLst/>
                <a:latin typeface="Calibri" panose="020F0502020204030204" pitchFamily="34" charset="0"/>
              </a:rPr>
              <a:t>Three Adil Eli requests still open: S2P agent status (asked 22 Apr), file (due 19 Jun), update (due 25 Jun).</a:t>
            </a:r>
          </a:p>
          <a:p>
            <a:pPr>
              <a:buNone/>
            </a:pPr>
            <a:r>
              <a:rPr lang="en-US" sz="1400">
                <a:solidFill>
                  <a:srgbClr val="14212E"/>
                </a:solidFill>
                <a:effectLst/>
                <a:latin typeface="Calibri" panose="020F0502020204030204" pitchFamily="34" charset="0"/>
              </a:rPr>
              <a:t>Impact: trust and visibility with the S2P sponsor.</a:t>
            </a:r>
            <a:endParaRPr lang="en-US"/>
          </a:p>
        </p:txBody>
      </p:sp>
      <p:sp>
        <p:nvSpPr>
          <p:cNvPr id="32" name="Rectangle 31">
            <a:extLst>
              <a:ext uri="{FF2B5EF4-FFF2-40B4-BE49-F238E27FC236}">
                <a16:creationId xmlns:a16="http://schemas.microsoft.com/office/drawing/2014/main" id="{B6769F20-1AF0-9122-1695-2314138E94C2}"/>
              </a:ext>
            </a:extLst>
          </p:cNvPr>
          <p:cNvSpPr/>
          <p:nvPr/>
        </p:nvSpPr>
        <p:spPr>
          <a:xfrm>
            <a:off x="6404610" y="2225040"/>
            <a:ext cx="519303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4212E"/>
                </a:solidFill>
                <a:effectLst/>
                <a:latin typeface="Calibri" panose="020F0502020204030204" pitchFamily="34" charset="0"/>
              </a:rPr>
              <a:t>ServiceNow connector flagged 21 Aug (compliance risk); Jira connector flagged 12 Aug (data integrity).</a:t>
            </a:r>
          </a:p>
          <a:p>
            <a:pPr>
              <a:buNone/>
            </a:pPr>
            <a:r>
              <a:rPr lang="en-US" sz="1400">
                <a:solidFill>
                  <a:srgbClr val="14212E"/>
                </a:solidFill>
                <a:effectLst/>
                <a:latin typeface="Calibri" panose="020F0502020204030204" pitchFamily="34" charset="0"/>
              </a:rPr>
              <a:t>Impact: ZAG governance backlog cannot sync.</a:t>
            </a:r>
            <a:endParaRPr lang="en-US"/>
          </a:p>
        </p:txBody>
      </p:sp>
      <p:sp>
        <p:nvSpPr>
          <p:cNvPr id="33" name="Rectangle 32">
            <a:extLst>
              <a:ext uri="{FF2B5EF4-FFF2-40B4-BE49-F238E27FC236}">
                <a16:creationId xmlns:a16="http://schemas.microsoft.com/office/drawing/2014/main" id="{29A69DF4-66EF-94B2-F30E-2E0C4E211337}"/>
              </a:ext>
            </a:extLst>
          </p:cNvPr>
          <p:cNvSpPr/>
          <p:nvPr/>
        </p:nvSpPr>
        <p:spPr>
          <a:xfrm>
            <a:off x="594360" y="3870960"/>
            <a:ext cx="519303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4212E"/>
                </a:solidFill>
                <a:effectLst/>
                <a:latin typeface="Calibri" panose="020F0502020204030204" pitchFamily="34" charset="0"/>
              </a:rPr>
              <a:t>All three RFP-2026-001 bids exceed the €250k budget; ERPMax at €390k (+56%).</a:t>
            </a:r>
          </a:p>
          <a:p>
            <a:pPr>
              <a:buNone/>
            </a:pPr>
            <a:r>
              <a:rPr lang="en-US" sz="1400">
                <a:solidFill>
                  <a:srgbClr val="14212E"/>
                </a:solidFill>
                <a:effectLst/>
                <a:latin typeface="Calibri" panose="020F0502020204030204" pitchFamily="34" charset="0"/>
              </a:rPr>
              <a:t>Impact: vendor notifications and kick-off blocked on a budget call.</a:t>
            </a:r>
            <a:endParaRPr lang="en-US"/>
          </a:p>
        </p:txBody>
      </p:sp>
      <p:sp>
        <p:nvSpPr>
          <p:cNvPr id="34" name="Rectangle 33">
            <a:extLst>
              <a:ext uri="{FF2B5EF4-FFF2-40B4-BE49-F238E27FC236}">
                <a16:creationId xmlns:a16="http://schemas.microsoft.com/office/drawing/2014/main" id="{0F672CEA-DF0F-12EC-9341-DB5A6DCB916A}"/>
              </a:ext>
            </a:extLst>
          </p:cNvPr>
          <p:cNvSpPr/>
          <p:nvPr/>
        </p:nvSpPr>
        <p:spPr>
          <a:xfrm>
            <a:off x="6404610" y="3870960"/>
            <a:ext cx="519303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4212E"/>
                </a:solidFill>
                <a:effectLst/>
                <a:latin typeface="Calibri" panose="020F0502020204030204" pitchFamily="34" charset="0"/>
              </a:rPr>
              <a:t>Cowork Plan Approval flow failing since 24 Aug, one flow disabled; Assistants API retired 26 Aug.</a:t>
            </a:r>
          </a:p>
          <a:p>
            <a:pPr>
              <a:buNone/>
            </a:pPr>
            <a:r>
              <a:rPr lang="en-US" sz="1400">
                <a:solidFill>
                  <a:srgbClr val="14212E"/>
                </a:solidFill>
                <a:effectLst/>
                <a:latin typeface="Calibri" panose="020F0502020204030204" pitchFamily="34" charset="0"/>
              </a:rPr>
              <a:t>Impact: agents must migrate to Foundry Agent Service.</a:t>
            </a:r>
            <a:endParaRPr lang="en-US"/>
          </a:p>
        </p:txBody>
      </p:sp>
      <p:sp>
        <p:nvSpPr>
          <p:cNvPr id="35" name="Rectangle 34">
            <a:extLst>
              <a:ext uri="{FF2B5EF4-FFF2-40B4-BE49-F238E27FC236}">
                <a16:creationId xmlns:a16="http://schemas.microsoft.com/office/drawing/2014/main" id="{647677E6-34CB-759C-ACD6-56DD5DAF54B5}"/>
              </a:ext>
            </a:extLst>
          </p:cNvPr>
          <p:cNvSpPr/>
          <p:nvPr/>
        </p:nvSpPr>
        <p:spPr>
          <a:xfrm>
            <a:off x="457200" y="5013960"/>
            <a:ext cx="112776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1B3A5C"/>
                </a:solidFill>
                <a:effectLst/>
                <a:latin typeface="Calibri" panose="020F0502020204030204" pitchFamily="34" charset="0"/>
              </a:rPr>
              <a:t>Connector fixes and the ERP budget call gate everything else — both are asks on the next slide.</a:t>
            </a:r>
            <a:endParaRPr lang="en-US"/>
          </a:p>
        </p:txBody>
      </p:sp>
      <p:sp>
        <p:nvSpPr>
          <p:cNvPr id="36" name="Rectangle 35">
            <a:extLst>
              <a:ext uri="{FF2B5EF4-FFF2-40B4-BE49-F238E27FC236}">
                <a16:creationId xmlns:a16="http://schemas.microsoft.com/office/drawing/2014/main" id="{0812C483-C193-A0C1-6A67-E55DCF5B7E1F}"/>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5D6B"/>
                </a:solidFill>
                <a:effectLst/>
                <a:latin typeface="Calibri" panose="020F0502020204030204" pitchFamily="34" charset="0"/>
              </a:rPr>
              <a:t>Sources: Daily Task Digest 6 Sep 2026 (Outlook); Microsoft 365 connector notices 12 &amp; 21 Aug; Power Automate failure/disabled-flow notices 24–25 Aug; Contoso S2P vendor analysis (Teams); Microsoft Azure retirement notice 18 Aug 2026.</a:t>
            </a:r>
            <a:endParaRPr lang="en-US"/>
          </a:p>
        </p:txBody>
      </p:sp>
    </p:spTree>
    <p:extLst>
      <p:ext uri="{BB962C8B-B14F-4D97-AF65-F5344CB8AC3E}">
        <p14:creationId xmlns:p14="http://schemas.microsoft.com/office/powerpoint/2010/main" val="946424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239FC05-FE11-6581-2F1C-9A0161A3D763}"/>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4212E"/>
                </a:solidFill>
                <a:effectLst/>
                <a:latin typeface="Trebuchet MS" panose="020B0603020202020204" pitchFamily="34" charset="0"/>
              </a:rPr>
              <a:t>Asks: four decisions this month to unblock ERP, governance, marketing and stakeholder delivery</a:t>
            </a:r>
            <a:endParaRPr lang="en-US"/>
          </a:p>
        </p:txBody>
      </p:sp>
      <p:sp>
        <p:nvSpPr>
          <p:cNvPr id="38" name="Arrow: Pentagon 37">
            <a:extLst>
              <a:ext uri="{FF2B5EF4-FFF2-40B4-BE49-F238E27FC236}">
                <a16:creationId xmlns:a16="http://schemas.microsoft.com/office/drawing/2014/main" id="{721CB3FB-A648-13C7-D938-5202318EB31D}"/>
              </a:ext>
            </a:extLst>
          </p:cNvPr>
          <p:cNvSpPr/>
          <p:nvPr/>
        </p:nvSpPr>
        <p:spPr>
          <a:xfrm>
            <a:off x="457200" y="1722120"/>
            <a:ext cx="2819400" cy="640080"/>
          </a:xfrm>
          <a:prstGeom prst="homePlate">
            <a:avLst/>
          </a:prstGeom>
          <a:solidFill>
            <a:srgbClr val="1B3A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1 · ERP BUDGET</a:t>
            </a:r>
            <a:endParaRPr lang="en-US"/>
          </a:p>
        </p:txBody>
      </p:sp>
      <p:sp>
        <p:nvSpPr>
          <p:cNvPr id="39" name="Arrow: Pentagon 38">
            <a:extLst>
              <a:ext uri="{FF2B5EF4-FFF2-40B4-BE49-F238E27FC236}">
                <a16:creationId xmlns:a16="http://schemas.microsoft.com/office/drawing/2014/main" id="{34AED2ED-50B0-42CE-EB89-7566B5C8E438}"/>
              </a:ext>
            </a:extLst>
          </p:cNvPr>
          <p:cNvSpPr/>
          <p:nvPr/>
        </p:nvSpPr>
        <p:spPr>
          <a:xfrm>
            <a:off x="3276600" y="1722120"/>
            <a:ext cx="2819400" cy="640080"/>
          </a:xfrm>
          <a:prstGeom prst="homePlate">
            <a:avLst/>
          </a:prstGeom>
          <a:solidFill>
            <a:srgbClr val="1B3A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2 · GOVERNANCE</a:t>
            </a:r>
            <a:endParaRPr lang="en-US"/>
          </a:p>
        </p:txBody>
      </p:sp>
      <p:sp>
        <p:nvSpPr>
          <p:cNvPr id="40" name="Arrow: Pentagon 39">
            <a:extLst>
              <a:ext uri="{FF2B5EF4-FFF2-40B4-BE49-F238E27FC236}">
                <a16:creationId xmlns:a16="http://schemas.microsoft.com/office/drawing/2014/main" id="{D39C5C6E-D55A-9F3E-5626-D64CA75DB331}"/>
              </a:ext>
            </a:extLst>
          </p:cNvPr>
          <p:cNvSpPr/>
          <p:nvPr/>
        </p:nvSpPr>
        <p:spPr>
          <a:xfrm>
            <a:off x="6096000" y="1722120"/>
            <a:ext cx="2819400" cy="640080"/>
          </a:xfrm>
          <a:prstGeom prst="homePlate">
            <a:avLst/>
          </a:prstGeom>
          <a:solidFill>
            <a:srgbClr val="0B7A7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3 · MARKETING SCOPE</a:t>
            </a:r>
            <a:endParaRPr lang="en-US"/>
          </a:p>
        </p:txBody>
      </p:sp>
      <p:sp>
        <p:nvSpPr>
          <p:cNvPr id="41" name="Arrow: Pentagon 40">
            <a:extLst>
              <a:ext uri="{FF2B5EF4-FFF2-40B4-BE49-F238E27FC236}">
                <a16:creationId xmlns:a16="http://schemas.microsoft.com/office/drawing/2014/main" id="{854D5E43-7426-E7D2-CDFF-38DBD422C76B}"/>
              </a:ext>
            </a:extLst>
          </p:cNvPr>
          <p:cNvSpPr/>
          <p:nvPr/>
        </p:nvSpPr>
        <p:spPr>
          <a:xfrm>
            <a:off x="8915400" y="1722120"/>
            <a:ext cx="2819400" cy="640080"/>
          </a:xfrm>
          <a:prstGeom prst="homePlate">
            <a:avLst/>
          </a:prstGeom>
          <a:solidFill>
            <a:srgbClr val="0B7A7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4 · S2P CADENCE</a:t>
            </a:r>
            <a:endParaRPr lang="en-US"/>
          </a:p>
        </p:txBody>
      </p:sp>
      <p:sp>
        <p:nvSpPr>
          <p:cNvPr id="42" name="Rectangle 41">
            <a:extLst>
              <a:ext uri="{FF2B5EF4-FFF2-40B4-BE49-F238E27FC236}">
                <a16:creationId xmlns:a16="http://schemas.microsoft.com/office/drawing/2014/main" id="{92A1990A-C139-AC23-10A1-0F1541E5A9EE}"/>
              </a:ext>
            </a:extLst>
          </p:cNvPr>
          <p:cNvSpPr/>
          <p:nvPr/>
        </p:nvSpPr>
        <p:spPr>
          <a:xfrm>
            <a:off x="525780" y="2636520"/>
            <a:ext cx="268224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4212E"/>
                </a:solidFill>
                <a:effectLst/>
                <a:latin typeface="Calibri" panose="020F0502020204030204" pitchFamily="34" charset="0"/>
              </a:rPr>
              <a:t>Approve an uplift to ≥€390k or re-scope RFP-2026-001.</a:t>
            </a:r>
          </a:p>
          <a:p>
            <a:pPr>
              <a:buNone/>
            </a:pPr>
            <a:r>
              <a:rPr lang="en-US" sz="1400">
                <a:solidFill>
                  <a:srgbClr val="14212E"/>
                </a:solidFill>
                <a:effectLst/>
                <a:latin typeface="Calibri" panose="020F0502020204030204" pitchFamily="34" charset="0"/>
              </a:rPr>
              <a:t>Owner: Executive Sponsor.</a:t>
            </a:r>
            <a:endParaRPr lang="en-US"/>
          </a:p>
        </p:txBody>
      </p:sp>
      <p:sp>
        <p:nvSpPr>
          <p:cNvPr id="43" name="Rectangle 42">
            <a:extLst>
              <a:ext uri="{FF2B5EF4-FFF2-40B4-BE49-F238E27FC236}">
                <a16:creationId xmlns:a16="http://schemas.microsoft.com/office/drawing/2014/main" id="{B6DB9263-FAAF-5E99-6A02-E5143288EC9C}"/>
              </a:ext>
            </a:extLst>
          </p:cNvPr>
          <p:cNvSpPr/>
          <p:nvPr/>
        </p:nvSpPr>
        <p:spPr>
          <a:xfrm>
            <a:off x="3345180" y="2636520"/>
            <a:ext cx="268224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4212E"/>
                </a:solidFill>
                <a:effectLst/>
                <a:latin typeface="Calibri" panose="020F0502020204030204" pitchFamily="34" charset="0"/>
              </a:rPr>
              <a:t>Name owners for the ServiceNow / Jira connector fixes and ZAG-5 criteria.</a:t>
            </a:r>
          </a:p>
          <a:p>
            <a:pPr>
              <a:buNone/>
            </a:pPr>
            <a:r>
              <a:rPr lang="en-US" sz="1400">
                <a:solidFill>
                  <a:srgbClr val="14212E"/>
                </a:solidFill>
                <a:effectLst/>
                <a:latin typeface="Calibri" panose="020F0502020204030204" pitchFamily="34" charset="0"/>
              </a:rPr>
              <a:t>Owner: IT / AI governance lead.</a:t>
            </a:r>
            <a:endParaRPr lang="en-US"/>
          </a:p>
        </p:txBody>
      </p:sp>
      <p:sp>
        <p:nvSpPr>
          <p:cNvPr id="44" name="Rectangle 43">
            <a:extLst>
              <a:ext uri="{FF2B5EF4-FFF2-40B4-BE49-F238E27FC236}">
                <a16:creationId xmlns:a16="http://schemas.microsoft.com/office/drawing/2014/main" id="{CD5BB7A6-ED9B-73D8-FFD5-98DE72693295}"/>
              </a:ext>
            </a:extLst>
          </p:cNvPr>
          <p:cNvSpPr/>
          <p:nvPr/>
        </p:nvSpPr>
        <p:spPr>
          <a:xfrm>
            <a:off x="6164580" y="2636520"/>
            <a:ext cx="268224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4212E"/>
                </a:solidFill>
                <a:effectLst/>
                <a:latin typeface="Calibri" panose="020F0502020204030204" pitchFamily="34" charset="0"/>
              </a:rPr>
              <a:t>Go / no-go on the UGC contest and competitor-pricing research.</a:t>
            </a:r>
          </a:p>
          <a:p>
            <a:pPr>
              <a:buNone/>
            </a:pPr>
            <a:r>
              <a:rPr lang="en-US" sz="1400">
                <a:solidFill>
                  <a:srgbClr val="14212E"/>
                </a:solidFill>
                <a:effectLst/>
                <a:latin typeface="Calibri" panose="020F0502020204030204" pitchFamily="34" charset="0"/>
              </a:rPr>
              <a:t>Owner: Daichi Maruyama.</a:t>
            </a:r>
            <a:endParaRPr lang="en-US"/>
          </a:p>
        </p:txBody>
      </p:sp>
      <p:sp>
        <p:nvSpPr>
          <p:cNvPr id="45" name="Rectangle 44">
            <a:extLst>
              <a:ext uri="{FF2B5EF4-FFF2-40B4-BE49-F238E27FC236}">
                <a16:creationId xmlns:a16="http://schemas.microsoft.com/office/drawing/2014/main" id="{3DC8B57D-AAA2-4FF0-A588-8132FC7800A3}"/>
              </a:ext>
            </a:extLst>
          </p:cNvPr>
          <p:cNvSpPr/>
          <p:nvPr/>
        </p:nvSpPr>
        <p:spPr>
          <a:xfrm>
            <a:off x="8983980" y="2636520"/>
            <a:ext cx="268224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4212E"/>
                </a:solidFill>
                <a:effectLst/>
                <a:latin typeface="Calibri" panose="020F0502020204030204" pitchFamily="34" charset="0"/>
              </a:rPr>
              <a:t>Agree a fortnightly S2P agent status note to Adil Eli.</a:t>
            </a:r>
          </a:p>
          <a:p>
            <a:pPr>
              <a:buNone/>
            </a:pPr>
            <a:r>
              <a:rPr lang="en-US" sz="1400">
                <a:solidFill>
                  <a:srgbClr val="14212E"/>
                </a:solidFill>
                <a:effectLst/>
                <a:latin typeface="Calibri" panose="020F0502020204030204" pitchFamily="34" charset="0"/>
              </a:rPr>
              <a:t>Owner: Corey Gray.</a:t>
            </a:r>
            <a:endParaRPr lang="en-US"/>
          </a:p>
        </p:txBody>
      </p:sp>
      <p:sp>
        <p:nvSpPr>
          <p:cNvPr id="46" name="Rectangle 45">
            <a:extLst>
              <a:ext uri="{FF2B5EF4-FFF2-40B4-BE49-F238E27FC236}">
                <a16:creationId xmlns:a16="http://schemas.microsoft.com/office/drawing/2014/main" id="{7587C592-0CC5-0E5F-7078-89EE8F6ACB1A}"/>
              </a:ext>
            </a:extLst>
          </p:cNvPr>
          <p:cNvSpPr/>
          <p:nvPr/>
        </p:nvSpPr>
        <p:spPr>
          <a:xfrm>
            <a:off x="525780" y="4023360"/>
            <a:ext cx="26822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5D6B"/>
                </a:solidFill>
                <a:effectLst/>
                <a:latin typeface="Calibri" panose="020F0502020204030204" pitchFamily="34" charset="0"/>
              </a:rPr>
              <a:t>If delayed: vendor kick-off slips</a:t>
            </a:r>
            <a:endParaRPr lang="en-US"/>
          </a:p>
        </p:txBody>
      </p:sp>
      <p:sp>
        <p:nvSpPr>
          <p:cNvPr id="47" name="Rectangle 46">
            <a:extLst>
              <a:ext uri="{FF2B5EF4-FFF2-40B4-BE49-F238E27FC236}">
                <a16:creationId xmlns:a16="http://schemas.microsoft.com/office/drawing/2014/main" id="{B4E626B2-AC63-00C4-2C68-DD776F88A3A4}"/>
              </a:ext>
            </a:extLst>
          </p:cNvPr>
          <p:cNvSpPr/>
          <p:nvPr/>
        </p:nvSpPr>
        <p:spPr>
          <a:xfrm>
            <a:off x="3345180" y="4023360"/>
            <a:ext cx="26822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5D6B"/>
                </a:solidFill>
                <a:effectLst/>
                <a:latin typeface="Calibri" panose="020F0502020204030204" pitchFamily="34" charset="0"/>
              </a:rPr>
              <a:t>If delayed: compliance &amp; data risk persists</a:t>
            </a:r>
            <a:endParaRPr lang="en-US"/>
          </a:p>
        </p:txBody>
      </p:sp>
      <p:sp>
        <p:nvSpPr>
          <p:cNvPr id="48" name="Rectangle 47">
            <a:extLst>
              <a:ext uri="{FF2B5EF4-FFF2-40B4-BE49-F238E27FC236}">
                <a16:creationId xmlns:a16="http://schemas.microsoft.com/office/drawing/2014/main" id="{A4C99CAD-980E-7860-0DC2-BF87251FCD03}"/>
              </a:ext>
            </a:extLst>
          </p:cNvPr>
          <p:cNvSpPr/>
          <p:nvPr/>
        </p:nvSpPr>
        <p:spPr>
          <a:xfrm>
            <a:off x="6164580" y="4023360"/>
            <a:ext cx="26822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5D6B"/>
                </a:solidFill>
                <a:effectLst/>
                <a:latin typeface="Calibri" panose="020F0502020204030204" pitchFamily="34" charset="0"/>
              </a:rPr>
              <a:t>If delayed: campaign momentum lost</a:t>
            </a:r>
            <a:endParaRPr lang="en-US"/>
          </a:p>
        </p:txBody>
      </p:sp>
      <p:sp>
        <p:nvSpPr>
          <p:cNvPr id="49" name="Rectangle 48">
            <a:extLst>
              <a:ext uri="{FF2B5EF4-FFF2-40B4-BE49-F238E27FC236}">
                <a16:creationId xmlns:a16="http://schemas.microsoft.com/office/drawing/2014/main" id="{47460FF2-C7A9-5C87-AAE0-C9AE792EB98E}"/>
              </a:ext>
            </a:extLst>
          </p:cNvPr>
          <p:cNvSpPr/>
          <p:nvPr/>
        </p:nvSpPr>
        <p:spPr>
          <a:xfrm>
            <a:off x="8983980" y="4023360"/>
            <a:ext cx="26822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5D6B"/>
                </a:solidFill>
                <a:effectLst/>
                <a:latin typeface="Calibri" panose="020F0502020204030204" pitchFamily="34" charset="0"/>
              </a:rPr>
              <a:t>If delayed: sponsor trust erodes</a:t>
            </a:r>
            <a:endParaRPr lang="en-US"/>
          </a:p>
        </p:txBody>
      </p:sp>
      <p:sp>
        <p:nvSpPr>
          <p:cNvPr id="50" name="Rectangle 49">
            <a:extLst>
              <a:ext uri="{FF2B5EF4-FFF2-40B4-BE49-F238E27FC236}">
                <a16:creationId xmlns:a16="http://schemas.microsoft.com/office/drawing/2014/main" id="{3249A186-986A-EB02-B457-4791BBC0BA1D}"/>
              </a:ext>
            </a:extLst>
          </p:cNvPr>
          <p:cNvSpPr/>
          <p:nvPr/>
        </p:nvSpPr>
        <p:spPr>
          <a:xfrm>
            <a:off x="457200" y="4861560"/>
            <a:ext cx="11277600" cy="685800"/>
          </a:xfrm>
          <a:prstGeom prst="rect">
            <a:avLst/>
          </a:prstGeom>
          <a:solidFill>
            <a:srgbClr val="1B3A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Calibri" panose="020F0502020204030204" pitchFamily="34" charset="0"/>
              </a:rPr>
              <a:t>Ask: decisions 1 and 2 by 30 Sep 2026; decisions 3 and 4 by 15 Sep 2026.</a:t>
            </a:r>
            <a:endParaRPr lang="en-US"/>
          </a:p>
        </p:txBody>
      </p:sp>
      <p:sp>
        <p:nvSpPr>
          <p:cNvPr id="51" name="Rectangle 50">
            <a:extLst>
              <a:ext uri="{FF2B5EF4-FFF2-40B4-BE49-F238E27FC236}">
                <a16:creationId xmlns:a16="http://schemas.microsoft.com/office/drawing/2014/main" id="{A812A80F-4A6A-A5D2-A35E-4589B8A0019E}"/>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5D6B"/>
                </a:solidFill>
                <a:effectLst/>
                <a:latin typeface="Calibri" panose="020F0502020204030204" pitchFamily="34" charset="0"/>
              </a:rPr>
              <a:t>Sources: Daily Task Digest 6 Sep 2026 (Outlook); Contoso S2P vendor offer analysis (Teams); Sales &amp; Marketing channel requests from Daichi Maruyama (Teams); Adil Eli requests (Teams + email).</a:t>
            </a:r>
            <a:endParaRPr lang="en-US"/>
          </a:p>
        </p:txBody>
      </p:sp>
    </p:spTree>
    <p:extLst>
      <p:ext uri="{BB962C8B-B14F-4D97-AF65-F5344CB8AC3E}">
        <p14:creationId xmlns:p14="http://schemas.microsoft.com/office/powerpoint/2010/main" val="1501116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BB7B7E44-25F0-37A5-6814-5337F98DA8FB}"/>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4212E"/>
                </a:solidFill>
                <a:effectLst/>
                <a:latin typeface="Trebuchet MS" panose="020B0603020202020204" pitchFamily="34" charset="0"/>
              </a:rPr>
              <a:t>Next-quarter priorities: close the backlog, land the ERP decision, and drive AI Agent Central v3 adoption</a:t>
            </a:r>
            <a:endParaRPr lang="en-US"/>
          </a:p>
        </p:txBody>
      </p:sp>
      <p:sp>
        <p:nvSpPr>
          <p:cNvPr id="53" name="Rectangle 52">
            <a:extLst>
              <a:ext uri="{FF2B5EF4-FFF2-40B4-BE49-F238E27FC236}">
                <a16:creationId xmlns:a16="http://schemas.microsoft.com/office/drawing/2014/main" id="{336F41B1-A00B-8519-71EE-0AD513416C6E}"/>
              </a:ext>
            </a:extLst>
          </p:cNvPr>
          <p:cNvSpPr/>
          <p:nvPr/>
        </p:nvSpPr>
        <p:spPr>
          <a:xfrm>
            <a:off x="457200" y="1722120"/>
            <a:ext cx="3530600" cy="1844040"/>
          </a:xfrm>
          <a:prstGeom prst="rect">
            <a:avLst/>
          </a:prstGeom>
          <a:solidFill>
            <a:srgbClr val="EEF3F7"/>
          </a:solidFill>
          <a:ln w="12700">
            <a:solidFill>
              <a:srgbClr val="1B3A5C"/>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33968BC1-9A91-9FFB-F339-9FE3ACE5DA6A}"/>
              </a:ext>
            </a:extLst>
          </p:cNvPr>
          <p:cNvSpPr/>
          <p:nvPr/>
        </p:nvSpPr>
        <p:spPr>
          <a:xfrm>
            <a:off x="4330700" y="1722120"/>
            <a:ext cx="3530600" cy="1844040"/>
          </a:xfrm>
          <a:prstGeom prst="rect">
            <a:avLst/>
          </a:prstGeom>
          <a:solidFill>
            <a:srgbClr val="EEF3F7"/>
          </a:solidFill>
          <a:ln w="12700">
            <a:solidFill>
              <a:srgbClr val="1B3A5C"/>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19783755-B0B9-0884-1DC8-D11B47CF2219}"/>
              </a:ext>
            </a:extLst>
          </p:cNvPr>
          <p:cNvSpPr/>
          <p:nvPr/>
        </p:nvSpPr>
        <p:spPr>
          <a:xfrm>
            <a:off x="8204200" y="1722120"/>
            <a:ext cx="3530600" cy="1844040"/>
          </a:xfrm>
          <a:prstGeom prst="rect">
            <a:avLst/>
          </a:prstGeom>
          <a:solidFill>
            <a:srgbClr val="EEF3F7"/>
          </a:solidFill>
          <a:ln w="12700">
            <a:solidFill>
              <a:srgbClr val="1B3A5C"/>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DB8E1DFB-F670-81FF-1BF3-0DD26D801BF3}"/>
              </a:ext>
            </a:extLst>
          </p:cNvPr>
          <p:cNvSpPr/>
          <p:nvPr/>
        </p:nvSpPr>
        <p:spPr>
          <a:xfrm>
            <a:off x="457200" y="1722120"/>
            <a:ext cx="3530600" cy="411480"/>
          </a:xfrm>
          <a:prstGeom prst="rect">
            <a:avLst/>
          </a:prstGeom>
          <a:solidFill>
            <a:srgbClr val="0B7A7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PRIORITY 1 · CLOSE THE BACKLOG</a:t>
            </a:r>
            <a:endParaRPr lang="en-US"/>
          </a:p>
        </p:txBody>
      </p:sp>
      <p:sp>
        <p:nvSpPr>
          <p:cNvPr id="57" name="Rectangle 56">
            <a:extLst>
              <a:ext uri="{FF2B5EF4-FFF2-40B4-BE49-F238E27FC236}">
                <a16:creationId xmlns:a16="http://schemas.microsoft.com/office/drawing/2014/main" id="{247292AA-BFDE-93DF-F5BE-2870E1DBA89E}"/>
              </a:ext>
            </a:extLst>
          </p:cNvPr>
          <p:cNvSpPr/>
          <p:nvPr/>
        </p:nvSpPr>
        <p:spPr>
          <a:xfrm>
            <a:off x="4330700" y="1722120"/>
            <a:ext cx="3530600" cy="411480"/>
          </a:xfrm>
          <a:prstGeom prst="rect">
            <a:avLst/>
          </a:prstGeom>
          <a:solidFill>
            <a:srgbClr val="0B7A7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PRIORITY 2 · LAND ERP DECISION</a:t>
            </a:r>
            <a:endParaRPr lang="en-US"/>
          </a:p>
        </p:txBody>
      </p:sp>
      <p:sp>
        <p:nvSpPr>
          <p:cNvPr id="58" name="Rectangle 57">
            <a:extLst>
              <a:ext uri="{FF2B5EF4-FFF2-40B4-BE49-F238E27FC236}">
                <a16:creationId xmlns:a16="http://schemas.microsoft.com/office/drawing/2014/main" id="{848BCF8A-34B4-F58A-AD5A-620A05113BB5}"/>
              </a:ext>
            </a:extLst>
          </p:cNvPr>
          <p:cNvSpPr/>
          <p:nvPr/>
        </p:nvSpPr>
        <p:spPr>
          <a:xfrm>
            <a:off x="8204200" y="1722120"/>
            <a:ext cx="3530600" cy="411480"/>
          </a:xfrm>
          <a:prstGeom prst="rect">
            <a:avLst/>
          </a:prstGeom>
          <a:solidFill>
            <a:srgbClr val="0B7A7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PRIORITY 3 · DRIVE V3 ADOPTION</a:t>
            </a:r>
            <a:endParaRPr lang="en-US"/>
          </a:p>
        </p:txBody>
      </p:sp>
      <p:sp>
        <p:nvSpPr>
          <p:cNvPr id="59" name="Rectangle 58">
            <a:extLst>
              <a:ext uri="{FF2B5EF4-FFF2-40B4-BE49-F238E27FC236}">
                <a16:creationId xmlns:a16="http://schemas.microsoft.com/office/drawing/2014/main" id="{59AB2405-E444-660D-A64E-7507B3E6F8DC}"/>
              </a:ext>
            </a:extLst>
          </p:cNvPr>
          <p:cNvSpPr/>
          <p:nvPr/>
        </p:nvSpPr>
        <p:spPr>
          <a:xfrm>
            <a:off x="594360" y="2225040"/>
            <a:ext cx="325628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4212E"/>
                </a:solidFill>
                <a:effectLst/>
                <a:latin typeface="Calibri" panose="020F0502020204030204" pitchFamily="34" charset="0"/>
              </a:rPr>
              <a:t>Clear all Adil Eli items and ZAG-5 by 30 Sep; publish a fortnightly S2P status note.</a:t>
            </a:r>
          </a:p>
          <a:p>
            <a:pPr>
              <a:buNone/>
            </a:pPr>
            <a:r>
              <a:rPr lang="en-US" sz="1400">
                <a:solidFill>
                  <a:srgbClr val="14212E"/>
                </a:solidFill>
                <a:effectLst/>
                <a:latin typeface="Calibri" panose="020F0502020204030204" pitchFamily="34" charset="0"/>
              </a:rPr>
              <a:t>Target: 0 overdue high-priority tasks.</a:t>
            </a:r>
            <a:endParaRPr lang="en-US"/>
          </a:p>
        </p:txBody>
      </p:sp>
      <p:sp>
        <p:nvSpPr>
          <p:cNvPr id="60" name="Rectangle 59">
            <a:extLst>
              <a:ext uri="{FF2B5EF4-FFF2-40B4-BE49-F238E27FC236}">
                <a16:creationId xmlns:a16="http://schemas.microsoft.com/office/drawing/2014/main" id="{65332A17-30B4-8109-2481-F2C22FE3844D}"/>
              </a:ext>
            </a:extLst>
          </p:cNvPr>
          <p:cNvSpPr/>
          <p:nvPr/>
        </p:nvSpPr>
        <p:spPr>
          <a:xfrm>
            <a:off x="4467860" y="2225040"/>
            <a:ext cx="325628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4212E"/>
                </a:solidFill>
                <a:effectLst/>
                <a:latin typeface="Calibri" panose="020F0502020204030204" pitchFamily="34" charset="0"/>
              </a:rPr>
              <a:t>Secure the budget decision, notify all three vendors, schedule kick-off.</a:t>
            </a:r>
          </a:p>
          <a:p>
            <a:pPr>
              <a:buNone/>
            </a:pPr>
            <a:r>
              <a:rPr lang="en-US" sz="1400">
                <a:solidFill>
                  <a:srgbClr val="14212E"/>
                </a:solidFill>
                <a:effectLst/>
                <a:latin typeface="Calibri" panose="020F0502020204030204" pitchFamily="34" charset="0"/>
              </a:rPr>
              <a:t>Target: ERP contract signed this quarter.</a:t>
            </a:r>
            <a:endParaRPr lang="en-US"/>
          </a:p>
        </p:txBody>
      </p:sp>
      <p:sp>
        <p:nvSpPr>
          <p:cNvPr id="61" name="Rectangle 60">
            <a:extLst>
              <a:ext uri="{FF2B5EF4-FFF2-40B4-BE49-F238E27FC236}">
                <a16:creationId xmlns:a16="http://schemas.microsoft.com/office/drawing/2014/main" id="{CB6FBC6B-D83A-367C-C6DE-C057F0510D5F}"/>
              </a:ext>
            </a:extLst>
          </p:cNvPr>
          <p:cNvSpPr/>
          <p:nvPr/>
        </p:nvSpPr>
        <p:spPr>
          <a:xfrm>
            <a:off x="8341360" y="2225040"/>
            <a:ext cx="325628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4212E"/>
                </a:solidFill>
                <a:effectLst/>
                <a:latin typeface="Calibri" panose="020F0502020204030204" pitchFamily="34" charset="0"/>
              </a:rPr>
              <a:t>Restore ServiceNow / Jira connectors, publish Q3 survey results, onboard teams to the AI Hub.</a:t>
            </a:r>
          </a:p>
          <a:p>
            <a:pPr>
              <a:buNone/>
            </a:pPr>
            <a:r>
              <a:rPr lang="en-US" sz="1400">
                <a:solidFill>
                  <a:srgbClr val="14212E"/>
                </a:solidFill>
                <a:effectLst/>
                <a:latin typeface="Calibri" panose="020F0502020204030204" pitchFamily="34" charset="0"/>
              </a:rPr>
              <a:t>Target: survey readout by 31 Oct.</a:t>
            </a:r>
            <a:endParaRPr lang="en-US"/>
          </a:p>
        </p:txBody>
      </p:sp>
      <p:sp>
        <p:nvSpPr>
          <p:cNvPr id="62" name="Rectangle 61">
            <a:extLst>
              <a:ext uri="{FF2B5EF4-FFF2-40B4-BE49-F238E27FC236}">
                <a16:creationId xmlns:a16="http://schemas.microsoft.com/office/drawing/2014/main" id="{D2EF12EF-C9FA-88EE-2355-8660779018F3}"/>
              </a:ext>
            </a:extLst>
          </p:cNvPr>
          <p:cNvSpPr/>
          <p:nvPr/>
        </p:nvSpPr>
        <p:spPr>
          <a:xfrm>
            <a:off x="457200" y="3840480"/>
            <a:ext cx="3530600" cy="746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a:solidFill>
                  <a:srgbClr val="1B3A5C"/>
                </a:solidFill>
                <a:effectLst/>
                <a:latin typeface="Trebuchet MS" panose="020B0603020202020204" pitchFamily="34" charset="0"/>
              </a:rPr>
              <a:t>0</a:t>
            </a:r>
            <a:endParaRPr lang="en-US"/>
          </a:p>
        </p:txBody>
      </p:sp>
      <p:sp>
        <p:nvSpPr>
          <p:cNvPr id="63" name="Rectangle 62">
            <a:extLst>
              <a:ext uri="{FF2B5EF4-FFF2-40B4-BE49-F238E27FC236}">
                <a16:creationId xmlns:a16="http://schemas.microsoft.com/office/drawing/2014/main" id="{4E5B11F1-EBF9-72F9-CE28-401605EF8FFA}"/>
              </a:ext>
            </a:extLst>
          </p:cNvPr>
          <p:cNvSpPr/>
          <p:nvPr/>
        </p:nvSpPr>
        <p:spPr>
          <a:xfrm>
            <a:off x="4330700" y="3840480"/>
            <a:ext cx="3530600" cy="746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a:solidFill>
                  <a:srgbClr val="1B3A5C"/>
                </a:solidFill>
                <a:effectLst/>
                <a:latin typeface="Trebuchet MS" panose="020B0603020202020204" pitchFamily="34" charset="0"/>
              </a:rPr>
              <a:t>1</a:t>
            </a:r>
            <a:endParaRPr lang="en-US"/>
          </a:p>
        </p:txBody>
      </p:sp>
      <p:sp>
        <p:nvSpPr>
          <p:cNvPr id="64" name="Rectangle 63">
            <a:extLst>
              <a:ext uri="{FF2B5EF4-FFF2-40B4-BE49-F238E27FC236}">
                <a16:creationId xmlns:a16="http://schemas.microsoft.com/office/drawing/2014/main" id="{7442C777-D10E-2F4A-CBB9-2A81AE281BD2}"/>
              </a:ext>
            </a:extLst>
          </p:cNvPr>
          <p:cNvSpPr/>
          <p:nvPr/>
        </p:nvSpPr>
        <p:spPr>
          <a:xfrm>
            <a:off x="8204200" y="3840480"/>
            <a:ext cx="3530600" cy="746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a:solidFill>
                  <a:srgbClr val="1B3A5C"/>
                </a:solidFill>
                <a:effectLst/>
                <a:latin typeface="Trebuchet MS" panose="020B0603020202020204" pitchFamily="34" charset="0"/>
              </a:rPr>
              <a:t>2</a:t>
            </a:r>
            <a:endParaRPr lang="en-US"/>
          </a:p>
        </p:txBody>
      </p:sp>
      <p:sp>
        <p:nvSpPr>
          <p:cNvPr id="65" name="Rectangle 64">
            <a:extLst>
              <a:ext uri="{FF2B5EF4-FFF2-40B4-BE49-F238E27FC236}">
                <a16:creationId xmlns:a16="http://schemas.microsoft.com/office/drawing/2014/main" id="{4CA6D93E-3AE5-D021-9AFC-0D5E0564076A}"/>
              </a:ext>
            </a:extLst>
          </p:cNvPr>
          <p:cNvSpPr/>
          <p:nvPr/>
        </p:nvSpPr>
        <p:spPr>
          <a:xfrm>
            <a:off x="457200" y="4632960"/>
            <a:ext cx="3530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5D6B"/>
                </a:solidFill>
                <a:effectLst/>
                <a:latin typeface="Calibri" panose="020F0502020204030204" pitchFamily="34" charset="0"/>
              </a:rPr>
              <a:t>overdue high-priority items at next QBR (today: 5)</a:t>
            </a:r>
            <a:endParaRPr lang="en-US"/>
          </a:p>
        </p:txBody>
      </p:sp>
      <p:sp>
        <p:nvSpPr>
          <p:cNvPr id="66" name="Rectangle 65">
            <a:extLst>
              <a:ext uri="{FF2B5EF4-FFF2-40B4-BE49-F238E27FC236}">
                <a16:creationId xmlns:a16="http://schemas.microsoft.com/office/drawing/2014/main" id="{DEF626F1-6230-336A-F015-F8670E8A9D1F}"/>
              </a:ext>
            </a:extLst>
          </p:cNvPr>
          <p:cNvSpPr/>
          <p:nvPr/>
        </p:nvSpPr>
        <p:spPr>
          <a:xfrm>
            <a:off x="4330700" y="4632960"/>
            <a:ext cx="3530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5D6B"/>
                </a:solidFill>
                <a:effectLst/>
                <a:latin typeface="Calibri" panose="020F0502020204030204" pitchFamily="34" charset="0"/>
              </a:rPr>
              <a:t>signed ERP contract (today: decision pending)</a:t>
            </a:r>
            <a:endParaRPr lang="en-US"/>
          </a:p>
        </p:txBody>
      </p:sp>
      <p:sp>
        <p:nvSpPr>
          <p:cNvPr id="67" name="Rectangle 66">
            <a:extLst>
              <a:ext uri="{FF2B5EF4-FFF2-40B4-BE49-F238E27FC236}">
                <a16:creationId xmlns:a16="http://schemas.microsoft.com/office/drawing/2014/main" id="{D3D64292-7129-A93E-EBA3-AB2412A5A9B6}"/>
              </a:ext>
            </a:extLst>
          </p:cNvPr>
          <p:cNvSpPr/>
          <p:nvPr/>
        </p:nvSpPr>
        <p:spPr>
          <a:xfrm>
            <a:off x="8204200" y="4632960"/>
            <a:ext cx="3530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5D6B"/>
                </a:solidFill>
                <a:effectLst/>
                <a:latin typeface="Calibri" panose="020F0502020204030204" pitchFamily="34" charset="0"/>
              </a:rPr>
              <a:t>connectors restored – ServiceNow and Jira (today: 0)</a:t>
            </a:r>
            <a:endParaRPr lang="en-US"/>
          </a:p>
        </p:txBody>
      </p:sp>
      <p:sp>
        <p:nvSpPr>
          <p:cNvPr id="68" name="Rectangle 67">
            <a:extLst>
              <a:ext uri="{FF2B5EF4-FFF2-40B4-BE49-F238E27FC236}">
                <a16:creationId xmlns:a16="http://schemas.microsoft.com/office/drawing/2014/main" id="{8312A38A-F005-C6D5-409A-A160AD471EFB}"/>
              </a:ext>
            </a:extLst>
          </p:cNvPr>
          <p:cNvSpPr/>
          <p:nvPr/>
        </p:nvSpPr>
        <p:spPr>
          <a:xfrm>
            <a:off x="457200" y="5334000"/>
            <a:ext cx="11277600" cy="411480"/>
          </a:xfrm>
          <a:prstGeom prst="rect">
            <a:avLst/>
          </a:prstGeom>
          <a:solidFill>
            <a:srgbClr val="1B3A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Calibri" panose="020F0502020204030204" pitchFamily="34" charset="0"/>
              </a:rPr>
              <a:t>The four decisions on the previous slide are the critical path to these targets.</a:t>
            </a:r>
            <a:endParaRPr lang="en-US"/>
          </a:p>
        </p:txBody>
      </p:sp>
      <p:sp>
        <p:nvSpPr>
          <p:cNvPr id="69" name="Rectangle 68">
            <a:extLst>
              <a:ext uri="{FF2B5EF4-FFF2-40B4-BE49-F238E27FC236}">
                <a16:creationId xmlns:a16="http://schemas.microsoft.com/office/drawing/2014/main" id="{552B167A-A232-8E9B-48AB-C952A19DAC6B}"/>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5D6B"/>
                </a:solidFill>
                <a:effectLst/>
                <a:latin typeface="Calibri" panose="020F0502020204030204" pitchFamily="34" charset="0"/>
              </a:rPr>
              <a:t>Sources: Daily Task Digest 6 Sep 2026 (Outlook); Contoso S2P vendor analysis (Teams); 2026 Q3 AI Agent Experience &amp; Adoption Survey (Teams Workflows card, 13 Aug 2026); Microsoft 365 connector notices 12 &amp; 21 Aug 2026.</a:t>
            </a:r>
            <a:endParaRPr lang="en-US"/>
          </a:p>
        </p:txBody>
      </p:sp>
    </p:spTree>
    <p:extLst>
      <p:ext uri="{BB962C8B-B14F-4D97-AF65-F5344CB8AC3E}">
        <p14:creationId xmlns:p14="http://schemas.microsoft.com/office/powerpoint/2010/main" val="73856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6509FE-386A-4F8B-A44F-DB524F9B647F}">
  <ds:schemaRefs>
    <ds:schemaRef ds:uri="http://schemas.microsoft.com/office/2006/metadata/properties"/>
    <ds:schemaRef ds:uri="http://schemas.microsoft.com/office/infopath/2007/PartnerControls"/>
    <ds:schemaRef ds:uri="http://schemas.microsoft.com/sharepoint/v3"/>
    <ds:schemaRef ds:uri="9ece1660-89e4-4efe-8613-f619625afc8d"/>
    <ds:schemaRef ds:uri="debf2d1a-3119-443f-9311-2f3fb0fd7de8"/>
  </ds:schemaRefs>
</ds:datastoreItem>
</file>

<file path=customXml/itemProps2.xml><?xml version="1.0" encoding="utf-8"?>
<ds:datastoreItem xmlns:ds="http://schemas.openxmlformats.org/officeDocument/2006/customXml" ds:itemID="{A992CA54-5221-4184-9D61-FD94BEAD6302}">
  <ds:schemaRefs>
    <ds:schemaRef ds:uri="http://schemas.microsoft.com/sharepoint/v3/contenttype/forms"/>
  </ds:schemaRefs>
</ds:datastoreItem>
</file>

<file path=customXml/itemProps3.xml><?xml version="1.0" encoding="utf-8"?>
<ds:datastoreItem xmlns:ds="http://schemas.openxmlformats.org/officeDocument/2006/customXml" ds:itemID="{8BE70634-5E99-4D17-8351-BD05DBA1FB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1</TotalTime>
  <Words>1619</Words>
  <Application>Microsoft Office PowerPoint</Application>
  <PresentationFormat>Widescreen</PresentationFormat>
  <Paragraphs>106</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Bojan Buhac</cp:lastModifiedBy>
  <cp:revision>16</cp:revision>
  <dcterms:created xsi:type="dcterms:W3CDTF">2026-09-07T07:59:53Z</dcterms:created>
  <dcterms:modified xsi:type="dcterms:W3CDTF">2026-09-07T08:27:56Z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0x01010042410C10365B41458A488A2E06A7CDDA</vt:lpwstr>
  </property>
  <property fmtid="{D5CDD505-2E9C-101B-9397-08002B2CF9AE}" pid="3" name="MediaServiceImageTags">
    <vt:lpwstr/>
  </property>
</Properties>
</file>