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sldIdLst>
    <p:sldId id="256" r:id="rId5"/>
    <p:sldId id="457" r:id="rId6"/>
    <p:sldId id="659" r:id="rId7"/>
    <p:sldId id="862" r:id="rId8"/>
    <p:sldId id="1066" r:id="rId9"/>
    <p:sldId id="1271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C2180AC-F942-43EA-9084-C89236A5E977}" v="4" dt="2026-09-07T08:04:09.97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370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microsoft.com/office/2016/11/relationships/changesInfo" Target="changesInfos/changesInfo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clId="Web-{EC2180AC-F942-43EA-9084-C89236A5E977}"/>
    <pc:docChg chg="mod addSld modSld modMainMaster setSldSz">
      <pc:chgData name="" userId="" providerId="" clId="Web-{EC2180AC-F942-43EA-9084-C89236A5E977}" dt="2026-09-07T08:08:19.157" v="12" actId="34807"/>
      <pc:docMkLst>
        <pc:docMk/>
      </pc:docMkLst>
      <pc:sldChg chg="addSp delSp modSp mod setBg">
        <pc:chgData name="" userId="" providerId="" clId="Web-{EC2180AC-F942-43EA-9084-C89236A5E977}" dt="2026-09-07T08:04:49.480" v="5" actId="34807"/>
        <pc:sldMkLst>
          <pc:docMk/>
          <pc:sldMk cId="0" sldId="256"/>
        </pc:sldMkLst>
        <pc:spChg chg="add del mod">
          <ac:chgData name="" userId="" providerId="" clId="Web-{EC2180AC-F942-43EA-9084-C89236A5E977}" dt="2026-09-07T08:04:06.414" v="3" actId="34807"/>
          <ac:spMkLst>
            <pc:docMk/>
            <pc:sldMk cId="0" sldId="256"/>
            <ac:spMk id="3" creationId="{8184A7B7-C1D0-69B4-93AC-8B6B3778CF12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3" creationId="{E24C9ACD-3EFC-A457-DB4B-13C3750E8EFC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4" creationId="{36FF3F48-F3DB-4A03-87CD-63B2383363FF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5" creationId="{87111822-B1B2-80B4-BFFD-E8D7BE488843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6" creationId="{4F7AAE2B-4A93-EAF3-01C6-705F9A6DB0DB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7" creationId="{1B54E0FF-0914-72CA-9766-E06D4F7D1AF9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8" creationId="{E2E44CE2-C9E8-9469-C36A-AEE0A2502C24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9" creationId="{036657A8-97B3-8EF0-BCCB-238E04F28034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10" creationId="{BD5A3C52-0AAA-0D84-4F07-4A8C9A5E4B82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11" creationId="{46FB4683-35DB-7B43-0E8F-DA4206ECEEBF}"/>
          </ac:spMkLst>
        </pc:spChg>
        <pc:spChg chg="add mod">
          <ac:chgData name="" userId="" providerId="" clId="Web-{EC2180AC-F942-43EA-9084-C89236A5E977}" dt="2026-09-07T08:04:49.480" v="5" actId="34807"/>
          <ac:spMkLst>
            <pc:docMk/>
            <pc:sldMk cId="0" sldId="256"/>
            <ac:spMk id="12" creationId="{47A7C869-8B2C-84F8-6BB6-83A394258444}"/>
          </ac:spMkLst>
        </pc:spChg>
        <pc:picChg chg="add">
          <ac:chgData name="" userId="" providerId="" clId="Web-{EC2180AC-F942-43EA-9084-C89236A5E977}" dt="2026-09-07T08:04:09.977" v="4" actId="34807"/>
          <ac:picMkLst>
            <pc:docMk/>
            <pc:sldMk cId="0" sldId="256"/>
            <ac:picMk id="2" creationId="{76E9F4FA-F3FF-79C6-4759-AB51594A05C3}"/>
          </ac:picMkLst>
        </pc:picChg>
      </pc:sldChg>
      <pc:sldChg chg="addSp delSp modSp add mod setBg">
        <pc:chgData name="" userId="" providerId="" clId="Web-{EC2180AC-F942-43EA-9084-C89236A5E977}" dt="2026-09-07T08:08:01.858" v="11" actId="34807"/>
        <pc:sldMkLst>
          <pc:docMk/>
          <pc:sldMk cId="1912180543" sldId="457"/>
        </pc:sldMkLst>
        <pc:spChg chg="add mod">
          <ac:chgData name="" userId="" providerId="" clId="Web-{EC2180AC-F942-43EA-9084-C89236A5E977}" dt="2026-09-07T08:05:08.514" v="6" actId="34807"/>
          <ac:spMkLst>
            <pc:docMk/>
            <pc:sldMk cId="1912180543" sldId="457"/>
            <ac:spMk id="13" creationId="{70B3BB43-D64E-9E94-8FAC-BFB40A07E6B4}"/>
          </ac:spMkLst>
        </pc:spChg>
        <pc:spChg chg="add mod">
          <ac:chgData name="" userId="" providerId="" clId="Web-{EC2180AC-F942-43EA-9084-C89236A5E977}" dt="2026-09-07T08:05:08.514" v="6" actId="34807"/>
          <ac:spMkLst>
            <pc:docMk/>
            <pc:sldMk cId="1912180543" sldId="457"/>
            <ac:spMk id="15" creationId="{D1788109-045A-B381-55A6-E6248D5D61D1}"/>
          </ac:spMkLst>
        </pc:spChg>
        <pc:graphicFrameChg chg="add mod">
          <ac:chgData name="" userId="" providerId="" clId="Web-{EC2180AC-F942-43EA-9084-C89236A5E977}" dt="2026-09-07T08:08:01.858" v="11" actId="34807"/>
          <ac:graphicFrameMkLst>
            <pc:docMk/>
            <pc:sldMk cId="1912180543" sldId="457"/>
            <ac:graphicFrameMk id="2" creationId="{BC4DA9BF-88D3-1D20-03CB-88619856EB6B}"/>
          </ac:graphicFrameMkLst>
        </pc:graphicFrameChg>
        <pc:graphicFrameChg chg="add del mod">
          <ac:chgData name="" userId="" providerId="" clId="Web-{EC2180AC-F942-43EA-9084-C89236A5E977}" dt="2026-09-07T08:08:01.858" v="11" actId="34807"/>
          <ac:graphicFrameMkLst>
            <pc:docMk/>
            <pc:sldMk cId="1912180543" sldId="457"/>
            <ac:graphicFrameMk id="4" creationId="{1D625150-58E2-9CC4-F8E5-1C8C03CE5AA8}"/>
          </ac:graphicFrameMkLst>
        </pc:graphicFrameChg>
      </pc:sldChg>
      <pc:sldChg chg="addSp modSp add mod setBg">
        <pc:chgData name="" userId="" providerId="" clId="Web-{EC2180AC-F942-43EA-9084-C89236A5E977}" dt="2026-09-07T08:05:42.346" v="7" actId="34807"/>
        <pc:sldMkLst>
          <pc:docMk/>
          <pc:sldMk cId="564082427" sldId="659"/>
        </pc:sldMkLst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16" creationId="{8CD263ED-6DED-C41E-B9E7-B2D7CA3826F9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17" creationId="{8841D154-6580-903B-22CD-343DE7B784A6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18" creationId="{F197E84E-BEEB-532D-8ACC-794ADB7365F7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19" creationId="{24C481D1-8AE6-87CD-2DA2-BFB9C61A8E74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21" creationId="{1AD1589F-8B56-E811-A92C-6E31F15C7C5B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22" creationId="{526CCF37-B342-DB7F-65FB-2DF363374202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23" creationId="{4DAEA0F4-F92B-9EF3-FCD0-3BC7930B596B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24" creationId="{6C21E24A-9AD7-87BF-602F-F61F583B4FBD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25" creationId="{834B5567-E983-1058-BF40-66B63206FB4C}"/>
          </ac:spMkLst>
        </pc:spChg>
        <pc:spChg chg="add mod">
          <ac:chgData name="" userId="" providerId="" clId="Web-{EC2180AC-F942-43EA-9084-C89236A5E977}" dt="2026-09-07T08:05:42.346" v="7" actId="34807"/>
          <ac:spMkLst>
            <pc:docMk/>
            <pc:sldMk cId="564082427" sldId="659"/>
            <ac:spMk id="27" creationId="{3F1966C5-DFC9-AD2E-C0D5-55324F59FB72}"/>
          </ac:spMkLst>
        </pc:spChg>
      </pc:sldChg>
      <pc:sldChg chg="addSp delSp modSp add mod setBg">
        <pc:chgData name="" userId="" providerId="" clId="Web-{EC2180AC-F942-43EA-9084-C89236A5E977}" dt="2026-09-07T08:08:19.157" v="12" actId="34807"/>
        <pc:sldMkLst>
          <pc:docMk/>
          <pc:sldMk cId="1967391840" sldId="862"/>
        </pc:sldMkLst>
        <pc:spChg chg="add mod">
          <ac:chgData name="" userId="" providerId="" clId="Web-{EC2180AC-F942-43EA-9084-C89236A5E977}" dt="2026-09-07T08:05:58.285" v="8" actId="34807"/>
          <ac:spMkLst>
            <pc:docMk/>
            <pc:sldMk cId="1967391840" sldId="862"/>
            <ac:spMk id="28" creationId="{098E4B25-997A-0F96-7B59-9466A76A5E9C}"/>
          </ac:spMkLst>
        </pc:spChg>
        <pc:spChg chg="add mod">
          <ac:chgData name="" userId="" providerId="" clId="Web-{EC2180AC-F942-43EA-9084-C89236A5E977}" dt="2026-09-07T08:08:19.157" v="12" actId="34807"/>
          <ac:spMkLst>
            <pc:docMk/>
            <pc:sldMk cId="1967391840" sldId="862"/>
            <ac:spMk id="30" creationId="{DE965B73-96EC-4682-9C1C-0949E3C638D0}"/>
          </ac:spMkLst>
        </pc:spChg>
        <pc:graphicFrameChg chg="add mod">
          <ac:chgData name="" userId="" providerId="" clId="Web-{EC2180AC-F942-43EA-9084-C89236A5E977}" dt="2026-09-07T08:08:19.157" v="12" actId="34807"/>
          <ac:graphicFrameMkLst>
            <pc:docMk/>
            <pc:sldMk cId="1967391840" sldId="862"/>
            <ac:graphicFrameMk id="3" creationId="{F2888CC6-30D6-4EB5-8E34-155FA626DC76}"/>
          </ac:graphicFrameMkLst>
        </pc:graphicFrameChg>
        <pc:graphicFrameChg chg="add del mod">
          <ac:chgData name="" userId="" providerId="" clId="Web-{EC2180AC-F942-43EA-9084-C89236A5E977}" dt="2026-09-07T08:08:19.157" v="12" actId="34807"/>
          <ac:graphicFrameMkLst>
            <pc:docMk/>
            <pc:sldMk cId="1967391840" sldId="862"/>
            <ac:graphicFrameMk id="5" creationId="{390DD35F-D136-4DEF-852E-C04F56AFC18E}"/>
          </ac:graphicFrameMkLst>
        </pc:graphicFrameChg>
      </pc:sldChg>
      <pc:sldChg chg="addSp modSp add mod setBg">
        <pc:chgData name="" userId="" providerId="" clId="Web-{EC2180AC-F942-43EA-9084-C89236A5E977}" dt="2026-09-07T08:06:29.819" v="9" actId="34807"/>
        <pc:sldMkLst>
          <pc:docMk/>
          <pc:sldMk cId="372743270" sldId="1066"/>
        </pc:sldMkLst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1" creationId="{3CE80558-D8DD-D96E-44B5-C7FF10223BAF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2" creationId="{AEC55901-1847-B54B-DCE7-8CA899583066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3" creationId="{99CAA61F-E885-117C-198C-972F95307AC2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4" creationId="{AA06035E-8099-4602-BE1C-000F00F0EEA7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5" creationId="{9143528A-A1E4-821F-6871-546F2606C151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6" creationId="{AB9B28E1-360B-59CF-9193-95AF0B08B576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7" creationId="{C9403992-C8DA-E263-8E9A-0A285183AD4C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8" creationId="{0302E4BE-56A8-9E24-1727-9DD1F1F2E87B}"/>
          </ac:spMkLst>
        </pc:spChg>
        <pc:spChg chg="add mod">
          <ac:chgData name="" userId="" providerId="" clId="Web-{EC2180AC-F942-43EA-9084-C89236A5E977}" dt="2026-09-07T08:06:29.819" v="9" actId="34807"/>
          <ac:spMkLst>
            <pc:docMk/>
            <pc:sldMk cId="372743270" sldId="1066"/>
            <ac:spMk id="39" creationId="{6F77259D-00C7-4144-D663-AA0173101656}"/>
          </ac:spMkLst>
        </pc:spChg>
      </pc:sldChg>
      <pc:sldChg chg="addSp modSp add mod setBg">
        <pc:chgData name="" userId="" providerId="" clId="Web-{EC2180AC-F942-43EA-9084-C89236A5E977}" dt="2026-09-07T08:07:00.853" v="10" actId="34807"/>
        <pc:sldMkLst>
          <pc:docMk/>
          <pc:sldMk cId="1520198643" sldId="1271"/>
        </pc:sldMkLst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40" creationId="{729CA4C0-CC74-7A53-E733-9D06C00ADAB8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41" creationId="{6EFE2E05-01F0-5E7B-7BB2-89B1C1558698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42" creationId="{D5FC57AC-310C-D358-05C6-02C2A103B490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43" creationId="{989AE5D2-4276-1270-7A43-FEF11B2E5159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45" creationId="{7B0F70DD-0B3A-C757-6DBF-B63912A70F68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47" creationId="{1E668E11-D851-EC4F-9C87-B162EF748168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48" creationId="{18345205-00B1-3B5B-3102-5DEEDC434B45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51" creationId="{6CB30D35-17A0-4E97-0B05-49EA29C35C00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53" creationId="{F222F7C7-D402-8F6C-B3E4-223D85596EEE}"/>
          </ac:spMkLst>
        </pc:spChg>
        <pc:spChg chg="add mod">
          <ac:chgData name="" userId="" providerId="" clId="Web-{EC2180AC-F942-43EA-9084-C89236A5E977}" dt="2026-09-07T08:07:00.853" v="10" actId="34807"/>
          <ac:spMkLst>
            <pc:docMk/>
            <pc:sldMk cId="1520198643" sldId="1271"/>
            <ac:spMk id="55" creationId="{5E84518B-AA8B-3D40-3133-AB7E472B9FB8}"/>
          </ac:spMkLst>
        </pc:spChg>
      </pc:sldChg>
      <pc:sldMasterChg chg="modSp modSldLayout">
        <pc:chgData name="" userId="" providerId="" clId="Web-{EC2180AC-F942-43EA-9084-C89236A5E977}" dt="2026-09-07T08:01:32.622" v="0" actId="34807"/>
        <pc:sldMasterMkLst>
          <pc:docMk/>
          <pc:sldMasterMk cId="2209977519" sldId="2147483648"/>
        </pc:sldMasterMkLst>
        <pc:spChg chg="mod">
          <ac:chgData name="" userId="" providerId="" clId="Web-{EC2180AC-F942-43EA-9084-C89236A5E977}" dt="2026-09-07T08:01:32.622" v="0" actId="34807"/>
          <ac:spMkLst>
            <pc:docMk/>
            <pc:sldMasterMk cId="2209977519" sldId="2147483648"/>
            <ac:spMk id="2" creationId="{00000000-0000-0000-0000-000000000000}"/>
          </ac:spMkLst>
        </pc:spChg>
        <pc:spChg chg="mod">
          <ac:chgData name="" userId="" providerId="" clId="Web-{EC2180AC-F942-43EA-9084-C89236A5E977}" dt="2026-09-07T08:01:32.622" v="0" actId="34807"/>
          <ac:spMkLst>
            <pc:docMk/>
            <pc:sldMasterMk cId="2209977519" sldId="2147483648"/>
            <ac:spMk id="3" creationId="{00000000-0000-0000-0000-000000000000}"/>
          </ac:spMkLst>
        </pc:spChg>
        <pc:spChg chg="mod">
          <ac:chgData name="" userId="" providerId="" clId="Web-{EC2180AC-F942-43EA-9084-C89236A5E977}" dt="2026-09-07T08:01:32.622" v="0" actId="34807"/>
          <ac:spMkLst>
            <pc:docMk/>
            <pc:sldMasterMk cId="2209977519" sldId="2147483648"/>
            <ac:spMk id="4" creationId="{00000000-0000-0000-0000-000000000000}"/>
          </ac:spMkLst>
        </pc:spChg>
        <pc:spChg chg="mod">
          <ac:chgData name="" userId="" providerId="" clId="Web-{EC2180AC-F942-43EA-9084-C89236A5E977}" dt="2026-09-07T08:01:32.622" v="0" actId="34807"/>
          <ac:spMkLst>
            <pc:docMk/>
            <pc:sldMasterMk cId="2209977519" sldId="2147483648"/>
            <ac:spMk id="5" creationId="{00000000-0000-0000-0000-000000000000}"/>
          </ac:spMkLst>
        </pc:spChg>
        <pc:spChg chg="mod">
          <ac:chgData name="" userId="" providerId="" clId="Web-{EC2180AC-F942-43EA-9084-C89236A5E977}" dt="2026-09-07T08:01:32.622" v="0" actId="34807"/>
          <ac:spMkLst>
            <pc:docMk/>
            <pc:sldMasterMk cId="2209977519" sldId="2147483648"/>
            <ac:spMk id="6" creationId="{00000000-0000-0000-0000-000000000000}"/>
          </ac:spMkLst>
        </pc:spChg>
        <pc:sldLayoutChg chg="modSp">
          <pc:chgData name="" userId="" providerId="" clId="Web-{EC2180AC-F942-43EA-9084-C89236A5E977}" dt="2026-09-07T08:01:32.622" v="0" actId="34807"/>
          <pc:sldLayoutMkLst>
            <pc:docMk/>
            <pc:sldMasterMk cId="2209977519" sldId="2147483648"/>
            <pc:sldLayoutMk cId="3168075583" sldId="2147483649"/>
          </pc:sldLayoutMkLst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3168075583" sldId="2147483649"/>
              <ac:spMk id="2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3168075583" sldId="2147483649"/>
              <ac:spMk id="3" creationId="{00000000-0000-0000-0000-000000000000}"/>
            </ac:spMkLst>
          </pc:spChg>
        </pc:sldLayoutChg>
        <pc:sldLayoutChg chg="modSp">
          <pc:chgData name="" userId="" providerId="" clId="Web-{EC2180AC-F942-43EA-9084-C89236A5E977}" dt="2026-09-07T08:01:32.622" v="0" actId="34807"/>
          <pc:sldLayoutMkLst>
            <pc:docMk/>
            <pc:sldMasterMk cId="2209977519" sldId="2147483648"/>
            <pc:sldLayoutMk cId="960648375" sldId="2147483651"/>
          </pc:sldLayoutMkLst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960648375" sldId="2147483651"/>
              <ac:spMk id="2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960648375" sldId="2147483651"/>
              <ac:spMk id="3" creationId="{00000000-0000-0000-0000-000000000000}"/>
            </ac:spMkLst>
          </pc:spChg>
        </pc:sldLayoutChg>
        <pc:sldLayoutChg chg="modSp">
          <pc:chgData name="" userId="" providerId="" clId="Web-{EC2180AC-F942-43EA-9084-C89236A5E977}" dt="2026-09-07T08:01:32.622" v="0" actId="34807"/>
          <pc:sldLayoutMkLst>
            <pc:docMk/>
            <pc:sldMasterMk cId="2209977519" sldId="2147483648"/>
            <pc:sldLayoutMk cId="2782244947" sldId="2147483652"/>
          </pc:sldLayoutMkLst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2782244947" sldId="2147483652"/>
              <ac:spMk id="3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2782244947" sldId="2147483652"/>
              <ac:spMk id="4" creationId="{00000000-0000-0000-0000-000000000000}"/>
            </ac:spMkLst>
          </pc:spChg>
        </pc:sldLayoutChg>
        <pc:sldLayoutChg chg="modSp">
          <pc:chgData name="" userId="" providerId="" clId="Web-{EC2180AC-F942-43EA-9084-C89236A5E977}" dt="2026-09-07T08:01:32.622" v="0" actId="34807"/>
          <pc:sldLayoutMkLst>
            <pc:docMk/>
            <pc:sldMasterMk cId="2209977519" sldId="2147483648"/>
            <pc:sldLayoutMk cId="990158736" sldId="2147483653"/>
          </pc:sldLayoutMkLst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990158736" sldId="2147483653"/>
              <ac:spMk id="3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990158736" sldId="2147483653"/>
              <ac:spMk id="4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990158736" sldId="2147483653"/>
              <ac:spMk id="5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990158736" sldId="2147483653"/>
              <ac:spMk id="6" creationId="{00000000-0000-0000-0000-000000000000}"/>
            </ac:spMkLst>
          </pc:spChg>
        </pc:sldLayoutChg>
        <pc:sldLayoutChg chg="modSp">
          <pc:chgData name="" userId="" providerId="" clId="Web-{EC2180AC-F942-43EA-9084-C89236A5E977}" dt="2026-09-07T08:01:32.622" v="0" actId="34807"/>
          <pc:sldLayoutMkLst>
            <pc:docMk/>
            <pc:sldMasterMk cId="2209977519" sldId="2147483648"/>
            <pc:sldLayoutMk cId="1840726560" sldId="2147483656"/>
          </pc:sldLayoutMkLst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1840726560" sldId="2147483656"/>
              <ac:spMk id="2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1840726560" sldId="2147483656"/>
              <ac:spMk id="3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1840726560" sldId="2147483656"/>
              <ac:spMk id="4" creationId="{00000000-0000-0000-0000-000000000000}"/>
            </ac:spMkLst>
          </pc:spChg>
        </pc:sldLayoutChg>
        <pc:sldLayoutChg chg="modSp">
          <pc:chgData name="" userId="" providerId="" clId="Web-{EC2180AC-F942-43EA-9084-C89236A5E977}" dt="2026-09-07T08:01:32.622" v="0" actId="34807"/>
          <pc:sldLayoutMkLst>
            <pc:docMk/>
            <pc:sldMasterMk cId="2209977519" sldId="2147483648"/>
            <pc:sldLayoutMk cId="3889236939" sldId="2147483657"/>
          </pc:sldLayoutMkLst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3889236939" sldId="2147483657"/>
              <ac:spMk id="2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3889236939" sldId="2147483657"/>
              <ac:spMk id="3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3889236939" sldId="2147483657"/>
              <ac:spMk id="4" creationId="{00000000-0000-0000-0000-000000000000}"/>
            </ac:spMkLst>
          </pc:spChg>
        </pc:sldLayoutChg>
        <pc:sldLayoutChg chg="modSp">
          <pc:chgData name="" userId="" providerId="" clId="Web-{EC2180AC-F942-43EA-9084-C89236A5E977}" dt="2026-09-07T08:01:32.622" v="0" actId="34807"/>
          <pc:sldLayoutMkLst>
            <pc:docMk/>
            <pc:sldMasterMk cId="2209977519" sldId="2147483648"/>
            <pc:sldLayoutMk cId="3612223792" sldId="2147483659"/>
          </pc:sldLayoutMkLst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3612223792" sldId="2147483659"/>
              <ac:spMk id="2" creationId="{00000000-0000-0000-0000-000000000000}"/>
            </ac:spMkLst>
          </pc:spChg>
          <pc:spChg chg="mod">
            <ac:chgData name="" userId="" providerId="" clId="Web-{EC2180AC-F942-43EA-9084-C89236A5E977}" dt="2026-09-07T08:01:32.622" v="0" actId="34807"/>
            <ac:spMkLst>
              <pc:docMk/>
              <pc:sldMasterMk cId="2209977519" sldId="2147483648"/>
              <pc:sldLayoutMk cId="3612223792" sldId="2147483659"/>
              <ac:spMk id="3" creationId="{00000000-0000-0000-0000-000000000000}"/>
            </ac:spMkLst>
          </pc:spChg>
        </pc:sldLayoutChg>
      </pc:sldMasterChg>
    </pc:docChg>
  </pc:docChgLst>
</pc:chgInfo>
</file>

<file path=ppt/charts/_rels/chart1.xml.rels><?xml version="1.0" encoding="UTF-8" standalone="yes"?>
<Relationships xmlns="http://schemas.openxmlformats.org/package/2006/relationships"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/>
              <a:t>Open items by priority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27 Aug 2026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3"/>
                <c:pt idx="0">
                  <c:v>High priority</c:v>
                </c:pt>
                <c:pt idx="1">
                  <c:v>Medium priority</c:v>
                </c:pt>
                <c:pt idx="2">
                  <c:v>Low priority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3"/>
                <c:pt idx="0">
                  <c:v>6</c:v>
                </c:pt>
                <c:pt idx="1">
                  <c:v>3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7EA-4E52-B6C8-B24C67BB890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6 Sep 2026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3"/>
                <c:pt idx="0">
                  <c:v>High priority</c:v>
                </c:pt>
                <c:pt idx="1">
                  <c:v>Medium priority</c:v>
                </c:pt>
                <c:pt idx="2">
                  <c:v>Low priority</c:v>
                </c:pt>
              </c:strCache>
            </c:strRef>
          </c:cat>
          <c:val>
            <c:numRef>
              <c:f>Sheet1!$C$2:$C$3</c:f>
              <c:numCache>
                <c:formatCode>General</c:formatCode>
                <c:ptCount val="3"/>
                <c:pt idx="0">
                  <c:v>5</c:v>
                </c:pt>
                <c:pt idx="1">
                  <c:v>4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7EA-4E52-B6C8-B24C67BB890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509058672"/>
        <c:axId val="509059152"/>
      </c:barChart>
      <c:catAx>
        <c:axId val="5090586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059152"/>
        <c:crosses val="autoZero"/>
        <c:auto val="1"/>
        <c:lblAlgn val="ctr"/>
        <c:lblOffset val="100"/>
        <c:noMultiLvlLbl val="0"/>
      </c:catAx>
      <c:valAx>
        <c:axId val="50905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90586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07-Sep-26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B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6E9F4FA-F3FF-79C6-4759-AB51594A05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E24C9ACD-3EFC-A457-DB4B-13C3750E8E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F1B33">
              <a:alpha val="6200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6FF3F48-F3DB-4A03-87CD-63B2383363FF}"/>
              </a:ext>
            </a:extLst>
          </p:cNvPr>
          <p:cNvSpPr/>
          <p:nvPr/>
        </p:nvSpPr>
        <p:spPr>
          <a:xfrm>
            <a:off x="457200" y="1219200"/>
            <a:ext cx="8686800" cy="3810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D9822B"/>
                </a:solidFill>
                <a:effectLst/>
                <a:latin typeface="Trebuchet MS" panose="020B0603020202020204" pitchFamily="34" charset="0"/>
              </a:rPr>
              <a:t>QUARTER AT A GLANCE</a:t>
            </a:r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7111822-B1B2-80B4-BFFD-E8D7BE488843}"/>
              </a:ext>
            </a:extLst>
          </p:cNvPr>
          <p:cNvSpPr/>
          <p:nvPr/>
        </p:nvSpPr>
        <p:spPr>
          <a:xfrm>
            <a:off x="457200" y="1676400"/>
            <a:ext cx="8686800" cy="13563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Strategy landed. Delivery follow-through slipped.</a:t>
            </a: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4F7AAE2B-4A93-EAF3-01C6-705F9A6DB0DB}"/>
              </a:ext>
            </a:extLst>
          </p:cNvPr>
          <p:cNvSpPr/>
          <p:nvPr/>
        </p:nvSpPr>
        <p:spPr>
          <a:xfrm>
            <a:off x="457200" y="3200400"/>
            <a:ext cx="8686800" cy="74676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>
                <a:solidFill>
                  <a:srgbClr val="E2E8F4"/>
                </a:solidFill>
                <a:effectLst/>
                <a:latin typeface="Calibri" panose="020F0502020204030204" pitchFamily="34" charset="0"/>
              </a:rPr>
              <a:t>AI agent program review · April–August 2026 · Built from calendar, Outlook, Teams and SharePoint activity, with public market benchmarks.</a:t>
            </a: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B54E0FF-0914-72CA-9766-E06D4F7D1AF9}"/>
              </a:ext>
            </a:extLst>
          </p:cNvPr>
          <p:cNvSpPr/>
          <p:nvPr/>
        </p:nvSpPr>
        <p:spPr>
          <a:xfrm>
            <a:off x="457200" y="4400000"/>
            <a:ext cx="3530600" cy="807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D9822B"/>
                </a:solidFill>
                <a:effectLst/>
                <a:latin typeface="Trebuchet MS" panose="020B0603020202020204" pitchFamily="34" charset="0"/>
              </a:rPr>
              <a:t>3</a:t>
            </a:r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2E44CE2-C9E8-9469-C36A-AEE0A2502C24}"/>
              </a:ext>
            </a:extLst>
          </p:cNvPr>
          <p:cNvSpPr/>
          <p:nvPr/>
        </p:nvSpPr>
        <p:spPr>
          <a:xfrm>
            <a:off x="4330700" y="4400000"/>
            <a:ext cx="3530600" cy="807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D9822B"/>
                </a:solidFill>
                <a:effectLst/>
                <a:latin typeface="Trebuchet MS" panose="020B0603020202020204" pitchFamily="34" charset="0"/>
              </a:rPr>
              <a:t>11</a:t>
            </a:r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6657A8-97B3-8EF0-BCCB-238E04F28034}"/>
              </a:ext>
            </a:extLst>
          </p:cNvPr>
          <p:cNvSpPr/>
          <p:nvPr/>
        </p:nvSpPr>
        <p:spPr>
          <a:xfrm>
            <a:off x="8204200" y="4400000"/>
            <a:ext cx="3530600" cy="8077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b="1">
                <a:solidFill>
                  <a:srgbClr val="D9822B"/>
                </a:solidFill>
                <a:effectLst/>
                <a:latin typeface="Trebuchet MS" panose="020B0603020202020204" pitchFamily="34" charset="0"/>
              </a:rPr>
              <a:t>5</a:t>
            </a:r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BD5A3C52-0AAA-0D84-4F07-4A8C9A5E4B82}"/>
              </a:ext>
            </a:extLst>
          </p:cNvPr>
          <p:cNvSpPr/>
          <p:nvPr/>
        </p:nvSpPr>
        <p:spPr>
          <a:xfrm>
            <a:off x="457200" y="5250000"/>
            <a:ext cx="3530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agent programs documented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(S2P, Sales, ESS)</a:t>
            </a:r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6FB4683-35DB-7B43-0E8F-DA4206ECEEBF}"/>
              </a:ext>
            </a:extLst>
          </p:cNvPr>
          <p:cNvSpPr/>
          <p:nvPr/>
        </p:nvSpPr>
        <p:spPr>
          <a:xfrm>
            <a:off x="4330700" y="5250000"/>
            <a:ext cx="3530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open tasks carried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into the new quarter</a:t>
            </a:r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7A7C869-8B2C-84F8-6BB6-83A394258444}"/>
              </a:ext>
            </a:extLst>
          </p:cNvPr>
          <p:cNvSpPr/>
          <p:nvPr/>
        </p:nvSpPr>
        <p:spPr>
          <a:xfrm>
            <a:off x="8204200" y="5250000"/>
            <a:ext cx="3530600" cy="62484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of them high priority</a:t>
            </a:r>
          </a:p>
          <a:p>
            <a:pPr>
              <a:buNone/>
            </a:pPr>
            <a:r>
              <a:rPr lang="en-US" sz="1600">
                <a:solidFill>
                  <a:srgbClr val="FFFFFF"/>
                </a:solidFill>
                <a:effectLst/>
                <a:latin typeface="Calibri" panose="020F0502020204030204" pitchFamily="34" charset="0"/>
              </a:rPr>
              <a:t>or overdue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70B3BB43-D64E-9E94-8FAC-BFB40A07E6B4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2203C"/>
                </a:solidFill>
                <a:effectLst/>
                <a:latin typeface="Trebuchet MS" panose="020B0603020202020204" pitchFamily="34" charset="0"/>
              </a:rPr>
              <a:t>Open-task load did not shrink: 11 items tracked on 27 Aug, 11 again on 6 Sep</a:t>
            </a:r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D1788109-045A-B381-55A6-E6248D5D61D1}"/>
              </a:ext>
            </a:extLst>
          </p:cNvPr>
          <p:cNvSpPr/>
          <p:nvPr/>
        </p:nvSpPr>
        <p:spPr>
          <a:xfrm>
            <a:off x="457200" y="5400000"/>
            <a:ext cx="11277600" cy="5638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buNone/>
            </a:pPr>
            <a:r>
              <a:rPr lang="en-US" sz="14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27 Aug: 6 high · 3 medium · 2 low | 6 Sep: 5 high · 4 medium · 2 low — one item de-escalated, none closed.</a:t>
            </a:r>
          </a:p>
          <a:p>
            <a:pPr>
              <a:buNone/>
            </a:pPr>
            <a:r>
              <a:rPr lang="en-US" sz="14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Source: your daily task digests (Outlook), 27 Aug and 6 Sep 2026, compiled from email and Teams.</a:t>
            </a:r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C4DA9BF-88D3-1D20-03CB-88619856EB6B}"/>
              </a:ext>
            </a:extLst>
          </p:cNvPr>
          <p:cNvGraphicFramePr/>
          <p:nvPr/>
        </p:nvGraphicFramePr>
        <p:xfrm>
          <a:off x="3048000" y="1355725"/>
          <a:ext cx="6096000" cy="41465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121805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8CD263ED-6DED-C41E-B9E7-B2D7CA3826F9}"/>
              </a:ext>
            </a:extLst>
          </p:cNvPr>
          <p:cNvSpPr/>
          <p:nvPr/>
        </p:nvSpPr>
        <p:spPr>
          <a:xfrm>
            <a:off x="457200" y="1700000"/>
            <a:ext cx="3530600" cy="2133600"/>
          </a:xfrm>
          <a:prstGeom prst="rect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8841D154-6580-903B-22CD-343DE7B784A6}"/>
              </a:ext>
            </a:extLst>
          </p:cNvPr>
          <p:cNvSpPr/>
          <p:nvPr/>
        </p:nvSpPr>
        <p:spPr>
          <a:xfrm>
            <a:off x="4330700" y="1700000"/>
            <a:ext cx="3530600" cy="2133600"/>
          </a:xfrm>
          <a:prstGeom prst="rect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F197E84E-BEEB-532D-8ACC-794ADB7365F7}"/>
              </a:ext>
            </a:extLst>
          </p:cNvPr>
          <p:cNvSpPr/>
          <p:nvPr/>
        </p:nvSpPr>
        <p:spPr>
          <a:xfrm>
            <a:off x="8204200" y="1700000"/>
            <a:ext cx="3530600" cy="2133600"/>
          </a:xfrm>
          <a:prstGeom prst="rect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24C481D1-8AE6-87CD-2DA2-BFB9C61A8E74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The market moved agents into production this year; our programs are still at document stage</a:t>
            </a:r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A7ED8E0-DCDB-20AB-15D3-A3EDE5C420BA}"/>
              </a:ext>
            </a:extLst>
          </p:cNvPr>
          <p:cNvSpPr/>
          <p:nvPr/>
        </p:nvSpPr>
        <p:spPr>
          <a:xfrm>
            <a:off x="640080" y="1882880"/>
            <a:ext cx="31648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AGENTS IN PRODUCTION</a:t>
            </a:r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AD1589F-8B56-E811-A92C-6E31F15C7C5B}"/>
              </a:ext>
            </a:extLst>
          </p:cNvPr>
          <p:cNvSpPr/>
          <p:nvPr/>
        </p:nvSpPr>
        <p:spPr>
          <a:xfrm>
            <a:off x="4513580" y="1882880"/>
            <a:ext cx="31648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PILOT-TO-PRODUCTION GAP</a:t>
            </a:r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6CCF37-B342-DB7F-65FB-2DF363374202}"/>
              </a:ext>
            </a:extLst>
          </p:cNvPr>
          <p:cNvSpPr/>
          <p:nvPr/>
        </p:nvSpPr>
        <p:spPr>
          <a:xfrm>
            <a:off x="8387080" y="1882880"/>
            <a:ext cx="316484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PROCUREMENT BENCHMARKS</a:t>
            </a:r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DAEA0F4-F92B-9EF3-FCD0-3BC7930B596B}"/>
              </a:ext>
            </a:extLst>
          </p:cNvPr>
          <p:cNvSpPr/>
          <p:nvPr/>
        </p:nvSpPr>
        <p:spPr>
          <a:xfrm>
            <a:off x="640080" y="2660120"/>
            <a:ext cx="31648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E2E8F4"/>
                </a:solidFill>
                <a:effectLst/>
                <a:latin typeface="Calibri" panose="020F0502020204030204" pitchFamily="34" charset="0"/>
              </a:rPr>
              <a:t>A mid-year 2026 industry report puts 54% of enterprises running AI agents in production.</a:t>
            </a:r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6C21E24A-9AD7-87BF-602F-F61F583B4FBD}"/>
              </a:ext>
            </a:extLst>
          </p:cNvPr>
          <p:cNvSpPr/>
          <p:nvPr/>
        </p:nvSpPr>
        <p:spPr>
          <a:xfrm>
            <a:off x="4513580" y="2660120"/>
            <a:ext cx="31648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E2E8F4"/>
                </a:solidFill>
                <a:effectLst/>
                <a:latin typeface="Calibri" panose="020F0502020204030204" pitchFamily="34" charset="0"/>
              </a:rPr>
              <a:t>Adoption reporting splits sharply: broad embedding, far narrower real deployment (~31%).</a:t>
            </a:r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34B5567-E983-1058-BF40-66B63206FB4C}"/>
              </a:ext>
            </a:extLst>
          </p:cNvPr>
          <p:cNvSpPr/>
          <p:nvPr/>
        </p:nvSpPr>
        <p:spPr>
          <a:xfrm>
            <a:off x="8387080" y="2660120"/>
            <a:ext cx="3164840" cy="9906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E2E8F4"/>
                </a:solidFill>
                <a:effectLst/>
                <a:latin typeface="Calibri" panose="020F0502020204030204" pitchFamily="34" charset="0"/>
              </a:rPr>
              <a:t>Hackett Group's 2026 procurement benchmark now indexes agentic AI adoption, ROI and risk.</a:t>
            </a:r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14B3B6A1-3A56-31E3-B709-C898006DFE1E}"/>
              </a:ext>
            </a:extLst>
          </p:cNvPr>
          <p:cNvSpPr/>
          <p:nvPr/>
        </p:nvSpPr>
        <p:spPr>
          <a:xfrm>
            <a:off x="457200" y="41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Regulatory clock also shifted: the EU AI Act high-risk deadline of 2 Aug 2026 was deferred by the EU Digital Omnibus — relief, not removal.</a:t>
            </a:r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3F1966C5-DFC9-AD2E-C0D5-55324F59FB72}"/>
              </a:ext>
            </a:extLst>
          </p:cNvPr>
          <p:cNvSpPr/>
          <p:nvPr/>
        </p:nvSpPr>
        <p:spPr>
          <a:xfrm>
            <a:off x="457200" y="525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Sources: ampcome.com mid-year 2026 enterprise agent report; paul-okhrem.com 2026 agent statistics; zycus.com Hackett Group 2026 benchmark; auroratrust.ai EU AI Act deadline update.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08242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ctangle 27">
            <a:extLst>
              <a:ext uri="{FF2B5EF4-FFF2-40B4-BE49-F238E27FC236}">
                <a16:creationId xmlns:a16="http://schemas.microsoft.com/office/drawing/2014/main" id="{098E4B25-997A-0F96-7B59-9466A76A5E9C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Five open issues drive the quarter's risk — two are stakeholder commitments, three are platform integrity</a:t>
            </a:r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DE965B73-96EC-4682-9C1C-0949E3C638D0}"/>
              </a:ext>
            </a:extLst>
          </p:cNvPr>
          <p:cNvSpPr/>
          <p:nvPr/>
        </p:nvSpPr>
        <p:spPr>
          <a:xfrm>
            <a:off x="457200" y="56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Source: your daily task digests (6 Sep 2026), Teams chats and Microsoft 365 system notifications, Apr–Sep 2026.</a:t>
            </a:r>
            <a:endParaRPr lang="en-US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F2888CC6-30D6-4EB5-8E34-155FA626DC76}"/>
              </a:ext>
            </a:extLst>
          </p:cNvPr>
          <p:cNvGraphicFramePr>
            <a:graphicFrameLocks noGrp="1"/>
          </p:cNvGraphicFramePr>
          <p:nvPr/>
        </p:nvGraphicFramePr>
        <p:xfrm>
          <a:off x="457200" y="1600200"/>
          <a:ext cx="8127999" cy="3566160"/>
        </p:xfrm>
        <a:graphic>
          <a:graphicData uri="http://schemas.openxmlformats.org/drawingml/2006/table">
            <a:tbl>
              <a:tblPr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1643410598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2278452519"/>
                    </a:ext>
                  </a:extLst>
                </a:gridCol>
                <a:gridCol w="2709333">
                  <a:extLst>
                    <a:ext uri="{9D8B030D-6E8A-4147-A177-3AD203B41FA5}">
                      <a16:colId xmlns:a16="http://schemas.microsoft.com/office/drawing/2014/main" val="30767351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Risk / issue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Evidence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b="1">
                          <a:solidFill>
                            <a:srgbClr val="FFFFFF"/>
                          </a:solidFill>
                          <a:effectLst/>
                        </a:rPr>
                        <a:t>Impact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1F386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70966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Commitments to Adil Eli overdue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Due 25 Jun and 19 Jun; open 6 Sep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Stakeholder trust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44178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S2P status request unanswered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Awaiting reply since 22 Apr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Sponsor visibility gap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735637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ServiceNow connector degraded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Flagged 21 Aug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Compliance exposure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256820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Jira connector; ZAG-5 overdue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Flagged 12 Aug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Governance evidence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160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Power Automate flows failing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Approval flow failed; one disabled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/>
                        <a:t>Workflow reliability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847933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673918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Rectangle 30">
            <a:extLst>
              <a:ext uri="{FF2B5EF4-FFF2-40B4-BE49-F238E27FC236}">
                <a16:creationId xmlns:a16="http://schemas.microsoft.com/office/drawing/2014/main" id="{3CE80558-D8DD-D96E-44B5-C7FF10223BAF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Three decisions are needed before next quarter's plan can be committed</a:t>
            </a:r>
            <a:endParaRPr lang="en-US"/>
          </a:p>
        </p:txBody>
      </p:sp>
      <p:sp>
        <p:nvSpPr>
          <p:cNvPr id="32" name="Arrow: Chevron 31">
            <a:extLst>
              <a:ext uri="{FF2B5EF4-FFF2-40B4-BE49-F238E27FC236}">
                <a16:creationId xmlns:a16="http://schemas.microsoft.com/office/drawing/2014/main" id="{AEC55901-1847-B54B-DCE7-8CA899583066}"/>
              </a:ext>
            </a:extLst>
          </p:cNvPr>
          <p:cNvSpPr/>
          <p:nvPr/>
        </p:nvSpPr>
        <p:spPr>
          <a:xfrm>
            <a:off x="457200" y="1900000"/>
            <a:ext cx="3759200" cy="1000000"/>
          </a:xfrm>
          <a:prstGeom prst="chevron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 · OWNER FOR S2P AGENT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3" name="Arrow: Chevron 32">
            <a:extLst>
              <a:ext uri="{FF2B5EF4-FFF2-40B4-BE49-F238E27FC236}">
                <a16:creationId xmlns:a16="http://schemas.microsoft.com/office/drawing/2014/main" id="{99CAA61F-E885-117C-198C-972F95307AC2}"/>
              </a:ext>
            </a:extLst>
          </p:cNvPr>
          <p:cNvSpPr/>
          <p:nvPr/>
        </p:nvSpPr>
        <p:spPr>
          <a:xfrm>
            <a:off x="4216400" y="1900000"/>
            <a:ext cx="3759200" cy="1000000"/>
          </a:xfrm>
          <a:prstGeom prst="chevron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 · FUND CONNECTOR FIX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4" name="Arrow: Chevron 33">
            <a:extLst>
              <a:ext uri="{FF2B5EF4-FFF2-40B4-BE49-F238E27FC236}">
                <a16:creationId xmlns:a16="http://schemas.microsoft.com/office/drawing/2014/main" id="{AA06035E-8099-4602-BE1C-000F00F0EEA7}"/>
              </a:ext>
            </a:extLst>
          </p:cNvPr>
          <p:cNvSpPr/>
          <p:nvPr/>
        </p:nvSpPr>
        <p:spPr>
          <a:xfrm>
            <a:off x="7975600" y="1900000"/>
            <a:ext cx="3759200" cy="1000000"/>
          </a:xfrm>
          <a:prstGeom prst="chevron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3 · CONFIRM UGC CONTEST</a:t>
            </a:r>
            <a:endParaRPr lang="en-US">
              <a:solidFill>
                <a:schemeClr val="tx1"/>
              </a:solidFill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9143528A-A1E4-821F-6871-546F2606C151}"/>
              </a:ext>
            </a:extLst>
          </p:cNvPr>
          <p:cNvSpPr/>
          <p:nvPr/>
        </p:nvSpPr>
        <p:spPr>
          <a:xfrm>
            <a:off x="457200" y="3100000"/>
            <a:ext cx="36068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Name one accountable owner and give Adil Eli a firm status date.</a:t>
            </a:r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B9B28E1-360B-59CF-9193-95AF0B08B576}"/>
              </a:ext>
            </a:extLst>
          </p:cNvPr>
          <p:cNvSpPr/>
          <p:nvPr/>
        </p:nvSpPr>
        <p:spPr>
          <a:xfrm>
            <a:off x="4292600" y="3100000"/>
            <a:ext cx="36068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Approve remediation of the ServiceNow and Jira connectors this month.</a:t>
            </a:r>
            <a:endParaRPr lang="en-US"/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C9403992-C8DA-E263-8E9A-0A285183AD4C}"/>
              </a:ext>
            </a:extLst>
          </p:cNvPr>
          <p:cNvSpPr/>
          <p:nvPr/>
        </p:nvSpPr>
        <p:spPr>
          <a:xfrm>
            <a:off x="8128000" y="3100000"/>
            <a:ext cx="36068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Confirm whether the user-generated content contest is still in scope.</a:t>
            </a:r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0302E4BE-56A8-9E24-1727-9DD1F1F2E87B}"/>
              </a:ext>
            </a:extLst>
          </p:cNvPr>
          <p:cNvSpPr/>
          <p:nvPr/>
        </p:nvSpPr>
        <p:spPr>
          <a:xfrm>
            <a:off x="457200" y="44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All three sit with Daichi Maruyama; none can be closed inside the programme team alone.</a:t>
            </a:r>
            <a:endParaRPr lang="en-US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6F77259D-00C7-4144-D663-AA0173101656}"/>
              </a:ext>
            </a:extLst>
          </p:cNvPr>
          <p:cNvSpPr/>
          <p:nvPr/>
        </p:nvSpPr>
        <p:spPr>
          <a:xfrm>
            <a:off x="457200" y="545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Source: open commitments and requests in your Outlook digests and Teams chats, Apr–Sep 2026.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43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Rectangle 39">
            <a:extLst>
              <a:ext uri="{FF2B5EF4-FFF2-40B4-BE49-F238E27FC236}">
                <a16:creationId xmlns:a16="http://schemas.microsoft.com/office/drawing/2014/main" id="{729CA4C0-CC74-7A53-E733-9D06C00ADAB8}"/>
              </a:ext>
            </a:extLst>
          </p:cNvPr>
          <p:cNvSpPr/>
          <p:nvPr/>
        </p:nvSpPr>
        <p:spPr>
          <a:xfrm>
            <a:off x="457200" y="457200"/>
            <a:ext cx="11277600" cy="86868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Next quarter: clear the backlog first, then move one agent from document to measured pilot</a:t>
            </a:r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6EFE2E05-01F0-5E7B-7BB2-89B1C1558698}"/>
              </a:ext>
            </a:extLst>
          </p:cNvPr>
          <p:cNvSpPr/>
          <p:nvPr/>
        </p:nvSpPr>
        <p:spPr>
          <a:xfrm>
            <a:off x="457200" y="2600000"/>
            <a:ext cx="11277600" cy="45720"/>
          </a:xfrm>
          <a:prstGeom prst="rect">
            <a:avLst/>
          </a:prstGeom>
          <a:solidFill>
            <a:srgbClr val="D9822B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D5FC57AC-310C-D358-05C6-02C2A103B490}"/>
              </a:ext>
            </a:extLst>
          </p:cNvPr>
          <p:cNvSpPr/>
          <p:nvPr/>
        </p:nvSpPr>
        <p:spPr>
          <a:xfrm>
            <a:off x="1538312" y="2422860"/>
            <a:ext cx="400000" cy="400000"/>
          </a:xfrm>
          <a:prstGeom prst="ellips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1</a:t>
            </a:r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989AE5D2-4276-1270-7A43-FEF11B2E5159}"/>
              </a:ext>
            </a:extLst>
          </p:cNvPr>
          <p:cNvSpPr/>
          <p:nvPr/>
        </p:nvSpPr>
        <p:spPr>
          <a:xfrm>
            <a:off x="4443437" y="2422860"/>
            <a:ext cx="400000" cy="400000"/>
          </a:xfrm>
          <a:prstGeom prst="ellips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2</a:t>
            </a:r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C5E1576E-7C9B-4120-822F-FD7FD7F71F48}"/>
              </a:ext>
            </a:extLst>
          </p:cNvPr>
          <p:cNvSpPr/>
          <p:nvPr/>
        </p:nvSpPr>
        <p:spPr>
          <a:xfrm>
            <a:off x="7348562" y="2422860"/>
            <a:ext cx="400000" cy="400000"/>
          </a:xfrm>
          <a:prstGeom prst="ellips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3</a:t>
            </a:r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7B0F70DD-0B3A-C757-6DBF-B63912A70F68}"/>
              </a:ext>
            </a:extLst>
          </p:cNvPr>
          <p:cNvSpPr/>
          <p:nvPr/>
        </p:nvSpPr>
        <p:spPr>
          <a:xfrm>
            <a:off x="10253687" y="2422860"/>
            <a:ext cx="400000" cy="400000"/>
          </a:xfrm>
          <a:prstGeom prst="ellipse">
            <a:avLst/>
          </a:prstGeom>
          <a:solidFill>
            <a:srgbClr val="1E3A6E"/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FFFFFF"/>
                </a:solidFill>
                <a:effectLst/>
                <a:latin typeface="Trebuchet MS" panose="020B0603020202020204" pitchFamily="34" charset="0"/>
              </a:rPr>
              <a:t>4</a:t>
            </a:r>
            <a:endParaRPr lang="en-US"/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28B82B9C-3E03-652B-DB20-7B3DCE9873F8}"/>
              </a:ext>
            </a:extLst>
          </p:cNvPr>
          <p:cNvSpPr/>
          <p:nvPr/>
        </p:nvSpPr>
        <p:spPr>
          <a:xfrm>
            <a:off x="457200" y="1700000"/>
            <a:ext cx="2562225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CLOSE OUT</a:t>
            </a:r>
            <a:endParaRPr lang="en-US"/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E668E11-D851-EC4F-9C87-B162EF748168}"/>
              </a:ext>
            </a:extLst>
          </p:cNvPr>
          <p:cNvSpPr/>
          <p:nvPr/>
        </p:nvSpPr>
        <p:spPr>
          <a:xfrm>
            <a:off x="3362325" y="1700000"/>
            <a:ext cx="2562225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CONNECTORS</a:t>
            </a:r>
            <a:endParaRPr lang="en-US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18345205-00B1-3B5B-3102-5DEEDC434B45}"/>
              </a:ext>
            </a:extLst>
          </p:cNvPr>
          <p:cNvSpPr/>
          <p:nvPr/>
        </p:nvSpPr>
        <p:spPr>
          <a:xfrm>
            <a:off x="6267450" y="1700000"/>
            <a:ext cx="2562225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GOVERNANCE</a:t>
            </a:r>
            <a:endParaRPr lang="en-US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98EB1C34-80C5-B59E-7FAE-4DF594794F42}"/>
              </a:ext>
            </a:extLst>
          </p:cNvPr>
          <p:cNvSpPr/>
          <p:nvPr/>
        </p:nvSpPr>
        <p:spPr>
          <a:xfrm>
            <a:off x="9172575" y="1700000"/>
            <a:ext cx="2562225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E3A6E"/>
                </a:solidFill>
                <a:effectLst/>
                <a:latin typeface="Trebuchet MS" panose="020B0603020202020204" pitchFamily="34" charset="0"/>
              </a:rPr>
              <a:t>ADOPTION</a:t>
            </a:r>
            <a:endParaRPr lang="en-US"/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5BF3274D-D4DF-B0E4-CD23-4950EBC7DC28}"/>
              </a:ext>
            </a:extLst>
          </p:cNvPr>
          <p:cNvSpPr/>
          <p:nvPr/>
        </p:nvSpPr>
        <p:spPr>
          <a:xfrm>
            <a:off x="457200" y="3200000"/>
            <a:ext cx="2562225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Clear the five overdue commitments and reply to Adil Eli.</a:t>
            </a:r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6CB30D35-17A0-4E97-0B05-49EA29C35C00}"/>
              </a:ext>
            </a:extLst>
          </p:cNvPr>
          <p:cNvSpPr/>
          <p:nvPr/>
        </p:nvSpPr>
        <p:spPr>
          <a:xfrm>
            <a:off x="3362325" y="3200000"/>
            <a:ext cx="2562225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Restore ServiceNow and Jira flows; fix the failed approval flow.</a:t>
            </a:r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8584BDB8-68DE-4BC4-0321-97EB6575A391}"/>
              </a:ext>
            </a:extLst>
          </p:cNvPr>
          <p:cNvSpPr/>
          <p:nvPr/>
        </p:nvSpPr>
        <p:spPr>
          <a:xfrm>
            <a:off x="6267450" y="3200000"/>
            <a:ext cx="2562225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Land ZAG-5 criteria and the S2P governance framework.</a:t>
            </a:r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F222F7C7-D402-8F6C-B3E4-223D85596EEE}"/>
              </a:ext>
            </a:extLst>
          </p:cNvPr>
          <p:cNvSpPr/>
          <p:nvPr/>
        </p:nvSpPr>
        <p:spPr>
          <a:xfrm>
            <a:off x="9172575" y="3200000"/>
            <a:ext cx="2562225" cy="1112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Move one agent from document stage to a measured pilot.</a:t>
            </a:r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16F00B94-E49B-8D94-6A20-EFC698AE1FD9}"/>
              </a:ext>
            </a:extLst>
          </p:cNvPr>
          <p:cNvSpPr/>
          <p:nvPr/>
        </p:nvSpPr>
        <p:spPr>
          <a:xfrm>
            <a:off x="457200" y="4700000"/>
            <a:ext cx="11277600" cy="68580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800" b="1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Sequence matters: the backlog and connector fixes gate any credible adoption claim next quarter.</a:t>
            </a:r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5E84518B-AA8B-3D40-3133-AB7E472B9FB8}"/>
              </a:ext>
            </a:extLst>
          </p:cNvPr>
          <p:cNvSpPr/>
          <p:nvPr/>
        </p:nvSpPr>
        <p:spPr>
          <a:xfrm>
            <a:off x="457200" y="5600000"/>
            <a:ext cx="11277600" cy="350520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solidFill>
              <a:srgbClr val="FFFFFF">
                <a:alpha val="0"/>
              </a:srgbClr>
            </a:solidFill>
          </a:ln>
          <a:effectLst>
            <a:outerShdw algn="ctr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>
                <a:solidFill>
                  <a:srgbClr val="1E3A6E"/>
                </a:solidFill>
                <a:effectLst/>
                <a:latin typeface="Calibri" panose="020F0502020204030204" pitchFamily="34" charset="0"/>
              </a:rPr>
              <a:t>Source: your roadmap and governance documents in SharePoint, plus open items in Outlook and Teams.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01986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TaxCatchAll xmlns="9ece1660-89e4-4efe-8613-f619625afc8d" xsi:nil="true"/>
    <_ip_UnifiedCompliancePolicyProperties xmlns="http://schemas.microsoft.com/sharepoint/v3" xsi:nil="true"/>
    <lcf76f155ced4ddcb4097134ff3c332f xmlns="debf2d1a-3119-443f-9311-2f3fb0fd7de8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2410C10365B41458A488A2E06A7CDDA" ma:contentTypeVersion="16" ma:contentTypeDescription="Create a new document." ma:contentTypeScope="" ma:versionID="8fc8c9c986ff763fb0d30ebcc45645fb">
  <xsd:schema xmlns:xsd="http://www.w3.org/2001/XMLSchema" xmlns:xs="http://www.w3.org/2001/XMLSchema" xmlns:p="http://schemas.microsoft.com/office/2006/metadata/properties" xmlns:ns1="http://schemas.microsoft.com/sharepoint/v3" xmlns:ns2="debf2d1a-3119-443f-9311-2f3fb0fd7de8" xmlns:ns3="9ece1660-89e4-4efe-8613-f619625afc8d" targetNamespace="http://schemas.microsoft.com/office/2006/metadata/properties" ma:root="true" ma:fieldsID="8a6a739d9051ad82eb6b3b4cb1429ef8" ns1:_="" ns2:_="" ns3:_="">
    <xsd:import namespace="http://schemas.microsoft.com/sharepoint/v3"/>
    <xsd:import namespace="debf2d1a-3119-443f-9311-2f3fb0fd7de8"/>
    <xsd:import namespace="9ece1660-89e4-4efe-8613-f619625afc8d"/>
    <xsd:element name="properties">
      <xsd:complexType>
        <xsd:sequence>
          <xsd:element name="documentManagement">
            <xsd:complexType>
              <xsd:all>
                <xsd:element ref="ns2:MediaServiceBillingMetadata" minOccurs="0"/>
                <xsd:element ref="ns2:MediaServiceMetadata" minOccurs="0"/>
                <xsd:element ref="ns2:MediaServiceFastMetadata" minOccurs="0"/>
                <xsd:element ref="ns2:MediaServiceSearchProperties" minOccurs="0"/>
                <xsd:element ref="ns1:_ip_UnifiedCompliancePolicyProperties" minOccurs="0"/>
                <xsd:element ref="ns1:_ip_UnifiedCompliancePolicyUIAction" minOccurs="0"/>
                <xsd:element ref="ns2:HasDigitalSignature" minOccurs="0"/>
                <xsd:element ref="ns2:DigitalSignatureProvide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2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3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bf2d1a-3119-443f-9311-2f3fb0fd7de8" elementFormDefault="qualified">
    <xsd:import namespace="http://schemas.microsoft.com/office/2006/documentManagement/types"/>
    <xsd:import namespace="http://schemas.microsoft.com/office/infopath/2007/PartnerControls"/>
    <xsd:element name="MediaServiceBillingMetadata" ma:index="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Metadata" ma:index="9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0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HasDigitalSignature" ma:index="14" nillable="true" ma:displayName="Signed electronically" ma:internalName="HasDigitalSignature" ma:readOnly="true">
      <xsd:simpleType>
        <xsd:restriction base="dms:Boolean"/>
      </xsd:simpleType>
    </xsd:element>
    <xsd:element name="DigitalSignatureProvider" ma:index="15" nillable="true" ma:displayName="Signature provider" ma:internalName="DigitalSignatureProvider" ma:readOnly="true">
      <xsd:simpleType>
        <xsd:restriction base="dms:Text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20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2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ece1660-89e4-4efe-8613-f619625afc8d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ff42c6ae-3fbc-4b15-b29b-26f803fb8319}" ma:internalName="TaxCatchAll" ma:showField="CatchAllData" ma:web="9ece1660-89e4-4efe-8613-f619625afc8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8F82A58E-36F5-4EBF-9D73-07E6BF40FD3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FCDD80E-4BD1-4098-B207-373A05C1377E}">
  <ds:schemaRefs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9ece1660-89e4-4efe-8613-f619625afc8d"/>
    <ds:schemaRef ds:uri="debf2d1a-3119-443f-9311-2f3fb0fd7de8"/>
  </ds:schemaRefs>
</ds:datastoreItem>
</file>

<file path=customXml/itemProps3.xml><?xml version="1.0" encoding="utf-8"?>
<ds:datastoreItem xmlns:ds="http://schemas.openxmlformats.org/officeDocument/2006/customXml" ds:itemID="{5BD80876-E8F4-48AC-95BB-C61400E0F0D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debf2d1a-3119-443f-9311-2f3fb0fd7de8"/>
    <ds:schemaRef ds:uri="9ece1660-89e4-4efe-8613-f619625afc8d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87867195-f2b8-4ac2-b0b6-6bb73cb33afc}" enabled="1" method="Privileged" siteId="{72f988bf-86f1-41af-91ab-2d7cd011db47}" removed="0"/>
  <clbl:label id="{defa4170-0d19-0005-0004-bc88714345d2}" enabled="1" method="Standard" siteId="{3b9917a3-e84c-4503-9de4-49e31e5f2dc2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576</Words>
  <Application>Microsoft Office PowerPoint</Application>
  <PresentationFormat>Widescreen</PresentationFormat>
  <Paragraphs>69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Trebuchet MS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Bojan Buhac</cp:lastModifiedBy>
  <cp:revision>14</cp:revision>
  <dcterms:created xsi:type="dcterms:W3CDTF">2026-09-07T08:01:27Z</dcterms:created>
  <dcterms:modified xsi:type="dcterms:W3CDTF">2026-09-07T08:32:26Z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0x01010042410C10365B41458A488A2E06A7CDDA</vt:lpwstr>
  </property>
  <property fmtid="{D5CDD505-2E9C-101B-9397-08002B2CF9AE}" pid="3" name="MediaServiceImageTags">
    <vt:lpwstr/>
  </property>
</Properties>
</file>