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7" r:id="rId6"/>
    <p:sldId id="659" r:id="rId7"/>
    <p:sldId id="862" r:id="rId8"/>
    <p:sldId id="1066" r:id="rId9"/>
    <p:sldId id="127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06BEA6-6215-4FCA-B59A-FEB1AED983A3}" v="6" dt="2026-09-07T08:14:56.6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0" d="100"/>
          <a:sy n="90" d="100"/>
        </p:scale>
        <p:origin x="370" y="67"/>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4E06BEA6-6215-4FCA-B59A-FEB1AED983A3}"/>
    <pc:docChg chg="mod addSld modSld modMainMaster setSldSz">
      <pc:chgData name="" userId="" providerId="" clId="Web-{4E06BEA6-6215-4FCA-B59A-FEB1AED983A3}" dt="2026-09-07T08:18:28.462" v="15" actId="34807"/>
      <pc:docMkLst>
        <pc:docMk/>
      </pc:docMkLst>
      <pc:sldChg chg="addSp delSp modSp mod setBg modNotesTx">
        <pc:chgData name="" userId="" providerId="" clId="Web-{4E06BEA6-6215-4FCA-B59A-FEB1AED983A3}" dt="2026-09-07T08:08:25.614" v="5" actId="34807"/>
        <pc:sldMkLst>
          <pc:docMk/>
          <pc:sldMk cId="0" sldId="256"/>
        </pc:sldMkLst>
        <pc:spChg chg="add del mod">
          <ac:chgData name="" userId="" providerId="" clId="Web-{4E06BEA6-6215-4FCA-B59A-FEB1AED983A3}" dt="2026-09-07T08:07:53.270" v="4" actId="34807"/>
          <ac:spMkLst>
            <pc:docMk/>
            <pc:sldMk cId="0" sldId="256"/>
            <ac:spMk id="3" creationId="{2497BB3E-F522-7115-2FB7-EEF961409BFF}"/>
          </ac:spMkLst>
        </pc:spChg>
        <pc:spChg chg="add mod">
          <ac:chgData name="" userId="" providerId="" clId="Web-{4E06BEA6-6215-4FCA-B59A-FEB1AED983A3}" dt="2026-09-07T08:08:25.614" v="5" actId="34807"/>
          <ac:spMkLst>
            <pc:docMk/>
            <pc:sldMk cId="0" sldId="256"/>
            <ac:spMk id="7" creationId="{6903826D-6144-4C6C-6984-7E511F4EE791}"/>
          </ac:spMkLst>
        </pc:spChg>
        <pc:spChg chg="add mod">
          <ac:chgData name="" userId="" providerId="" clId="Web-{4E06BEA6-6215-4FCA-B59A-FEB1AED983A3}" dt="2026-09-07T08:08:25.614" v="5" actId="34807"/>
          <ac:spMkLst>
            <pc:docMk/>
            <pc:sldMk cId="0" sldId="256"/>
            <ac:spMk id="8" creationId="{8809E5BE-B0C3-E85B-E376-ED7F79BAC79B}"/>
          </ac:spMkLst>
        </pc:spChg>
        <pc:spChg chg="add mod">
          <ac:chgData name="" userId="" providerId="" clId="Web-{4E06BEA6-6215-4FCA-B59A-FEB1AED983A3}" dt="2026-09-07T08:08:25.614" v="5" actId="34807"/>
          <ac:spMkLst>
            <pc:docMk/>
            <pc:sldMk cId="0" sldId="256"/>
            <ac:spMk id="10" creationId="{C027D74F-F707-D25D-6B81-11E5592DB127}"/>
          </ac:spMkLst>
        </pc:spChg>
        <pc:spChg chg="add mod">
          <ac:chgData name="" userId="" providerId="" clId="Web-{4E06BEA6-6215-4FCA-B59A-FEB1AED983A3}" dt="2026-09-07T08:08:25.614" v="5" actId="34807"/>
          <ac:spMkLst>
            <pc:docMk/>
            <pc:sldMk cId="0" sldId="256"/>
            <ac:spMk id="11" creationId="{880803A8-6E02-E471-6992-04E1837098B7}"/>
          </ac:spMkLst>
        </pc:spChg>
        <pc:spChg chg="add mod">
          <ac:chgData name="" userId="" providerId="" clId="Web-{4E06BEA6-6215-4FCA-B59A-FEB1AED983A3}" dt="2026-09-07T08:08:25.614" v="5" actId="34807"/>
          <ac:spMkLst>
            <pc:docMk/>
            <pc:sldMk cId="0" sldId="256"/>
            <ac:spMk id="13" creationId="{5A86D277-2985-FB2B-1A95-A187DCB3CF96}"/>
          </ac:spMkLst>
        </pc:spChg>
        <pc:spChg chg="add mod">
          <ac:chgData name="" userId="" providerId="" clId="Web-{4E06BEA6-6215-4FCA-B59A-FEB1AED983A3}" dt="2026-09-07T08:08:25.614" v="5" actId="34807"/>
          <ac:spMkLst>
            <pc:docMk/>
            <pc:sldMk cId="0" sldId="256"/>
            <ac:spMk id="14" creationId="{9B633105-703F-5875-AB97-0258B3FD8983}"/>
          </ac:spMkLst>
        </pc:spChg>
        <pc:spChg chg="add mod">
          <ac:chgData name="" userId="" providerId="" clId="Web-{4E06BEA6-6215-4FCA-B59A-FEB1AED983A3}" dt="2026-09-07T08:08:25.614" v="5" actId="34807"/>
          <ac:spMkLst>
            <pc:docMk/>
            <pc:sldMk cId="0" sldId="256"/>
            <ac:spMk id="16" creationId="{B5064C07-7178-D0C1-8094-F9602F3E7BEB}"/>
          </ac:spMkLst>
        </pc:spChg>
        <pc:spChg chg="add mod">
          <ac:chgData name="" userId="" providerId="" clId="Web-{4E06BEA6-6215-4FCA-B59A-FEB1AED983A3}" dt="2026-09-07T08:08:25.614" v="5" actId="34807"/>
          <ac:spMkLst>
            <pc:docMk/>
            <pc:sldMk cId="0" sldId="256"/>
            <ac:spMk id="17" creationId="{3476300E-1EDA-E93B-EB4B-D6ACCDBCE570}"/>
          </ac:spMkLst>
        </pc:spChg>
        <pc:spChg chg="add mod">
          <ac:chgData name="" userId="" providerId="" clId="Web-{4E06BEA6-6215-4FCA-B59A-FEB1AED983A3}" dt="2026-09-07T08:08:25.614" v="5" actId="34807"/>
          <ac:spMkLst>
            <pc:docMk/>
            <pc:sldMk cId="0" sldId="256"/>
            <ac:spMk id="19" creationId="{BCE75706-7A76-C14D-C457-86A1C3E15DAA}"/>
          </ac:spMkLst>
        </pc:spChg>
        <pc:spChg chg="add mod">
          <ac:chgData name="" userId="" providerId="" clId="Web-{4E06BEA6-6215-4FCA-B59A-FEB1AED983A3}" dt="2026-09-07T08:08:25.614" v="5" actId="34807"/>
          <ac:spMkLst>
            <pc:docMk/>
            <pc:sldMk cId="0" sldId="256"/>
            <ac:spMk id="20" creationId="{44F2D856-D636-BB10-CB61-A23D580F2659}"/>
          </ac:spMkLst>
        </pc:spChg>
        <pc:picChg chg="add">
          <ac:chgData name="" userId="" providerId="" clId="Web-{4E06BEA6-6215-4FCA-B59A-FEB1AED983A3}" dt="2026-09-07T08:07:53.270" v="4" actId="34807"/>
          <ac:picMkLst>
            <pc:docMk/>
            <pc:sldMk cId="0" sldId="256"/>
            <ac:picMk id="6" creationId="{58A80717-EA4E-4F24-40CD-D0C73495F025}"/>
          </ac:picMkLst>
        </pc:picChg>
      </pc:sldChg>
      <pc:sldChg chg="addSp delSp modSp add mod setBg modNotesTx">
        <pc:chgData name="" userId="" providerId="" clId="Web-{4E06BEA6-6215-4FCA-B59A-FEB1AED983A3}" dt="2026-09-07T08:18:28.462" v="15" actId="34807"/>
        <pc:sldMkLst>
          <pc:docMk/>
          <pc:sldMk cId="3839197550" sldId="457"/>
        </pc:sldMkLst>
        <pc:spChg chg="add mod">
          <ac:chgData name="" userId="" providerId="" clId="Web-{4E06BEA6-6215-4FCA-B59A-FEB1AED983A3}" dt="2026-09-07T08:09:19.742" v="6" actId="34807"/>
          <ac:spMkLst>
            <pc:docMk/>
            <pc:sldMk cId="3839197550" sldId="457"/>
            <ac:spMk id="21" creationId="{1F0087EA-1271-B34B-BA31-60AC6557367D}"/>
          </ac:spMkLst>
        </pc:spChg>
        <pc:spChg chg="add mod">
          <ac:chgData name="" userId="" providerId="" clId="Web-{4E06BEA6-6215-4FCA-B59A-FEB1AED983A3}" dt="2026-09-07T08:09:19.742" v="6" actId="34807"/>
          <ac:spMkLst>
            <pc:docMk/>
            <pc:sldMk cId="3839197550" sldId="457"/>
            <ac:spMk id="22" creationId="{C2A95A21-F7F8-6BD3-B434-B2E68DBD5447}"/>
          </ac:spMkLst>
        </pc:spChg>
        <pc:spChg chg="add del mod">
          <ac:chgData name="" userId="" providerId="" clId="Web-{4E06BEA6-6215-4FCA-B59A-FEB1AED983A3}" dt="2026-09-07T08:17:12.211" v="14" actId="34807"/>
          <ac:spMkLst>
            <pc:docMk/>
            <pc:sldMk cId="3839197550" sldId="457"/>
            <ac:spMk id="24" creationId="{25F82F29-3203-1A7D-5B0A-546734C01BAA}"/>
          </ac:spMkLst>
        </pc:spChg>
        <pc:spChg chg="add del mod">
          <ac:chgData name="" userId="" providerId="" clId="Web-{4E06BEA6-6215-4FCA-B59A-FEB1AED983A3}" dt="2026-09-07T08:18:28.462" v="15" actId="34807"/>
          <ac:spMkLst>
            <pc:docMk/>
            <pc:sldMk cId="3839197550" sldId="457"/>
            <ac:spMk id="94" creationId="{0360387E-3786-5D04-1DB0-4F69CD144A70}"/>
          </ac:spMkLst>
        </pc:spChg>
        <pc:spChg chg="add mod">
          <ac:chgData name="" userId="" providerId="" clId="Web-{4E06BEA6-6215-4FCA-B59A-FEB1AED983A3}" dt="2026-09-07T08:18:28.462" v="15" actId="34807"/>
          <ac:spMkLst>
            <pc:docMk/>
            <pc:sldMk cId="3839197550" sldId="457"/>
            <ac:spMk id="96" creationId="{9C0CF056-69F3-D63F-C097-A475BB20F12A}"/>
          </ac:spMkLst>
        </pc:spChg>
        <pc:spChg chg="add mod">
          <ac:chgData name="" userId="" providerId="" clId="Web-{4E06BEA6-6215-4FCA-B59A-FEB1AED983A3}" dt="2026-09-07T08:18:28.462" v="15" actId="34807"/>
          <ac:spMkLst>
            <pc:docMk/>
            <pc:sldMk cId="3839197550" sldId="457"/>
            <ac:spMk id="97" creationId="{C584AB4A-E830-F9C3-9B29-A1C59C1B8891}"/>
          </ac:spMkLst>
        </pc:spChg>
        <pc:spChg chg="add mod">
          <ac:chgData name="" userId="" providerId="" clId="Web-{4E06BEA6-6215-4FCA-B59A-FEB1AED983A3}" dt="2026-09-07T08:18:28.462" v="15" actId="34807"/>
          <ac:spMkLst>
            <pc:docMk/>
            <pc:sldMk cId="3839197550" sldId="457"/>
            <ac:spMk id="98" creationId="{D098C31B-54F4-F6F0-809A-A7162D8E5403}"/>
          </ac:spMkLst>
        </pc:spChg>
        <pc:spChg chg="add mod">
          <ac:chgData name="" userId="" providerId="" clId="Web-{4E06BEA6-6215-4FCA-B59A-FEB1AED983A3}" dt="2026-09-07T08:18:28.462" v="15" actId="34807"/>
          <ac:spMkLst>
            <pc:docMk/>
            <pc:sldMk cId="3839197550" sldId="457"/>
            <ac:spMk id="99" creationId="{BF593788-537F-2FA1-407B-59296425E5E1}"/>
          </ac:spMkLst>
        </pc:spChg>
        <pc:graphicFrameChg chg="add mod">
          <ac:chgData name="" userId="" providerId="" clId="Web-{4E06BEA6-6215-4FCA-B59A-FEB1AED983A3}" dt="2026-09-07T08:17:12.211" v="14" actId="34807"/>
          <ac:graphicFrameMkLst>
            <pc:docMk/>
            <pc:sldMk cId="3839197550" sldId="457"/>
            <ac:graphicFrameMk id="4" creationId="{7E52197F-4181-4016-8292-210FE3BEEC45}"/>
          </ac:graphicFrameMkLst>
        </pc:graphicFrameChg>
        <pc:graphicFrameChg chg="add del mod">
          <ac:chgData name="" userId="" providerId="" clId="Web-{4E06BEA6-6215-4FCA-B59A-FEB1AED983A3}" dt="2026-09-07T08:17:12.211" v="14" actId="34807"/>
          <ac:graphicFrameMkLst>
            <pc:docMk/>
            <pc:sldMk cId="3839197550" sldId="457"/>
            <ac:graphicFrameMk id="6" creationId="{18541F1D-427B-4E11-B90F-5B0B24B7E9DF}"/>
          </ac:graphicFrameMkLst>
        </pc:graphicFrameChg>
      </pc:sldChg>
      <pc:sldChg chg="addSp modSp add mod setBg modNotesTx">
        <pc:chgData name="" userId="" providerId="" clId="Web-{4E06BEA6-6215-4FCA-B59A-FEB1AED983A3}" dt="2026-09-07T08:14:56.021" v="12" actId="34807"/>
        <pc:sldMkLst>
          <pc:docMk/>
          <pc:sldMk cId="3227494994" sldId="659"/>
        </pc:sldMkLst>
        <pc:spChg chg="add mod">
          <ac:chgData name="" userId="" providerId="" clId="Web-{4E06BEA6-6215-4FCA-B59A-FEB1AED983A3}" dt="2026-09-07T08:10:04.026" v="8" actId="34807"/>
          <ac:spMkLst>
            <pc:docMk/>
            <pc:sldMk cId="3227494994" sldId="659"/>
            <ac:spMk id="25" creationId="{6832D181-5098-2E66-1ADF-FF9D7DD4429F}"/>
          </ac:spMkLst>
        </pc:spChg>
        <pc:spChg chg="add mod">
          <ac:chgData name="" userId="" providerId="" clId="Web-{4E06BEA6-6215-4FCA-B59A-FEB1AED983A3}" dt="2026-09-07T08:10:04.026" v="8" actId="34807"/>
          <ac:spMkLst>
            <pc:docMk/>
            <pc:sldMk cId="3227494994" sldId="659"/>
            <ac:spMk id="27" creationId="{C5671E5C-193A-F0BC-0229-26419C4F9C9C}"/>
          </ac:spMkLst>
        </pc:spChg>
        <pc:graphicFrameChg chg="add mod">
          <ac:chgData name="" userId="" providerId="" clId="Web-{4E06BEA6-6215-4FCA-B59A-FEB1AED983A3}" dt="2026-09-07T08:14:56.021" v="12" actId="34807"/>
          <ac:graphicFrameMkLst>
            <pc:docMk/>
            <pc:sldMk cId="3227494994" sldId="659"/>
            <ac:graphicFrameMk id="4" creationId="{AE9F4BA5-F750-0EEE-6430-EF5DFC6DFC79}"/>
          </ac:graphicFrameMkLst>
        </pc:graphicFrameChg>
      </pc:sldChg>
      <pc:sldChg chg="addSp modSp add mod setBg modNotesTx">
        <pc:chgData name="" userId="" providerId="" clId="Web-{4E06BEA6-6215-4FCA-B59A-FEB1AED983A3}" dt="2026-09-07T08:11:15.873" v="9" actId="34807"/>
        <pc:sldMkLst>
          <pc:docMk/>
          <pc:sldMk cId="968031943" sldId="862"/>
        </pc:sldMkLst>
        <pc:spChg chg="add mod">
          <ac:chgData name="" userId="" providerId="" clId="Web-{4E06BEA6-6215-4FCA-B59A-FEB1AED983A3}" dt="2026-09-07T08:11:15.873" v="9" actId="34807"/>
          <ac:spMkLst>
            <pc:docMk/>
            <pc:sldMk cId="968031943" sldId="862"/>
            <ac:spMk id="31" creationId="{BFE142C6-7C13-1353-FF84-8BA68E7C4E6C}"/>
          </ac:spMkLst>
        </pc:spChg>
        <pc:spChg chg="add mod">
          <ac:chgData name="" userId="" providerId="" clId="Web-{4E06BEA6-6215-4FCA-B59A-FEB1AED983A3}" dt="2026-09-07T08:11:15.873" v="9" actId="34807"/>
          <ac:spMkLst>
            <pc:docMk/>
            <pc:sldMk cId="968031943" sldId="862"/>
            <ac:spMk id="35" creationId="{7EEA6469-2D55-B1F6-1914-C1D985C91466}"/>
          </ac:spMkLst>
        </pc:spChg>
        <pc:spChg chg="add mod">
          <ac:chgData name="" userId="" providerId="" clId="Web-{4E06BEA6-6215-4FCA-B59A-FEB1AED983A3}" dt="2026-09-07T08:11:15.873" v="9" actId="34807"/>
          <ac:spMkLst>
            <pc:docMk/>
            <pc:sldMk cId="968031943" sldId="862"/>
            <ac:spMk id="38" creationId="{1544D7DE-561F-7E4D-48BA-41D20602E7D5}"/>
          </ac:spMkLst>
        </pc:spChg>
        <pc:spChg chg="add mod">
          <ac:chgData name="" userId="" providerId="" clId="Web-{4E06BEA6-6215-4FCA-B59A-FEB1AED983A3}" dt="2026-09-07T08:11:15.873" v="9" actId="34807"/>
          <ac:spMkLst>
            <pc:docMk/>
            <pc:sldMk cId="968031943" sldId="862"/>
            <ac:spMk id="39" creationId="{DDF5CC55-263D-4A75-C309-54C8CE88A92F}"/>
          </ac:spMkLst>
        </pc:spChg>
        <pc:spChg chg="add mod">
          <ac:chgData name="" userId="" providerId="" clId="Web-{4E06BEA6-6215-4FCA-B59A-FEB1AED983A3}" dt="2026-09-07T08:11:15.873" v="9" actId="34807"/>
          <ac:spMkLst>
            <pc:docMk/>
            <pc:sldMk cId="968031943" sldId="862"/>
            <ac:spMk id="40" creationId="{989BBE16-67D3-4093-2EDC-C01032F808C8}"/>
          </ac:spMkLst>
        </pc:spChg>
        <pc:spChg chg="add mod">
          <ac:chgData name="" userId="" providerId="" clId="Web-{4E06BEA6-6215-4FCA-B59A-FEB1AED983A3}" dt="2026-09-07T08:11:15.873" v="9" actId="34807"/>
          <ac:spMkLst>
            <pc:docMk/>
            <pc:sldMk cId="968031943" sldId="862"/>
            <ac:spMk id="42" creationId="{D67ECBE1-0C8D-3687-6E6A-62C6B1B0F75D}"/>
          </ac:spMkLst>
        </pc:spChg>
        <pc:spChg chg="add mod">
          <ac:chgData name="" userId="" providerId="" clId="Web-{4E06BEA6-6215-4FCA-B59A-FEB1AED983A3}" dt="2026-09-07T08:11:15.873" v="9" actId="34807"/>
          <ac:spMkLst>
            <pc:docMk/>
            <pc:sldMk cId="968031943" sldId="862"/>
            <ac:spMk id="48" creationId="{2F5633D7-E815-1491-6B3B-2C3F84BC3C8B}"/>
          </ac:spMkLst>
        </pc:spChg>
        <pc:spChg chg="add mod">
          <ac:chgData name="" userId="" providerId="" clId="Web-{4E06BEA6-6215-4FCA-B59A-FEB1AED983A3}" dt="2026-09-07T08:11:15.873" v="9" actId="34807"/>
          <ac:spMkLst>
            <pc:docMk/>
            <pc:sldMk cId="968031943" sldId="862"/>
            <ac:spMk id="49" creationId="{96BCE664-00CE-4AAC-5D49-9F5E2ACF183F}"/>
          </ac:spMkLst>
        </pc:spChg>
        <pc:spChg chg="add mod">
          <ac:chgData name="" userId="" providerId="" clId="Web-{4E06BEA6-6215-4FCA-B59A-FEB1AED983A3}" dt="2026-09-07T08:11:15.873" v="9" actId="34807"/>
          <ac:spMkLst>
            <pc:docMk/>
            <pc:sldMk cId="968031943" sldId="862"/>
            <ac:spMk id="51" creationId="{72B1B947-E5EA-D6DB-1F42-527DF5A4664C}"/>
          </ac:spMkLst>
        </pc:spChg>
        <pc:spChg chg="add mod">
          <ac:chgData name="" userId="" providerId="" clId="Web-{4E06BEA6-6215-4FCA-B59A-FEB1AED983A3}" dt="2026-09-07T08:11:15.873" v="9" actId="34807"/>
          <ac:spMkLst>
            <pc:docMk/>
            <pc:sldMk cId="968031943" sldId="862"/>
            <ac:spMk id="54" creationId="{D2949E00-B043-685F-F4F2-59CD3F287DCA}"/>
          </ac:spMkLst>
        </pc:spChg>
      </pc:sldChg>
      <pc:sldChg chg="addSp modSp add mod setBg modNotesTx">
        <pc:chgData name="" userId="" providerId="" clId="Web-{4E06BEA6-6215-4FCA-B59A-FEB1AED983A3}" dt="2026-09-07T08:12:34.689" v="10" actId="34807"/>
        <pc:sldMkLst>
          <pc:docMk/>
          <pc:sldMk cId="1501973598" sldId="1066"/>
        </pc:sldMkLst>
        <pc:spChg chg="add mod">
          <ac:chgData name="" userId="" providerId="" clId="Web-{4E06BEA6-6215-4FCA-B59A-FEB1AED983A3}" dt="2026-09-07T08:12:34.689" v="10" actId="34807"/>
          <ac:spMkLst>
            <pc:docMk/>
            <pc:sldMk cId="1501973598" sldId="1066"/>
            <ac:spMk id="55" creationId="{A3054A83-21EF-0838-90D5-FEB89618C6C0}"/>
          </ac:spMkLst>
        </pc:spChg>
        <pc:spChg chg="add mod">
          <ac:chgData name="" userId="" providerId="" clId="Web-{4E06BEA6-6215-4FCA-B59A-FEB1AED983A3}" dt="2026-09-07T08:12:34.689" v="10" actId="34807"/>
          <ac:spMkLst>
            <pc:docMk/>
            <pc:sldMk cId="1501973598" sldId="1066"/>
            <ac:spMk id="56" creationId="{EE6B969F-1911-A018-56F7-7A336BD89B58}"/>
          </ac:spMkLst>
        </pc:spChg>
        <pc:spChg chg="add mod">
          <ac:chgData name="" userId="" providerId="" clId="Web-{4E06BEA6-6215-4FCA-B59A-FEB1AED983A3}" dt="2026-09-07T08:12:34.689" v="10" actId="34807"/>
          <ac:spMkLst>
            <pc:docMk/>
            <pc:sldMk cId="1501973598" sldId="1066"/>
            <ac:spMk id="58" creationId="{892C620B-42F1-349A-9C7B-99716B1B96DA}"/>
          </ac:spMkLst>
        </pc:spChg>
        <pc:spChg chg="add mod">
          <ac:chgData name="" userId="" providerId="" clId="Web-{4E06BEA6-6215-4FCA-B59A-FEB1AED983A3}" dt="2026-09-07T08:12:34.689" v="10" actId="34807"/>
          <ac:spMkLst>
            <pc:docMk/>
            <pc:sldMk cId="1501973598" sldId="1066"/>
            <ac:spMk id="59" creationId="{275B6D56-A1D4-25B6-1A3B-CF90E6C4CCC1}"/>
          </ac:spMkLst>
        </pc:spChg>
        <pc:spChg chg="add mod">
          <ac:chgData name="" userId="" providerId="" clId="Web-{4E06BEA6-6215-4FCA-B59A-FEB1AED983A3}" dt="2026-09-07T08:12:34.689" v="10" actId="34807"/>
          <ac:spMkLst>
            <pc:docMk/>
            <pc:sldMk cId="1501973598" sldId="1066"/>
            <ac:spMk id="60" creationId="{5A000DD2-5261-0E68-1946-493CB1A5DB26}"/>
          </ac:spMkLst>
        </pc:spChg>
        <pc:spChg chg="add mod">
          <ac:chgData name="" userId="" providerId="" clId="Web-{4E06BEA6-6215-4FCA-B59A-FEB1AED983A3}" dt="2026-09-07T08:12:34.689" v="10" actId="34807"/>
          <ac:spMkLst>
            <pc:docMk/>
            <pc:sldMk cId="1501973598" sldId="1066"/>
            <ac:spMk id="63" creationId="{0193533B-9742-E3D7-D7CF-EC234D32C922}"/>
          </ac:spMkLst>
        </pc:spChg>
        <pc:spChg chg="add mod">
          <ac:chgData name="" userId="" providerId="" clId="Web-{4E06BEA6-6215-4FCA-B59A-FEB1AED983A3}" dt="2026-09-07T08:12:34.689" v="10" actId="34807"/>
          <ac:spMkLst>
            <pc:docMk/>
            <pc:sldMk cId="1501973598" sldId="1066"/>
            <ac:spMk id="64" creationId="{5A279651-A0B6-FBEF-ED78-64FD40A196A5}"/>
          </ac:spMkLst>
        </pc:spChg>
        <pc:spChg chg="add mod">
          <ac:chgData name="" userId="" providerId="" clId="Web-{4E06BEA6-6215-4FCA-B59A-FEB1AED983A3}" dt="2026-09-07T08:12:34.689" v="10" actId="34807"/>
          <ac:spMkLst>
            <pc:docMk/>
            <pc:sldMk cId="1501973598" sldId="1066"/>
            <ac:spMk id="65" creationId="{9642BDF2-B2BE-EFCF-E624-7C40CD84C1F5}"/>
          </ac:spMkLst>
        </pc:spChg>
        <pc:spChg chg="add mod">
          <ac:chgData name="" userId="" providerId="" clId="Web-{4E06BEA6-6215-4FCA-B59A-FEB1AED983A3}" dt="2026-09-07T08:12:34.689" v="10" actId="34807"/>
          <ac:spMkLst>
            <pc:docMk/>
            <pc:sldMk cId="1501973598" sldId="1066"/>
            <ac:spMk id="67" creationId="{FEFC1490-16B0-9321-EBF4-05BC4FDB9E4E}"/>
          </ac:spMkLst>
        </pc:spChg>
        <pc:spChg chg="add mod">
          <ac:chgData name="" userId="" providerId="" clId="Web-{4E06BEA6-6215-4FCA-B59A-FEB1AED983A3}" dt="2026-09-07T08:12:34.689" v="10" actId="34807"/>
          <ac:spMkLst>
            <pc:docMk/>
            <pc:sldMk cId="1501973598" sldId="1066"/>
            <ac:spMk id="68" creationId="{93CCDC65-EE66-918E-B6FF-67EBFC967941}"/>
          </ac:spMkLst>
        </pc:spChg>
      </pc:sldChg>
      <pc:sldChg chg="addSp modSp add mod setBg modNotesTx">
        <pc:chgData name="" userId="" providerId="" clId="Web-{4E06BEA6-6215-4FCA-B59A-FEB1AED983A3}" dt="2026-09-07T08:14:31.942" v="11" actId="34807"/>
        <pc:sldMkLst>
          <pc:docMk/>
          <pc:sldMk cId="539471185" sldId="1271"/>
        </pc:sldMkLst>
        <pc:spChg chg="add mod">
          <ac:chgData name="" userId="" providerId="" clId="Web-{4E06BEA6-6215-4FCA-B59A-FEB1AED983A3}" dt="2026-09-07T08:14:31.942" v="11" actId="34807"/>
          <ac:spMkLst>
            <pc:docMk/>
            <pc:sldMk cId="539471185" sldId="1271"/>
            <ac:spMk id="71" creationId="{B84725CA-4BAB-265E-8872-4F0C8C719133}"/>
          </ac:spMkLst>
        </pc:spChg>
        <pc:spChg chg="add mod">
          <ac:chgData name="" userId="" providerId="" clId="Web-{4E06BEA6-6215-4FCA-B59A-FEB1AED983A3}" dt="2026-09-07T08:14:31.942" v="11" actId="34807"/>
          <ac:spMkLst>
            <pc:docMk/>
            <pc:sldMk cId="539471185" sldId="1271"/>
            <ac:spMk id="77" creationId="{7206190D-A7BE-CE43-8E5E-18E95DF3D801}"/>
          </ac:spMkLst>
        </pc:spChg>
        <pc:spChg chg="add mod">
          <ac:chgData name="" userId="" providerId="" clId="Web-{4E06BEA6-6215-4FCA-B59A-FEB1AED983A3}" dt="2026-09-07T08:14:31.942" v="11" actId="34807"/>
          <ac:spMkLst>
            <pc:docMk/>
            <pc:sldMk cId="539471185" sldId="1271"/>
            <ac:spMk id="79" creationId="{ED39EBD8-709E-FFDB-7E16-647D1A7E1E02}"/>
          </ac:spMkLst>
        </pc:spChg>
        <pc:spChg chg="add mod">
          <ac:chgData name="" userId="" providerId="" clId="Web-{4E06BEA6-6215-4FCA-B59A-FEB1AED983A3}" dt="2026-09-07T08:14:31.942" v="11" actId="34807"/>
          <ac:spMkLst>
            <pc:docMk/>
            <pc:sldMk cId="539471185" sldId="1271"/>
            <ac:spMk id="80" creationId="{66467142-B1A1-1995-1F7C-559F2434D329}"/>
          </ac:spMkLst>
        </pc:spChg>
        <pc:spChg chg="add mod">
          <ac:chgData name="" userId="" providerId="" clId="Web-{4E06BEA6-6215-4FCA-B59A-FEB1AED983A3}" dt="2026-09-07T08:14:31.942" v="11" actId="34807"/>
          <ac:spMkLst>
            <pc:docMk/>
            <pc:sldMk cId="539471185" sldId="1271"/>
            <ac:spMk id="81" creationId="{89DFD6DA-5BAC-F6AA-5459-E9046D5EA391}"/>
          </ac:spMkLst>
        </pc:spChg>
        <pc:spChg chg="add mod">
          <ac:chgData name="" userId="" providerId="" clId="Web-{4E06BEA6-6215-4FCA-B59A-FEB1AED983A3}" dt="2026-09-07T08:14:31.942" v="11" actId="34807"/>
          <ac:spMkLst>
            <pc:docMk/>
            <pc:sldMk cId="539471185" sldId="1271"/>
            <ac:spMk id="83" creationId="{F0C11069-47EB-0FFA-C45F-FA9FC6F336E3}"/>
          </ac:spMkLst>
        </pc:spChg>
        <pc:spChg chg="add mod">
          <ac:chgData name="" userId="" providerId="" clId="Web-{4E06BEA6-6215-4FCA-B59A-FEB1AED983A3}" dt="2026-09-07T08:14:31.942" v="11" actId="34807"/>
          <ac:spMkLst>
            <pc:docMk/>
            <pc:sldMk cId="539471185" sldId="1271"/>
            <ac:spMk id="84" creationId="{4254E2AB-E437-7D73-0123-36B7C50962DD}"/>
          </ac:spMkLst>
        </pc:spChg>
        <pc:spChg chg="add mod">
          <ac:chgData name="" userId="" providerId="" clId="Web-{4E06BEA6-6215-4FCA-B59A-FEB1AED983A3}" dt="2026-09-07T08:14:31.942" v="11" actId="34807"/>
          <ac:spMkLst>
            <pc:docMk/>
            <pc:sldMk cId="539471185" sldId="1271"/>
            <ac:spMk id="85" creationId="{9FE38561-C5AA-30EF-3CA8-E769C4404500}"/>
          </ac:spMkLst>
        </pc:spChg>
        <pc:spChg chg="add mod">
          <ac:chgData name="" userId="" providerId="" clId="Web-{4E06BEA6-6215-4FCA-B59A-FEB1AED983A3}" dt="2026-09-07T08:14:31.942" v="11" actId="34807"/>
          <ac:spMkLst>
            <pc:docMk/>
            <pc:sldMk cId="539471185" sldId="1271"/>
            <ac:spMk id="89" creationId="{1431E556-F542-1D15-C6B5-3442DF43CFEF}"/>
          </ac:spMkLst>
        </pc:spChg>
        <pc:spChg chg="add mod">
          <ac:chgData name="" userId="" providerId="" clId="Web-{4E06BEA6-6215-4FCA-B59A-FEB1AED983A3}" dt="2026-09-07T08:14:31.942" v="11" actId="34807"/>
          <ac:spMkLst>
            <pc:docMk/>
            <pc:sldMk cId="539471185" sldId="1271"/>
            <ac:spMk id="90" creationId="{0B686CE2-032D-D6D4-384B-5B213169FA22}"/>
          </ac:spMkLst>
        </pc:spChg>
      </pc:sldChg>
      <pc:sldMasterChg chg="modSp modSldLayout">
        <pc:chgData name="" userId="" providerId="" clId="Web-{4E06BEA6-6215-4FCA-B59A-FEB1AED983A3}" dt="2026-09-07T08:04:21.894" v="0" actId="34807"/>
        <pc:sldMasterMkLst>
          <pc:docMk/>
          <pc:sldMasterMk cId="2209977519" sldId="2147483648"/>
        </pc:sldMasterMkLst>
        <pc:spChg chg="mod">
          <ac:chgData name="" userId="" providerId="" clId="Web-{4E06BEA6-6215-4FCA-B59A-FEB1AED983A3}" dt="2026-09-07T08:04:21.894" v="0" actId="34807"/>
          <ac:spMkLst>
            <pc:docMk/>
            <pc:sldMasterMk cId="2209977519" sldId="2147483648"/>
            <ac:spMk id="2" creationId="{00000000-0000-0000-0000-000000000000}"/>
          </ac:spMkLst>
        </pc:spChg>
        <pc:spChg chg="mod">
          <ac:chgData name="" userId="" providerId="" clId="Web-{4E06BEA6-6215-4FCA-B59A-FEB1AED983A3}" dt="2026-09-07T08:04:21.894" v="0" actId="34807"/>
          <ac:spMkLst>
            <pc:docMk/>
            <pc:sldMasterMk cId="2209977519" sldId="2147483648"/>
            <ac:spMk id="3" creationId="{00000000-0000-0000-0000-000000000000}"/>
          </ac:spMkLst>
        </pc:spChg>
        <pc:spChg chg="mod">
          <ac:chgData name="" userId="" providerId="" clId="Web-{4E06BEA6-6215-4FCA-B59A-FEB1AED983A3}" dt="2026-09-07T08:04:21.894" v="0" actId="34807"/>
          <ac:spMkLst>
            <pc:docMk/>
            <pc:sldMasterMk cId="2209977519" sldId="2147483648"/>
            <ac:spMk id="4" creationId="{00000000-0000-0000-0000-000000000000}"/>
          </ac:spMkLst>
        </pc:spChg>
        <pc:spChg chg="mod">
          <ac:chgData name="" userId="" providerId="" clId="Web-{4E06BEA6-6215-4FCA-B59A-FEB1AED983A3}" dt="2026-09-07T08:04:21.894" v="0" actId="34807"/>
          <ac:spMkLst>
            <pc:docMk/>
            <pc:sldMasterMk cId="2209977519" sldId="2147483648"/>
            <ac:spMk id="5" creationId="{00000000-0000-0000-0000-000000000000}"/>
          </ac:spMkLst>
        </pc:spChg>
        <pc:spChg chg="mod">
          <ac:chgData name="" userId="" providerId="" clId="Web-{4E06BEA6-6215-4FCA-B59A-FEB1AED983A3}" dt="2026-09-07T08:04:21.894" v="0" actId="34807"/>
          <ac:spMkLst>
            <pc:docMk/>
            <pc:sldMasterMk cId="2209977519" sldId="2147483648"/>
            <ac:spMk id="6" creationId="{00000000-0000-0000-0000-000000000000}"/>
          </ac:spMkLst>
        </pc:spChg>
        <pc:sldLayoutChg chg="modSp">
          <pc:chgData name="" userId="" providerId="" clId="Web-{4E06BEA6-6215-4FCA-B59A-FEB1AED983A3}" dt="2026-09-07T08:04:21.894" v="0" actId="34807"/>
          <pc:sldLayoutMkLst>
            <pc:docMk/>
            <pc:sldMasterMk cId="2209977519" sldId="2147483648"/>
            <pc:sldLayoutMk cId="3168075583" sldId="2147483649"/>
          </pc:sldLayoutMkLst>
          <pc:spChg chg="mod">
            <ac:chgData name="" userId="" providerId="" clId="Web-{4E06BEA6-6215-4FCA-B59A-FEB1AED983A3}" dt="2026-09-07T08:04:21.894" v="0" actId="34807"/>
            <ac:spMkLst>
              <pc:docMk/>
              <pc:sldMasterMk cId="2209977519" sldId="2147483648"/>
              <pc:sldLayoutMk cId="3168075583" sldId="2147483649"/>
              <ac:spMk id="2" creationId="{00000000-0000-0000-0000-000000000000}"/>
            </ac:spMkLst>
          </pc:spChg>
          <pc:spChg chg="mod">
            <ac:chgData name="" userId="" providerId="" clId="Web-{4E06BEA6-6215-4FCA-B59A-FEB1AED983A3}" dt="2026-09-07T08:04:21.894" v="0" actId="34807"/>
            <ac:spMkLst>
              <pc:docMk/>
              <pc:sldMasterMk cId="2209977519" sldId="2147483648"/>
              <pc:sldLayoutMk cId="3168075583" sldId="2147483649"/>
              <ac:spMk id="3" creationId="{00000000-0000-0000-0000-000000000000}"/>
            </ac:spMkLst>
          </pc:spChg>
        </pc:sldLayoutChg>
        <pc:sldLayoutChg chg="modSp">
          <pc:chgData name="" userId="" providerId="" clId="Web-{4E06BEA6-6215-4FCA-B59A-FEB1AED983A3}" dt="2026-09-07T08:04:21.894" v="0" actId="34807"/>
          <pc:sldLayoutMkLst>
            <pc:docMk/>
            <pc:sldMasterMk cId="2209977519" sldId="2147483648"/>
            <pc:sldLayoutMk cId="960648375" sldId="2147483651"/>
          </pc:sldLayoutMkLst>
          <pc:spChg chg="mod">
            <ac:chgData name="" userId="" providerId="" clId="Web-{4E06BEA6-6215-4FCA-B59A-FEB1AED983A3}" dt="2026-09-07T08:04:21.894" v="0" actId="34807"/>
            <ac:spMkLst>
              <pc:docMk/>
              <pc:sldMasterMk cId="2209977519" sldId="2147483648"/>
              <pc:sldLayoutMk cId="960648375" sldId="2147483651"/>
              <ac:spMk id="2" creationId="{00000000-0000-0000-0000-000000000000}"/>
            </ac:spMkLst>
          </pc:spChg>
          <pc:spChg chg="mod">
            <ac:chgData name="" userId="" providerId="" clId="Web-{4E06BEA6-6215-4FCA-B59A-FEB1AED983A3}" dt="2026-09-07T08:04:21.894" v="0" actId="34807"/>
            <ac:spMkLst>
              <pc:docMk/>
              <pc:sldMasterMk cId="2209977519" sldId="2147483648"/>
              <pc:sldLayoutMk cId="960648375" sldId="2147483651"/>
              <ac:spMk id="3" creationId="{00000000-0000-0000-0000-000000000000}"/>
            </ac:spMkLst>
          </pc:spChg>
        </pc:sldLayoutChg>
        <pc:sldLayoutChg chg="modSp">
          <pc:chgData name="" userId="" providerId="" clId="Web-{4E06BEA6-6215-4FCA-B59A-FEB1AED983A3}" dt="2026-09-07T08:04:21.894" v="0" actId="34807"/>
          <pc:sldLayoutMkLst>
            <pc:docMk/>
            <pc:sldMasterMk cId="2209977519" sldId="2147483648"/>
            <pc:sldLayoutMk cId="2782244947" sldId="2147483652"/>
          </pc:sldLayoutMkLst>
          <pc:spChg chg="mod">
            <ac:chgData name="" userId="" providerId="" clId="Web-{4E06BEA6-6215-4FCA-B59A-FEB1AED983A3}" dt="2026-09-07T08:04:21.894" v="0" actId="34807"/>
            <ac:spMkLst>
              <pc:docMk/>
              <pc:sldMasterMk cId="2209977519" sldId="2147483648"/>
              <pc:sldLayoutMk cId="2782244947" sldId="2147483652"/>
              <ac:spMk id="3" creationId="{00000000-0000-0000-0000-000000000000}"/>
            </ac:spMkLst>
          </pc:spChg>
          <pc:spChg chg="mod">
            <ac:chgData name="" userId="" providerId="" clId="Web-{4E06BEA6-6215-4FCA-B59A-FEB1AED983A3}" dt="2026-09-07T08:04:21.894" v="0" actId="34807"/>
            <ac:spMkLst>
              <pc:docMk/>
              <pc:sldMasterMk cId="2209977519" sldId="2147483648"/>
              <pc:sldLayoutMk cId="2782244947" sldId="2147483652"/>
              <ac:spMk id="4" creationId="{00000000-0000-0000-0000-000000000000}"/>
            </ac:spMkLst>
          </pc:spChg>
        </pc:sldLayoutChg>
        <pc:sldLayoutChg chg="modSp">
          <pc:chgData name="" userId="" providerId="" clId="Web-{4E06BEA6-6215-4FCA-B59A-FEB1AED983A3}" dt="2026-09-07T08:04:21.894" v="0" actId="34807"/>
          <pc:sldLayoutMkLst>
            <pc:docMk/>
            <pc:sldMasterMk cId="2209977519" sldId="2147483648"/>
            <pc:sldLayoutMk cId="990158736" sldId="2147483653"/>
          </pc:sldLayoutMkLst>
          <pc:spChg chg="mod">
            <ac:chgData name="" userId="" providerId="" clId="Web-{4E06BEA6-6215-4FCA-B59A-FEB1AED983A3}" dt="2026-09-07T08:04:21.894" v="0" actId="34807"/>
            <ac:spMkLst>
              <pc:docMk/>
              <pc:sldMasterMk cId="2209977519" sldId="2147483648"/>
              <pc:sldLayoutMk cId="990158736" sldId="2147483653"/>
              <ac:spMk id="3" creationId="{00000000-0000-0000-0000-000000000000}"/>
            </ac:spMkLst>
          </pc:spChg>
          <pc:spChg chg="mod">
            <ac:chgData name="" userId="" providerId="" clId="Web-{4E06BEA6-6215-4FCA-B59A-FEB1AED983A3}" dt="2026-09-07T08:04:21.894" v="0" actId="34807"/>
            <ac:spMkLst>
              <pc:docMk/>
              <pc:sldMasterMk cId="2209977519" sldId="2147483648"/>
              <pc:sldLayoutMk cId="990158736" sldId="2147483653"/>
              <ac:spMk id="4" creationId="{00000000-0000-0000-0000-000000000000}"/>
            </ac:spMkLst>
          </pc:spChg>
          <pc:spChg chg="mod">
            <ac:chgData name="" userId="" providerId="" clId="Web-{4E06BEA6-6215-4FCA-B59A-FEB1AED983A3}" dt="2026-09-07T08:04:21.894" v="0" actId="34807"/>
            <ac:spMkLst>
              <pc:docMk/>
              <pc:sldMasterMk cId="2209977519" sldId="2147483648"/>
              <pc:sldLayoutMk cId="990158736" sldId="2147483653"/>
              <ac:spMk id="5" creationId="{00000000-0000-0000-0000-000000000000}"/>
            </ac:spMkLst>
          </pc:spChg>
          <pc:spChg chg="mod">
            <ac:chgData name="" userId="" providerId="" clId="Web-{4E06BEA6-6215-4FCA-B59A-FEB1AED983A3}" dt="2026-09-07T08:04:21.894" v="0" actId="34807"/>
            <ac:spMkLst>
              <pc:docMk/>
              <pc:sldMasterMk cId="2209977519" sldId="2147483648"/>
              <pc:sldLayoutMk cId="990158736" sldId="2147483653"/>
              <ac:spMk id="6" creationId="{00000000-0000-0000-0000-000000000000}"/>
            </ac:spMkLst>
          </pc:spChg>
        </pc:sldLayoutChg>
        <pc:sldLayoutChg chg="modSp">
          <pc:chgData name="" userId="" providerId="" clId="Web-{4E06BEA6-6215-4FCA-B59A-FEB1AED983A3}" dt="2026-09-07T08:04:21.894" v="0" actId="34807"/>
          <pc:sldLayoutMkLst>
            <pc:docMk/>
            <pc:sldMasterMk cId="2209977519" sldId="2147483648"/>
            <pc:sldLayoutMk cId="1840726560" sldId="2147483656"/>
          </pc:sldLayoutMkLst>
          <pc:spChg chg="mod">
            <ac:chgData name="" userId="" providerId="" clId="Web-{4E06BEA6-6215-4FCA-B59A-FEB1AED983A3}" dt="2026-09-07T08:04:21.894" v="0" actId="34807"/>
            <ac:spMkLst>
              <pc:docMk/>
              <pc:sldMasterMk cId="2209977519" sldId="2147483648"/>
              <pc:sldLayoutMk cId="1840726560" sldId="2147483656"/>
              <ac:spMk id="2" creationId="{00000000-0000-0000-0000-000000000000}"/>
            </ac:spMkLst>
          </pc:spChg>
          <pc:spChg chg="mod">
            <ac:chgData name="" userId="" providerId="" clId="Web-{4E06BEA6-6215-4FCA-B59A-FEB1AED983A3}" dt="2026-09-07T08:04:21.894" v="0" actId="34807"/>
            <ac:spMkLst>
              <pc:docMk/>
              <pc:sldMasterMk cId="2209977519" sldId="2147483648"/>
              <pc:sldLayoutMk cId="1840726560" sldId="2147483656"/>
              <ac:spMk id="3" creationId="{00000000-0000-0000-0000-000000000000}"/>
            </ac:spMkLst>
          </pc:spChg>
          <pc:spChg chg="mod">
            <ac:chgData name="" userId="" providerId="" clId="Web-{4E06BEA6-6215-4FCA-B59A-FEB1AED983A3}" dt="2026-09-07T08:04:21.894" v="0" actId="34807"/>
            <ac:spMkLst>
              <pc:docMk/>
              <pc:sldMasterMk cId="2209977519" sldId="2147483648"/>
              <pc:sldLayoutMk cId="1840726560" sldId="2147483656"/>
              <ac:spMk id="4" creationId="{00000000-0000-0000-0000-000000000000}"/>
            </ac:spMkLst>
          </pc:spChg>
        </pc:sldLayoutChg>
        <pc:sldLayoutChg chg="modSp">
          <pc:chgData name="" userId="" providerId="" clId="Web-{4E06BEA6-6215-4FCA-B59A-FEB1AED983A3}" dt="2026-09-07T08:04:21.894" v="0" actId="34807"/>
          <pc:sldLayoutMkLst>
            <pc:docMk/>
            <pc:sldMasterMk cId="2209977519" sldId="2147483648"/>
            <pc:sldLayoutMk cId="3889236939" sldId="2147483657"/>
          </pc:sldLayoutMkLst>
          <pc:spChg chg="mod">
            <ac:chgData name="" userId="" providerId="" clId="Web-{4E06BEA6-6215-4FCA-B59A-FEB1AED983A3}" dt="2026-09-07T08:04:21.894" v="0" actId="34807"/>
            <ac:spMkLst>
              <pc:docMk/>
              <pc:sldMasterMk cId="2209977519" sldId="2147483648"/>
              <pc:sldLayoutMk cId="3889236939" sldId="2147483657"/>
              <ac:spMk id="2" creationId="{00000000-0000-0000-0000-000000000000}"/>
            </ac:spMkLst>
          </pc:spChg>
          <pc:spChg chg="mod">
            <ac:chgData name="" userId="" providerId="" clId="Web-{4E06BEA6-6215-4FCA-B59A-FEB1AED983A3}" dt="2026-09-07T08:04:21.894" v="0" actId="34807"/>
            <ac:spMkLst>
              <pc:docMk/>
              <pc:sldMasterMk cId="2209977519" sldId="2147483648"/>
              <pc:sldLayoutMk cId="3889236939" sldId="2147483657"/>
              <ac:spMk id="3" creationId="{00000000-0000-0000-0000-000000000000}"/>
            </ac:spMkLst>
          </pc:spChg>
          <pc:spChg chg="mod">
            <ac:chgData name="" userId="" providerId="" clId="Web-{4E06BEA6-6215-4FCA-B59A-FEB1AED983A3}" dt="2026-09-07T08:04:21.894" v="0" actId="34807"/>
            <ac:spMkLst>
              <pc:docMk/>
              <pc:sldMasterMk cId="2209977519" sldId="2147483648"/>
              <pc:sldLayoutMk cId="3889236939" sldId="2147483657"/>
              <ac:spMk id="4" creationId="{00000000-0000-0000-0000-000000000000}"/>
            </ac:spMkLst>
          </pc:spChg>
        </pc:sldLayoutChg>
        <pc:sldLayoutChg chg="modSp">
          <pc:chgData name="" userId="" providerId="" clId="Web-{4E06BEA6-6215-4FCA-B59A-FEB1AED983A3}" dt="2026-09-07T08:04:21.894" v="0" actId="34807"/>
          <pc:sldLayoutMkLst>
            <pc:docMk/>
            <pc:sldMasterMk cId="2209977519" sldId="2147483648"/>
            <pc:sldLayoutMk cId="3612223792" sldId="2147483659"/>
          </pc:sldLayoutMkLst>
          <pc:spChg chg="mod">
            <ac:chgData name="" userId="" providerId="" clId="Web-{4E06BEA6-6215-4FCA-B59A-FEB1AED983A3}" dt="2026-09-07T08:04:21.894" v="0" actId="34807"/>
            <ac:spMkLst>
              <pc:docMk/>
              <pc:sldMasterMk cId="2209977519" sldId="2147483648"/>
              <pc:sldLayoutMk cId="3612223792" sldId="2147483659"/>
              <ac:spMk id="2" creationId="{00000000-0000-0000-0000-000000000000}"/>
            </ac:spMkLst>
          </pc:spChg>
          <pc:spChg chg="mod">
            <ac:chgData name="" userId="" providerId="" clId="Web-{4E06BEA6-6215-4FCA-B59A-FEB1AED983A3}" dt="2026-09-07T08:04:21.894" v="0" actId="34807"/>
            <ac:spMkLst>
              <pc:docMk/>
              <pc:sldMasterMk cId="2209977519" sldId="2147483648"/>
              <pc:sldLayoutMk cId="3612223792" sldId="2147483659"/>
              <ac:spMk id="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Share (%)</c:v>
                </c:pt>
              </c:strCache>
            </c:strRef>
          </c:tx>
          <c:spPr>
            <a:solidFill>
              <a:schemeClr val="accent1"/>
            </a:solidFill>
            <a:ln>
              <a:noFill/>
            </a:ln>
            <a:effectLst/>
          </c:spPr>
          <c:invertIfNegative val="0"/>
          <c:cat>
            <c:strRef>
              <c:f>Sheet1!$A$2:$A$2</c:f>
              <c:strCache>
                <c:ptCount val="4"/>
                <c:pt idx="0">
                  <c:v>Apps embedding agents, 2025</c:v>
                </c:pt>
                <c:pt idx="1">
                  <c:v>Apps embedding agents, 2026F</c:v>
                </c:pt>
                <c:pt idx="2">
                  <c:v>Enterprises with agents live</c:v>
                </c:pt>
                <c:pt idx="3">
                  <c:v>ERP projects over budget</c:v>
                </c:pt>
              </c:strCache>
            </c:strRef>
          </c:cat>
          <c:val>
            <c:numRef>
              <c:f>Sheet1!$B$2:$B$2</c:f>
              <c:numCache>
                <c:formatCode>General</c:formatCode>
                <c:ptCount val="4"/>
                <c:pt idx="0">
                  <c:v>5</c:v>
                </c:pt>
                <c:pt idx="1">
                  <c:v>40</c:v>
                </c:pt>
                <c:pt idx="2">
                  <c:v>31</c:v>
                </c:pt>
                <c:pt idx="3">
                  <c:v>55</c:v>
                </c:pt>
              </c:numCache>
            </c:numRef>
          </c:val>
          <c:extLst>
            <c:ext xmlns:c16="http://schemas.microsoft.com/office/drawing/2014/chart" uri="{C3380CC4-5D6E-409C-BE32-E72D297353CC}">
              <c16:uniqueId val="{00000000-76E6-449F-983B-A34C72A7746E}"/>
            </c:ext>
          </c:extLst>
        </c:ser>
        <c:dLbls>
          <c:showLegendKey val="0"/>
          <c:showVal val="0"/>
          <c:showCatName val="0"/>
          <c:showSerName val="0"/>
          <c:showPercent val="0"/>
          <c:showBubbleSize val="0"/>
        </c:dLbls>
        <c:gapWidth val="182"/>
        <c:axId val="684506192"/>
        <c:axId val="684503312"/>
      </c:barChart>
      <c:catAx>
        <c:axId val="6845061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503312"/>
        <c:crosses val="autoZero"/>
        <c:auto val="1"/>
        <c:lblAlgn val="ctr"/>
        <c:lblOffset val="100"/>
        <c:noMultiLvlLbl val="0"/>
      </c:catAx>
      <c:valAx>
        <c:axId val="6845033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50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1B93B-0697-4F68-9F8F-D52FF8843D27}" type="datetimeFigureOut">
              <a:t>07-Sep-26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89DE9D-BC20-4822-AFD2-FDAC703D0821}" type="slidenum">
              <a:t>‹#›</a:t>
            </a:fld>
            <a:endParaRPr lang="en-US"/>
          </a:p>
        </p:txBody>
      </p:sp>
    </p:spTree>
    <p:extLst>
      <p:ext uri="{BB962C8B-B14F-4D97-AF65-F5344CB8AC3E}">
        <p14:creationId xmlns:p14="http://schemas.microsoft.com/office/powerpoint/2010/main" val="1712599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Quarter under review is the last completed quarter, 1 April to 30 June 2026. Evidence was reconstructed from the Outlook calendar (nine events, all in April), Outlook mail, Teams chats and SharePoint/OneDrive documents, with open status verified against the Daily Task Digests of 4 and 6 September 2026. The 137 days is the age of Adil Eli's 22 April request for an S2P agent status update, still unanswered on 6 September. The 140,000 euro figure is the gap between the 250,000 euro ERP budget cap and ERPMax's 390,000 euro bid.</a:t>
            </a:r>
          </a:p>
        </p:txBody>
      </p:sp>
      <p:sp>
        <p:nvSpPr>
          <p:cNvPr id="4" name="Slide Number Placeholder 3"/>
          <p:cNvSpPr>
            <a:spLocks noGrp="1"/>
          </p:cNvSpPr>
          <p:nvPr>
            <p:ph type="sldNum" sz="quarter" idx="5"/>
          </p:nvPr>
        </p:nvSpPr>
        <p:spPr/>
        <p:txBody>
          <a:bodyPr/>
          <a:lstStyle/>
          <a:p>
            <a:fld id="{BB89DE9D-BC20-4822-AFD2-FDAC703D0821}" type="slidenum">
              <a:t>1</a:t>
            </a:fld>
            <a:endParaRPr lang="en-US"/>
          </a:p>
        </p:txBody>
      </p:sp>
    </p:spTree>
    <p:extLst>
      <p:ext uri="{BB962C8B-B14F-4D97-AF65-F5344CB8AC3E}">
        <p14:creationId xmlns:p14="http://schemas.microsoft.com/office/powerpoint/2010/main" val="987317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Delivered items are evidenced by artefacts and calendar entries. The six April sessions are Vibe coding hours (23 Apr), Workforce Agent discussion and Office hours (24 Apr), Training - Zava Security (27, 28 and 29 Apr), Zava S2P Custom Agent, Agent 365 Walkthrough and Security Review Office Hour (27 Apr). The five roadmap documents sit in the Sales Agent and Zava S2P Agent Planner workspaces: draft initial roadmap, define milestones and deliverables, establish metrics and KPI linkage, identify opportunities across business units, and draft roadmap for AI/agentic integration. The three strategy documents are Strategic Guidance for Contoso's S2P Procurement Agent, Strategic Guidance for Contoso's ESS agent, and the Source-to-Pay Procurement Process Documentation Guide. Overdue ages are counted to 6 September 2026.</a:t>
            </a:r>
          </a:p>
        </p:txBody>
      </p:sp>
      <p:sp>
        <p:nvSpPr>
          <p:cNvPr id="4" name="Slide Number Placeholder 3"/>
          <p:cNvSpPr>
            <a:spLocks noGrp="1"/>
          </p:cNvSpPr>
          <p:nvPr>
            <p:ph type="sldNum" sz="quarter" idx="5"/>
          </p:nvPr>
        </p:nvSpPr>
        <p:spPr/>
        <p:txBody>
          <a:bodyPr/>
          <a:lstStyle/>
          <a:p>
            <a:fld id="{BB89DE9D-BC20-4822-AFD2-FDAC703D0821}" type="slidenum">
              <a:t>2</a:t>
            </a:fld>
            <a:endParaRPr lang="en-US"/>
          </a:p>
        </p:txBody>
      </p:sp>
    </p:spTree>
    <p:extLst>
      <p:ext uri="{BB962C8B-B14F-4D97-AF65-F5344CB8AC3E}">
        <p14:creationId xmlns:p14="http://schemas.microsoft.com/office/powerpoint/2010/main" val="1592358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Market context for the quarter, gathered by web search on 7 September 2026. Gartner's forecast is that 40 percent of enterprise applications will embed task-specific AI agents by the end of 2026, up from under 5 percent in 2025. Only 31 percent of enterprises report agents actually running in production, which is the gap this deck's delivery scorecard also shows internally. Panorama Consulting's 2026 ERP Report covers 170 organisations with projects completed or underway between January 2025 and January 2026; 55 percent of projects go over budget and 68 percent run longer than planned, with a mid-size implementation averaging 17.4 months against plan. That benchmark is the argument for treating the ERPMax 56 percent overrun as predictable rather than exceptional.</a:t>
            </a:r>
          </a:p>
        </p:txBody>
      </p:sp>
      <p:sp>
        <p:nvSpPr>
          <p:cNvPr id="4" name="Slide Number Placeholder 3"/>
          <p:cNvSpPr>
            <a:spLocks noGrp="1"/>
          </p:cNvSpPr>
          <p:nvPr>
            <p:ph type="sldNum" sz="quarter" idx="5"/>
          </p:nvPr>
        </p:nvSpPr>
        <p:spPr/>
        <p:txBody>
          <a:bodyPr/>
          <a:lstStyle/>
          <a:p>
            <a:fld id="{BB89DE9D-BC20-4822-AFD2-FDAC703D0821}" type="slidenum">
              <a:t>3</a:t>
            </a:fld>
            <a:endParaRPr lang="en-US"/>
          </a:p>
        </p:txBody>
      </p:sp>
    </p:spTree>
    <p:extLst>
      <p:ext uri="{BB962C8B-B14F-4D97-AF65-F5344CB8AC3E}">
        <p14:creationId xmlns:p14="http://schemas.microsoft.com/office/powerpoint/2010/main" val="2895922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ERP decision: the February analysis scored ERPMax 92 out of 100 but priced it at 390,000 euro against a 250,000 euro not-to-exceed budget, a 56 percent overrun; no approval is recorded since. Responsiveness: three separate Adil Eli items are overdue - the S2P agent status question of 22 April, the file due end of day 19 June, and the update-and-confirm due 25 June. Connectors: ServiceNow connector flagged 21 August as a compliance risk and the Jira connector flagged 12 August as a data-integrity risk. Migration: the Azure OpenAI Assistants to Foundry Agent Service transition had a 26 August deadline that has passed. Governance: the Compliance Readiness Brief rates the missing AI system inventory and the absent Article 50 transparency standard as High severity, with DLP and PII redaction documented but unevidenced. Concentration: the 6 September digest records zero items waiting on other people, so all eleven open items need action from Corey first.</a:t>
            </a:r>
          </a:p>
        </p:txBody>
      </p:sp>
      <p:sp>
        <p:nvSpPr>
          <p:cNvPr id="4" name="Slide Number Placeholder 3"/>
          <p:cNvSpPr>
            <a:spLocks noGrp="1"/>
          </p:cNvSpPr>
          <p:nvPr>
            <p:ph type="sldNum" sz="quarter" idx="5"/>
          </p:nvPr>
        </p:nvSpPr>
        <p:spPr/>
        <p:txBody>
          <a:bodyPr/>
          <a:lstStyle/>
          <a:p>
            <a:fld id="{BB89DE9D-BC20-4822-AFD2-FDAC703D0821}" type="slidenum">
              <a:t>4</a:t>
            </a:fld>
            <a:endParaRPr lang="en-US"/>
          </a:p>
        </p:txBody>
      </p:sp>
    </p:spTree>
    <p:extLst>
      <p:ext uri="{BB962C8B-B14F-4D97-AF65-F5344CB8AC3E}">
        <p14:creationId xmlns:p14="http://schemas.microsoft.com/office/powerpoint/2010/main" val="2757850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February offer analysis names the approvers explicitly: Corey Gray as Procurement Lead, plus Finance Director, Legal Counsel, CISO and Executive Sponsor. It scored ERPMax 92 out of 100 across technical capability weighted 40 percent, commercial terms 25 percent, risk and vendor stability 20 percent and CSR and compliance 15 percent, and recommended disqualifying CloudFirst ERP for failing mandatory real-time processing requirements. IntegraPro was rated conditional, acceptable only if supplier portal delivery is contractually guaranteed with penalties. Option A, scope reduction, was the analysis's recommendation. The RACI ask comes from the Compliance Readiness Brief, which found every governance control assigned to a role title with no individual named and no start date on the twelve-week timeline. The fourth ask comes from the 4 September digest, which flags the ERP procurement actions as possibly owned by the broader procurement team rather than Corey personally and recommends confirming with the team lead.</a:t>
            </a:r>
          </a:p>
        </p:txBody>
      </p:sp>
      <p:sp>
        <p:nvSpPr>
          <p:cNvPr id="4" name="Slide Number Placeholder 3"/>
          <p:cNvSpPr>
            <a:spLocks noGrp="1"/>
          </p:cNvSpPr>
          <p:nvPr>
            <p:ph type="sldNum" sz="quarter" idx="5"/>
          </p:nvPr>
        </p:nvSpPr>
        <p:spPr/>
        <p:txBody>
          <a:bodyPr/>
          <a:lstStyle/>
          <a:p>
            <a:fld id="{BB89DE9D-BC20-4822-AFD2-FDAC703D0821}" type="slidenum">
              <a:t>5</a:t>
            </a:fld>
            <a:endParaRPr lang="en-US"/>
          </a:p>
        </p:txBody>
      </p:sp>
    </p:spTree>
    <p:extLst>
      <p:ext uri="{BB962C8B-B14F-4D97-AF65-F5344CB8AC3E}">
        <p14:creationId xmlns:p14="http://schemas.microsoft.com/office/powerpoint/2010/main" val="3050610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Week targets and owners are taken from the prioritised remediation table in the Compliance Readiness Brief of 7 September 2026, which sets four weeks for the AI system register and for DLP deployment and attestation, six weeks for PII redaction evidence and the Article 50 transparency standard, eight weeks for EU Data Boundary attestation and the high-risk decision threshold, ten weeks for mapping the NIST AI Risk Management Framework onto the internal control set, and twelve weeks for standing up a recurring minuted governance review. Every owner in that plan is a role title rather than a named individual, which is decision 03 on the previous slide. The competitor research item is the open self-commitment first made on 13 January 2026 in the Sales and Marketing Market Research channel, still unfulfilled 236 days later.</a:t>
            </a:r>
          </a:p>
        </p:txBody>
      </p:sp>
      <p:sp>
        <p:nvSpPr>
          <p:cNvPr id="4" name="Slide Number Placeholder 3"/>
          <p:cNvSpPr>
            <a:spLocks noGrp="1"/>
          </p:cNvSpPr>
          <p:nvPr>
            <p:ph type="sldNum" sz="quarter" idx="5"/>
          </p:nvPr>
        </p:nvSpPr>
        <p:spPr/>
        <p:txBody>
          <a:bodyPr/>
          <a:lstStyle/>
          <a:p>
            <a:fld id="{BB89DE9D-BC20-4822-AFD2-FDAC703D0821}" type="slidenum">
              <a:t>6</a:t>
            </a:fld>
            <a:endParaRPr lang="en-US"/>
          </a:p>
        </p:txBody>
      </p:sp>
    </p:spTree>
    <p:extLst>
      <p:ext uri="{BB962C8B-B14F-4D97-AF65-F5344CB8AC3E}">
        <p14:creationId xmlns:p14="http://schemas.microsoft.com/office/powerpoint/2010/main" val="3967126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07-Sep-26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07-Sep-26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07-Sep-26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07-Sep-26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07-Sep-26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07-Sep-26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2A4A"/>
        </a:solidFill>
        <a:effectLst/>
      </p:bgPr>
    </p:bg>
    <p:spTree>
      <p:nvGrpSpPr>
        <p:cNvPr id="1" name=""/>
        <p:cNvGrpSpPr/>
        <p:nvPr/>
      </p:nvGrpSpPr>
      <p:grpSpPr>
        <a:xfrm>
          <a:off x="0" y="0"/>
          <a:ext cx="0" cy="0"/>
          <a:chOff x="0" y="0"/>
          <a:chExt cx="0" cy="0"/>
        </a:xfrm>
      </p:grpSpPr>
      <p:pic>
        <p:nvPicPr>
          <p:cNvPr id="6" name="Picture 5" descr="Abstract navy network illustration representing the quarter's connected workstreams with one amber node marking an unresolved decision.">
            <a:extLst>
              <a:ext uri="{FF2B5EF4-FFF2-40B4-BE49-F238E27FC236}">
                <a16:creationId xmlns:a16="http://schemas.microsoft.com/office/drawing/2014/main" id="{58A80717-EA4E-4F24-40CD-D0C73495F025}"/>
              </a:ext>
            </a:extLst>
          </p:cNvPr>
          <p:cNvPicPr>
            <a:picLocks noChangeAspect="1"/>
          </p:cNvPicPr>
          <p:nvPr/>
        </p:nvPicPr>
        <p:blipFill>
          <a:blip r:embed="rId3"/>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6903826D-6144-4C6C-6984-7E511F4EE791}"/>
              </a:ext>
            </a:extLst>
          </p:cNvPr>
          <p:cNvSpPr/>
          <p:nvPr/>
        </p:nvSpPr>
        <p:spPr>
          <a:xfrm>
            <a:off x="0" y="0"/>
            <a:ext cx="12192000" cy="6858000"/>
          </a:xfrm>
          <a:prstGeom prst="rect">
            <a:avLst/>
          </a:prstGeom>
          <a:solidFill>
            <a:srgbClr val="1E2A4A">
              <a:alpha val="5500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809E5BE-B0C3-E85B-E376-ED7F79BAC79B}"/>
              </a:ext>
            </a:extLst>
          </p:cNvPr>
          <p:cNvSpPr/>
          <p:nvPr/>
        </p:nvSpPr>
        <p:spPr>
          <a:xfrm>
            <a:off x="457200" y="1100000"/>
            <a:ext cx="1127760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QUARTERLY BUSINESS REVIEW · Q2 CY2026 · 1 APRIL – 30 JUNE</a:t>
            </a:r>
            <a:endParaRPr lang="en-US"/>
          </a:p>
        </p:txBody>
      </p:sp>
      <p:sp>
        <p:nvSpPr>
          <p:cNvPr id="9" name="Rectangle 8">
            <a:extLst>
              <a:ext uri="{FF2B5EF4-FFF2-40B4-BE49-F238E27FC236}">
                <a16:creationId xmlns:a16="http://schemas.microsoft.com/office/drawing/2014/main" id="{E1C70F18-8907-7A7C-BFF9-C864DD228986}"/>
              </a:ext>
            </a:extLst>
          </p:cNvPr>
          <p:cNvSpPr/>
          <p:nvPr/>
        </p:nvSpPr>
        <p:spPr>
          <a:xfrm>
            <a:off x="5696000" y="1618160"/>
            <a:ext cx="800000" cy="45720"/>
          </a:xfrm>
          <a:prstGeom prst="rect">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027D74F-F707-D25D-6B81-11E5592DB127}"/>
              </a:ext>
            </a:extLst>
          </p:cNvPr>
          <p:cNvSpPr/>
          <p:nvPr/>
        </p:nvSpPr>
        <p:spPr>
          <a:xfrm>
            <a:off x="457200" y="1900000"/>
            <a:ext cx="11277600" cy="13563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a:solidFill>
                  <a:srgbClr val="FFFFFF"/>
                </a:solidFill>
                <a:effectLst/>
                <a:latin typeface="Trebuchet MS" panose="020B0603020202020204" pitchFamily="34" charset="0"/>
              </a:rPr>
              <a:t>Design work shipped; the decisions behind it did not</a:t>
            </a:r>
            <a:endParaRPr lang="en-US"/>
          </a:p>
        </p:txBody>
      </p:sp>
      <p:sp>
        <p:nvSpPr>
          <p:cNvPr id="11" name="Rectangle 10">
            <a:extLst>
              <a:ext uri="{FF2B5EF4-FFF2-40B4-BE49-F238E27FC236}">
                <a16:creationId xmlns:a16="http://schemas.microsoft.com/office/drawing/2014/main" id="{880803A8-6E02-E471-6992-04E1837098B7}"/>
              </a:ext>
            </a:extLst>
          </p:cNvPr>
          <p:cNvSpPr/>
          <p:nvPr/>
        </p:nvSpPr>
        <p:spPr>
          <a:xfrm>
            <a:off x="1981200" y="3530680"/>
            <a:ext cx="8229600" cy="7467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a:solidFill>
                  <a:srgbClr val="FFFFFF"/>
                </a:solidFill>
                <a:effectLst/>
                <a:latin typeface="Calibri" panose="020F0502020204030204" pitchFamily="34" charset="0"/>
              </a:rPr>
              <a:t>Reconstructed from calendar, Outlook, Teams and SharePoint; status verified 7 September 2026</a:t>
            </a:r>
            <a:endParaRPr lang="en-US"/>
          </a:p>
        </p:txBody>
      </p:sp>
      <p:sp>
        <p:nvSpPr>
          <p:cNvPr id="12" name="Rectangle 11">
            <a:extLst>
              <a:ext uri="{FF2B5EF4-FFF2-40B4-BE49-F238E27FC236}">
                <a16:creationId xmlns:a16="http://schemas.microsoft.com/office/drawing/2014/main" id="{FEF8BCCE-095A-C7E3-848D-9AA2D3D62975}"/>
              </a:ext>
            </a:extLst>
          </p:cNvPr>
          <p:cNvSpPr/>
          <p:nvPr/>
        </p:nvSpPr>
        <p:spPr>
          <a:xfrm>
            <a:off x="457200" y="4551760"/>
            <a:ext cx="264795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FFFFFF"/>
                </a:solidFill>
                <a:effectLst/>
                <a:latin typeface="Trebuchet MS" panose="020B0603020202020204" pitchFamily="34" charset="0"/>
              </a:rPr>
              <a:t>9</a:t>
            </a:r>
            <a:endParaRPr lang="en-US"/>
          </a:p>
        </p:txBody>
      </p:sp>
      <p:sp>
        <p:nvSpPr>
          <p:cNvPr id="13" name="Rectangle 12">
            <a:extLst>
              <a:ext uri="{FF2B5EF4-FFF2-40B4-BE49-F238E27FC236}">
                <a16:creationId xmlns:a16="http://schemas.microsoft.com/office/drawing/2014/main" id="{5A86D277-2985-FB2B-1A95-A187DCB3CF96}"/>
              </a:ext>
            </a:extLst>
          </p:cNvPr>
          <p:cNvSpPr/>
          <p:nvPr/>
        </p:nvSpPr>
        <p:spPr>
          <a:xfrm>
            <a:off x="3333750" y="4551760"/>
            <a:ext cx="264795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FFFFFF"/>
                </a:solidFill>
                <a:effectLst/>
                <a:latin typeface="Trebuchet MS" panose="020B0603020202020204" pitchFamily="34" charset="0"/>
              </a:rPr>
              <a:t>11</a:t>
            </a:r>
            <a:endParaRPr lang="en-US"/>
          </a:p>
        </p:txBody>
      </p:sp>
      <p:sp>
        <p:nvSpPr>
          <p:cNvPr id="14" name="Rectangle 13">
            <a:extLst>
              <a:ext uri="{FF2B5EF4-FFF2-40B4-BE49-F238E27FC236}">
                <a16:creationId xmlns:a16="http://schemas.microsoft.com/office/drawing/2014/main" id="{9B633105-703F-5875-AB97-0258B3FD8983}"/>
              </a:ext>
            </a:extLst>
          </p:cNvPr>
          <p:cNvSpPr/>
          <p:nvPr/>
        </p:nvSpPr>
        <p:spPr>
          <a:xfrm>
            <a:off x="6210300" y="4551760"/>
            <a:ext cx="264795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FFFFFF"/>
                </a:solidFill>
                <a:effectLst/>
                <a:latin typeface="Trebuchet MS" panose="020B0603020202020204" pitchFamily="34" charset="0"/>
              </a:rPr>
              <a:t>137</a:t>
            </a:r>
            <a:endParaRPr lang="en-US"/>
          </a:p>
        </p:txBody>
      </p:sp>
      <p:sp>
        <p:nvSpPr>
          <p:cNvPr id="15" name="Rectangle 14">
            <a:extLst>
              <a:ext uri="{FF2B5EF4-FFF2-40B4-BE49-F238E27FC236}">
                <a16:creationId xmlns:a16="http://schemas.microsoft.com/office/drawing/2014/main" id="{243D98A2-B7D4-C1B2-3F81-0EDE6E313C18}"/>
              </a:ext>
            </a:extLst>
          </p:cNvPr>
          <p:cNvSpPr/>
          <p:nvPr/>
        </p:nvSpPr>
        <p:spPr>
          <a:xfrm>
            <a:off x="9086850" y="4551760"/>
            <a:ext cx="264795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b="1">
                <a:solidFill>
                  <a:srgbClr val="FFFFFF"/>
                </a:solidFill>
                <a:effectLst/>
                <a:latin typeface="Trebuchet MS" panose="020B0603020202020204" pitchFamily="34" charset="0"/>
              </a:rPr>
              <a:t>€140k</a:t>
            </a:r>
            <a:endParaRPr lang="en-US"/>
          </a:p>
        </p:txBody>
      </p:sp>
      <p:sp>
        <p:nvSpPr>
          <p:cNvPr id="16" name="Rectangle 15">
            <a:extLst>
              <a:ext uri="{FF2B5EF4-FFF2-40B4-BE49-F238E27FC236}">
                <a16:creationId xmlns:a16="http://schemas.microsoft.com/office/drawing/2014/main" id="{B5064C07-7178-D0C1-8094-F9602F3E7BEB}"/>
              </a:ext>
            </a:extLst>
          </p:cNvPr>
          <p:cNvSpPr/>
          <p:nvPr/>
        </p:nvSpPr>
        <p:spPr>
          <a:xfrm>
            <a:off x="457200" y="530000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Meetings organised, all in April</a:t>
            </a:r>
            <a:endParaRPr lang="en-US"/>
          </a:p>
        </p:txBody>
      </p:sp>
      <p:sp>
        <p:nvSpPr>
          <p:cNvPr id="17" name="Rectangle 16">
            <a:extLst>
              <a:ext uri="{FF2B5EF4-FFF2-40B4-BE49-F238E27FC236}">
                <a16:creationId xmlns:a16="http://schemas.microsoft.com/office/drawing/2014/main" id="{3476300E-1EDA-E93B-EB4B-D6ACCDBCE570}"/>
              </a:ext>
            </a:extLst>
          </p:cNvPr>
          <p:cNvSpPr/>
          <p:nvPr/>
        </p:nvSpPr>
        <p:spPr>
          <a:xfrm>
            <a:off x="3333750" y="530000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Open items, 5 high priority</a:t>
            </a:r>
            <a:endParaRPr lang="en-US"/>
          </a:p>
        </p:txBody>
      </p:sp>
      <p:sp>
        <p:nvSpPr>
          <p:cNvPr id="18" name="Rectangle 17">
            <a:extLst>
              <a:ext uri="{FF2B5EF4-FFF2-40B4-BE49-F238E27FC236}">
                <a16:creationId xmlns:a16="http://schemas.microsoft.com/office/drawing/2014/main" id="{1E07B59A-32CB-885F-B6E6-104B94F051DC}"/>
              </a:ext>
            </a:extLst>
          </p:cNvPr>
          <p:cNvSpPr/>
          <p:nvPr/>
        </p:nvSpPr>
        <p:spPr>
          <a:xfrm>
            <a:off x="6210300" y="530000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Days: oldest unanswered ask</a:t>
            </a:r>
            <a:endParaRPr lang="en-US"/>
          </a:p>
        </p:txBody>
      </p:sp>
      <p:sp>
        <p:nvSpPr>
          <p:cNvPr id="19" name="Rectangle 18">
            <a:extLst>
              <a:ext uri="{FF2B5EF4-FFF2-40B4-BE49-F238E27FC236}">
                <a16:creationId xmlns:a16="http://schemas.microsoft.com/office/drawing/2014/main" id="{BCE75706-7A76-C14D-C457-86A1C3E15DAA}"/>
              </a:ext>
            </a:extLst>
          </p:cNvPr>
          <p:cNvSpPr/>
          <p:nvPr/>
        </p:nvSpPr>
        <p:spPr>
          <a:xfrm>
            <a:off x="9086850" y="530000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ERP budget gap unresolved</a:t>
            </a:r>
            <a:endParaRPr lang="en-US"/>
          </a:p>
        </p:txBody>
      </p:sp>
      <p:sp>
        <p:nvSpPr>
          <p:cNvPr id="20" name="Rectangle 19">
            <a:extLst>
              <a:ext uri="{FF2B5EF4-FFF2-40B4-BE49-F238E27FC236}">
                <a16:creationId xmlns:a16="http://schemas.microsoft.com/office/drawing/2014/main" id="{44F2D856-D636-BB10-CB61-A23D580F2659}"/>
              </a:ext>
            </a:extLst>
          </p:cNvPr>
          <p:cNvSpPr/>
          <p:nvPr/>
        </p:nvSpPr>
        <p:spPr>
          <a:xfrm>
            <a:off x="457200" y="59800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Sources: Outlook, Teams, calendar and SharePoint. Status verified 6–7 September 2026.</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5FA"/>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F0087EA-1271-B34B-BA31-60AC6557367D}"/>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2F4B8C"/>
                </a:solidFill>
                <a:effectLst/>
                <a:latin typeface="Trebuchet MS" panose="020B0603020202020204" pitchFamily="34" charset="0"/>
              </a:rPr>
              <a:t>DELIVERY SCORECARD</a:t>
            </a:r>
            <a:endParaRPr lang="en-US"/>
          </a:p>
        </p:txBody>
      </p:sp>
      <p:sp>
        <p:nvSpPr>
          <p:cNvPr id="22" name="Rectangle 21">
            <a:extLst>
              <a:ext uri="{FF2B5EF4-FFF2-40B4-BE49-F238E27FC236}">
                <a16:creationId xmlns:a16="http://schemas.microsoft.com/office/drawing/2014/main" id="{C2A95A21-F7F8-6BD3-B434-B2E68DBD5447}"/>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2182B"/>
                </a:solidFill>
                <a:effectLst/>
                <a:latin typeface="Trebuchet MS" panose="020B0603020202020204" pitchFamily="34" charset="0"/>
              </a:rPr>
              <a:t>Enablement and strategy shipped; every open item is a reply or a decision I owe</a:t>
            </a:r>
            <a:endParaRPr lang="en-US"/>
          </a:p>
        </p:txBody>
      </p:sp>
      <p:graphicFrame>
        <p:nvGraphicFramePr>
          <p:cNvPr id="4" name="Table 3">
            <a:extLst>
              <a:ext uri="{FF2B5EF4-FFF2-40B4-BE49-F238E27FC236}">
                <a16:creationId xmlns:a16="http://schemas.microsoft.com/office/drawing/2014/main" id="{7E52197F-4181-4016-8292-210FE3BEEC45}"/>
              </a:ext>
            </a:extLst>
          </p:cNvPr>
          <p:cNvGraphicFramePr>
            <a:graphicFrameLocks noGrp="1"/>
          </p:cNvGraphicFramePr>
          <p:nvPr/>
        </p:nvGraphicFramePr>
        <p:xfrm>
          <a:off x="457200" y="2100000"/>
          <a:ext cx="8127999" cy="256032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110380796"/>
                    </a:ext>
                  </a:extLst>
                </a:gridCol>
                <a:gridCol w="2709333">
                  <a:extLst>
                    <a:ext uri="{9D8B030D-6E8A-4147-A177-3AD203B41FA5}">
                      <a16:colId xmlns:a16="http://schemas.microsoft.com/office/drawing/2014/main" val="3002350701"/>
                    </a:ext>
                  </a:extLst>
                </a:gridCol>
                <a:gridCol w="2709333">
                  <a:extLst>
                    <a:ext uri="{9D8B030D-6E8A-4147-A177-3AD203B41FA5}">
                      <a16:colId xmlns:a16="http://schemas.microsoft.com/office/drawing/2014/main" val="179034542"/>
                    </a:ext>
                  </a:extLst>
                </a:gridCol>
              </a:tblGrid>
              <a:tr h="0">
                <a:tc>
                  <a:txBody>
                    <a:bodyPr/>
                    <a:lstStyle/>
                    <a:p>
                      <a:pPr>
                        <a:buNone/>
                      </a:pPr>
                      <a:r>
                        <a:rPr lang="en-US" b="1">
                          <a:solidFill>
                            <a:srgbClr val="FFFFFF"/>
                          </a:solidFill>
                          <a:effectLst/>
                        </a:rPr>
                        <a:t>Workstream</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Status</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Evidence</a:t>
                      </a:r>
                    </a:p>
                  </a:txBody>
                  <a:tcPr anchor="ctr">
                    <a:lnL>
                      <a:noFill/>
                    </a:lnL>
                    <a:lnR>
                      <a:noFill/>
                    </a:lnR>
                    <a:lnT>
                      <a:noFill/>
                    </a:lnT>
                    <a:lnB>
                      <a:noFill/>
                    </a:lnB>
                    <a:solidFill>
                      <a:srgbClr val="1F3864"/>
                    </a:solidFill>
                  </a:tcPr>
                </a:tc>
                <a:extLst>
                  <a:ext uri="{0D108BD9-81ED-4DB2-BD59-A6C34878D82A}">
                    <a16:rowId xmlns:a16="http://schemas.microsoft.com/office/drawing/2014/main" val="3663325532"/>
                  </a:ext>
                </a:extLst>
              </a:tr>
              <a:tr h="0">
                <a:tc>
                  <a:txBody>
                    <a:bodyPr/>
                    <a:lstStyle/>
                    <a:p>
                      <a:pPr>
                        <a:buNone/>
                      </a:pPr>
                      <a:r>
                        <a:rPr lang="en-US"/>
                        <a:t>Agent enablement</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tc>
                  <a:txBody>
                    <a:bodyPr/>
                    <a:lstStyle/>
                    <a:p>
                      <a:pPr>
                        <a:buNone/>
                      </a:pPr>
                      <a:r>
                        <a:rPr lang="en-US"/>
                        <a:t>6 sessions in April</a:t>
                      </a:r>
                    </a:p>
                  </a:txBody>
                  <a:tcPr anchor="ctr">
                    <a:lnL>
                      <a:noFill/>
                    </a:lnL>
                    <a:lnR>
                      <a:noFill/>
                    </a:lnR>
                    <a:lnT>
                      <a:noFill/>
                    </a:lnT>
                    <a:lnB>
                      <a:noFill/>
                    </a:lnB>
                    <a:noFill/>
                  </a:tcPr>
                </a:tc>
                <a:extLst>
                  <a:ext uri="{0D108BD9-81ED-4DB2-BD59-A6C34878D82A}">
                    <a16:rowId xmlns:a16="http://schemas.microsoft.com/office/drawing/2014/main" val="1605643335"/>
                  </a:ext>
                </a:extLst>
              </a:tr>
              <a:tr h="0">
                <a:tc>
                  <a:txBody>
                    <a:bodyPr/>
                    <a:lstStyle/>
                    <a:p>
                      <a:pPr>
                        <a:buNone/>
                      </a:pPr>
                      <a:r>
                        <a:rPr lang="en-US"/>
                        <a:t>Roadmap artefacts</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tc>
                  <a:txBody>
                    <a:bodyPr/>
                    <a:lstStyle/>
                    <a:p>
                      <a:pPr>
                        <a:buNone/>
                      </a:pPr>
                      <a:r>
                        <a:rPr lang="en-US"/>
                        <a:t>5 documents authored</a:t>
                      </a:r>
                    </a:p>
                  </a:txBody>
                  <a:tcPr anchor="ctr">
                    <a:lnL>
                      <a:noFill/>
                    </a:lnL>
                    <a:lnR>
                      <a:noFill/>
                    </a:lnR>
                    <a:lnT>
                      <a:noFill/>
                    </a:lnT>
                    <a:lnB>
                      <a:noFill/>
                    </a:lnB>
                    <a:noFill/>
                  </a:tcPr>
                </a:tc>
                <a:extLst>
                  <a:ext uri="{0D108BD9-81ED-4DB2-BD59-A6C34878D82A}">
                    <a16:rowId xmlns:a16="http://schemas.microsoft.com/office/drawing/2014/main" val="3790715144"/>
                  </a:ext>
                </a:extLst>
              </a:tr>
              <a:tr h="0">
                <a:tc>
                  <a:txBody>
                    <a:bodyPr/>
                    <a:lstStyle/>
                    <a:p>
                      <a:pPr>
                        <a:buNone/>
                      </a:pPr>
                      <a:r>
                        <a:rPr lang="en-US"/>
                        <a:t>Agent strategy</a:t>
                      </a:r>
                    </a:p>
                  </a:txBody>
                  <a:tcPr anchor="ctr">
                    <a:lnL>
                      <a:noFill/>
                    </a:lnL>
                    <a:lnR>
                      <a:noFill/>
                    </a:lnR>
                    <a:lnT>
                      <a:noFill/>
                    </a:lnT>
                    <a:lnB>
                      <a:noFill/>
                    </a:lnB>
                    <a:noFill/>
                  </a:tcPr>
                </a:tc>
                <a:tc>
                  <a:txBody>
                    <a:bodyPr/>
                    <a:lstStyle/>
                    <a:p>
                      <a:pPr>
                        <a:buNone/>
                      </a:pPr>
                      <a:r>
                        <a:rPr lang="en-US"/>
                        <a:t>Delivered</a:t>
                      </a:r>
                    </a:p>
                  </a:txBody>
                  <a:tcPr anchor="ctr">
                    <a:lnL>
                      <a:noFill/>
                    </a:lnL>
                    <a:lnR>
                      <a:noFill/>
                    </a:lnR>
                    <a:lnT>
                      <a:noFill/>
                    </a:lnT>
                    <a:lnB>
                      <a:noFill/>
                    </a:lnB>
                    <a:noFill/>
                  </a:tcPr>
                </a:tc>
                <a:tc>
                  <a:txBody>
                    <a:bodyPr/>
                    <a:lstStyle/>
                    <a:p>
                      <a:pPr>
                        <a:buNone/>
                      </a:pPr>
                      <a:r>
                        <a:rPr lang="en-US"/>
                        <a:t>S2P and ESS guidance</a:t>
                      </a:r>
                    </a:p>
                  </a:txBody>
                  <a:tcPr anchor="ctr">
                    <a:lnL>
                      <a:noFill/>
                    </a:lnL>
                    <a:lnR>
                      <a:noFill/>
                    </a:lnR>
                    <a:lnT>
                      <a:noFill/>
                    </a:lnT>
                    <a:lnB>
                      <a:noFill/>
                    </a:lnB>
                    <a:noFill/>
                  </a:tcPr>
                </a:tc>
                <a:extLst>
                  <a:ext uri="{0D108BD9-81ED-4DB2-BD59-A6C34878D82A}">
                    <a16:rowId xmlns:a16="http://schemas.microsoft.com/office/drawing/2014/main" val="1715658242"/>
                  </a:ext>
                </a:extLst>
              </a:tr>
              <a:tr h="0">
                <a:tc>
                  <a:txBody>
                    <a:bodyPr/>
                    <a:lstStyle/>
                    <a:p>
                      <a:pPr>
                        <a:buNone/>
                      </a:pPr>
                      <a:r>
                        <a:rPr lang="en-US"/>
                        <a:t>Cloud ERP award</a:t>
                      </a:r>
                    </a:p>
                  </a:txBody>
                  <a:tcPr anchor="ctr">
                    <a:lnL>
                      <a:noFill/>
                    </a:lnL>
                    <a:lnR>
                      <a:noFill/>
                    </a:lnR>
                    <a:lnT>
                      <a:noFill/>
                    </a:lnT>
                    <a:lnB>
                      <a:noFill/>
                    </a:lnB>
                    <a:noFill/>
                  </a:tcPr>
                </a:tc>
                <a:tc>
                  <a:txBody>
                    <a:bodyPr/>
                    <a:lstStyle/>
                    <a:p>
                      <a:pPr>
                        <a:buNone/>
                      </a:pPr>
                      <a:r>
                        <a:rPr lang="en-US"/>
                        <a:t>Stalled</a:t>
                      </a:r>
                    </a:p>
                  </a:txBody>
                  <a:tcPr anchor="ctr">
                    <a:lnL>
                      <a:noFill/>
                    </a:lnL>
                    <a:lnR>
                      <a:noFill/>
                    </a:lnR>
                    <a:lnT>
                      <a:noFill/>
                    </a:lnT>
                    <a:lnB>
                      <a:noFill/>
                    </a:lnB>
                    <a:noFill/>
                  </a:tcPr>
                </a:tc>
                <a:tc>
                  <a:txBody>
                    <a:bodyPr/>
                    <a:lstStyle/>
                    <a:p>
                      <a:pPr>
                        <a:buNone/>
                      </a:pPr>
                      <a:r>
                        <a:rPr lang="en-US"/>
                        <a:t>Open since 26 Feb</a:t>
                      </a:r>
                    </a:p>
                  </a:txBody>
                  <a:tcPr anchor="ctr">
                    <a:lnL>
                      <a:noFill/>
                    </a:lnL>
                    <a:lnR>
                      <a:noFill/>
                    </a:lnR>
                    <a:lnT>
                      <a:noFill/>
                    </a:lnT>
                    <a:lnB>
                      <a:noFill/>
                    </a:lnB>
                    <a:noFill/>
                  </a:tcPr>
                </a:tc>
                <a:extLst>
                  <a:ext uri="{0D108BD9-81ED-4DB2-BD59-A6C34878D82A}">
                    <a16:rowId xmlns:a16="http://schemas.microsoft.com/office/drawing/2014/main" val="2552556619"/>
                  </a:ext>
                </a:extLst>
              </a:tr>
              <a:tr h="0">
                <a:tc>
                  <a:txBody>
                    <a:bodyPr/>
                    <a:lstStyle/>
                    <a:p>
                      <a:pPr>
                        <a:buNone/>
                      </a:pPr>
                      <a:r>
                        <a:rPr lang="en-US"/>
                        <a:t>Adil Eli requests</a:t>
                      </a:r>
                    </a:p>
                  </a:txBody>
                  <a:tcPr anchor="ctr">
                    <a:lnL>
                      <a:noFill/>
                    </a:lnL>
                    <a:lnR>
                      <a:noFill/>
                    </a:lnR>
                    <a:lnT>
                      <a:noFill/>
                    </a:lnT>
                    <a:lnB>
                      <a:noFill/>
                    </a:lnB>
                    <a:noFill/>
                  </a:tcPr>
                </a:tc>
                <a:tc>
                  <a:txBody>
                    <a:bodyPr/>
                    <a:lstStyle/>
                    <a:p>
                      <a:pPr>
                        <a:buNone/>
                      </a:pPr>
                      <a:r>
                        <a:rPr lang="en-US"/>
                        <a:t>3 overdue</a:t>
                      </a:r>
                    </a:p>
                  </a:txBody>
                  <a:tcPr anchor="ctr">
                    <a:lnL>
                      <a:noFill/>
                    </a:lnL>
                    <a:lnR>
                      <a:noFill/>
                    </a:lnR>
                    <a:lnT>
                      <a:noFill/>
                    </a:lnT>
                    <a:lnB>
                      <a:noFill/>
                    </a:lnB>
                    <a:noFill/>
                  </a:tcPr>
                </a:tc>
                <a:tc>
                  <a:txBody>
                    <a:bodyPr/>
                    <a:lstStyle/>
                    <a:p>
                      <a:pPr>
                        <a:buNone/>
                      </a:pPr>
                      <a:r>
                        <a:rPr lang="en-US"/>
                        <a:t>73 to 137 days</a:t>
                      </a:r>
                    </a:p>
                  </a:txBody>
                  <a:tcPr anchor="ctr">
                    <a:lnL>
                      <a:noFill/>
                    </a:lnL>
                    <a:lnR>
                      <a:noFill/>
                    </a:lnR>
                    <a:lnT>
                      <a:noFill/>
                    </a:lnT>
                    <a:lnB>
                      <a:noFill/>
                    </a:lnB>
                    <a:noFill/>
                  </a:tcPr>
                </a:tc>
                <a:extLst>
                  <a:ext uri="{0D108BD9-81ED-4DB2-BD59-A6C34878D82A}">
                    <a16:rowId xmlns:a16="http://schemas.microsoft.com/office/drawing/2014/main" val="1514635641"/>
                  </a:ext>
                </a:extLst>
              </a:tr>
              <a:tr h="0">
                <a:tc>
                  <a:txBody>
                    <a:bodyPr/>
                    <a:lstStyle/>
                    <a:p>
                      <a:pPr>
                        <a:buNone/>
                      </a:pPr>
                      <a:r>
                        <a:rPr lang="en-US"/>
                        <a:t>Governance tickets</a:t>
                      </a:r>
                    </a:p>
                  </a:txBody>
                  <a:tcPr anchor="ctr">
                    <a:lnL>
                      <a:noFill/>
                    </a:lnL>
                    <a:lnR>
                      <a:noFill/>
                    </a:lnR>
                    <a:lnT>
                      <a:noFill/>
                    </a:lnT>
                    <a:lnB>
                      <a:noFill/>
                    </a:lnB>
                    <a:noFill/>
                  </a:tcPr>
                </a:tc>
                <a:tc>
                  <a:txBody>
                    <a:bodyPr/>
                    <a:lstStyle/>
                    <a:p>
                      <a:pPr>
                        <a:buNone/>
                      </a:pPr>
                      <a:r>
                        <a:rPr lang="en-US"/>
                        <a:t>In progress</a:t>
                      </a:r>
                    </a:p>
                  </a:txBody>
                  <a:tcPr anchor="ctr">
                    <a:lnL>
                      <a:noFill/>
                    </a:lnL>
                    <a:lnR>
                      <a:noFill/>
                    </a:lnR>
                    <a:lnT>
                      <a:noFill/>
                    </a:lnT>
                    <a:lnB>
                      <a:noFill/>
                    </a:lnB>
                    <a:noFill/>
                  </a:tcPr>
                </a:tc>
                <a:tc>
                  <a:txBody>
                    <a:bodyPr/>
                    <a:lstStyle/>
                    <a:p>
                      <a:pPr>
                        <a:buNone/>
                      </a:pPr>
                      <a:r>
                        <a:rPr lang="en-US"/>
                        <a:t>ZAG-5 overdue</a:t>
                      </a:r>
                    </a:p>
                  </a:txBody>
                  <a:tcPr anchor="ctr">
                    <a:lnL>
                      <a:noFill/>
                    </a:lnL>
                    <a:lnR>
                      <a:noFill/>
                    </a:lnR>
                    <a:lnT>
                      <a:noFill/>
                    </a:lnT>
                    <a:lnB>
                      <a:noFill/>
                    </a:lnB>
                    <a:noFill/>
                  </a:tcPr>
                </a:tc>
                <a:extLst>
                  <a:ext uri="{0D108BD9-81ED-4DB2-BD59-A6C34878D82A}">
                    <a16:rowId xmlns:a16="http://schemas.microsoft.com/office/drawing/2014/main" val="2310709546"/>
                  </a:ext>
                </a:extLst>
              </a:tr>
            </a:tbl>
          </a:graphicData>
        </a:graphic>
      </p:graphicFrame>
      <p:sp>
        <p:nvSpPr>
          <p:cNvPr id="96" name="Rectangle 95">
            <a:extLst>
              <a:ext uri="{FF2B5EF4-FFF2-40B4-BE49-F238E27FC236}">
                <a16:creationId xmlns:a16="http://schemas.microsoft.com/office/drawing/2014/main" id="{9C0CF056-69F3-D63F-C097-A475BB20F12A}"/>
              </a:ext>
            </a:extLst>
          </p:cNvPr>
          <p:cNvSpPr/>
          <p:nvPr/>
        </p:nvSpPr>
        <p:spPr>
          <a:xfrm>
            <a:off x="457200" y="4934640"/>
            <a:ext cx="3606800" cy="7772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DELIVERED</a:t>
            </a:r>
          </a:p>
          <a:p>
            <a:pPr>
              <a:buNone/>
            </a:pPr>
            <a:r>
              <a:rPr lang="en-US" sz="1400">
                <a:solidFill>
                  <a:srgbClr val="FFFFFF"/>
                </a:solidFill>
                <a:effectLst/>
                <a:latin typeface="Calibri" panose="020F0502020204030204" pitchFamily="34" charset="0"/>
              </a:rPr>
              <a:t>Six enablement sessions and eight documents.</a:t>
            </a:r>
            <a:endParaRPr lang="en-US"/>
          </a:p>
        </p:txBody>
      </p:sp>
      <p:sp>
        <p:nvSpPr>
          <p:cNvPr id="97" name="Rectangle 96">
            <a:extLst>
              <a:ext uri="{FF2B5EF4-FFF2-40B4-BE49-F238E27FC236}">
                <a16:creationId xmlns:a16="http://schemas.microsoft.com/office/drawing/2014/main" id="{C584AB4A-E830-F9C3-9B29-A1C59C1B8891}"/>
              </a:ext>
            </a:extLst>
          </p:cNvPr>
          <p:cNvSpPr/>
          <p:nvPr/>
        </p:nvSpPr>
        <p:spPr>
          <a:xfrm>
            <a:off x="4292600" y="4934640"/>
            <a:ext cx="3606800" cy="7772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STALLED</a:t>
            </a:r>
          </a:p>
          <a:p>
            <a:pPr>
              <a:buNone/>
            </a:pPr>
            <a:r>
              <a:rPr lang="en-US" sz="1400">
                <a:solidFill>
                  <a:srgbClr val="FFFFFF"/>
                </a:solidFill>
                <a:effectLst/>
                <a:latin typeface="Calibri" panose="020F0502020204030204" pitchFamily="34" charset="0"/>
              </a:rPr>
              <a:t>The ERP award, undecided since 26 February.</a:t>
            </a:r>
            <a:endParaRPr lang="en-US"/>
          </a:p>
        </p:txBody>
      </p:sp>
      <p:sp>
        <p:nvSpPr>
          <p:cNvPr id="98" name="Rectangle 97">
            <a:extLst>
              <a:ext uri="{FF2B5EF4-FFF2-40B4-BE49-F238E27FC236}">
                <a16:creationId xmlns:a16="http://schemas.microsoft.com/office/drawing/2014/main" id="{D098C31B-54F4-F6F0-809A-A7162D8E5403}"/>
              </a:ext>
            </a:extLst>
          </p:cNvPr>
          <p:cNvSpPr/>
          <p:nvPr/>
        </p:nvSpPr>
        <p:spPr>
          <a:xfrm>
            <a:off x="8128000" y="4934640"/>
            <a:ext cx="3606800" cy="7772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OVERDUE</a:t>
            </a:r>
          </a:p>
          <a:p>
            <a:pPr>
              <a:buNone/>
            </a:pPr>
            <a:r>
              <a:rPr lang="en-US" sz="1400">
                <a:solidFill>
                  <a:srgbClr val="FFFFFF"/>
                </a:solidFill>
                <a:effectLst/>
                <a:latin typeface="Calibri" panose="020F0502020204030204" pitchFamily="34" charset="0"/>
              </a:rPr>
              <a:t>Three replies to Adil Eli, oldest 137 days.</a:t>
            </a:r>
            <a:endParaRPr lang="en-US"/>
          </a:p>
        </p:txBody>
      </p:sp>
      <p:sp>
        <p:nvSpPr>
          <p:cNvPr id="99" name="Rectangle 98">
            <a:extLst>
              <a:ext uri="{FF2B5EF4-FFF2-40B4-BE49-F238E27FC236}">
                <a16:creationId xmlns:a16="http://schemas.microsoft.com/office/drawing/2014/main" id="{BF593788-537F-2FA1-407B-59296425E5E1}"/>
              </a:ext>
            </a:extLst>
          </p:cNvPr>
          <p:cNvSpPr/>
          <p:nvPr/>
        </p:nvSpPr>
        <p:spPr>
          <a:xfrm>
            <a:off x="457200" y="5986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2F4B8C"/>
                </a:solidFill>
                <a:effectLst/>
                <a:latin typeface="Calibri" panose="020F0502020204030204" pitchFamily="34" charset="0"/>
              </a:rPr>
              <a:t>Sources: Outlook, Teams, SharePoint libraries, and the Daily Task Digests of 4 and 6 September 2026.</a:t>
            </a:r>
            <a:endParaRPr lang="en-US"/>
          </a:p>
        </p:txBody>
      </p:sp>
    </p:spTree>
    <p:extLst>
      <p:ext uri="{BB962C8B-B14F-4D97-AF65-F5344CB8AC3E}">
        <p14:creationId xmlns:p14="http://schemas.microsoft.com/office/powerpoint/2010/main" val="3839197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5FA"/>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6832D181-5098-2E66-1ADF-FF9D7DD4429F}"/>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2182B"/>
                </a:solidFill>
                <a:effectLst/>
                <a:latin typeface="Trebuchet MS" panose="020B0603020202020204" pitchFamily="34" charset="0"/>
              </a:rPr>
              <a:t>Adoption is racing ahead of deployment, and ERP overruns are the norm</a:t>
            </a:r>
            <a:endParaRPr lang="en-US"/>
          </a:p>
        </p:txBody>
      </p:sp>
      <p:graphicFrame>
        <p:nvGraphicFramePr>
          <p:cNvPr id="4" name="Chart 3" descr="Bar chart of external benchmarks: applications embedding AI agents 5 percent in 2025 and 40 percent forecast for 2026, 31 percent of enterprises running agents in production, and 55 percent of ERP projects over budget.">
            <a:extLst>
              <a:ext uri="{FF2B5EF4-FFF2-40B4-BE49-F238E27FC236}">
                <a16:creationId xmlns:a16="http://schemas.microsoft.com/office/drawing/2014/main" id="{AE9F4BA5-F750-0EEE-6430-EF5DFC6DFC79}"/>
              </a:ext>
            </a:extLst>
          </p:cNvPr>
          <p:cNvGraphicFramePr/>
          <p:nvPr/>
        </p:nvGraphicFramePr>
        <p:xfrm>
          <a:off x="457200" y="1722120"/>
          <a:ext cx="11277600" cy="3400000"/>
        </p:xfrm>
        <a:graphic>
          <a:graphicData uri="http://schemas.openxmlformats.org/drawingml/2006/chart">
            <c:chart xmlns:c="http://schemas.openxmlformats.org/drawingml/2006/chart" xmlns:r="http://schemas.openxmlformats.org/officeDocument/2006/relationships" r:id="rId3"/>
          </a:graphicData>
        </a:graphic>
      </p:graphicFrame>
      <p:sp>
        <p:nvSpPr>
          <p:cNvPr id="27" name="Rectangle 26">
            <a:extLst>
              <a:ext uri="{FF2B5EF4-FFF2-40B4-BE49-F238E27FC236}">
                <a16:creationId xmlns:a16="http://schemas.microsoft.com/office/drawing/2014/main" id="{C5671E5C-193A-F0BC-0229-26419C4F9C9C}"/>
              </a:ext>
            </a:extLst>
          </p:cNvPr>
          <p:cNvSpPr/>
          <p:nvPr/>
        </p:nvSpPr>
        <p:spPr>
          <a:xfrm>
            <a:off x="457200" y="53000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2F4B8C"/>
                </a:solidFill>
                <a:effectLst/>
                <a:latin typeface="Calibri" panose="020F0502020204030204" pitchFamily="34" charset="0"/>
              </a:rPr>
              <a:t>Enterprise applications embedding task-specific AI agents: under 5% in 2025, forecast 40% by end-2026. Enterprises running agents in production: 31%. ERP projects exceeding budget: 55%.</a:t>
            </a:r>
          </a:p>
          <a:p>
            <a:pPr>
              <a:buNone/>
            </a:pPr>
            <a:r>
              <a:rPr lang="en-US" sz="1400">
                <a:solidFill>
                  <a:srgbClr val="2F4B8C"/>
                </a:solidFill>
                <a:effectLst/>
                <a:latin typeface="Calibri" panose="020F0502020204030204" pitchFamily="34" charset="0"/>
              </a:rPr>
              <a:t>Sources: Gartner via aiagentexplained.com and paul-okhrem.com; trixlyai.com; Panorama Consulting 2026 ERP Report via companieshistory.com and business-software.com. Accessed 7 September 2026.</a:t>
            </a:r>
            <a:endParaRPr lang="en-US"/>
          </a:p>
        </p:txBody>
      </p:sp>
    </p:spTree>
    <p:extLst>
      <p:ext uri="{BB962C8B-B14F-4D97-AF65-F5344CB8AC3E}">
        <p14:creationId xmlns:p14="http://schemas.microsoft.com/office/powerpoint/2010/main" val="3227494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5FA"/>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4A15B98D-92BB-31CF-5A5B-1A853D302A31}"/>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2F4B8C"/>
                </a:solidFill>
                <a:effectLst/>
                <a:latin typeface="Trebuchet MS" panose="020B0603020202020204" pitchFamily="34" charset="0"/>
              </a:rPr>
              <a:t>RISKS AND ISSUES</a:t>
            </a:r>
            <a:endParaRPr lang="en-US"/>
          </a:p>
        </p:txBody>
      </p:sp>
      <p:sp>
        <p:nvSpPr>
          <p:cNvPr id="29" name="Rectangle 28">
            <a:extLst>
              <a:ext uri="{FF2B5EF4-FFF2-40B4-BE49-F238E27FC236}">
                <a16:creationId xmlns:a16="http://schemas.microsoft.com/office/drawing/2014/main" id="{B332F1EB-5AED-AE76-7E4B-4B52B05288CA}"/>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2182B"/>
                </a:solidFill>
                <a:effectLst/>
                <a:latin typeface="Trebuchet MS" panose="020B0603020202020204" pitchFamily="34" charset="0"/>
              </a:rPr>
              <a:t>Six risks are live; five rate high, and none is blocked on anyone else</a:t>
            </a:r>
            <a:endParaRPr lang="en-US"/>
          </a:p>
        </p:txBody>
      </p:sp>
      <p:sp>
        <p:nvSpPr>
          <p:cNvPr id="30" name="Rectangle 29">
            <a:extLst>
              <a:ext uri="{FF2B5EF4-FFF2-40B4-BE49-F238E27FC236}">
                <a16:creationId xmlns:a16="http://schemas.microsoft.com/office/drawing/2014/main" id="{147DB99D-14DC-A628-DD65-C99D317F08BE}"/>
              </a:ext>
            </a:extLst>
          </p:cNvPr>
          <p:cNvSpPr/>
          <p:nvPr/>
        </p:nvSpPr>
        <p:spPr>
          <a:xfrm>
            <a:off x="457200" y="2209800"/>
            <a:ext cx="3606800" cy="16154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BFE142C6-7C13-1353-FF84-8BA68E7C4E6C}"/>
              </a:ext>
            </a:extLst>
          </p:cNvPr>
          <p:cNvSpPr/>
          <p:nvPr/>
        </p:nvSpPr>
        <p:spPr>
          <a:xfrm>
            <a:off x="4292600" y="2209800"/>
            <a:ext cx="3606800" cy="16154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C9A1362-0462-F89E-8C21-7C3F7EC9334A}"/>
              </a:ext>
            </a:extLst>
          </p:cNvPr>
          <p:cNvSpPr/>
          <p:nvPr/>
        </p:nvSpPr>
        <p:spPr>
          <a:xfrm>
            <a:off x="8128000" y="2209800"/>
            <a:ext cx="3606800" cy="16154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18728FE-709C-3E95-B0A3-8EFA24010375}"/>
              </a:ext>
            </a:extLst>
          </p:cNvPr>
          <p:cNvSpPr/>
          <p:nvPr/>
        </p:nvSpPr>
        <p:spPr>
          <a:xfrm>
            <a:off x="457200" y="4053840"/>
            <a:ext cx="3606800" cy="16154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DFE3A79B-6C08-9B87-4F28-C07EEB9B4FA1}"/>
              </a:ext>
            </a:extLst>
          </p:cNvPr>
          <p:cNvSpPr/>
          <p:nvPr/>
        </p:nvSpPr>
        <p:spPr>
          <a:xfrm>
            <a:off x="4292600" y="4053840"/>
            <a:ext cx="3606800" cy="16154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EEA6469-2D55-B1F6-1914-C1D985C91466}"/>
              </a:ext>
            </a:extLst>
          </p:cNvPr>
          <p:cNvSpPr/>
          <p:nvPr/>
        </p:nvSpPr>
        <p:spPr>
          <a:xfrm>
            <a:off x="8128000" y="4053840"/>
            <a:ext cx="3606800" cy="161544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B7F87165-C127-5FCA-09EF-2D4B29497556}"/>
              </a:ext>
            </a:extLst>
          </p:cNvPr>
          <p:cNvSpPr/>
          <p:nvPr/>
        </p:nvSpPr>
        <p:spPr>
          <a:xfrm>
            <a:off x="457200" y="2209800"/>
            <a:ext cx="3606800" cy="61000"/>
          </a:xfrm>
          <a:prstGeom prst="rect">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8B8A7C9-CF3E-CD9F-DFAD-B78E8BCA8BFA}"/>
              </a:ext>
            </a:extLst>
          </p:cNvPr>
          <p:cNvSpPr/>
          <p:nvPr/>
        </p:nvSpPr>
        <p:spPr>
          <a:xfrm>
            <a:off x="4292600" y="2209800"/>
            <a:ext cx="3606800" cy="61000"/>
          </a:xfrm>
          <a:prstGeom prst="rect">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544D7DE-561F-7E4D-48BA-41D20602E7D5}"/>
              </a:ext>
            </a:extLst>
          </p:cNvPr>
          <p:cNvSpPr/>
          <p:nvPr/>
        </p:nvSpPr>
        <p:spPr>
          <a:xfrm>
            <a:off x="8128000" y="2209800"/>
            <a:ext cx="3606800" cy="61000"/>
          </a:xfrm>
          <a:prstGeom prst="rect">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DF5CC55-263D-4A75-C309-54C8CE88A92F}"/>
              </a:ext>
            </a:extLst>
          </p:cNvPr>
          <p:cNvSpPr/>
          <p:nvPr/>
        </p:nvSpPr>
        <p:spPr>
          <a:xfrm>
            <a:off x="457200" y="4053840"/>
            <a:ext cx="3606800" cy="61000"/>
          </a:xfrm>
          <a:prstGeom prst="rect">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89BBE16-67D3-4093-2EDC-C01032F808C8}"/>
              </a:ext>
            </a:extLst>
          </p:cNvPr>
          <p:cNvSpPr/>
          <p:nvPr/>
        </p:nvSpPr>
        <p:spPr>
          <a:xfrm>
            <a:off x="4292600" y="4053840"/>
            <a:ext cx="3606800" cy="61000"/>
          </a:xfrm>
          <a:prstGeom prst="rect">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818D4F46-FDFA-0EC4-467E-54CDB027670D}"/>
              </a:ext>
            </a:extLst>
          </p:cNvPr>
          <p:cNvSpPr/>
          <p:nvPr/>
        </p:nvSpPr>
        <p:spPr>
          <a:xfrm>
            <a:off x="8128000" y="4053840"/>
            <a:ext cx="3606800" cy="61000"/>
          </a:xfrm>
          <a:prstGeom prst="rect">
            <a:avLst/>
          </a:prstGeom>
          <a:solidFill>
            <a:srgbClr val="2E9E8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67ECBE1-0C8D-3687-6E6A-62C6B1B0F75D}"/>
              </a:ext>
            </a:extLst>
          </p:cNvPr>
          <p:cNvSpPr/>
          <p:nvPr/>
        </p:nvSpPr>
        <p:spPr>
          <a:xfrm>
            <a:off x="640080" y="2392680"/>
            <a:ext cx="324104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ERP DECISION · HIGH</a:t>
            </a:r>
            <a:endParaRPr lang="en-US"/>
          </a:p>
        </p:txBody>
      </p:sp>
      <p:sp>
        <p:nvSpPr>
          <p:cNvPr id="43" name="Rectangle 42">
            <a:extLst>
              <a:ext uri="{FF2B5EF4-FFF2-40B4-BE49-F238E27FC236}">
                <a16:creationId xmlns:a16="http://schemas.microsoft.com/office/drawing/2014/main" id="{A4C46EEE-E184-1D6A-C58E-82358AA8F626}"/>
              </a:ext>
            </a:extLst>
          </p:cNvPr>
          <p:cNvSpPr/>
          <p:nvPr/>
        </p:nvSpPr>
        <p:spPr>
          <a:xfrm>
            <a:off x="4475480" y="2392680"/>
            <a:ext cx="324104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RESPONSIVENESS · HIGH</a:t>
            </a:r>
            <a:endParaRPr lang="en-US"/>
          </a:p>
        </p:txBody>
      </p:sp>
      <p:sp>
        <p:nvSpPr>
          <p:cNvPr id="44" name="Rectangle 43">
            <a:extLst>
              <a:ext uri="{FF2B5EF4-FFF2-40B4-BE49-F238E27FC236}">
                <a16:creationId xmlns:a16="http://schemas.microsoft.com/office/drawing/2014/main" id="{2B583999-1B76-8AA8-43B4-3CF614BDF0AE}"/>
              </a:ext>
            </a:extLst>
          </p:cNvPr>
          <p:cNvSpPr/>
          <p:nvPr/>
        </p:nvSpPr>
        <p:spPr>
          <a:xfrm>
            <a:off x="8310880" y="2392680"/>
            <a:ext cx="324104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CONNECTORS · HIGH</a:t>
            </a:r>
            <a:endParaRPr lang="en-US"/>
          </a:p>
        </p:txBody>
      </p:sp>
      <p:sp>
        <p:nvSpPr>
          <p:cNvPr id="45" name="Rectangle 44">
            <a:extLst>
              <a:ext uri="{FF2B5EF4-FFF2-40B4-BE49-F238E27FC236}">
                <a16:creationId xmlns:a16="http://schemas.microsoft.com/office/drawing/2014/main" id="{1AB45225-1355-8C11-4856-E1E3BDAE2C2B}"/>
              </a:ext>
            </a:extLst>
          </p:cNvPr>
          <p:cNvSpPr/>
          <p:nvPr/>
        </p:nvSpPr>
        <p:spPr>
          <a:xfrm>
            <a:off x="640080" y="4236720"/>
            <a:ext cx="324104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MIGRATION · OVERDUE</a:t>
            </a:r>
            <a:endParaRPr lang="en-US"/>
          </a:p>
        </p:txBody>
      </p:sp>
      <p:sp>
        <p:nvSpPr>
          <p:cNvPr id="46" name="Rectangle 45">
            <a:extLst>
              <a:ext uri="{FF2B5EF4-FFF2-40B4-BE49-F238E27FC236}">
                <a16:creationId xmlns:a16="http://schemas.microsoft.com/office/drawing/2014/main" id="{0A450190-D642-59B0-AC0A-E3EE822376F8}"/>
              </a:ext>
            </a:extLst>
          </p:cNvPr>
          <p:cNvSpPr/>
          <p:nvPr/>
        </p:nvSpPr>
        <p:spPr>
          <a:xfrm>
            <a:off x="4475480" y="4236720"/>
            <a:ext cx="324104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GOVERNANCE · HIGH</a:t>
            </a:r>
            <a:endParaRPr lang="en-US"/>
          </a:p>
        </p:txBody>
      </p:sp>
      <p:sp>
        <p:nvSpPr>
          <p:cNvPr id="47" name="Rectangle 46">
            <a:extLst>
              <a:ext uri="{FF2B5EF4-FFF2-40B4-BE49-F238E27FC236}">
                <a16:creationId xmlns:a16="http://schemas.microsoft.com/office/drawing/2014/main" id="{7F64BBDB-983D-6EAA-2D7E-52E82B6B670A}"/>
              </a:ext>
            </a:extLst>
          </p:cNvPr>
          <p:cNvSpPr/>
          <p:nvPr/>
        </p:nvSpPr>
        <p:spPr>
          <a:xfrm>
            <a:off x="8310880" y="4236720"/>
            <a:ext cx="324104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CONCENTRATION · MEDIUM</a:t>
            </a:r>
            <a:endParaRPr lang="en-US"/>
          </a:p>
        </p:txBody>
      </p:sp>
      <p:sp>
        <p:nvSpPr>
          <p:cNvPr id="48" name="Rectangle 47">
            <a:extLst>
              <a:ext uri="{FF2B5EF4-FFF2-40B4-BE49-F238E27FC236}">
                <a16:creationId xmlns:a16="http://schemas.microsoft.com/office/drawing/2014/main" id="{2F5633D7-E815-1491-6B3B-2C3F84BC3C8B}"/>
              </a:ext>
            </a:extLst>
          </p:cNvPr>
          <p:cNvSpPr/>
          <p:nvPr/>
        </p:nvSpPr>
        <p:spPr>
          <a:xfrm>
            <a:off x="640080" y="286512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All three bids exceed the €250k cap; ERPMax at €390k.</a:t>
            </a:r>
            <a:endParaRPr lang="en-US"/>
          </a:p>
        </p:txBody>
      </p:sp>
      <p:sp>
        <p:nvSpPr>
          <p:cNvPr id="49" name="Rectangle 48">
            <a:extLst>
              <a:ext uri="{FF2B5EF4-FFF2-40B4-BE49-F238E27FC236}">
                <a16:creationId xmlns:a16="http://schemas.microsoft.com/office/drawing/2014/main" id="{96BCE664-00CE-4AAC-5D49-9F5E2ACF183F}"/>
              </a:ext>
            </a:extLst>
          </p:cNvPr>
          <p:cNvSpPr/>
          <p:nvPr/>
        </p:nvSpPr>
        <p:spPr>
          <a:xfrm>
            <a:off x="4475480" y="286512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Three requests to Adil Eli overdue; oldest 137 days.</a:t>
            </a:r>
            <a:endParaRPr lang="en-US"/>
          </a:p>
        </p:txBody>
      </p:sp>
      <p:sp>
        <p:nvSpPr>
          <p:cNvPr id="50" name="Rectangle 49">
            <a:extLst>
              <a:ext uri="{FF2B5EF4-FFF2-40B4-BE49-F238E27FC236}">
                <a16:creationId xmlns:a16="http://schemas.microsoft.com/office/drawing/2014/main" id="{C4BDF612-5674-D9D6-15BB-066FB98B4C98}"/>
              </a:ext>
            </a:extLst>
          </p:cNvPr>
          <p:cNvSpPr/>
          <p:nvPr/>
        </p:nvSpPr>
        <p:spPr>
          <a:xfrm>
            <a:off x="8310880" y="286512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ServiceNow and Jira connectors failing since August.</a:t>
            </a:r>
            <a:endParaRPr lang="en-US"/>
          </a:p>
        </p:txBody>
      </p:sp>
      <p:sp>
        <p:nvSpPr>
          <p:cNvPr id="51" name="Rectangle 50">
            <a:extLst>
              <a:ext uri="{FF2B5EF4-FFF2-40B4-BE49-F238E27FC236}">
                <a16:creationId xmlns:a16="http://schemas.microsoft.com/office/drawing/2014/main" id="{72B1B947-E5EA-D6DB-1F42-527DF5A4664C}"/>
              </a:ext>
            </a:extLst>
          </p:cNvPr>
          <p:cNvSpPr/>
          <p:nvPr/>
        </p:nvSpPr>
        <p:spPr>
          <a:xfrm>
            <a:off x="640080" y="470916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Foundry Agent Service deadline of 26 August passed.</a:t>
            </a:r>
            <a:endParaRPr lang="en-US"/>
          </a:p>
        </p:txBody>
      </p:sp>
      <p:sp>
        <p:nvSpPr>
          <p:cNvPr id="52" name="Rectangle 51">
            <a:extLst>
              <a:ext uri="{FF2B5EF4-FFF2-40B4-BE49-F238E27FC236}">
                <a16:creationId xmlns:a16="http://schemas.microsoft.com/office/drawing/2014/main" id="{4BB44E75-73EA-7241-2018-84971693FD09}"/>
              </a:ext>
            </a:extLst>
          </p:cNvPr>
          <p:cNvSpPr/>
          <p:nvPr/>
        </p:nvSpPr>
        <p:spPr>
          <a:xfrm>
            <a:off x="4475480" y="470916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No AI system register; Article 50 standard undefined.</a:t>
            </a:r>
            <a:endParaRPr lang="en-US"/>
          </a:p>
        </p:txBody>
      </p:sp>
      <p:sp>
        <p:nvSpPr>
          <p:cNvPr id="53" name="Rectangle 52">
            <a:extLst>
              <a:ext uri="{FF2B5EF4-FFF2-40B4-BE49-F238E27FC236}">
                <a16:creationId xmlns:a16="http://schemas.microsoft.com/office/drawing/2014/main" id="{6A928F01-2077-52CE-49FE-FA70FB58439C}"/>
              </a:ext>
            </a:extLst>
          </p:cNvPr>
          <p:cNvSpPr/>
          <p:nvPr/>
        </p:nvSpPr>
        <p:spPr>
          <a:xfrm>
            <a:off x="8310880" y="4709160"/>
            <a:ext cx="324104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Zero items blocked on others; all eleven need me.</a:t>
            </a:r>
            <a:endParaRPr lang="en-US"/>
          </a:p>
        </p:txBody>
      </p:sp>
      <p:sp>
        <p:nvSpPr>
          <p:cNvPr id="54" name="Rectangle 53">
            <a:extLst>
              <a:ext uri="{FF2B5EF4-FFF2-40B4-BE49-F238E27FC236}">
                <a16:creationId xmlns:a16="http://schemas.microsoft.com/office/drawing/2014/main" id="{D2949E00-B043-685F-F4F2-59CD3F287DCA}"/>
              </a:ext>
            </a:extLst>
          </p:cNvPr>
          <p:cNvSpPr/>
          <p:nvPr/>
        </p:nvSpPr>
        <p:spPr>
          <a:xfrm>
            <a:off x="457200" y="580644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2F4B8C"/>
                </a:solidFill>
                <a:effectLst/>
                <a:latin typeface="Calibri" panose="020F0502020204030204" pitchFamily="34" charset="0"/>
              </a:rPr>
              <a:t>Sources: Daily Task Digests of 27 August, 4 and 6 September 2026; Microsoft 365 admin and Azure alerts; Compliance Readiness Brief, 7 September 2026.</a:t>
            </a:r>
            <a:endParaRPr lang="en-US"/>
          </a:p>
        </p:txBody>
      </p:sp>
    </p:spTree>
    <p:extLst>
      <p:ext uri="{BB962C8B-B14F-4D97-AF65-F5344CB8AC3E}">
        <p14:creationId xmlns:p14="http://schemas.microsoft.com/office/powerpoint/2010/main" val="968031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5FA"/>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A3054A83-21EF-0838-90D5-FEB89618C6C0}"/>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2F4B8C"/>
                </a:solidFill>
                <a:effectLst/>
                <a:latin typeface="Trebuchet MS" panose="020B0603020202020204" pitchFamily="34" charset="0"/>
              </a:rPr>
              <a:t>ASKS AND DECISIONS NEEDED</a:t>
            </a:r>
            <a:endParaRPr lang="en-US"/>
          </a:p>
        </p:txBody>
      </p:sp>
      <p:sp>
        <p:nvSpPr>
          <p:cNvPr id="56" name="Rectangle 55">
            <a:extLst>
              <a:ext uri="{FF2B5EF4-FFF2-40B4-BE49-F238E27FC236}">
                <a16:creationId xmlns:a16="http://schemas.microsoft.com/office/drawing/2014/main" id="{EE6B969F-1911-A018-56F7-7A336BD89B58}"/>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12182B"/>
                </a:solidFill>
                <a:effectLst/>
                <a:latin typeface="Trebuchet MS" panose="020B0603020202020204" pitchFamily="34" charset="0"/>
              </a:rPr>
              <a:t>Four decisions unblock the quarter; each one needs a sign-off above me</a:t>
            </a:r>
            <a:endParaRPr lang="en-US"/>
          </a:p>
        </p:txBody>
      </p:sp>
      <p:sp>
        <p:nvSpPr>
          <p:cNvPr id="57" name="Rectangle 56">
            <a:extLst>
              <a:ext uri="{FF2B5EF4-FFF2-40B4-BE49-F238E27FC236}">
                <a16:creationId xmlns:a16="http://schemas.microsoft.com/office/drawing/2014/main" id="{B132BF6E-6C41-B3D4-6BA2-7FBB8FFF98E9}"/>
              </a:ext>
            </a:extLst>
          </p:cNvPr>
          <p:cNvSpPr/>
          <p:nvPr/>
        </p:nvSpPr>
        <p:spPr>
          <a:xfrm>
            <a:off x="457200" y="2209800"/>
            <a:ext cx="2562225" cy="141732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01 AWARD THE ERP CONTRACT</a:t>
            </a:r>
          </a:p>
          <a:p>
            <a:pPr>
              <a:buNone/>
            </a:pPr>
            <a:r>
              <a:rPr lang="en-US" sz="1400">
                <a:solidFill>
                  <a:srgbClr val="FFFFFF"/>
                </a:solidFill>
                <a:effectLst/>
                <a:latin typeface="Calibri" panose="020F0502020204030204" pitchFamily="34" charset="0"/>
              </a:rPr>
              <a:t>Approve ERPMax, disqualify CloudFirst.</a:t>
            </a:r>
          </a:p>
          <a:p>
            <a:pPr>
              <a:buNone/>
            </a:pPr>
            <a:r>
              <a:rPr lang="en-US" sz="1400">
                <a:solidFill>
                  <a:srgbClr val="FFFFFF"/>
                </a:solidFill>
                <a:effectLst/>
                <a:latin typeface="Calibri" panose="020F0502020204030204" pitchFamily="34" charset="0"/>
              </a:rPr>
              <a:t>Finance, Legal, CISO, Sponsor</a:t>
            </a:r>
            <a:endParaRPr lang="en-US"/>
          </a:p>
        </p:txBody>
      </p:sp>
      <p:sp>
        <p:nvSpPr>
          <p:cNvPr id="58" name="Rectangle 57">
            <a:extLst>
              <a:ext uri="{FF2B5EF4-FFF2-40B4-BE49-F238E27FC236}">
                <a16:creationId xmlns:a16="http://schemas.microsoft.com/office/drawing/2014/main" id="{892C620B-42F1-349A-9C7B-99716B1B96DA}"/>
              </a:ext>
            </a:extLst>
          </p:cNvPr>
          <p:cNvSpPr/>
          <p:nvPr/>
        </p:nvSpPr>
        <p:spPr>
          <a:xfrm>
            <a:off x="3362325" y="2209800"/>
            <a:ext cx="2562225" cy="141732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02 CLOSE THE €140k GAP</a:t>
            </a:r>
          </a:p>
          <a:p>
            <a:pPr>
              <a:buNone/>
            </a:pPr>
            <a:r>
              <a:rPr lang="en-US" sz="1400">
                <a:solidFill>
                  <a:srgbClr val="FFFFFF"/>
                </a:solidFill>
                <a:effectLst/>
                <a:latin typeface="Calibri" panose="020F0502020204030204" pitchFamily="34" charset="0"/>
              </a:rPr>
              <a:t>Cut scope, raise the cap, or re-bid.</a:t>
            </a:r>
          </a:p>
          <a:p>
            <a:pPr>
              <a:buNone/>
            </a:pPr>
            <a:r>
              <a:rPr lang="en-US" sz="1400">
                <a:solidFill>
                  <a:srgbClr val="FFFFFF"/>
                </a:solidFill>
                <a:effectLst/>
                <a:latin typeface="Calibri" panose="020F0502020204030204" pitchFamily="34" charset="0"/>
              </a:rPr>
              <a:t>Finance Director and Sponsor</a:t>
            </a:r>
            <a:endParaRPr lang="en-US"/>
          </a:p>
        </p:txBody>
      </p:sp>
      <p:sp>
        <p:nvSpPr>
          <p:cNvPr id="59" name="Rectangle 58">
            <a:extLst>
              <a:ext uri="{FF2B5EF4-FFF2-40B4-BE49-F238E27FC236}">
                <a16:creationId xmlns:a16="http://schemas.microsoft.com/office/drawing/2014/main" id="{275B6D56-A1D4-25B6-1A3B-CF90E6C4CCC1}"/>
              </a:ext>
            </a:extLst>
          </p:cNvPr>
          <p:cNvSpPr/>
          <p:nvPr/>
        </p:nvSpPr>
        <p:spPr>
          <a:xfrm>
            <a:off x="6267450" y="2209800"/>
            <a:ext cx="2562225" cy="141732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03 NAME THE RACI OWNERS</a:t>
            </a:r>
          </a:p>
          <a:p>
            <a:pPr>
              <a:buNone/>
            </a:pPr>
            <a:r>
              <a:rPr lang="en-US" sz="1400">
                <a:solidFill>
                  <a:srgbClr val="FFFFFF"/>
                </a:solidFill>
                <a:effectLst/>
                <a:latin typeface="Calibri" panose="020F0502020204030204" pitchFamily="34" charset="0"/>
              </a:rPr>
              <a:t>Roles are assigned; people are not.</a:t>
            </a:r>
          </a:p>
          <a:p>
            <a:pPr>
              <a:buNone/>
            </a:pPr>
            <a:r>
              <a:rPr lang="en-US" sz="1400">
                <a:solidFill>
                  <a:srgbClr val="FFFFFF"/>
                </a:solidFill>
                <a:effectLst/>
                <a:latin typeface="Calibri" panose="020F0502020204030204" pitchFamily="34" charset="0"/>
              </a:rPr>
              <a:t>CIO</a:t>
            </a:r>
            <a:endParaRPr lang="en-US"/>
          </a:p>
        </p:txBody>
      </p:sp>
      <p:sp>
        <p:nvSpPr>
          <p:cNvPr id="60" name="Rectangle 59">
            <a:extLst>
              <a:ext uri="{FF2B5EF4-FFF2-40B4-BE49-F238E27FC236}">
                <a16:creationId xmlns:a16="http://schemas.microsoft.com/office/drawing/2014/main" id="{5A000DD2-5261-0E68-1946-493CB1A5DB26}"/>
              </a:ext>
            </a:extLst>
          </p:cNvPr>
          <p:cNvSpPr/>
          <p:nvPr/>
        </p:nvSpPr>
        <p:spPr>
          <a:xfrm>
            <a:off x="9172575" y="2209800"/>
            <a:ext cx="2562225" cy="1417320"/>
          </a:xfrm>
          <a:prstGeom prst="rect">
            <a:avLst/>
          </a:prstGeom>
          <a:solidFill>
            <a:srgbClr val="1E2A4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04 CONFIRM ERP ACTION OWNER</a:t>
            </a:r>
          </a:p>
          <a:p>
            <a:pPr>
              <a:buNone/>
            </a:pPr>
            <a:r>
              <a:rPr lang="en-US" sz="1400">
                <a:solidFill>
                  <a:srgbClr val="FFFFFF"/>
                </a:solidFill>
                <a:effectLst/>
                <a:latin typeface="Calibri" panose="020F0502020204030204" pitchFamily="34" charset="0"/>
              </a:rPr>
              <a:t>Briefings and notifications unassigned.</a:t>
            </a:r>
          </a:p>
          <a:p>
            <a:pPr>
              <a:buNone/>
            </a:pPr>
            <a:r>
              <a:rPr lang="en-US" sz="1400">
                <a:solidFill>
                  <a:srgbClr val="FFFFFF"/>
                </a:solidFill>
                <a:effectLst/>
                <a:latin typeface="Calibri" panose="020F0502020204030204" pitchFamily="34" charset="0"/>
              </a:rPr>
              <a:t>Team lead</a:t>
            </a:r>
            <a:endParaRPr lang="en-US"/>
          </a:p>
        </p:txBody>
      </p:sp>
      <p:sp>
        <p:nvSpPr>
          <p:cNvPr id="61" name="Arrow: Right 60">
            <a:extLst>
              <a:ext uri="{FF2B5EF4-FFF2-40B4-BE49-F238E27FC236}">
                <a16:creationId xmlns:a16="http://schemas.microsoft.com/office/drawing/2014/main" id="{66ABE77D-25E8-2350-96ED-964400D9DFC0}"/>
              </a:ext>
            </a:extLst>
          </p:cNvPr>
          <p:cNvSpPr/>
          <p:nvPr/>
        </p:nvSpPr>
        <p:spPr>
          <a:xfrm>
            <a:off x="3030875" y="2735580"/>
            <a:ext cx="320000" cy="365760"/>
          </a:xfrm>
          <a:prstGeom prst="rightArrow">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Arrow: Right 61">
            <a:extLst>
              <a:ext uri="{FF2B5EF4-FFF2-40B4-BE49-F238E27FC236}">
                <a16:creationId xmlns:a16="http://schemas.microsoft.com/office/drawing/2014/main" id="{A4167631-B9AF-53F0-DE3C-D9BBC27B9A94}"/>
              </a:ext>
            </a:extLst>
          </p:cNvPr>
          <p:cNvSpPr/>
          <p:nvPr/>
        </p:nvSpPr>
        <p:spPr>
          <a:xfrm>
            <a:off x="5936000" y="2735580"/>
            <a:ext cx="320000" cy="365760"/>
          </a:xfrm>
          <a:prstGeom prst="rightArrow">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Arrow: Right 62">
            <a:extLst>
              <a:ext uri="{FF2B5EF4-FFF2-40B4-BE49-F238E27FC236}">
                <a16:creationId xmlns:a16="http://schemas.microsoft.com/office/drawing/2014/main" id="{0193533B-9742-E3D7-D7CF-EC234D32C922}"/>
              </a:ext>
            </a:extLst>
          </p:cNvPr>
          <p:cNvSpPr/>
          <p:nvPr/>
        </p:nvSpPr>
        <p:spPr>
          <a:xfrm>
            <a:off x="8841000" y="2735580"/>
            <a:ext cx="320000" cy="365760"/>
          </a:xfrm>
          <a:prstGeom prst="rightArrow">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A279651-A0B6-FBEF-ED78-64FD40A196A5}"/>
              </a:ext>
            </a:extLst>
          </p:cNvPr>
          <p:cNvSpPr/>
          <p:nvPr/>
        </p:nvSpPr>
        <p:spPr>
          <a:xfrm>
            <a:off x="457200" y="3901440"/>
            <a:ext cx="1127760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2F4B8C"/>
                </a:solidFill>
                <a:effectLst/>
                <a:latin typeface="Trebuchet MS" panose="020B0603020202020204" pitchFamily="34" charset="0"/>
              </a:rPr>
              <a:t>Decision 02 — the four budget options from the February analysis</a:t>
            </a:r>
            <a:endParaRPr lang="en-US"/>
          </a:p>
        </p:txBody>
      </p:sp>
      <p:sp>
        <p:nvSpPr>
          <p:cNvPr id="65" name="Rectangle 64">
            <a:extLst>
              <a:ext uri="{FF2B5EF4-FFF2-40B4-BE49-F238E27FC236}">
                <a16:creationId xmlns:a16="http://schemas.microsoft.com/office/drawing/2014/main" id="{9642BDF2-B2BE-EFCF-E624-7C40CD84C1F5}"/>
              </a:ext>
            </a:extLst>
          </p:cNvPr>
          <p:cNvSpPr/>
          <p:nvPr/>
        </p:nvSpPr>
        <p:spPr>
          <a:xfrm>
            <a:off x="457200" y="4419600"/>
            <a:ext cx="2647950" cy="777240"/>
          </a:xfrm>
          <a:prstGeom prst="rect">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A · REDUCE SCOPE</a:t>
            </a:r>
          </a:p>
          <a:p>
            <a:pPr>
              <a:buNone/>
            </a:pPr>
            <a:r>
              <a:rPr lang="en-US" sz="1400">
                <a:solidFill>
                  <a:srgbClr val="FFFFFF"/>
                </a:solidFill>
                <a:effectLst/>
                <a:latin typeface="Calibri" panose="020F0502020204030204" pitchFamily="34" charset="0"/>
              </a:rPr>
              <a:t>Recommended in the analysis.</a:t>
            </a:r>
            <a:endParaRPr lang="en-US"/>
          </a:p>
        </p:txBody>
      </p:sp>
      <p:sp>
        <p:nvSpPr>
          <p:cNvPr id="66" name="Rectangle 65">
            <a:extLst>
              <a:ext uri="{FF2B5EF4-FFF2-40B4-BE49-F238E27FC236}">
                <a16:creationId xmlns:a16="http://schemas.microsoft.com/office/drawing/2014/main" id="{ADB7A06A-607C-007E-5239-F2BE192925D4}"/>
              </a:ext>
            </a:extLst>
          </p:cNvPr>
          <p:cNvSpPr/>
          <p:nvPr/>
        </p:nvSpPr>
        <p:spPr>
          <a:xfrm>
            <a:off x="3333750" y="4419600"/>
            <a:ext cx="2647950" cy="777240"/>
          </a:xfrm>
          <a:prstGeom prst="rect">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B · RAISE THE CAP</a:t>
            </a:r>
          </a:p>
          <a:p>
            <a:pPr>
              <a:buNone/>
            </a:pPr>
            <a:r>
              <a:rPr lang="en-US" sz="1400">
                <a:solidFill>
                  <a:srgbClr val="FFFFFF"/>
                </a:solidFill>
                <a:effectLst/>
                <a:latin typeface="Calibri" panose="020F0502020204030204" pitchFamily="34" charset="0"/>
              </a:rPr>
              <a:t>Budget increase to €390k.</a:t>
            </a:r>
            <a:endParaRPr lang="en-US"/>
          </a:p>
        </p:txBody>
      </p:sp>
      <p:sp>
        <p:nvSpPr>
          <p:cNvPr id="67" name="Rectangle 66">
            <a:extLst>
              <a:ext uri="{FF2B5EF4-FFF2-40B4-BE49-F238E27FC236}">
                <a16:creationId xmlns:a16="http://schemas.microsoft.com/office/drawing/2014/main" id="{FEFC1490-16B0-9321-EBF4-05BC4FDB9E4E}"/>
              </a:ext>
            </a:extLst>
          </p:cNvPr>
          <p:cNvSpPr/>
          <p:nvPr/>
        </p:nvSpPr>
        <p:spPr>
          <a:xfrm>
            <a:off x="6210300" y="4419600"/>
            <a:ext cx="2647950" cy="777240"/>
          </a:xfrm>
          <a:prstGeom prst="rect">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C · USER DISCOUNT</a:t>
            </a:r>
          </a:p>
          <a:p>
            <a:pPr>
              <a:buNone/>
            </a:pPr>
            <a:r>
              <a:rPr lang="en-US" sz="1400">
                <a:solidFill>
                  <a:srgbClr val="FFFFFF"/>
                </a:solidFill>
                <a:effectLst/>
                <a:latin typeface="Calibri" panose="020F0502020204030204" pitchFamily="34" charset="0"/>
              </a:rPr>
              <a:t>Negotiate on 350 seats.</a:t>
            </a:r>
            <a:endParaRPr lang="en-US"/>
          </a:p>
        </p:txBody>
      </p:sp>
      <p:sp>
        <p:nvSpPr>
          <p:cNvPr id="68" name="Rectangle 67">
            <a:extLst>
              <a:ext uri="{FF2B5EF4-FFF2-40B4-BE49-F238E27FC236}">
                <a16:creationId xmlns:a16="http://schemas.microsoft.com/office/drawing/2014/main" id="{93CCDC65-EE66-918E-B6FF-67EBFC967941}"/>
              </a:ext>
            </a:extLst>
          </p:cNvPr>
          <p:cNvSpPr/>
          <p:nvPr/>
        </p:nvSpPr>
        <p:spPr>
          <a:xfrm>
            <a:off x="9086850" y="4419600"/>
            <a:ext cx="2647950" cy="777240"/>
          </a:xfrm>
          <a:prstGeom prst="rect">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FFFFFF"/>
                </a:solidFill>
                <a:effectLst/>
                <a:latin typeface="Calibri" panose="020F0502020204030204" pitchFamily="34" charset="0"/>
              </a:rPr>
              <a:t>D · RE-BID</a:t>
            </a:r>
          </a:p>
          <a:p>
            <a:pPr>
              <a:buNone/>
            </a:pPr>
            <a:r>
              <a:rPr lang="en-US" sz="1400">
                <a:solidFill>
                  <a:srgbClr val="FFFFFF"/>
                </a:solidFill>
                <a:effectLst/>
                <a:latin typeface="Calibri" panose="020F0502020204030204" pitchFamily="34" charset="0"/>
              </a:rPr>
              <a:t>Three to four months' delay.</a:t>
            </a:r>
            <a:endParaRPr lang="en-US"/>
          </a:p>
        </p:txBody>
      </p:sp>
      <p:sp>
        <p:nvSpPr>
          <p:cNvPr id="69" name="Rectangle 68">
            <a:extLst>
              <a:ext uri="{FF2B5EF4-FFF2-40B4-BE49-F238E27FC236}">
                <a16:creationId xmlns:a16="http://schemas.microsoft.com/office/drawing/2014/main" id="{4E521243-C70C-9CA3-A65A-DA7F2CE936FF}"/>
              </a:ext>
            </a:extLst>
          </p:cNvPr>
          <p:cNvSpPr/>
          <p:nvPr/>
        </p:nvSpPr>
        <p:spPr>
          <a:xfrm>
            <a:off x="457200" y="547116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2F4B8C"/>
                </a:solidFill>
                <a:effectLst/>
                <a:latin typeface="Calibri" panose="020F0502020204030204" pitchFamily="34" charset="0"/>
              </a:rPr>
              <a:t>Sources: ERP offer analysis of 26 February 2026 (RFP-2026-001) in Teams; Daily Task Digests of 27 August and 4 September 2026; Compliance Readiness Brief, 7 September 2026.</a:t>
            </a:r>
            <a:endParaRPr lang="en-US"/>
          </a:p>
        </p:txBody>
      </p:sp>
    </p:spTree>
    <p:extLst>
      <p:ext uri="{BB962C8B-B14F-4D97-AF65-F5344CB8AC3E}">
        <p14:creationId xmlns:p14="http://schemas.microsoft.com/office/powerpoint/2010/main" val="1501973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E2A4A"/>
        </a:solidFill>
        <a:effectLst/>
      </p:bgPr>
    </p:bg>
    <p:spTree>
      <p:nvGrpSpPr>
        <p:cNvPr id="1" name=""/>
        <p:cNvGrpSpPr/>
        <p:nvPr/>
      </p:nvGrpSpPr>
      <p:grpSpPr>
        <a:xfrm>
          <a:off x="0" y="0"/>
          <a:ext cx="0" cy="0"/>
          <a:chOff x="0" y="0"/>
          <a:chExt cx="0" cy="0"/>
        </a:xfrm>
      </p:grpSpPr>
      <p:sp>
        <p:nvSpPr>
          <p:cNvPr id="70" name="Rectangle 69">
            <a:extLst>
              <a:ext uri="{FF2B5EF4-FFF2-40B4-BE49-F238E27FC236}">
                <a16:creationId xmlns:a16="http://schemas.microsoft.com/office/drawing/2014/main" id="{6DB57673-CA6C-EEB8-2429-41601D83A8EA}"/>
              </a:ext>
            </a:extLst>
          </p:cNvPr>
          <p:cNvSpPr/>
          <p:nvPr/>
        </p:nvSpPr>
        <p:spPr>
          <a:xfrm>
            <a:off x="457200" y="45720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FFFFFF"/>
                </a:solidFill>
                <a:effectLst/>
                <a:latin typeface="Trebuchet MS" panose="020B0603020202020204" pitchFamily="34" charset="0"/>
              </a:rPr>
              <a:t>NEXT-QUARTER PRIORITIES</a:t>
            </a:r>
            <a:endParaRPr lang="en-US"/>
          </a:p>
        </p:txBody>
      </p:sp>
      <p:sp>
        <p:nvSpPr>
          <p:cNvPr id="71" name="Rectangle 70">
            <a:extLst>
              <a:ext uri="{FF2B5EF4-FFF2-40B4-BE49-F238E27FC236}">
                <a16:creationId xmlns:a16="http://schemas.microsoft.com/office/drawing/2014/main" id="{B84725CA-4BAB-265E-8872-4F0C8C719133}"/>
              </a:ext>
            </a:extLst>
          </p:cNvPr>
          <p:cNvSpPr/>
          <p:nvPr/>
        </p:nvSpPr>
        <p:spPr>
          <a:xfrm>
            <a:off x="457200" y="94488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FFFFFF"/>
                </a:solidFill>
                <a:effectLst/>
                <a:latin typeface="Trebuchet MS" panose="020B0603020202020204" pitchFamily="34" charset="0"/>
              </a:rPr>
              <a:t>Clear the backlog in four weeks; close the governance gap by week twelve</a:t>
            </a:r>
            <a:endParaRPr lang="en-US"/>
          </a:p>
        </p:txBody>
      </p:sp>
      <p:sp>
        <p:nvSpPr>
          <p:cNvPr id="72" name="Rectangle 71">
            <a:extLst>
              <a:ext uri="{FF2B5EF4-FFF2-40B4-BE49-F238E27FC236}">
                <a16:creationId xmlns:a16="http://schemas.microsoft.com/office/drawing/2014/main" id="{BCBF0CE0-7263-D13E-58BC-6EC12A135F3D}"/>
              </a:ext>
            </a:extLst>
          </p:cNvPr>
          <p:cNvSpPr/>
          <p:nvPr/>
        </p:nvSpPr>
        <p:spPr>
          <a:xfrm>
            <a:off x="457200" y="3000000"/>
            <a:ext cx="10600000" cy="45720"/>
          </a:xfrm>
          <a:prstGeom prst="rect">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Arrow: Right 72">
            <a:extLst>
              <a:ext uri="{FF2B5EF4-FFF2-40B4-BE49-F238E27FC236}">
                <a16:creationId xmlns:a16="http://schemas.microsoft.com/office/drawing/2014/main" id="{D65B4449-E8CB-FDF8-054E-82E38AEF3BFF}"/>
              </a:ext>
            </a:extLst>
          </p:cNvPr>
          <p:cNvSpPr/>
          <p:nvPr/>
        </p:nvSpPr>
        <p:spPr>
          <a:xfrm>
            <a:off x="11057200" y="2885700"/>
            <a:ext cx="677600" cy="274320"/>
          </a:xfrm>
          <a:prstGeom prst="rightArrow">
            <a:avLst/>
          </a:prstGeom>
          <a:solidFill>
            <a:srgbClr val="2F4B8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55003FC8-89B6-CA0F-FF7E-A3750470FFC0}"/>
              </a:ext>
            </a:extLst>
          </p:cNvPr>
          <p:cNvSpPr/>
          <p:nvPr/>
        </p:nvSpPr>
        <p:spPr>
          <a:xfrm>
            <a:off x="457200" y="2253240"/>
            <a:ext cx="264795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WEEKS 0–4</a:t>
            </a:r>
            <a:endParaRPr lang="en-US"/>
          </a:p>
        </p:txBody>
      </p:sp>
      <p:sp>
        <p:nvSpPr>
          <p:cNvPr id="75" name="Rectangle 74">
            <a:extLst>
              <a:ext uri="{FF2B5EF4-FFF2-40B4-BE49-F238E27FC236}">
                <a16:creationId xmlns:a16="http://schemas.microsoft.com/office/drawing/2014/main" id="{D6AD021E-ED9F-E449-BD33-BDA9EAB0EF8C}"/>
              </a:ext>
            </a:extLst>
          </p:cNvPr>
          <p:cNvSpPr/>
          <p:nvPr/>
        </p:nvSpPr>
        <p:spPr>
          <a:xfrm>
            <a:off x="3333750" y="2253240"/>
            <a:ext cx="264795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WEEKS 4–6</a:t>
            </a:r>
            <a:endParaRPr lang="en-US"/>
          </a:p>
        </p:txBody>
      </p:sp>
      <p:sp>
        <p:nvSpPr>
          <p:cNvPr id="76" name="Rectangle 75">
            <a:extLst>
              <a:ext uri="{FF2B5EF4-FFF2-40B4-BE49-F238E27FC236}">
                <a16:creationId xmlns:a16="http://schemas.microsoft.com/office/drawing/2014/main" id="{A49A5C31-52DE-59EC-C22B-B18A02C2ACBB}"/>
              </a:ext>
            </a:extLst>
          </p:cNvPr>
          <p:cNvSpPr/>
          <p:nvPr/>
        </p:nvSpPr>
        <p:spPr>
          <a:xfrm>
            <a:off x="6210300" y="2253240"/>
            <a:ext cx="264795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WEEKS 6–8</a:t>
            </a:r>
            <a:endParaRPr lang="en-US"/>
          </a:p>
        </p:txBody>
      </p:sp>
      <p:sp>
        <p:nvSpPr>
          <p:cNvPr id="77" name="Rectangle 76">
            <a:extLst>
              <a:ext uri="{FF2B5EF4-FFF2-40B4-BE49-F238E27FC236}">
                <a16:creationId xmlns:a16="http://schemas.microsoft.com/office/drawing/2014/main" id="{7206190D-A7BE-CE43-8E5E-18E95DF3D801}"/>
              </a:ext>
            </a:extLst>
          </p:cNvPr>
          <p:cNvSpPr/>
          <p:nvPr/>
        </p:nvSpPr>
        <p:spPr>
          <a:xfrm>
            <a:off x="9086850" y="2253240"/>
            <a:ext cx="264795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WEEKS 8–12</a:t>
            </a:r>
            <a:endParaRPr lang="en-US"/>
          </a:p>
        </p:txBody>
      </p:sp>
      <p:sp>
        <p:nvSpPr>
          <p:cNvPr id="78" name="Oval 77">
            <a:extLst>
              <a:ext uri="{FF2B5EF4-FFF2-40B4-BE49-F238E27FC236}">
                <a16:creationId xmlns:a16="http://schemas.microsoft.com/office/drawing/2014/main" id="{E90CBF4A-D78B-FE3F-3485-1AD89524565D}"/>
              </a:ext>
            </a:extLst>
          </p:cNvPr>
          <p:cNvSpPr/>
          <p:nvPr/>
        </p:nvSpPr>
        <p:spPr>
          <a:xfrm>
            <a:off x="1529715" y="2771400"/>
            <a:ext cx="502920" cy="502920"/>
          </a:xfrm>
          <a:prstGeom prst="ellipse">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2182B"/>
                </a:solidFill>
                <a:effectLst/>
                <a:latin typeface="Trebuchet MS" panose="020B0603020202020204" pitchFamily="34" charset="0"/>
              </a:rPr>
              <a:t>1</a:t>
            </a:r>
            <a:endParaRPr lang="en-US"/>
          </a:p>
        </p:txBody>
      </p:sp>
      <p:sp>
        <p:nvSpPr>
          <p:cNvPr id="79" name="Oval 78">
            <a:extLst>
              <a:ext uri="{FF2B5EF4-FFF2-40B4-BE49-F238E27FC236}">
                <a16:creationId xmlns:a16="http://schemas.microsoft.com/office/drawing/2014/main" id="{ED39EBD8-709E-FFDB-7E16-647D1A7E1E02}"/>
              </a:ext>
            </a:extLst>
          </p:cNvPr>
          <p:cNvSpPr/>
          <p:nvPr/>
        </p:nvSpPr>
        <p:spPr>
          <a:xfrm>
            <a:off x="4406265" y="2771400"/>
            <a:ext cx="502920" cy="502920"/>
          </a:xfrm>
          <a:prstGeom prst="ellipse">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2182B"/>
                </a:solidFill>
                <a:effectLst/>
                <a:latin typeface="Trebuchet MS" panose="020B0603020202020204" pitchFamily="34" charset="0"/>
              </a:rPr>
              <a:t>2</a:t>
            </a:r>
            <a:endParaRPr lang="en-US"/>
          </a:p>
        </p:txBody>
      </p:sp>
      <p:sp>
        <p:nvSpPr>
          <p:cNvPr id="80" name="Oval 79">
            <a:extLst>
              <a:ext uri="{FF2B5EF4-FFF2-40B4-BE49-F238E27FC236}">
                <a16:creationId xmlns:a16="http://schemas.microsoft.com/office/drawing/2014/main" id="{66467142-B1A1-1995-1F7C-559F2434D329}"/>
              </a:ext>
            </a:extLst>
          </p:cNvPr>
          <p:cNvSpPr/>
          <p:nvPr/>
        </p:nvSpPr>
        <p:spPr>
          <a:xfrm>
            <a:off x="7282815" y="2771400"/>
            <a:ext cx="502920" cy="502920"/>
          </a:xfrm>
          <a:prstGeom prst="ellipse">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2182B"/>
                </a:solidFill>
                <a:effectLst/>
                <a:latin typeface="Trebuchet MS" panose="020B0603020202020204" pitchFamily="34" charset="0"/>
              </a:rPr>
              <a:t>3</a:t>
            </a:r>
            <a:endParaRPr lang="en-US"/>
          </a:p>
        </p:txBody>
      </p:sp>
      <p:sp>
        <p:nvSpPr>
          <p:cNvPr id="81" name="Oval 80">
            <a:extLst>
              <a:ext uri="{FF2B5EF4-FFF2-40B4-BE49-F238E27FC236}">
                <a16:creationId xmlns:a16="http://schemas.microsoft.com/office/drawing/2014/main" id="{89DFD6DA-5BAC-F6AA-5459-E9046D5EA391}"/>
              </a:ext>
            </a:extLst>
          </p:cNvPr>
          <p:cNvSpPr/>
          <p:nvPr/>
        </p:nvSpPr>
        <p:spPr>
          <a:xfrm>
            <a:off x="10159365" y="2771400"/>
            <a:ext cx="502920" cy="502920"/>
          </a:xfrm>
          <a:prstGeom prst="ellipse">
            <a:avLst/>
          </a:prstGeom>
          <a:solidFill>
            <a:srgbClr val="E8963C"/>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12182B"/>
                </a:solidFill>
                <a:effectLst/>
                <a:latin typeface="Trebuchet MS" panose="020B0603020202020204" pitchFamily="34" charset="0"/>
              </a:rPr>
              <a:t>4</a:t>
            </a:r>
            <a:endParaRPr lang="en-US"/>
          </a:p>
        </p:txBody>
      </p:sp>
      <p:sp>
        <p:nvSpPr>
          <p:cNvPr id="82" name="Rectangle 81">
            <a:extLst>
              <a:ext uri="{FF2B5EF4-FFF2-40B4-BE49-F238E27FC236}">
                <a16:creationId xmlns:a16="http://schemas.microsoft.com/office/drawing/2014/main" id="{D1D4E207-300C-C0EC-DAA5-0297A32FED7E}"/>
              </a:ext>
            </a:extLst>
          </p:cNvPr>
          <p:cNvSpPr/>
          <p:nvPr/>
        </p:nvSpPr>
        <p:spPr>
          <a:xfrm>
            <a:off x="457200" y="3411480"/>
            <a:ext cx="2647950" cy="1417320"/>
          </a:xfrm>
          <a:prstGeom prst="rect">
            <a:avLst/>
          </a:prstGeom>
          <a:solidFill>
            <a:srgbClr val="F4F5F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2182B"/>
                </a:solidFill>
                <a:effectLst/>
                <a:latin typeface="Calibri" panose="020F0502020204030204" pitchFamily="34" charset="0"/>
              </a:rPr>
              <a:t>Close the ERP award.</a:t>
            </a:r>
          </a:p>
          <a:p>
            <a:pPr>
              <a:buNone/>
            </a:pPr>
            <a:r>
              <a:rPr lang="en-US" sz="1400">
                <a:solidFill>
                  <a:srgbClr val="12182B"/>
                </a:solidFill>
                <a:effectLst/>
                <a:latin typeface="Calibri" panose="020F0502020204030204" pitchFamily="34" charset="0"/>
              </a:rPr>
              <a:t>Clear three overdue items.</a:t>
            </a:r>
          </a:p>
          <a:p>
            <a:pPr>
              <a:buNone/>
            </a:pPr>
            <a:r>
              <a:rPr lang="en-US" sz="1400">
                <a:solidFill>
                  <a:srgbClr val="12182B"/>
                </a:solidFill>
                <a:effectLst/>
                <a:latin typeface="Calibri" panose="020F0502020204030204" pitchFamily="34" charset="0"/>
              </a:rPr>
              <a:t>Repair connectors, finish Foundry.</a:t>
            </a:r>
            <a:endParaRPr lang="en-US"/>
          </a:p>
        </p:txBody>
      </p:sp>
      <p:sp>
        <p:nvSpPr>
          <p:cNvPr id="83" name="Rectangle 82">
            <a:extLst>
              <a:ext uri="{FF2B5EF4-FFF2-40B4-BE49-F238E27FC236}">
                <a16:creationId xmlns:a16="http://schemas.microsoft.com/office/drawing/2014/main" id="{F0C11069-47EB-0FFA-C45F-FA9FC6F336E3}"/>
              </a:ext>
            </a:extLst>
          </p:cNvPr>
          <p:cNvSpPr/>
          <p:nvPr/>
        </p:nvSpPr>
        <p:spPr>
          <a:xfrm>
            <a:off x="3333750" y="3411480"/>
            <a:ext cx="2647950" cy="1417320"/>
          </a:xfrm>
          <a:prstGeom prst="rect">
            <a:avLst/>
          </a:prstGeom>
          <a:solidFill>
            <a:srgbClr val="F4F5F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2182B"/>
                </a:solidFill>
                <a:effectLst/>
                <a:latin typeface="Calibri" panose="020F0502020204030204" pitchFamily="34" charset="0"/>
              </a:rPr>
              <a:t>Register AI systems by risk tier.</a:t>
            </a:r>
          </a:p>
          <a:p>
            <a:pPr>
              <a:buNone/>
            </a:pPr>
            <a:r>
              <a:rPr lang="en-US" sz="1400">
                <a:solidFill>
                  <a:srgbClr val="12182B"/>
                </a:solidFill>
                <a:effectLst/>
                <a:latin typeface="Calibri" panose="020F0502020204030204" pitchFamily="34" charset="0"/>
              </a:rPr>
              <a:t>Deploy and attest DLP.</a:t>
            </a:r>
          </a:p>
          <a:p>
            <a:pPr>
              <a:buNone/>
            </a:pPr>
            <a:r>
              <a:rPr lang="en-US" sz="1400">
                <a:solidFill>
                  <a:srgbClr val="12182B"/>
                </a:solidFill>
                <a:effectLst/>
                <a:latin typeface="Calibri" panose="020F0502020204030204" pitchFamily="34" charset="0"/>
              </a:rPr>
              <a:t>Set the Article 50 standard.</a:t>
            </a:r>
            <a:endParaRPr lang="en-US"/>
          </a:p>
        </p:txBody>
      </p:sp>
      <p:sp>
        <p:nvSpPr>
          <p:cNvPr id="84" name="Rectangle 83">
            <a:extLst>
              <a:ext uri="{FF2B5EF4-FFF2-40B4-BE49-F238E27FC236}">
                <a16:creationId xmlns:a16="http://schemas.microsoft.com/office/drawing/2014/main" id="{4254E2AB-E437-7D73-0123-36B7C50962DD}"/>
              </a:ext>
            </a:extLst>
          </p:cNvPr>
          <p:cNvSpPr/>
          <p:nvPr/>
        </p:nvSpPr>
        <p:spPr>
          <a:xfrm>
            <a:off x="6210300" y="3411480"/>
            <a:ext cx="2647950" cy="1417320"/>
          </a:xfrm>
          <a:prstGeom prst="rect">
            <a:avLst/>
          </a:prstGeom>
          <a:solidFill>
            <a:srgbClr val="F4F5F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2182B"/>
                </a:solidFill>
                <a:effectLst/>
                <a:latin typeface="Calibri" panose="020F0502020204030204" pitchFamily="34" charset="0"/>
              </a:rPr>
              <a:t>Evidence PII redaction.</a:t>
            </a:r>
          </a:p>
          <a:p>
            <a:pPr>
              <a:buNone/>
            </a:pPr>
            <a:r>
              <a:rPr lang="en-US" sz="1400">
                <a:solidFill>
                  <a:srgbClr val="12182B"/>
                </a:solidFill>
                <a:effectLst/>
                <a:latin typeface="Calibri" panose="020F0502020204030204" pitchFamily="34" charset="0"/>
              </a:rPr>
              <a:t>Attest EU data residency.</a:t>
            </a:r>
          </a:p>
          <a:p>
            <a:pPr>
              <a:buNone/>
            </a:pPr>
            <a:r>
              <a:rPr lang="en-US" sz="1400">
                <a:solidFill>
                  <a:srgbClr val="12182B"/>
                </a:solidFill>
                <a:effectLst/>
                <a:latin typeface="Calibri" panose="020F0502020204030204" pitchFamily="34" charset="0"/>
              </a:rPr>
              <a:t>Define high-risk triggers.</a:t>
            </a:r>
            <a:endParaRPr lang="en-US"/>
          </a:p>
        </p:txBody>
      </p:sp>
      <p:sp>
        <p:nvSpPr>
          <p:cNvPr id="85" name="Rectangle 84">
            <a:extLst>
              <a:ext uri="{FF2B5EF4-FFF2-40B4-BE49-F238E27FC236}">
                <a16:creationId xmlns:a16="http://schemas.microsoft.com/office/drawing/2014/main" id="{9FE38561-C5AA-30EF-3CA8-E769C4404500}"/>
              </a:ext>
            </a:extLst>
          </p:cNvPr>
          <p:cNvSpPr/>
          <p:nvPr/>
        </p:nvSpPr>
        <p:spPr>
          <a:xfrm>
            <a:off x="9086850" y="3411480"/>
            <a:ext cx="2647950" cy="1417320"/>
          </a:xfrm>
          <a:prstGeom prst="rect">
            <a:avLst/>
          </a:prstGeom>
          <a:solidFill>
            <a:srgbClr val="F4F5F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12182B"/>
                </a:solidFill>
                <a:effectLst/>
                <a:latin typeface="Calibri" panose="020F0502020204030204" pitchFamily="34" charset="0"/>
              </a:rPr>
              <a:t>Map NIST AI RMF onto controls.</a:t>
            </a:r>
          </a:p>
          <a:p>
            <a:pPr>
              <a:buNone/>
            </a:pPr>
            <a:r>
              <a:rPr lang="en-US" sz="1400">
                <a:solidFill>
                  <a:srgbClr val="12182B"/>
                </a:solidFill>
                <a:effectLst/>
                <a:latin typeface="Calibri" panose="020F0502020204030204" pitchFamily="34" charset="0"/>
              </a:rPr>
              <a:t>Stand up a minuted review.</a:t>
            </a:r>
          </a:p>
          <a:p>
            <a:pPr>
              <a:buNone/>
            </a:pPr>
            <a:r>
              <a:rPr lang="en-US" sz="1400">
                <a:solidFill>
                  <a:srgbClr val="12182B"/>
                </a:solidFill>
                <a:effectLst/>
                <a:latin typeface="Calibri" panose="020F0502020204030204" pitchFamily="34" charset="0"/>
              </a:rPr>
              <a:t>Publish competitor research.</a:t>
            </a:r>
            <a:endParaRPr lang="en-US"/>
          </a:p>
        </p:txBody>
      </p:sp>
      <p:sp>
        <p:nvSpPr>
          <p:cNvPr id="86" name="Rectangle 85">
            <a:extLst>
              <a:ext uri="{FF2B5EF4-FFF2-40B4-BE49-F238E27FC236}">
                <a16:creationId xmlns:a16="http://schemas.microsoft.com/office/drawing/2014/main" id="{EF8D10E7-2B0D-91CA-86EB-86AA81A07FDE}"/>
              </a:ext>
            </a:extLst>
          </p:cNvPr>
          <p:cNvSpPr/>
          <p:nvPr/>
        </p:nvSpPr>
        <p:spPr>
          <a:xfrm>
            <a:off x="457200" y="510312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Owner: Corey Gray, Procurement Lead</a:t>
            </a:r>
            <a:endParaRPr lang="en-US"/>
          </a:p>
        </p:txBody>
      </p:sp>
      <p:sp>
        <p:nvSpPr>
          <p:cNvPr id="87" name="Rectangle 86">
            <a:extLst>
              <a:ext uri="{FF2B5EF4-FFF2-40B4-BE49-F238E27FC236}">
                <a16:creationId xmlns:a16="http://schemas.microsoft.com/office/drawing/2014/main" id="{1354AE78-1574-D248-BD93-DDDDDF182DFC}"/>
              </a:ext>
            </a:extLst>
          </p:cNvPr>
          <p:cNvSpPr/>
          <p:nvPr/>
        </p:nvSpPr>
        <p:spPr>
          <a:xfrm>
            <a:off x="3333750" y="510312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Owners: Governance Lead, Security Officer</a:t>
            </a:r>
            <a:endParaRPr lang="en-US"/>
          </a:p>
        </p:txBody>
      </p:sp>
      <p:sp>
        <p:nvSpPr>
          <p:cNvPr id="88" name="Rectangle 87">
            <a:extLst>
              <a:ext uri="{FF2B5EF4-FFF2-40B4-BE49-F238E27FC236}">
                <a16:creationId xmlns:a16="http://schemas.microsoft.com/office/drawing/2014/main" id="{56D0592D-64B5-615F-6F72-7AA0E8F9B268}"/>
              </a:ext>
            </a:extLst>
          </p:cNvPr>
          <p:cNvSpPr/>
          <p:nvPr/>
        </p:nvSpPr>
        <p:spPr>
          <a:xfrm>
            <a:off x="6210300" y="510312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Owners: AI Engineer, Platform Admin</a:t>
            </a:r>
            <a:endParaRPr lang="en-US"/>
          </a:p>
        </p:txBody>
      </p:sp>
      <p:sp>
        <p:nvSpPr>
          <p:cNvPr id="89" name="Rectangle 88">
            <a:extLst>
              <a:ext uri="{FF2B5EF4-FFF2-40B4-BE49-F238E27FC236}">
                <a16:creationId xmlns:a16="http://schemas.microsoft.com/office/drawing/2014/main" id="{1431E556-F542-1D15-C6B5-3442DF43CFEF}"/>
              </a:ext>
            </a:extLst>
          </p:cNvPr>
          <p:cNvSpPr/>
          <p:nvPr/>
        </p:nvSpPr>
        <p:spPr>
          <a:xfrm>
            <a:off x="9086850" y="5103120"/>
            <a:ext cx="264795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Owner: AI Governance Lead</a:t>
            </a:r>
            <a:endParaRPr lang="en-US"/>
          </a:p>
        </p:txBody>
      </p:sp>
      <p:sp>
        <p:nvSpPr>
          <p:cNvPr id="90" name="Rectangle 89">
            <a:extLst>
              <a:ext uri="{FF2B5EF4-FFF2-40B4-BE49-F238E27FC236}">
                <a16:creationId xmlns:a16="http://schemas.microsoft.com/office/drawing/2014/main" id="{0B686CE2-032D-D6D4-384B-5B213169FA22}"/>
              </a:ext>
            </a:extLst>
          </p:cNvPr>
          <p:cNvSpPr/>
          <p:nvPr/>
        </p:nvSpPr>
        <p:spPr>
          <a:xfrm>
            <a:off x="457200" y="5804160"/>
            <a:ext cx="112776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Sources: Compliance Readiness Brief remediation plan, 7 September 2026; Daily Task Digests of 4 and 6 September 2026; ERP offer analysis, 26 February 2026.</a:t>
            </a:r>
            <a:endParaRPr lang="en-US"/>
          </a:p>
        </p:txBody>
      </p:sp>
    </p:spTree>
    <p:extLst>
      <p:ext uri="{BB962C8B-B14F-4D97-AF65-F5344CB8AC3E}">
        <p14:creationId xmlns:p14="http://schemas.microsoft.com/office/powerpoint/2010/main" val="5394711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6C4CC6-DB52-439A-B5F7-65CF824550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94D3788-F4C4-40C0-A1FD-E3B5CFA582CD}">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3.xml><?xml version="1.0" encoding="utf-8"?>
<ds:datastoreItem xmlns:ds="http://schemas.openxmlformats.org/officeDocument/2006/customXml" ds:itemID="{A5652974-3D4D-4D24-AB7D-4627D5546F26}">
  <ds:schemaRefs>
    <ds:schemaRef ds:uri="http://schemas.microsoft.com/sharepoint/v3/contenttype/forms"/>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 id="{defa4170-0d19-0005-0004-bc88714345d2}" enabled="1" method="Standard" siteId="{3b9917a3-e84c-4503-9de4-49e31e5f2dc2}" removed="0"/>
</clbl:labelList>
</file>

<file path=docProps/app.xml><?xml version="1.0" encoding="utf-8"?>
<Properties xmlns="http://schemas.openxmlformats.org/officeDocument/2006/extended-properties" xmlns:vt="http://schemas.openxmlformats.org/officeDocument/2006/docPropsVTypes">
  <TotalTime>1</TotalTime>
  <Words>1587</Words>
  <Application>Microsoft Office PowerPoint</Application>
  <PresentationFormat>Widescreen</PresentationFormat>
  <Paragraphs>124</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17</cp:revision>
  <dcterms:created xsi:type="dcterms:W3CDTF">2026-09-07T08:04:13Z</dcterms:created>
  <dcterms:modified xsi:type="dcterms:W3CDTF">2026-09-07T08:54:02Z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