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457" r:id="rId6"/>
    <p:sldId id="659" r:id="rId7"/>
    <p:sldId id="862" r:id="rId8"/>
    <p:sldId id="1066" r:id="rId9"/>
    <p:sldId id="1271" r:id="rId10"/>
    <p:sldId id="14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B2880-1A0C-414C-B71E-2C2A3F0D7F44}" v="9" dt="2026-09-07T08:12:07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CBCB2880-1A0C-414C-B71E-2C2A3F0D7F44}"/>
    <pc:docChg chg="mod addSld modSld modMainMaster setSldSz">
      <pc:chgData name="" userId="" providerId="" clId="Web-{CBCB2880-1A0C-414C-B71E-2C2A3F0D7F44}" dt="2026-09-07T08:12:07.010" v="29" actId="34807"/>
      <pc:docMkLst>
        <pc:docMk/>
      </pc:docMkLst>
      <pc:sldChg chg="addSp delSp modSp mod setBg">
        <pc:chgData name="" userId="" providerId="" clId="Web-{CBCB2880-1A0C-414C-B71E-2C2A3F0D7F44}" dt="2026-09-07T08:06:09.263" v="10" actId="34807"/>
        <pc:sldMkLst>
          <pc:docMk/>
          <pc:sldMk cId="0" sldId="256"/>
        </pc:sldMkLst>
        <pc:spChg chg="add del mod">
          <ac:chgData name="" userId="" providerId="" clId="Web-{CBCB2880-1A0C-414C-B71E-2C2A3F0D7F44}" dt="2026-09-07T08:04:17.400" v="4" actId="34807"/>
          <ac:spMkLst>
            <pc:docMk/>
            <pc:sldMk cId="0" sldId="256"/>
            <ac:spMk id="3" creationId="{64BD681E-34B3-36D5-20D2-57AFD6C6C6AB}"/>
          </ac:spMkLst>
        </pc:spChg>
        <pc:spChg chg="add mod">
          <ac:chgData name="" userId="" providerId="" clId="Web-{CBCB2880-1A0C-414C-B71E-2C2A3F0D7F44}" dt="2026-09-07T08:06:09.263" v="10" actId="34807"/>
          <ac:spMkLst>
            <pc:docMk/>
            <pc:sldMk cId="0" sldId="256"/>
            <ac:spMk id="4" creationId="{349F906E-430E-F141-8475-15A6FD95E90B}"/>
          </ac:spMkLst>
        </pc:spChg>
        <pc:spChg chg="add mod">
          <ac:chgData name="" userId="" providerId="" clId="Web-{CBCB2880-1A0C-414C-B71E-2C2A3F0D7F44}" dt="2026-09-07T08:06:09.263" v="10" actId="34807"/>
          <ac:spMkLst>
            <pc:docMk/>
            <pc:sldMk cId="0" sldId="256"/>
            <ac:spMk id="5" creationId="{4BB51009-0E18-7E46-2B31-DBEFE664EF1F}"/>
          </ac:spMkLst>
        </pc:spChg>
        <pc:spChg chg="add mod">
          <ac:chgData name="" userId="" providerId="" clId="Web-{CBCB2880-1A0C-414C-B71E-2C2A3F0D7F44}" dt="2026-09-07T08:06:09.263" v="10" actId="34807"/>
          <ac:spMkLst>
            <pc:docMk/>
            <pc:sldMk cId="0" sldId="256"/>
            <ac:spMk id="6" creationId="{994D0867-599E-93CE-5A8C-C2B75286F0B5}"/>
          </ac:spMkLst>
        </pc:spChg>
        <pc:spChg chg="add mod">
          <ac:chgData name="" userId="" providerId="" clId="Web-{CBCB2880-1A0C-414C-B71E-2C2A3F0D7F44}" dt="2026-09-07T08:06:04.404" v="9" actId="34807"/>
          <ac:spMkLst>
            <pc:docMk/>
            <pc:sldMk cId="0" sldId="256"/>
            <ac:spMk id="7" creationId="{447A2CF5-AAFA-05B7-3E34-DDA717141E00}"/>
          </ac:spMkLst>
        </pc:spChg>
        <pc:picChg chg="add mod">
          <ac:chgData name="" userId="" providerId="" clId="Web-{CBCB2880-1A0C-414C-B71E-2C2A3F0D7F44}" dt="2026-09-07T08:05:20.464" v="6" actId="34807"/>
          <ac:picMkLst>
            <pc:docMk/>
            <pc:sldMk cId="0" sldId="256"/>
            <ac:picMk id="2" creationId="{A68FAC3D-B769-729F-BC2C-602193214CE5}"/>
          </ac:picMkLst>
        </pc:picChg>
      </pc:sldChg>
      <pc:sldChg chg="addSp delSp modSp add mod setBg">
        <pc:chgData name="" userId="" providerId="" clId="Web-{CBCB2880-1A0C-414C-B71E-2C2A3F0D7F44}" dt="2026-09-07T08:07:09.234" v="13" actId="34807"/>
        <pc:sldMkLst>
          <pc:docMk/>
          <pc:sldMk cId="1992398098" sldId="457"/>
        </pc:sldMkLst>
        <pc:spChg chg="add del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3" creationId="{3088646A-19BC-FB4D-C55B-EA61F8D5C790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9" creationId="{7159BAA9-125C-216D-7026-A7AAF5D18853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0" creationId="{6AC04880-D5B4-50EC-F4A4-FB3B25565BFD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1" creationId="{EDF7110E-71CF-2F1D-F672-AE258D605BE8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2" creationId="{485DB6B2-2731-96D7-750D-A4FF49B61ACC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3" creationId="{8C9069E0-5197-6050-285C-7D44EB3686DA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4" creationId="{E031C076-575A-6851-4C75-4362B9A3D004}"/>
          </ac:spMkLst>
        </pc:spChg>
        <pc:spChg chg="add mod">
          <ac:chgData name="" userId="" providerId="" clId="Web-{CBCB2880-1A0C-414C-B71E-2C2A3F0D7F44}" dt="2026-09-07T08:06:55.327" v="11" actId="34807"/>
          <ac:spMkLst>
            <pc:docMk/>
            <pc:sldMk cId="1992398098" sldId="457"/>
            <ac:spMk id="15" creationId="{C3ACDDD9-33AB-769A-E348-D4D1715C6A0E}"/>
          </ac:spMkLst>
        </pc:spChg>
        <pc:spChg chg="add mod">
          <ac:chgData name="" userId="" providerId="" clId="Web-{CBCB2880-1A0C-414C-B71E-2C2A3F0D7F44}" dt="2026-09-07T08:07:00.781" v="12" actId="34807"/>
          <ac:spMkLst>
            <pc:docMk/>
            <pc:sldMk cId="1992398098" sldId="457"/>
            <ac:spMk id="16" creationId="{5976B049-F3D7-EC98-BAC0-2C13A3A4801F}"/>
          </ac:spMkLst>
        </pc:spChg>
        <pc:spChg chg="add mod">
          <ac:chgData name="" userId="" providerId="" clId="Web-{CBCB2880-1A0C-414C-B71E-2C2A3F0D7F44}" dt="2026-09-07T08:07:09.234" v="13" actId="34807"/>
          <ac:spMkLst>
            <pc:docMk/>
            <pc:sldMk cId="1992398098" sldId="457"/>
            <ac:spMk id="17" creationId="{792DFCFC-625D-5C20-8AA4-38066D84A009}"/>
          </ac:spMkLst>
        </pc:spChg>
        <pc:spChg chg="add mod">
          <ac:chgData name="" userId="" providerId="" clId="Web-{CBCB2880-1A0C-414C-B71E-2C2A3F0D7F44}" dt="2026-09-07T08:07:09.234" v="13" actId="34807"/>
          <ac:spMkLst>
            <pc:docMk/>
            <pc:sldMk cId="1992398098" sldId="457"/>
            <ac:spMk id="18" creationId="{B0DE1CCE-831F-257D-A73D-B4C59A61AC64}"/>
          </ac:spMkLst>
        </pc:spChg>
        <pc:spChg chg="add mod">
          <ac:chgData name="" userId="" providerId="" clId="Web-{CBCB2880-1A0C-414C-B71E-2C2A3F0D7F44}" dt="2026-09-07T08:07:09.234" v="13" actId="34807"/>
          <ac:spMkLst>
            <pc:docMk/>
            <pc:sldMk cId="1992398098" sldId="457"/>
            <ac:spMk id="19" creationId="{6EC1C0B6-A771-3397-B9C7-F60D26AAAD87}"/>
          </ac:spMkLst>
        </pc:spChg>
      </pc:sldChg>
      <pc:sldChg chg="addSp delSp modSp add mod setBg">
        <pc:chgData name="" userId="" providerId="" clId="Web-{CBCB2880-1A0C-414C-B71E-2C2A3F0D7F44}" dt="2026-09-07T08:12:07.010" v="29" actId="34807"/>
        <pc:sldMkLst>
          <pc:docMk/>
          <pc:sldMk cId="967692162" sldId="659"/>
        </pc:sldMkLst>
        <pc:spChg chg="add mod">
          <ac:chgData name="" userId="" providerId="" clId="Web-{CBCB2880-1A0C-414C-B71E-2C2A3F0D7F44}" dt="2026-09-07T08:07:28.547" v="14" actId="34807"/>
          <ac:spMkLst>
            <pc:docMk/>
            <pc:sldMk cId="967692162" sldId="659"/>
            <ac:spMk id="20" creationId="{3FB8E0B2-CFE2-8ABF-AB58-B07B7C501504}"/>
          </ac:spMkLst>
        </pc:spChg>
        <pc:spChg chg="add del mod">
          <ac:chgData name="" userId="" providerId="" clId="Web-{CBCB2880-1A0C-414C-B71E-2C2A3F0D7F44}" dt="2026-09-07T08:11:12.899" v="28" actId="34807"/>
          <ac:spMkLst>
            <pc:docMk/>
            <pc:sldMk cId="967692162" sldId="659"/>
            <ac:spMk id="21" creationId="{396EC943-364D-1A8D-19EF-419E0A9C8FBD}"/>
          </ac:spMkLst>
        </pc:spChg>
        <pc:spChg chg="add mod">
          <ac:chgData name="" userId="" providerId="" clId="Web-{CBCB2880-1A0C-414C-B71E-2C2A3F0D7F44}" dt="2026-09-07T08:11:12.899" v="28" actId="34807"/>
          <ac:spMkLst>
            <pc:docMk/>
            <pc:sldMk cId="967692162" sldId="659"/>
            <ac:spMk id="22" creationId="{48FB8F8F-F17F-F637-DA21-AC0D43A5790F}"/>
          </ac:spMkLst>
        </pc:spChg>
        <pc:graphicFrameChg chg="add mod">
          <ac:chgData name="" userId="" providerId="" clId="Web-{CBCB2880-1A0C-414C-B71E-2C2A3F0D7F44}" dt="2026-09-07T08:12:07.010" v="29" actId="34807"/>
          <ac:graphicFrameMkLst>
            <pc:docMk/>
            <pc:sldMk cId="967692162" sldId="659"/>
            <ac:graphicFrameMk id="4" creationId="{ADE59195-80EB-4C35-B65A-D87942E73DFD}"/>
          </ac:graphicFrameMkLst>
        </pc:graphicFrameChg>
      </pc:sldChg>
      <pc:sldChg chg="addSp modSp add mod setBg">
        <pc:chgData name="" userId="" providerId="" clId="Web-{CBCB2880-1A0C-414C-B71E-2C2A3F0D7F44}" dt="2026-09-07T08:10:52.492" v="27" actId="34807"/>
        <pc:sldMkLst>
          <pc:docMk/>
          <pc:sldMk cId="1488810231" sldId="862"/>
        </pc:sldMkLst>
        <pc:spChg chg="add mod">
          <ac:chgData name="" userId="" providerId="" clId="Web-{CBCB2880-1A0C-414C-B71E-2C2A3F0D7F44}" dt="2026-09-07T08:07:47.298" v="16" actId="34807"/>
          <ac:spMkLst>
            <pc:docMk/>
            <pc:sldMk cId="1488810231" sldId="862"/>
            <ac:spMk id="23" creationId="{89195D0C-6679-7B58-C0FB-D766F5ABEEA1}"/>
          </ac:spMkLst>
        </pc:spChg>
        <pc:spChg chg="add mod">
          <ac:chgData name="" userId="" providerId="" clId="Web-{CBCB2880-1A0C-414C-B71E-2C2A3F0D7F44}" dt="2026-09-07T08:10:52.492" v="27" actId="34807"/>
          <ac:spMkLst>
            <pc:docMk/>
            <pc:sldMk cId="1488810231" sldId="862"/>
            <ac:spMk id="24" creationId="{3864115E-A3D2-920F-C3F1-F01897787649}"/>
          </ac:spMkLst>
        </pc:spChg>
        <pc:graphicFrameChg chg="add mod">
          <ac:chgData name="" userId="" providerId="" clId="Web-{CBCB2880-1A0C-414C-B71E-2C2A3F0D7F44}" dt="2026-09-07T08:07:47.298" v="16" actId="34807"/>
          <ac:graphicFrameMkLst>
            <pc:docMk/>
            <pc:sldMk cId="1488810231" sldId="862"/>
            <ac:graphicFrameMk id="3" creationId="{3BCCCF05-3B54-5198-AA2E-80F955D6FA50}"/>
          </ac:graphicFrameMkLst>
        </pc:graphicFrameChg>
      </pc:sldChg>
      <pc:sldChg chg="addSp modSp add mod setBg">
        <pc:chgData name="" userId="" providerId="" clId="Web-{CBCB2880-1A0C-414C-B71E-2C2A3F0D7F44}" dt="2026-09-07T08:08:53.425" v="21" actId="34807"/>
        <pc:sldMkLst>
          <pc:docMk/>
          <pc:sldMk cId="986038859" sldId="1066"/>
        </pc:sldMkLst>
        <pc:spChg chg="add mod">
          <ac:chgData name="" userId="" providerId="" clId="Web-{CBCB2880-1A0C-414C-B71E-2C2A3F0D7F44}" dt="2026-09-07T08:08:22.174" v="18" actId="34807"/>
          <ac:spMkLst>
            <pc:docMk/>
            <pc:sldMk cId="986038859" sldId="1066"/>
            <ac:spMk id="25" creationId="{DBEBBDBB-43DB-64A3-1C0F-364C04FF3DEA}"/>
          </ac:spMkLst>
        </pc:spChg>
        <pc:spChg chg="add mod">
          <ac:chgData name="" userId="" providerId="" clId="Web-{CBCB2880-1A0C-414C-B71E-2C2A3F0D7F44}" dt="2026-09-07T08:08:22.174" v="18" actId="34807"/>
          <ac:spMkLst>
            <pc:docMk/>
            <pc:sldMk cId="986038859" sldId="1066"/>
            <ac:spMk id="26" creationId="{E71D047E-E7FB-4E8B-0808-5F5A2A25C3A7}"/>
          </ac:spMkLst>
        </pc:spChg>
        <pc:spChg chg="add mod">
          <ac:chgData name="" userId="" providerId="" clId="Web-{CBCB2880-1A0C-414C-B71E-2C2A3F0D7F44}" dt="2026-09-07T08:08:22.174" v="18" actId="34807"/>
          <ac:spMkLst>
            <pc:docMk/>
            <pc:sldMk cId="986038859" sldId="1066"/>
            <ac:spMk id="27" creationId="{A892513F-CA74-27A7-8CA6-2359B67A452C}"/>
          </ac:spMkLst>
        </pc:spChg>
        <pc:spChg chg="add mod">
          <ac:chgData name="" userId="" providerId="" clId="Web-{CBCB2880-1A0C-414C-B71E-2C2A3F0D7F44}" dt="2026-09-07T08:08:22.174" v="18" actId="34807"/>
          <ac:spMkLst>
            <pc:docMk/>
            <pc:sldMk cId="986038859" sldId="1066"/>
            <ac:spMk id="28" creationId="{2558DE6B-3F85-CFA2-D4EE-33EA82CA66B6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29" creationId="{BBB6FDB2-8EE1-DCAE-681C-11D41E940379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30" creationId="{C108CBD1-1A87-CA82-1BAB-70CB84B526B9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31" creationId="{2EBC3062-BD80-F602-6BAA-224076874031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32" creationId="{C16CBB72-A39B-B62B-8469-EC7DB5DAB7DB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33" creationId="{0A9407DB-5B8D-4AC3-0C57-05D89F2124CA}"/>
          </ac:spMkLst>
        </pc:spChg>
        <pc:spChg chg="add mod">
          <ac:chgData name="" userId="" providerId="" clId="Web-{CBCB2880-1A0C-414C-B71E-2C2A3F0D7F44}" dt="2026-09-07T08:08:30.909" v="19" actId="34807"/>
          <ac:spMkLst>
            <pc:docMk/>
            <pc:sldMk cId="986038859" sldId="1066"/>
            <ac:spMk id="34" creationId="{65B48CBB-0150-EC3F-2CC2-AB1083034015}"/>
          </ac:spMkLst>
        </pc:spChg>
        <pc:spChg chg="add mod">
          <ac:chgData name="" userId="" providerId="" clId="Web-{CBCB2880-1A0C-414C-B71E-2C2A3F0D7F44}" dt="2026-09-07T08:08:53.425" v="21" actId="34807"/>
          <ac:spMkLst>
            <pc:docMk/>
            <pc:sldMk cId="986038859" sldId="1066"/>
            <ac:spMk id="35" creationId="{BE968115-1A00-2096-7A89-9DCAA1BB9B80}"/>
          </ac:spMkLst>
        </pc:spChg>
        <pc:spChg chg="add mod">
          <ac:chgData name="" userId="" providerId="" clId="Web-{CBCB2880-1A0C-414C-B71E-2C2A3F0D7F44}" dt="2026-09-07T08:08:53.425" v="21" actId="34807"/>
          <ac:spMkLst>
            <pc:docMk/>
            <pc:sldMk cId="986038859" sldId="1066"/>
            <ac:spMk id="37" creationId="{B49825B3-6CA9-F229-D72D-6C80D25A56E7}"/>
          </ac:spMkLst>
        </pc:spChg>
        <pc:spChg chg="add mod">
          <ac:chgData name="" userId="" providerId="" clId="Web-{CBCB2880-1A0C-414C-B71E-2C2A3F0D7F44}" dt="2026-09-07T08:08:53.425" v="21" actId="34807"/>
          <ac:spMkLst>
            <pc:docMk/>
            <pc:sldMk cId="986038859" sldId="1066"/>
            <ac:spMk id="38" creationId="{6A5E7401-DADE-3AD0-F754-316B350A6893}"/>
          </ac:spMkLst>
        </pc:spChg>
        <pc:spChg chg="add mod">
          <ac:chgData name="" userId="" providerId="" clId="Web-{CBCB2880-1A0C-414C-B71E-2C2A3F0D7F44}" dt="2026-09-07T08:08:53.425" v="21" actId="34807"/>
          <ac:spMkLst>
            <pc:docMk/>
            <pc:sldMk cId="986038859" sldId="1066"/>
            <ac:spMk id="39" creationId="{E75F5FE6-7B4C-CE0D-E18D-0B32148543A4}"/>
          </ac:spMkLst>
        </pc:spChg>
      </pc:sldChg>
      <pc:sldChg chg="addSp modSp add mod setBg">
        <pc:chgData name="" userId="" providerId="" clId="Web-{CBCB2880-1A0C-414C-B71E-2C2A3F0D7F44}" dt="2026-09-07T08:09:38.536" v="23" actId="34807"/>
        <pc:sldMkLst>
          <pc:docMk/>
          <pc:sldMk cId="4017256381" sldId="1271"/>
        </pc:sldMkLst>
        <pc:spChg chg="add mod">
          <ac:chgData name="" userId="" providerId="" clId="Web-{CBCB2880-1A0C-414C-B71E-2C2A3F0D7F44}" dt="2026-09-07T08:09:27.130" v="22" actId="34807"/>
          <ac:spMkLst>
            <pc:docMk/>
            <pc:sldMk cId="4017256381" sldId="1271"/>
            <ac:spMk id="40" creationId="{3EF97026-8857-58D9-E6E0-D3E19151534E}"/>
          </ac:spMkLst>
        </pc:spChg>
        <pc:spChg chg="add mod">
          <ac:chgData name="" userId="" providerId="" clId="Web-{CBCB2880-1A0C-414C-B71E-2C2A3F0D7F44}" dt="2026-09-07T08:09:27.130" v="22" actId="34807"/>
          <ac:spMkLst>
            <pc:docMk/>
            <pc:sldMk cId="4017256381" sldId="1271"/>
            <ac:spMk id="41" creationId="{E31F7539-AD21-B14C-FA80-D280467C5153}"/>
          </ac:spMkLst>
        </pc:spChg>
        <pc:spChg chg="add mod">
          <ac:chgData name="" userId="" providerId="" clId="Web-{CBCB2880-1A0C-414C-B71E-2C2A3F0D7F44}" dt="2026-09-07T08:09:27.130" v="22" actId="34807"/>
          <ac:spMkLst>
            <pc:docMk/>
            <pc:sldMk cId="4017256381" sldId="1271"/>
            <ac:spMk id="42" creationId="{5C980BB4-76FB-884E-9BA4-DD8C180D085B}"/>
          </ac:spMkLst>
        </pc:spChg>
        <pc:spChg chg="add mod">
          <ac:chgData name="" userId="" providerId="" clId="Web-{CBCB2880-1A0C-414C-B71E-2C2A3F0D7F44}" dt="2026-09-07T08:09:27.130" v="22" actId="34807"/>
          <ac:spMkLst>
            <pc:docMk/>
            <pc:sldMk cId="4017256381" sldId="1271"/>
            <ac:spMk id="43" creationId="{1210DA8D-E60B-4275-0648-46979E8153F6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4" creationId="{490E890C-8C39-3DD8-E20A-71E86BA2387B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5" creationId="{D2CD3689-AF6F-FC7C-18E8-C4AAE3F1D899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6" creationId="{70C16B7E-4FBD-F256-41A7-9767968364E4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7" creationId="{0653B607-35A0-2246-1762-A317786A669F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8" creationId="{C3CA01C3-821E-E110-4CBF-6C1F7613E480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49" creationId="{31F43030-D7F2-2EF2-F6F7-B210CE425901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50" creationId="{49A6A8EA-F3BB-0E2D-0935-18C325EB3D25}"/>
          </ac:spMkLst>
        </pc:spChg>
        <pc:spChg chg="add mod">
          <ac:chgData name="" userId="" providerId="" clId="Web-{CBCB2880-1A0C-414C-B71E-2C2A3F0D7F44}" dt="2026-09-07T08:09:38.536" v="23" actId="34807"/>
          <ac:spMkLst>
            <pc:docMk/>
            <pc:sldMk cId="4017256381" sldId="1271"/>
            <ac:spMk id="51" creationId="{1E2A99C1-1CE5-D10E-1B74-D0DCC914770F}"/>
          </ac:spMkLst>
        </pc:spChg>
      </pc:sldChg>
      <pc:sldChg chg="addSp modSp add mod setBg">
        <pc:chgData name="" userId="" providerId="" clId="Web-{CBCB2880-1A0C-414C-B71E-2C2A3F0D7F44}" dt="2026-09-07T08:12:07.010" v="29" actId="34807"/>
        <pc:sldMkLst>
          <pc:docMk/>
          <pc:sldMk cId="554728897" sldId="1472"/>
        </pc:sldMkLst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3" creationId="{42CE7D95-512E-07AF-62D9-2BE900942145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4" creationId="{CE852AAD-BE2E-BD74-7337-0E300109C4D1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5" creationId="{597EF914-DDF4-2395-A737-30631296A153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6" creationId="{EEE35F78-9CC0-D8EF-818C-E0FCFCEC2473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7" creationId="{9C6CC76B-F388-92A9-7F56-11F40EC8ABDD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8" creationId="{DF2E89DE-B9DD-C8CB-2D9B-0B3F1AD4F700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59" creationId="{F98886E8-F63C-BD0C-B35B-D6AED56C3933}"/>
          </ac:spMkLst>
        </pc:spChg>
        <pc:spChg chg="add mod">
          <ac:chgData name="" userId="" providerId="" clId="Web-{CBCB2880-1A0C-414C-B71E-2C2A3F0D7F44}" dt="2026-09-07T08:10:32.648" v="25" actId="34807"/>
          <ac:spMkLst>
            <pc:docMk/>
            <pc:sldMk cId="554728897" sldId="1472"/>
            <ac:spMk id="60" creationId="{41EF2EC0-65E2-72FB-0DC2-381BA80F1639}"/>
          </ac:spMkLst>
        </pc:spChg>
        <pc:spChg chg="add mod">
          <ac:chgData name="" userId="" providerId="" clId="Web-{CBCB2880-1A0C-414C-B71E-2C2A3F0D7F44}" dt="2026-09-07T08:10:52.492" v="27" actId="34807"/>
          <ac:spMkLst>
            <pc:docMk/>
            <pc:sldMk cId="554728897" sldId="1472"/>
            <ac:spMk id="61" creationId="{41258CFE-B10A-2E5E-9CDE-8E6CF9591978}"/>
          </ac:spMkLst>
        </pc:spChg>
        <pc:spChg chg="add mod">
          <ac:chgData name="" userId="" providerId="" clId="Web-{CBCB2880-1A0C-414C-B71E-2C2A3F0D7F44}" dt="2026-09-07T08:10:52.492" v="27" actId="34807"/>
          <ac:spMkLst>
            <pc:docMk/>
            <pc:sldMk cId="554728897" sldId="1472"/>
            <ac:spMk id="63" creationId="{C8D94384-4604-6C8E-D8FE-0404C03D5E24}"/>
          </ac:spMkLst>
        </pc:spChg>
        <pc:spChg chg="add mod">
          <ac:chgData name="" userId="" providerId="" clId="Web-{CBCB2880-1A0C-414C-B71E-2C2A3F0D7F44}" dt="2026-09-07T08:10:52.492" v="27" actId="34807"/>
          <ac:spMkLst>
            <pc:docMk/>
            <pc:sldMk cId="554728897" sldId="1472"/>
            <ac:spMk id="64" creationId="{A8AFF4AB-2BCA-EE65-2239-E4A2300DDDFD}"/>
          </ac:spMkLst>
        </pc:spChg>
        <pc:spChg chg="add mod">
          <ac:chgData name="" userId="" providerId="" clId="Web-{CBCB2880-1A0C-414C-B71E-2C2A3F0D7F44}" dt="2026-09-07T08:12:07.010" v="29" actId="34807"/>
          <ac:spMkLst>
            <pc:docMk/>
            <pc:sldMk cId="554728897" sldId="1472"/>
            <ac:spMk id="65" creationId="{B3DD5889-6418-D906-3994-406D575E1479}"/>
          </ac:spMkLst>
        </pc:spChg>
      </pc:sldChg>
      <pc:sldMasterChg chg="modSp modSldLayout">
        <pc:chgData name="" userId="" providerId="" clId="Web-{CBCB2880-1A0C-414C-B71E-2C2A3F0D7F44}" dt="2026-09-07T08:01:38.504" v="0" actId="34807"/>
        <pc:sldMasterMkLst>
          <pc:docMk/>
          <pc:sldMasterMk cId="2209977519" sldId="2147483648"/>
        </pc:sldMasterMkLst>
        <pc:spChg chg="mod">
          <ac:chgData name="" userId="" providerId="" clId="Web-{CBCB2880-1A0C-414C-B71E-2C2A3F0D7F44}" dt="2026-09-07T08:01:38.504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CBCB2880-1A0C-414C-B71E-2C2A3F0D7F44}" dt="2026-09-07T08:01:38.504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CBCB2880-1A0C-414C-B71E-2C2A3F0D7F44}" dt="2026-09-07T08:01:38.504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CBCB2880-1A0C-414C-B71E-2C2A3F0D7F44}" dt="2026-09-07T08:01:38.504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CBCB2880-1A0C-414C-B71E-2C2A3F0D7F44}" dt="2026-09-07T08:01:38.504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CBCB2880-1A0C-414C-B71E-2C2A3F0D7F44}" dt="2026-09-07T08:01:38.504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CBCB2880-1A0C-414C-B71E-2C2A3F0D7F44}" dt="2026-09-07T08:01:38.504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Enterprise apps embedding task-specific AI agents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2"/>
                <c:pt idx="0">
                  <c:v>2025</c:v>
                </c:pt>
                <c:pt idx="1">
                  <c:v>End-2026 (forecast)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2"/>
                <c:pt idx="0">
                  <c:v>5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0-4B1B-B303-0E35212EB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3536960"/>
        <c:axId val="1033536000"/>
      </c:barChart>
      <c:catAx>
        <c:axId val="103353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536000"/>
        <c:crosses val="autoZero"/>
        <c:auto val="1"/>
        <c:lblAlgn val="ctr"/>
        <c:lblOffset val="100"/>
        <c:noMultiLvlLbl val="0"/>
      </c:catAx>
      <c:valAx>
        <c:axId val="103353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353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4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stract navy and amber illustration of layered dashboard panels and connected nodes">
            <a:extLst>
              <a:ext uri="{FF2B5EF4-FFF2-40B4-BE49-F238E27FC236}">
                <a16:creationId xmlns:a16="http://schemas.microsoft.com/office/drawing/2014/main" id="{A68FAC3D-B769-729F-BC2C-602193214C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9F906E-430E-F141-8475-15A6FD95E90B}"/>
              </a:ext>
            </a:extLst>
          </p:cNvPr>
          <p:cNvSpPr/>
          <p:nvPr/>
        </p:nvSpPr>
        <p:spPr>
          <a:xfrm>
            <a:off x="457200" y="2648160"/>
            <a:ext cx="11277600" cy="1356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Q2 FY26 — ag</a:t>
            </a:r>
            <a:r>
              <a:rPr lang="en-US" sz="4000" b="1">
                <a:solidFill>
                  <a:srgbClr val="FFFFFF"/>
                </a:solidFill>
                <a:effectLst/>
              </a:rPr>
              <a:t>ents delivered, ERP award still open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B51009-0E18-7E46-2B31-DBEFE664EF1F}"/>
              </a:ext>
            </a:extLst>
          </p:cNvPr>
          <p:cNvSpPr/>
          <p:nvPr/>
        </p:nvSpPr>
        <p:spPr>
          <a:xfrm>
            <a:off x="457200" y="2130000"/>
            <a:ext cx="112776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CONTOSO · QUARTERLY BUSINESS REVIEW</a:t>
            </a:r>
            <a:endParaRPr lang="en-US" sz="1600" b="1"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D0867-599E-93CE-5A8C-C2B75286F0B5}"/>
              </a:ext>
            </a:extLst>
          </p:cNvPr>
          <p:cNvSpPr/>
          <p:nvPr/>
        </p:nvSpPr>
        <p:spPr>
          <a:xfrm>
            <a:off x="457200" y="4141680"/>
            <a:ext cx="11277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 – June 2026 · Corey Gray, Marketing (Paris)</a:t>
            </a:r>
            <a:endParaRPr 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A2CF5-AAFA-05B7-3E34-DDA717141E00}"/>
              </a:ext>
            </a:extLst>
          </p:cNvPr>
          <p:cNvSpPr/>
          <p:nvPr/>
        </p:nvSpPr>
        <p:spPr>
          <a:xfrm>
            <a:off x="5486400" y="1920240"/>
            <a:ext cx="1219200" cy="91440"/>
          </a:xfrm>
          <a:prstGeom prst="rect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59BAA9-125C-216D-7026-A7AAF5D18853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Two agent programmes shipped artefacts; the ERP award is still unsigned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C04880-D5B4-50EC-F4A4-FB3B25565BFD}"/>
              </a:ext>
            </a:extLst>
          </p:cNvPr>
          <p:cNvSpPr/>
          <p:nvPr/>
        </p:nvSpPr>
        <p:spPr>
          <a:xfrm>
            <a:off x="457200" y="172212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1E3D59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F7110E-71CF-2F1D-F672-AE258D605BE8}"/>
              </a:ext>
            </a:extLst>
          </p:cNvPr>
          <p:cNvSpPr/>
          <p:nvPr/>
        </p:nvSpPr>
        <p:spPr>
          <a:xfrm>
            <a:off x="4292600" y="172212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€390K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5DB6B2-2731-96D7-750D-A4FF49B61ACC}"/>
              </a:ext>
            </a:extLst>
          </p:cNvPr>
          <p:cNvSpPr/>
          <p:nvPr/>
        </p:nvSpPr>
        <p:spPr>
          <a:xfrm>
            <a:off x="8128000" y="172212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1E3D59"/>
                </a:solidFill>
                <a:effectLst/>
                <a:latin typeface="Trebuchet MS" panose="020B0603020202020204" pitchFamily="34" charset="0"/>
              </a:rPr>
              <a:t>0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9069E0-5197-6050-285C-7D44EB3686DA}"/>
              </a:ext>
            </a:extLst>
          </p:cNvPr>
          <p:cNvSpPr/>
          <p:nvPr/>
        </p:nvSpPr>
        <p:spPr>
          <a:xfrm>
            <a:off x="457200" y="277368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Agent programmes with roadmap artefacts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31C076-575A-6851-4C75-4362B9A3D004}"/>
              </a:ext>
            </a:extLst>
          </p:cNvPr>
          <p:cNvSpPr/>
          <p:nvPr/>
        </p:nvSpPr>
        <p:spPr>
          <a:xfrm>
            <a:off x="4292600" y="277368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ERPMax bid against the €250K budget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ACDDD9-33AB-769A-E348-D4D1715C6A0E}"/>
              </a:ext>
            </a:extLst>
          </p:cNvPr>
          <p:cNvSpPr/>
          <p:nvPr/>
        </p:nvSpPr>
        <p:spPr>
          <a:xfrm>
            <a:off x="8128000" y="2773680"/>
            <a:ext cx="3606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Executive award decisions recorded since Feb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76B049-F3D7-EC98-BAC0-2C13A3A4801F}"/>
              </a:ext>
            </a:extLst>
          </p:cNvPr>
          <p:cNvSpPr/>
          <p:nvPr/>
        </p:nvSpPr>
        <p:spPr>
          <a:xfrm>
            <a:off x="457200" y="3611880"/>
            <a:ext cx="11277600" cy="118872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2DFCFC-625D-5C20-8AA4-38066D84A009}"/>
              </a:ext>
            </a:extLst>
          </p:cNvPr>
          <p:cNvSpPr/>
          <p:nvPr/>
        </p:nvSpPr>
        <p:spPr>
          <a:xfrm>
            <a:off x="617220" y="3771900"/>
            <a:ext cx="1095756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Situation: roadmap, KPI and milestone artefacts completed for the S2P, Sales and ESS agents.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Complication: Cloud ERP RFP-2026-001 scored ERPMax 92/100, but every bid exceeds the €250K budget.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Resolution: close the €140K gap by scope negotiation, then start contract negotiation.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DE1CCE-831F-257D-A73D-B4C59A61AC64}"/>
              </a:ext>
            </a:extLst>
          </p:cNvPr>
          <p:cNvSpPr/>
          <p:nvPr/>
        </p:nvSpPr>
        <p:spPr>
          <a:xfrm>
            <a:off x="457200" y="5074920"/>
            <a:ext cx="11277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The ask this quarter is a budget path for the ERP award — delivery is otherwise moving.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1C0B6-A771-3397-B9C7-F60D26AAAD87}"/>
              </a:ext>
            </a:extLst>
          </p:cNvPr>
          <p:cNvSpPr/>
          <p:nvPr/>
        </p:nvSpPr>
        <p:spPr>
          <a:xfrm>
            <a:off x="457200" y="562356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Sources: Contoso procurement Teams analysis, 26 Feb 2026; SharePoint agent roadmap artefacts; daily task digests, Aug–Sep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398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FB8E0B2-CFE2-8ABF-AB58-B07B7C501504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Strategy and evaluation work landed; three execution commitments slipped</a:t>
            </a:r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E59195-80EB-4C35-B65A-D87942E73DFD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722120"/>
          <a:ext cx="8128000" cy="4114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4420741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7495373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321413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151204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Workstream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Q2 commitment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Status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606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Zava S2P agent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Roadmap to 80% enterprise adoption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Delivered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Roadmap artefact in SharePoint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1710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Cloud ERP RFP-2026-001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Evaluate bids and award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Evaluated, award open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ERPMax 92/100; CloudFirst disqualified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4535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Zava security enablement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Run training sessions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Delivered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Three sessions, 27–29 Apr 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577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AI governance (ZAG)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Scope and compliance criteria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Slipped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ZAG-5 reported overdue in Jira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6306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Connector estate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Keep Jira and ServiceNow in sync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Slipped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Admin alerts still unresolved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345221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48FB8F8F-F17F-F637-DA21-AC0D43A5790F}"/>
              </a:ext>
            </a:extLst>
          </p:cNvPr>
          <p:cNvSpPr/>
          <p:nvPr/>
        </p:nvSpPr>
        <p:spPr>
          <a:xfrm>
            <a:off x="457200" y="592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Sources: Q2 calendar (Apr 2026); Jira weekly digests; Microsoft 365 connector alerts; procurement analysis, 26 Feb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9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9195D0C-6679-7B58-C0FB-D766F5ABEEA1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The market moved to production agents faster than our governance work did</a:t>
            </a:r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BCCCF05-3B54-5198-AA2E-80F955D6FA50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Rectangle 23">
            <a:extLst>
              <a:ext uri="{FF2B5EF4-FFF2-40B4-BE49-F238E27FC236}">
                <a16:creationId xmlns:a16="http://schemas.microsoft.com/office/drawing/2014/main" id="{3864115E-A3D2-920F-C3F1-F01897787649}"/>
              </a:ext>
            </a:extLst>
          </p:cNvPr>
          <p:cNvSpPr/>
          <p:nvPr/>
        </p:nvSpPr>
        <p:spPr>
          <a:xfrm>
            <a:off x="457200" y="5560000"/>
            <a:ext cx="112776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Under 5% of enterprise applications embedded task-specific AI agents in 2025; Gartner forecasts 40% by end-2026. ERP vendors are converging on AI-native, agentic execution. The EU AI Act entered general application on 2 August 2026, inside our next-quarter window.</a:t>
            </a:r>
          </a:p>
          <a:p>
            <a:pPr>
              <a:buNone/>
            </a:pPr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Sources: Gartner forecast cited by axis-intelligence.com and paul-okhrem.com; nextmsc.com ERP market analysis; licentium.io on Regulation (EU) 2024/1689.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0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BEBBDBB-43DB-64A3-1C0F-364C04FF3DEA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Every open risk traces back to a decision that was never recorded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1D047E-E7FB-4E8B-0808-5F5A2A25C3A7}"/>
              </a:ext>
            </a:extLst>
          </p:cNvPr>
          <p:cNvSpPr/>
          <p:nvPr/>
        </p:nvSpPr>
        <p:spPr>
          <a:xfrm>
            <a:off x="457200" y="1722120"/>
            <a:ext cx="3606800" cy="201168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92513F-CA74-27A7-8CA6-2359B67A452C}"/>
              </a:ext>
            </a:extLst>
          </p:cNvPr>
          <p:cNvSpPr/>
          <p:nvPr/>
        </p:nvSpPr>
        <p:spPr>
          <a:xfrm>
            <a:off x="4292600" y="1722120"/>
            <a:ext cx="3606800" cy="201168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558DE6B-3F85-CFA2-D4EE-33EA82CA66B6}"/>
              </a:ext>
            </a:extLst>
          </p:cNvPr>
          <p:cNvSpPr/>
          <p:nvPr/>
        </p:nvSpPr>
        <p:spPr>
          <a:xfrm>
            <a:off x="8128000" y="1722120"/>
            <a:ext cx="3606800" cy="201168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BB6FDB2-8EE1-DCAE-681C-11D41E940379}"/>
              </a:ext>
            </a:extLst>
          </p:cNvPr>
          <p:cNvSpPr/>
          <p:nvPr/>
        </p:nvSpPr>
        <p:spPr>
          <a:xfrm>
            <a:off x="640080" y="190500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Budget gap unresolved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08CBD1-1A87-CA82-1BAB-70CB84B526B9}"/>
              </a:ext>
            </a:extLst>
          </p:cNvPr>
          <p:cNvSpPr/>
          <p:nvPr/>
        </p:nvSpPr>
        <p:spPr>
          <a:xfrm>
            <a:off x="4475480" y="190500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Governance behind schedule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EBC3062-BD80-F602-6BAA-224076874031}"/>
              </a:ext>
            </a:extLst>
          </p:cNvPr>
          <p:cNvSpPr/>
          <p:nvPr/>
        </p:nvSpPr>
        <p:spPr>
          <a:xfrm>
            <a:off x="8310880" y="1905000"/>
            <a:ext cx="32410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Connector data integrity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16CBB72-A39B-B62B-8469-EC7DB5DAB7DB}"/>
              </a:ext>
            </a:extLst>
          </p:cNvPr>
          <p:cNvSpPr/>
          <p:nvPr/>
        </p:nvSpPr>
        <p:spPr>
          <a:xfrm>
            <a:off x="640080" y="2682240"/>
            <a:ext cx="324104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ERPMax bids €390K against a €250K budget; no decision since 26 February.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A9407DB-5B8D-4AC3-0C57-05D89F2124CA}"/>
              </a:ext>
            </a:extLst>
          </p:cNvPr>
          <p:cNvSpPr/>
          <p:nvPr/>
        </p:nvSpPr>
        <p:spPr>
          <a:xfrm>
            <a:off x="4475480" y="2682240"/>
            <a:ext cx="324104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ZAG-5 compliance criteria overdue; EU AI Act applies from 2 August 2026.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B48CBB-0150-EC3F-2CC2-AB1083034015}"/>
              </a:ext>
            </a:extLst>
          </p:cNvPr>
          <p:cNvSpPr/>
          <p:nvPr/>
        </p:nvSpPr>
        <p:spPr>
          <a:xfrm>
            <a:off x="8310880" y="2682240"/>
            <a:ext cx="324104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Jira and ServiceNow connectors unresolved; reporting may be stale.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E968115-1A00-2096-7A89-9DCAA1BB9B80}"/>
              </a:ext>
            </a:extLst>
          </p:cNvPr>
          <p:cNvSpPr/>
          <p:nvPr/>
        </p:nvSpPr>
        <p:spPr>
          <a:xfrm>
            <a:off x="457200" y="4008120"/>
            <a:ext cx="11277600" cy="94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E3D59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49825B3-6CA9-F229-D72D-6C80D25A56E7}"/>
              </a:ext>
            </a:extLst>
          </p:cNvPr>
          <p:cNvSpPr/>
          <p:nvPr/>
        </p:nvSpPr>
        <p:spPr>
          <a:xfrm>
            <a:off x="617220" y="4168140"/>
            <a:ext cx="1095756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2242F"/>
                </a:solidFill>
                <a:effectLst/>
                <a:latin typeface="Calibri" panose="020F0502020204030204" pitchFamily="34" charset="0"/>
              </a:rPr>
              <a:t>Owner: Corey Gray (procurement lead), with Finance, Legal and the CISO.</a:t>
            </a:r>
          </a:p>
          <a:p>
            <a:pPr>
              <a:buNone/>
            </a:pPr>
            <a:r>
              <a:rPr lang="en-US" sz="1600">
                <a:solidFill>
                  <a:srgbClr val="12242F"/>
                </a:solidFill>
                <a:effectLst/>
                <a:latin typeface="Calibri" panose="020F0502020204030204" pitchFamily="34" charset="0"/>
              </a:rPr>
              <a:t>Mitigation: one decision forum in week 1 of Q3 clears all three items.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5E7401-DADE-3AD0-F754-316B350A6893}"/>
              </a:ext>
            </a:extLst>
          </p:cNvPr>
          <p:cNvSpPr/>
          <p:nvPr/>
        </p:nvSpPr>
        <p:spPr>
          <a:xfrm>
            <a:off x="457200" y="5227320"/>
            <a:ext cx="11277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None of these are new discoveries — all three were raised inside the quarter and left open.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75F5FE6-7B4C-CE0D-E18D-0B32148543A4}"/>
              </a:ext>
            </a:extLst>
          </p:cNvPr>
          <p:cNvSpPr/>
          <p:nvPr/>
        </p:nvSpPr>
        <p:spPr>
          <a:xfrm>
            <a:off x="457200" y="577596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Sources: procurement analysis, 26 Feb 2026; Jira ZAG digests; Microsoft 365 connector alerts, Aug 2026; licentium.io on the EU AI Act.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38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3EF97026-8857-58D9-E6E0-D3E19151534E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Three procurement decisions are prepared and waiting on this room</a:t>
            </a:r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31F7539-AD21-B14C-FA80-D280467C5153}"/>
              </a:ext>
            </a:extLst>
          </p:cNvPr>
          <p:cNvSpPr/>
          <p:nvPr/>
        </p:nvSpPr>
        <p:spPr>
          <a:xfrm>
            <a:off x="457200" y="1844040"/>
            <a:ext cx="594360" cy="594360"/>
          </a:xfrm>
          <a:prstGeom prst="ellipse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1</a:t>
            </a:r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C980BB4-76FB-884E-9BA4-DD8C180D085B}"/>
              </a:ext>
            </a:extLst>
          </p:cNvPr>
          <p:cNvSpPr/>
          <p:nvPr/>
        </p:nvSpPr>
        <p:spPr>
          <a:xfrm>
            <a:off x="457200" y="2956560"/>
            <a:ext cx="594360" cy="594360"/>
          </a:xfrm>
          <a:prstGeom prst="ellipse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210DA8D-E60B-4275-0648-46979E8153F6}"/>
              </a:ext>
            </a:extLst>
          </p:cNvPr>
          <p:cNvSpPr/>
          <p:nvPr/>
        </p:nvSpPr>
        <p:spPr>
          <a:xfrm>
            <a:off x="457200" y="4069080"/>
            <a:ext cx="594360" cy="594360"/>
          </a:xfrm>
          <a:prstGeom prst="ellipse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0E890C-8C39-3DD8-E20A-71E86BA2387B}"/>
              </a:ext>
            </a:extLst>
          </p:cNvPr>
          <p:cNvSpPr/>
          <p:nvPr/>
        </p:nvSpPr>
        <p:spPr>
          <a:xfrm>
            <a:off x="1188720" y="1722120"/>
            <a:ext cx="105460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Approve ERPMax Solutions as preferred vendor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CD3689-AF6F-FC7C-18E8-C4AAE3F1D899}"/>
              </a:ext>
            </a:extLst>
          </p:cNvPr>
          <p:cNvSpPr/>
          <p:nvPr/>
        </p:nvSpPr>
        <p:spPr>
          <a:xfrm>
            <a:off x="1188720" y="2179320"/>
            <a:ext cx="1054608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Scored 92/100 across technical, commercial, risk and compliance criteria.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0C16B7E-4FBD-F256-41A7-9767968364E4}"/>
              </a:ext>
            </a:extLst>
          </p:cNvPr>
          <p:cNvSpPr/>
          <p:nvPr/>
        </p:nvSpPr>
        <p:spPr>
          <a:xfrm>
            <a:off x="1188720" y="2834640"/>
            <a:ext cx="105460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Choose the budget path: negotiate scope, or raise the budget to €390K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653B607-35A0-2246-1762-A317786A669F}"/>
              </a:ext>
            </a:extLst>
          </p:cNvPr>
          <p:cNvSpPr/>
          <p:nvPr/>
        </p:nvSpPr>
        <p:spPr>
          <a:xfrm>
            <a:off x="1188720" y="3291840"/>
            <a:ext cx="1054608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Recommended: scope negotiation against the approved €250K envelope.</a:t>
            </a:r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3CA01C3-821E-E110-4CBF-6C1F7613E480}"/>
              </a:ext>
            </a:extLst>
          </p:cNvPr>
          <p:cNvSpPr/>
          <p:nvPr/>
        </p:nvSpPr>
        <p:spPr>
          <a:xfrm>
            <a:off x="1188720" y="3947160"/>
            <a:ext cx="1054608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Confirm the disqualification of CloudFirst ERP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1F43030-D7F2-2EF2-F6F7-B210CE425901}"/>
              </a:ext>
            </a:extLst>
          </p:cNvPr>
          <p:cNvSpPr/>
          <p:nvPr/>
        </p:nvSpPr>
        <p:spPr>
          <a:xfrm>
            <a:off x="1188720" y="4404360"/>
            <a:ext cx="1054608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Fails the mandatory real-time processing requirement in the RFP.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9A6A8EA-F3BB-0E2D-0935-18C325EB3D25}"/>
              </a:ext>
            </a:extLst>
          </p:cNvPr>
          <p:cNvSpPr/>
          <p:nvPr/>
        </p:nvSpPr>
        <p:spPr>
          <a:xfrm>
            <a:off x="457200" y="5059680"/>
            <a:ext cx="11277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All three were prepared for sign-off on 26 February and are still unanswered.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E2A99C1-1CE5-D10E-1B74-D0DCC914770F}"/>
              </a:ext>
            </a:extLst>
          </p:cNvPr>
          <p:cNvSpPr/>
          <p:nvPr/>
        </p:nvSpPr>
        <p:spPr>
          <a:xfrm>
            <a:off x="457200" y="560832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Source: Cloud ERP procurement offer analysis, RFP-2026-001, Contoso Teams chat, 26 February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5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42CE7D95-512E-07AF-62D9-2BE900942145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Q3 runs in one sequence: close the award, then clear governance, then scale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E852AAD-BE2E-BD74-7337-0E300109C4D1}"/>
              </a:ext>
            </a:extLst>
          </p:cNvPr>
          <p:cNvSpPr/>
          <p:nvPr/>
        </p:nvSpPr>
        <p:spPr>
          <a:xfrm>
            <a:off x="457200" y="1722120"/>
            <a:ext cx="2562225" cy="111252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CLOSE THE AWARD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Sign the ERPMax contract and notify bidders.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97EF914-DDF4-2395-A737-30631296A153}"/>
              </a:ext>
            </a:extLst>
          </p:cNvPr>
          <p:cNvSpPr/>
          <p:nvPr/>
        </p:nvSpPr>
        <p:spPr>
          <a:xfrm>
            <a:off x="3362325" y="1722120"/>
            <a:ext cx="2562225" cy="111252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CLEAR GOVERNANCE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Finish ZAG-5 criteria before the AI Act review.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EE35F78-9CC0-D8EF-818C-E0FCFCEC2473}"/>
              </a:ext>
            </a:extLst>
          </p:cNvPr>
          <p:cNvSpPr/>
          <p:nvPr/>
        </p:nvSpPr>
        <p:spPr>
          <a:xfrm>
            <a:off x="6267450" y="1722120"/>
            <a:ext cx="2562225" cy="111252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FIX THE DATA PATH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Restore Jira and ServiceNow connector sync.</a:t>
            </a:r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6CC76B-F388-92A9-7F56-11F40EC8ABDD}"/>
              </a:ext>
            </a:extLst>
          </p:cNvPr>
          <p:cNvSpPr/>
          <p:nvPr/>
        </p:nvSpPr>
        <p:spPr>
          <a:xfrm>
            <a:off x="9172575" y="1722120"/>
            <a:ext cx="2562225" cy="1112520"/>
          </a:xfrm>
          <a:prstGeom prst="rect">
            <a:avLst/>
          </a:prstGeom>
          <a:solidFill>
            <a:srgbClr val="1E3D5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SCALE S2P ADOPTION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Grow agent adoption toward the 80% goal.</a:t>
            </a:r>
            <a:endParaRPr lang="en-US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DF2E89DE-B9DD-C8CB-2D9B-0B3F1AD4F700}"/>
              </a:ext>
            </a:extLst>
          </p:cNvPr>
          <p:cNvSpPr/>
          <p:nvPr/>
        </p:nvSpPr>
        <p:spPr>
          <a:xfrm>
            <a:off x="3019425" y="2192655"/>
            <a:ext cx="342900" cy="17145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98886E8-F63C-BD0C-B35B-D6AED56C3933}"/>
              </a:ext>
            </a:extLst>
          </p:cNvPr>
          <p:cNvSpPr/>
          <p:nvPr/>
        </p:nvSpPr>
        <p:spPr>
          <a:xfrm>
            <a:off x="5924550" y="2192655"/>
            <a:ext cx="342900" cy="17145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41EF2EC0-65E2-72FB-0DC2-381BA80F1639}"/>
              </a:ext>
            </a:extLst>
          </p:cNvPr>
          <p:cNvSpPr/>
          <p:nvPr/>
        </p:nvSpPr>
        <p:spPr>
          <a:xfrm>
            <a:off x="8829675" y="2192655"/>
            <a:ext cx="342900" cy="17145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1258CFE-B10A-2E5E-9CDE-8E6CF9591978}"/>
              </a:ext>
            </a:extLst>
          </p:cNvPr>
          <p:cNvSpPr/>
          <p:nvPr/>
        </p:nvSpPr>
        <p:spPr>
          <a:xfrm>
            <a:off x="457200" y="3108960"/>
            <a:ext cx="112776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1E3D59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8D94384-4604-6C8E-D8FE-0404C03D5E24}"/>
              </a:ext>
            </a:extLst>
          </p:cNvPr>
          <p:cNvSpPr/>
          <p:nvPr/>
        </p:nvSpPr>
        <p:spPr>
          <a:xfrm>
            <a:off x="617220" y="3268980"/>
            <a:ext cx="1095756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2242F"/>
                </a:solidFill>
                <a:effectLst/>
                <a:latin typeface="Calibri" panose="020F0502020204030204" pitchFamily="34" charset="0"/>
              </a:rPr>
              <a:t>Owner: Corey Gray, with Finance, Legal and the CISO on the award decision.</a:t>
            </a:r>
          </a:p>
          <a:p>
            <a:pPr>
              <a:buNone/>
            </a:pPr>
            <a:r>
              <a:rPr lang="en-US" sz="1600">
                <a:solidFill>
                  <a:srgbClr val="12242F"/>
                </a:solidFill>
                <a:effectLst/>
                <a:latin typeface="Calibri" panose="020F0502020204030204" pitchFamily="34" charset="0"/>
              </a:rPr>
              <a:t>Checkpoint: decision forum in week 1 of Q3; contract negotiation from week 2.</a:t>
            </a:r>
          </a:p>
          <a:p>
            <a:pPr>
              <a:buNone/>
            </a:pPr>
            <a:r>
              <a:rPr lang="en-US" sz="1600">
                <a:solidFill>
                  <a:srgbClr val="12242F"/>
                </a:solidFill>
                <a:effectLst/>
                <a:latin typeface="Calibri" panose="020F0502020204030204" pitchFamily="34" charset="0"/>
              </a:rPr>
              <a:t>Gate: ZAG-5 compliance criteria signed before any further agent rollout.</a:t>
            </a:r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8AFF4AB-2BCA-EE65-2239-E4A2300DDDFD}"/>
              </a:ext>
            </a:extLst>
          </p:cNvPr>
          <p:cNvSpPr/>
          <p:nvPr/>
        </p:nvSpPr>
        <p:spPr>
          <a:xfrm>
            <a:off x="457200" y="4572000"/>
            <a:ext cx="11277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2242F"/>
                </a:solidFill>
                <a:effectLst/>
                <a:latin typeface="Trebuchet MS" panose="020B0603020202020204" pitchFamily="34" charset="0"/>
              </a:rPr>
              <a:t>Q3 succeeds if the award is signed and governance closes before the next rollout.</a:t>
            </a: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3DD5889-6418-D906-3994-406D575E1479}"/>
              </a:ext>
            </a:extLst>
          </p:cNvPr>
          <p:cNvSpPr/>
          <p:nvPr/>
        </p:nvSpPr>
        <p:spPr>
          <a:xfrm>
            <a:off x="457200" y="53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6586A"/>
                </a:solidFill>
                <a:effectLst/>
                <a:latin typeface="Calibri" panose="020F0502020204030204" pitchFamily="34" charset="0"/>
              </a:rPr>
              <a:t>Sources: RFP-2026-001 next actions, 26 Feb 2026; Jira ZAG backlog; SharePoint agent roadmap artefacts.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28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C71D1E-68C8-4AB3-835E-A833F2FB603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0DED4D01-755B-4C6F-BA5D-C916FB5056E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A5FBA7-9DC1-4953-941B-69785356BA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3b9917a3-e84c-4503-9de4-49e31e5f2dc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744</Words>
  <Application>Microsoft Office PowerPoint</Application>
  <PresentationFormat>Widescreen</PresentationFormat>
  <Paragraphs>82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30</cp:revision>
  <dcterms:created xsi:type="dcterms:W3CDTF">2026-09-07T08:01:32Z</dcterms:created>
  <dcterms:modified xsi:type="dcterms:W3CDTF">2026-09-07T08:31:04Z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