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458" r:id="rId6"/>
    <p:sldId id="661" r:id="rId7"/>
    <p:sldId id="865" r:id="rId8"/>
    <p:sldId id="1070" r:id="rId9"/>
    <p:sldId id="127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68A1D-13A2-4115-A5B1-0308387FBBE2}" v="2" dt="2026-09-03T13:06:00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DDC2226B-2B03-402F-9439-CC774E89000F}"/>
    <pc:docChg chg="modSld">
      <pc:chgData name="" userId="" providerId="" clId="Web-{DDC2226B-2B03-402F-9439-CC774E89000F}" dt="2026-09-03T13:12:42.700" v="0" actId="34807"/>
      <pc:docMkLst>
        <pc:docMk/>
      </pc:docMkLst>
      <pc:sldChg chg="modSp">
        <pc:chgData name="" userId="" providerId="" clId="Web-{DDC2226B-2B03-402F-9439-CC774E89000F}" dt="2026-09-03T13:12:42.700" v="0" actId="34807"/>
        <pc:sldMkLst>
          <pc:docMk/>
          <pc:sldMk cId="0" sldId="256"/>
        </pc:sldMkLst>
        <pc:spChg chg="mod">
          <ac:chgData name="" userId="" providerId="" clId="Web-{DDC2226B-2B03-402F-9439-CC774E89000F}" dt="2026-09-03T13:12:42.700" v="0" actId="34807"/>
          <ac:spMkLst>
            <pc:docMk/>
            <pc:sldMk cId="0" sldId="256"/>
            <ac:spMk id="10" creationId="{51DB5CDF-DA1B-9056-9F63-EA1179A29D7E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0" sldId="256"/>
            <ac:spMk id="11" creationId="{F98C0BFC-E339-4D98-2784-91BE6630D68F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0" sldId="256"/>
            <ac:spMk id="12" creationId="{7DD42F9E-8D7D-56D4-5AF6-1868A9635770}"/>
          </ac:spMkLst>
        </pc:spChg>
      </pc:sldChg>
      <pc:sldChg chg="modSp">
        <pc:chgData name="" userId="" providerId="" clId="Web-{DDC2226B-2B03-402F-9439-CC774E89000F}" dt="2026-09-03T13:12:42.700" v="0" actId="34807"/>
        <pc:sldMkLst>
          <pc:docMk/>
          <pc:sldMk cId="3407903351" sldId="458"/>
        </pc:sldMkLst>
        <pc:spChg chg="mod">
          <ac:chgData name="" userId="" providerId="" clId="Web-{DDC2226B-2B03-402F-9439-CC774E89000F}" dt="2026-09-03T13:12:42.700" v="0" actId="34807"/>
          <ac:spMkLst>
            <pc:docMk/>
            <pc:sldMk cId="3407903351" sldId="458"/>
            <ac:spMk id="15" creationId="{05904722-0B65-6625-E56A-39DF48F1A40E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3407903351" sldId="458"/>
            <ac:spMk id="16" creationId="{5C03B1C8-D28C-7F61-0678-7FB89EABA0C1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3407903351" sldId="458"/>
            <ac:spMk id="17" creationId="{4CC142D4-4963-9CD8-3334-D7A8DDE5BAF0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3407903351" sldId="458"/>
            <ac:spMk id="24" creationId="{A3643DE6-79DD-D20F-A806-9AE5C4E2BB8A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3407903351" sldId="458"/>
            <ac:spMk id="25" creationId="{02907FBB-7F67-B564-51AD-4725009003E9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3407903351" sldId="458"/>
            <ac:spMk id="26" creationId="{F05CA13A-0713-A7A3-0CE9-C52745EE01E5}"/>
          </ac:spMkLst>
        </pc:spChg>
      </pc:sldChg>
      <pc:sldChg chg="modSp">
        <pc:chgData name="" userId="" providerId="" clId="Web-{DDC2226B-2B03-402F-9439-CC774E89000F}" dt="2026-09-03T13:12:42.700" v="0" actId="34807"/>
        <pc:sldMkLst>
          <pc:docMk/>
          <pc:sldMk cId="2695150376" sldId="661"/>
        </pc:sldMkLst>
        <pc:graphicFrameChg chg="mod">
          <ac:chgData name="" userId="" providerId="" clId="Web-{DDC2226B-2B03-402F-9439-CC774E89000F}" dt="2026-09-03T13:12:42.700" v="0" actId="34807"/>
          <ac:graphicFrameMkLst>
            <pc:docMk/>
            <pc:sldMk cId="2695150376" sldId="661"/>
            <ac:graphicFrameMk id="4" creationId="{D7AED1AC-A95F-3C11-A023-9ABAE4617108}"/>
          </ac:graphicFrameMkLst>
        </pc:graphicFrameChg>
      </pc:sldChg>
      <pc:sldChg chg="modSp">
        <pc:chgData name="" userId="" providerId="" clId="Web-{DDC2226B-2B03-402F-9439-CC774E89000F}" dt="2026-09-03T13:12:42.700" v="0" actId="34807"/>
        <pc:sldMkLst>
          <pc:docMk/>
          <pc:sldMk cId="1615539869" sldId="865"/>
        </pc:sldMkLst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34" creationId="{6A4C18E9-5639-3D69-5D5E-60985880E45D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35" creationId="{64B296F0-65B9-50ED-4866-93DC9670F93D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36" creationId="{5650CE42-9C77-AA97-B88A-CDCA334A04DB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37" creationId="{CD6BA714-7A38-5408-099E-F9FAA994229E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38" creationId="{2596895C-FF87-B573-9215-BC35B644723C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39" creationId="{B15D6ED9-8AB3-89F1-E450-D779B941835D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40" creationId="{7A9947E2-CBDA-AD10-B669-6F14B18EF629}"/>
          </ac:spMkLst>
        </pc:spChg>
        <pc:spChg chg="mod">
          <ac:chgData name="" userId="" providerId="" clId="Web-{DDC2226B-2B03-402F-9439-CC774E89000F}" dt="2026-09-03T13:12:42.700" v="0" actId="34807"/>
          <ac:spMkLst>
            <pc:docMk/>
            <pc:sldMk cId="1615539869" sldId="865"/>
            <ac:spMk id="41" creationId="{F7CE2176-66C1-8771-2152-E19151BD768B}"/>
          </ac:spMkLst>
        </pc:spChg>
      </pc:sldChg>
      <pc:sldChg chg="modSp">
        <pc:chgData name="" userId="" providerId="" clId="Web-{DDC2226B-2B03-402F-9439-CC774E89000F}" dt="2026-09-03T13:12:42.700" v="0" actId="34807"/>
        <pc:sldMkLst>
          <pc:docMk/>
          <pc:sldMk cId="1134534107" sldId="1070"/>
        </pc:sldMkLst>
        <pc:spChg chg="mod">
          <ac:chgData name="" userId="" providerId="" clId="Web-{DDC2226B-2B03-402F-9439-CC774E89000F}" dt="2026-09-03T13:12:42.700" v="0" actId="34807"/>
          <ac:spMkLst>
            <pc:docMk/>
            <pc:sldMk cId="1134534107" sldId="1070"/>
            <ac:spMk id="48" creationId="{B9EB6E76-62A7-5ADE-6105-EAC916592AF9}"/>
          </ac:spMkLst>
        </pc:spChg>
      </pc:sldChg>
      <pc:sldChg chg="modSp">
        <pc:chgData name="" userId="" providerId="" clId="Web-{DDC2226B-2B03-402F-9439-CC774E89000F}" dt="2026-09-03T13:12:42.700" v="0" actId="34807"/>
        <pc:sldMkLst>
          <pc:docMk/>
          <pc:sldMk cId="2120168201" sldId="1276"/>
        </pc:sldMkLst>
        <pc:graphicFrameChg chg="mod">
          <ac:chgData name="" userId="" providerId="" clId="Web-{DDC2226B-2B03-402F-9439-CC774E89000F}" dt="2026-09-03T13:12:42.700" v="0" actId="34807"/>
          <ac:graphicFrameMkLst>
            <pc:docMk/>
            <pc:sldMk cId="2120168201" sldId="1276"/>
            <ac:graphicFrameMk id="6" creationId="{354C2B95-01B9-47E6-A967-CCA8F4BB1104}"/>
          </ac:graphicFrameMkLst>
        </pc:graphicFrameChg>
      </pc:sldChg>
    </pc:docChg>
  </pc:docChgLst>
  <pc:docChgLst>
    <pc:chgData clId="Web-{17768A1D-13A2-4115-A5B1-0308387FBBE2}"/>
    <pc:docChg chg="mod addSld modSld modMainMaster setSldSz">
      <pc:chgData name="" userId="" providerId="" clId="Web-{17768A1D-13A2-4115-A5B1-0308387FBBE2}" dt="2026-09-03T13:07:26.244" v="7" actId="34807"/>
      <pc:docMkLst>
        <pc:docMk/>
      </pc:docMkLst>
      <pc:sldChg chg="addSp modSp mod setBg">
        <pc:chgData name="" userId="" providerId="" clId="Web-{17768A1D-13A2-4115-A5B1-0308387FBBE2}" dt="2026-09-03T13:06:32.037" v="3" actId="34807"/>
        <pc:sldMkLst>
          <pc:docMk/>
          <pc:sldMk cId="0" sldId="256"/>
        </pc:sldMkLst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2" creationId="{2DB7C46C-0C67-D671-B0AF-322536552CA5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3" creationId="{582AC4DF-4488-7CDB-BB72-3D1CC6DAF196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4" creationId="{9AFE9FA3-6CB2-656B-B6C6-387D4C8A08B9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5" creationId="{089A69E0-1472-1279-BF26-5841E401B5C6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6" creationId="{1035B482-2A7D-6986-90CF-06983EA60138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7" creationId="{113DAAD2-BE0D-C7B9-BD0D-119D5CA05B47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8" creationId="{7789F782-56DF-3B5D-901E-CF244808F9FF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0" sldId="256"/>
            <ac:spMk id="10" creationId="{51DB5CDF-DA1B-9056-9F63-EA1179A29D7E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11" creationId="{F98C0BFC-E339-4D98-2784-91BE6630D68F}"/>
          </ac:spMkLst>
        </pc:spChg>
        <pc:spChg chg="add mod">
          <ac:chgData name="" userId="" providerId="" clId="Web-{17768A1D-13A2-4115-A5B1-0308387FBBE2}" dt="2026-09-03T13:06:14.504" v="2" actId="34807"/>
          <ac:spMkLst>
            <pc:docMk/>
            <pc:sldMk cId="0" sldId="256"/>
            <ac:spMk id="12" creationId="{7DD42F9E-8D7D-56D4-5AF6-1868A9635770}"/>
          </ac:spMkLst>
        </pc:spChg>
      </pc:sldChg>
      <pc:sldChg chg="addSp modSp add mod setBg">
        <pc:chgData name="" userId="" providerId="" clId="Web-{17768A1D-13A2-4115-A5B1-0308387FBBE2}" dt="2026-09-03T13:06:41.944" v="4" actId="34807"/>
        <pc:sldMkLst>
          <pc:docMk/>
          <pc:sldMk cId="3407903351" sldId="458"/>
        </pc:sldMkLst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14" creationId="{9182A7B2-3264-0A95-34CD-0F6DF7F0F68F}"/>
          </ac:spMkLst>
        </pc:spChg>
        <pc:spChg chg="add mod">
          <ac:chgData name="" userId="" providerId="" clId="Web-{17768A1D-13A2-4115-A5B1-0308387FBBE2}" dt="2026-09-03T13:06:41.944" v="4" actId="34807"/>
          <ac:spMkLst>
            <pc:docMk/>
            <pc:sldMk cId="3407903351" sldId="458"/>
            <ac:spMk id="15" creationId="{05904722-0B65-6625-E56A-39DF48F1A40E}"/>
          </ac:spMkLst>
        </pc:spChg>
        <pc:spChg chg="add mod">
          <ac:chgData name="" userId="" providerId="" clId="Web-{17768A1D-13A2-4115-A5B1-0308387FBBE2}" dt="2026-09-03T13:06:41.944" v="4" actId="34807"/>
          <ac:spMkLst>
            <pc:docMk/>
            <pc:sldMk cId="3407903351" sldId="458"/>
            <ac:spMk id="16" creationId="{5C03B1C8-D28C-7F61-0678-7FB89EABA0C1}"/>
          </ac:spMkLst>
        </pc:spChg>
        <pc:spChg chg="add mod">
          <ac:chgData name="" userId="" providerId="" clId="Web-{17768A1D-13A2-4115-A5B1-0308387FBBE2}" dt="2026-09-03T13:06:41.944" v="4" actId="34807"/>
          <ac:spMkLst>
            <pc:docMk/>
            <pc:sldMk cId="3407903351" sldId="458"/>
            <ac:spMk id="17" creationId="{4CC142D4-4963-9CD8-3334-D7A8DDE5BAF0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18" creationId="{F17B3489-7287-99E3-C886-1083DE989B04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19" creationId="{0BE1FA66-C749-6AC8-42FF-0C22F2E37B1B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20" creationId="{14BBF730-882D-AB3D-14FB-B8CFF7E846B4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24" creationId="{A3643DE6-79DD-D20F-A806-9AE5C4E2BB8A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25" creationId="{02907FBB-7F67-B564-51AD-4725009003E9}"/>
          </ac:spMkLst>
        </pc:spChg>
        <pc:spChg chg="add mod">
          <ac:chgData name="" userId="" providerId="" clId="Web-{17768A1D-13A2-4115-A5B1-0308387FBBE2}" dt="2026-09-03T13:06:32.037" v="3" actId="34807"/>
          <ac:spMkLst>
            <pc:docMk/>
            <pc:sldMk cId="3407903351" sldId="458"/>
            <ac:spMk id="26" creationId="{F05CA13A-0713-A7A3-0CE9-C52745EE01E5}"/>
          </ac:spMkLst>
        </pc:spChg>
      </pc:sldChg>
      <pc:sldChg chg="addSp modSp add mod setBg">
        <pc:chgData name="" userId="" providerId="" clId="Web-{17768A1D-13A2-4115-A5B1-0308387FBBE2}" dt="2026-09-03T13:06:41.944" v="4" actId="34807"/>
        <pc:sldMkLst>
          <pc:docMk/>
          <pc:sldMk cId="2695150376" sldId="661"/>
        </pc:sldMkLst>
        <pc:spChg chg="add mod">
          <ac:chgData name="" userId="" providerId="" clId="Web-{17768A1D-13A2-4115-A5B1-0308387FBBE2}" dt="2026-09-03T13:06:41.944" v="4" actId="34807"/>
          <ac:spMkLst>
            <pc:docMk/>
            <pc:sldMk cId="2695150376" sldId="661"/>
            <ac:spMk id="30" creationId="{B184E81F-1A87-A881-D98F-2BDFC9597597}"/>
          </ac:spMkLst>
        </pc:spChg>
        <pc:spChg chg="add mod">
          <ac:chgData name="" userId="" providerId="" clId="Web-{17768A1D-13A2-4115-A5B1-0308387FBBE2}" dt="2026-09-03T13:06:41.944" v="4" actId="34807"/>
          <ac:spMkLst>
            <pc:docMk/>
            <pc:sldMk cId="2695150376" sldId="661"/>
            <ac:spMk id="32" creationId="{17EF29B3-475F-224B-59B6-4F1BA5F86575}"/>
          </ac:spMkLst>
        </pc:spChg>
        <pc:graphicFrameChg chg="add mod">
          <ac:chgData name="" userId="" providerId="" clId="Web-{17768A1D-13A2-4115-A5B1-0308387FBBE2}" dt="2026-09-03T13:06:41.944" v="4" actId="34807"/>
          <ac:graphicFrameMkLst>
            <pc:docMk/>
            <pc:sldMk cId="2695150376" sldId="661"/>
            <ac:graphicFrameMk id="4" creationId="{D7AED1AC-A95F-3C11-A023-9ABAE4617108}"/>
          </ac:graphicFrameMkLst>
        </pc:graphicFrameChg>
      </pc:sldChg>
      <pc:sldChg chg="addSp modSp add mod setBg">
        <pc:chgData name="" userId="" providerId="" clId="Web-{17768A1D-13A2-4115-A5B1-0308387FBBE2}" dt="2026-09-03T13:07:26.244" v="7" actId="34807"/>
        <pc:sldMkLst>
          <pc:docMk/>
          <pc:sldMk cId="1615539869" sldId="865"/>
        </pc:sldMkLst>
        <pc:spChg chg="add mod">
          <ac:chgData name="" userId="" providerId="" clId="Web-{17768A1D-13A2-4115-A5B1-0308387FBBE2}" dt="2026-09-03T13:06:58.773" v="5" actId="34807"/>
          <ac:spMkLst>
            <pc:docMk/>
            <pc:sldMk cId="1615539869" sldId="865"/>
            <ac:spMk id="33" creationId="{29FB343E-E71A-2730-8C9B-70F06CC33658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615539869" sldId="865"/>
            <ac:spMk id="34" creationId="{6A4C18E9-5639-3D69-5D5E-60985880E45D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615539869" sldId="865"/>
            <ac:spMk id="35" creationId="{64B296F0-65B9-50ED-4866-93DC9670F93D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615539869" sldId="865"/>
            <ac:spMk id="36" creationId="{5650CE42-9C77-AA97-B88A-CDCA334A04DB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615539869" sldId="865"/>
            <ac:spMk id="37" creationId="{CD6BA714-7A38-5408-099E-F9FAA994229E}"/>
          </ac:spMkLst>
        </pc:spChg>
        <pc:spChg chg="add mod">
          <ac:chgData name="" userId="" providerId="" clId="Web-{17768A1D-13A2-4115-A5B1-0308387FBBE2}" dt="2026-09-03T13:06:58.773" v="5" actId="34807"/>
          <ac:spMkLst>
            <pc:docMk/>
            <pc:sldMk cId="1615539869" sldId="865"/>
            <ac:spMk id="38" creationId="{2596895C-FF87-B573-9215-BC35B644723C}"/>
          </ac:spMkLst>
        </pc:spChg>
        <pc:spChg chg="add mod">
          <ac:chgData name="" userId="" providerId="" clId="Web-{17768A1D-13A2-4115-A5B1-0308387FBBE2}" dt="2026-09-03T13:06:58.773" v="5" actId="34807"/>
          <ac:spMkLst>
            <pc:docMk/>
            <pc:sldMk cId="1615539869" sldId="865"/>
            <ac:spMk id="40" creationId="{7A9947E2-CBDA-AD10-B669-6F14B18EF629}"/>
          </ac:spMkLst>
        </pc:spChg>
        <pc:spChg chg="add mod">
          <ac:chgData name="" userId="" providerId="" clId="Web-{17768A1D-13A2-4115-A5B1-0308387FBBE2}" dt="2026-09-03T13:06:58.773" v="5" actId="34807"/>
          <ac:spMkLst>
            <pc:docMk/>
            <pc:sldMk cId="1615539869" sldId="865"/>
            <ac:spMk id="41" creationId="{F7CE2176-66C1-8771-2152-E19151BD768B}"/>
          </ac:spMkLst>
        </pc:spChg>
        <pc:spChg chg="add mod">
          <ac:chgData name="" userId="" providerId="" clId="Web-{17768A1D-13A2-4115-A5B1-0308387FBBE2}" dt="2026-09-03T13:06:58.773" v="5" actId="34807"/>
          <ac:spMkLst>
            <pc:docMk/>
            <pc:sldMk cId="1615539869" sldId="865"/>
            <ac:spMk id="42" creationId="{C0E975BA-D90E-D6DE-4C38-79C8459E64FB}"/>
          </ac:spMkLst>
        </pc:spChg>
        <pc:spChg chg="add mod">
          <ac:chgData name="" userId="" providerId="" clId="Web-{17768A1D-13A2-4115-A5B1-0308387FBBE2}" dt="2026-09-03T13:06:58.773" v="5" actId="34807"/>
          <ac:spMkLst>
            <pc:docMk/>
            <pc:sldMk cId="1615539869" sldId="865"/>
            <ac:spMk id="43" creationId="{F20D6E89-9231-86AA-BAA1-BD5A5DF967BB}"/>
          </ac:spMkLst>
        </pc:spChg>
      </pc:sldChg>
      <pc:sldChg chg="addSp modSp add mod setBg">
        <pc:chgData name="" userId="" providerId="" clId="Web-{17768A1D-13A2-4115-A5B1-0308387FBBE2}" dt="2026-09-03T13:07:26.244" v="7" actId="34807"/>
        <pc:sldMkLst>
          <pc:docMk/>
          <pc:sldMk cId="1134534107" sldId="1070"/>
        </pc:sldMkLst>
        <pc:spChg chg="add mod">
          <ac:chgData name="" userId="" providerId="" clId="Web-{17768A1D-13A2-4115-A5B1-0308387FBBE2}" dt="2026-09-03T13:07:12.961" v="6" actId="34807"/>
          <ac:spMkLst>
            <pc:docMk/>
            <pc:sldMk cId="1134534107" sldId="1070"/>
            <ac:spMk id="44" creationId="{EFA7577C-52B4-9092-F7A9-529107DC9EA7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134534107" sldId="1070"/>
            <ac:spMk id="45" creationId="{67D37FD4-323D-D244-B7A0-98BEF7F20E88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134534107" sldId="1070"/>
            <ac:spMk id="46" creationId="{C2C4C658-B22B-1612-49A8-FCCC468BC404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134534107" sldId="1070"/>
            <ac:spMk id="47" creationId="{76F73F64-35A2-E9EA-783F-61665A9AEB91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1134534107" sldId="1070"/>
            <ac:spMk id="48" creationId="{B9EB6E76-62A7-5ADE-6105-EAC916592AF9}"/>
          </ac:spMkLst>
        </pc:spChg>
        <pc:spChg chg="add mod">
          <ac:chgData name="" userId="" providerId="" clId="Web-{17768A1D-13A2-4115-A5B1-0308387FBBE2}" dt="2026-09-03T13:07:12.961" v="6" actId="34807"/>
          <ac:spMkLst>
            <pc:docMk/>
            <pc:sldMk cId="1134534107" sldId="1070"/>
            <ac:spMk id="49" creationId="{50F47EA3-C3A2-B025-F26B-F51C0C894C32}"/>
          </ac:spMkLst>
        </pc:spChg>
        <pc:spChg chg="add mod">
          <ac:chgData name="" userId="" providerId="" clId="Web-{17768A1D-13A2-4115-A5B1-0308387FBBE2}" dt="2026-09-03T13:07:12.961" v="6" actId="34807"/>
          <ac:spMkLst>
            <pc:docMk/>
            <pc:sldMk cId="1134534107" sldId="1070"/>
            <ac:spMk id="50" creationId="{82E9B531-0F8D-C7DE-E718-B21B56394EEF}"/>
          </ac:spMkLst>
        </pc:spChg>
        <pc:spChg chg="add mod">
          <ac:chgData name="" userId="" providerId="" clId="Web-{17768A1D-13A2-4115-A5B1-0308387FBBE2}" dt="2026-09-03T13:07:12.961" v="6" actId="34807"/>
          <ac:spMkLst>
            <pc:docMk/>
            <pc:sldMk cId="1134534107" sldId="1070"/>
            <ac:spMk id="51" creationId="{7493E793-7EA8-3C45-F82E-108AF0B7E4F3}"/>
          </ac:spMkLst>
        </pc:spChg>
      </pc:sldChg>
      <pc:sldChg chg="addSp modSp add mod setBg">
        <pc:chgData name="" userId="" providerId="" clId="Web-{17768A1D-13A2-4115-A5B1-0308387FBBE2}" dt="2026-09-03T13:07:26.244" v="7" actId="34807"/>
        <pc:sldMkLst>
          <pc:docMk/>
          <pc:sldMk cId="2120168201" sldId="1276"/>
        </pc:sldMkLst>
        <pc:spChg chg="add mod">
          <ac:chgData name="" userId="" providerId="" clId="Web-{17768A1D-13A2-4115-A5B1-0308387FBBE2}" dt="2026-09-03T13:07:26.244" v="7" actId="34807"/>
          <ac:spMkLst>
            <pc:docMk/>
            <pc:sldMk cId="2120168201" sldId="1276"/>
            <ac:spMk id="60" creationId="{086C3AA1-5946-EF63-796E-F92EF1D6C46D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2120168201" sldId="1276"/>
            <ac:spMk id="62" creationId="{6DCD907E-1D4C-6CCF-35B9-E0C2D6DC3CF1}"/>
          </ac:spMkLst>
        </pc:spChg>
        <pc:spChg chg="add mod">
          <ac:chgData name="" userId="" providerId="" clId="Web-{17768A1D-13A2-4115-A5B1-0308387FBBE2}" dt="2026-09-03T13:07:26.244" v="7" actId="34807"/>
          <ac:spMkLst>
            <pc:docMk/>
            <pc:sldMk cId="2120168201" sldId="1276"/>
            <ac:spMk id="63" creationId="{33E5E103-F6AD-A864-CFEE-B3F62ECAF2B4}"/>
          </ac:spMkLst>
        </pc:spChg>
        <pc:graphicFrameChg chg="add mod">
          <ac:chgData name="" userId="" providerId="" clId="Web-{17768A1D-13A2-4115-A5B1-0308387FBBE2}" dt="2026-09-03T13:07:26.244" v="7" actId="34807"/>
          <ac:graphicFrameMkLst>
            <pc:docMk/>
            <pc:sldMk cId="2120168201" sldId="1276"/>
            <ac:graphicFrameMk id="6" creationId="{354C2B95-01B9-47E6-A967-CCA8F4BB1104}"/>
          </ac:graphicFrameMkLst>
        </pc:graphicFrameChg>
      </pc:sldChg>
      <pc:sldMasterChg chg="modSp modSldLayout">
        <pc:chgData name="" userId="" providerId="" clId="Web-{17768A1D-13A2-4115-A5B1-0308387FBBE2}" dt="2026-09-03T13:05:55.472" v="0" actId="34807"/>
        <pc:sldMasterMkLst>
          <pc:docMk/>
          <pc:sldMasterMk cId="2209977519" sldId="2147483648"/>
        </pc:sldMasterMkLst>
        <pc:spChg chg="mod">
          <ac:chgData name="" userId="" providerId="" clId="Web-{17768A1D-13A2-4115-A5B1-0308387FBBE2}" dt="2026-09-03T13:05:55.472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17768A1D-13A2-4115-A5B1-0308387FBBE2}" dt="2026-09-03T13:05:55.472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17768A1D-13A2-4115-A5B1-0308387FBBE2}" dt="2026-09-03T13:05:55.472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17768A1D-13A2-4115-A5B1-0308387FBBE2}" dt="2026-09-03T13:05:55.472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17768A1D-13A2-4115-A5B1-0308387FBBE2}" dt="2026-09-03T13:05:55.472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17768A1D-13A2-4115-A5B1-0308387FBBE2}" dt="2026-09-03T13:05:55.472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17768A1D-13A2-4115-A5B1-0308387FBBE2}" dt="2026-09-03T13:05:55.472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3"/>
                <c:pt idx="0">
                  <c:v>RN turnover</c:v>
                </c:pt>
                <c:pt idx="1">
                  <c:v>RN vacancy rate</c:v>
                </c:pt>
                <c:pt idx="2">
                  <c:v>Hospitals at 10%+ vacancy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3"/>
                <c:pt idx="0">
                  <c:v>17.600000000000001</c:v>
                </c:pt>
                <c:pt idx="1">
                  <c:v>8.6</c:v>
                </c:pt>
                <c:pt idx="2">
                  <c:v>33.1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4-4C9C-8F97-F467EAC4C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9582272"/>
        <c:axId val="1869583232"/>
      </c:barChart>
      <c:catAx>
        <c:axId val="186958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9583232"/>
        <c:crosses val="autoZero"/>
        <c:auto val="1"/>
        <c:lblAlgn val="ctr"/>
        <c:lblOffset val="100"/>
        <c:noMultiLvlLbl val="0"/>
      </c:catAx>
      <c:valAx>
        <c:axId val="186958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95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B7C46C-0C67-D671-B0AF-322536552CA5}"/>
              </a:ext>
            </a:extLst>
          </p:cNvPr>
          <p:cNvSpPr/>
          <p:nvPr/>
        </p:nvSpPr>
        <p:spPr>
          <a:xfrm>
            <a:off x="457200" y="457200"/>
            <a:ext cx="112776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0222B"/>
                </a:solidFill>
                <a:effectLst/>
                <a:latin typeface="Trebuchet MS" panose="020B0603020202020204" pitchFamily="34" charset="0"/>
              </a:rPr>
              <a:t>Hiring capacity sits with a small, Toronto-based HR core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AC4DF-4488-7CDB-BB72-3D1CC6DAF196}"/>
              </a:ext>
            </a:extLst>
          </p:cNvPr>
          <p:cNvSpPr/>
          <p:nvPr/>
        </p:nvSpPr>
        <p:spPr>
          <a:xfrm>
            <a:off x="457200" y="1260120"/>
            <a:ext cx="3606800" cy="10515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0F4C5C"/>
                </a:solidFill>
                <a:effectLst/>
                <a:latin typeface="Trebuchet MS" panose="020B0603020202020204" pitchFamily="34" charset="0"/>
              </a:rPr>
              <a:t>60+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FE9FA3-6CB2-656B-B6C6-387D4C8A08B9}"/>
              </a:ext>
            </a:extLst>
          </p:cNvPr>
          <p:cNvSpPr/>
          <p:nvPr/>
        </p:nvSpPr>
        <p:spPr>
          <a:xfrm>
            <a:off x="4292600" y="1260120"/>
            <a:ext cx="3606800" cy="10515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0F4C5C"/>
                </a:solidFill>
                <a:effectLst/>
                <a:latin typeface="Trebuchet MS" panose="020B0603020202020204" pitchFamily="34" charset="0"/>
              </a:rPr>
              <a:t>6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9A69E0-1472-1279-BF26-5841E401B5C6}"/>
              </a:ext>
            </a:extLst>
          </p:cNvPr>
          <p:cNvSpPr/>
          <p:nvPr/>
        </p:nvSpPr>
        <p:spPr>
          <a:xfrm>
            <a:off x="8128000" y="1260120"/>
            <a:ext cx="3606800" cy="10515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rgbClr val="D8572A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35B482-2A7D-6986-90CF-06983EA60138}"/>
              </a:ext>
            </a:extLst>
          </p:cNvPr>
          <p:cNvSpPr/>
          <p:nvPr/>
        </p:nvSpPr>
        <p:spPr>
          <a:xfrm>
            <a:off x="457200" y="2403120"/>
            <a:ext cx="3606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People in the org under HR leadership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3DAAD2-BE0D-C7B9-BD0D-119D5CA05B47}"/>
              </a:ext>
            </a:extLst>
          </p:cNvPr>
          <p:cNvSpPr/>
          <p:nvPr/>
        </p:nvSpPr>
        <p:spPr>
          <a:xfrm>
            <a:off x="4292600" y="2403120"/>
            <a:ext cx="3606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Dedicated HR / talent roles identified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89F782-56DF-3B5D-901E-CF244808F9FF}"/>
              </a:ext>
            </a:extLst>
          </p:cNvPr>
          <p:cNvSpPr/>
          <p:nvPr/>
        </p:nvSpPr>
        <p:spPr>
          <a:xfrm>
            <a:off x="8128000" y="2403120"/>
            <a:ext cx="3606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Interviewers supporting all hiring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0EC89E-7B4A-6695-0EBD-B72ED198A2FB}"/>
              </a:ext>
            </a:extLst>
          </p:cNvPr>
          <p:cNvSpPr/>
          <p:nvPr/>
        </p:nvSpPr>
        <p:spPr>
          <a:xfrm>
            <a:off x="457200" y="332796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Recruiting, onboarding and analytics all run through six people in one location — a single point of failure as demand grows.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DB5CDF-DA1B-9056-9F63-EA1179A29D7E}"/>
              </a:ext>
            </a:extLst>
          </p:cNvPr>
          <p:cNvSpPr/>
          <p:nvPr/>
        </p:nvSpPr>
        <p:spPr>
          <a:xfrm>
            <a:off x="457200" y="4313760"/>
            <a:ext cx="11277600" cy="76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8C0BFC-E339-4D98-2784-91BE6630D68F}"/>
              </a:ext>
            </a:extLst>
          </p:cNvPr>
          <p:cNvSpPr/>
          <p:nvPr/>
        </p:nvSpPr>
        <p:spPr>
          <a:xfrm>
            <a:off x="640080" y="4380000"/>
            <a:ext cx="10911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HR hiring coordinator · HR Technology Lead · HR Analyst · HR Coordinator</a:t>
            </a:r>
          </a:p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HR Interviewer × 2 — all based in Toronto, all reporting into HR leadership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D42F9E-8D7D-56D4-5AF6-1868A9635770}"/>
              </a:ext>
            </a:extLst>
          </p:cNvPr>
          <p:cNvSpPr/>
          <p:nvPr/>
        </p:nvSpPr>
        <p:spPr>
          <a:xfrm>
            <a:off x="457200" y="54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Source: How2Demos directory / org hierarchy, September 2026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182A7B2-3264-0A95-34CD-0F6DF7F0F68F}"/>
              </a:ext>
            </a:extLst>
          </p:cNvPr>
          <p:cNvSpPr/>
          <p:nvPr/>
        </p:nvSpPr>
        <p:spPr>
          <a:xfrm>
            <a:off x="457200" y="457200"/>
            <a:ext cx="112776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0222B"/>
                </a:solidFill>
                <a:effectLst/>
                <a:latin typeface="Trebuchet MS" panose="020B0603020202020204" pitchFamily="34" charset="0"/>
              </a:rPr>
              <a:t>Three issues shape hiring, onboarding and retention now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904722-0B65-6625-E56A-39DF48F1A40E}"/>
              </a:ext>
            </a:extLst>
          </p:cNvPr>
          <p:cNvSpPr/>
          <p:nvPr/>
        </p:nvSpPr>
        <p:spPr>
          <a:xfrm>
            <a:off x="457200" y="1260120"/>
            <a:ext cx="3606800" cy="215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03B1C8-D28C-7F61-0678-7FB89EABA0C1}"/>
              </a:ext>
            </a:extLst>
          </p:cNvPr>
          <p:cNvSpPr/>
          <p:nvPr/>
        </p:nvSpPr>
        <p:spPr>
          <a:xfrm>
            <a:off x="4292600" y="1260120"/>
            <a:ext cx="3606800" cy="215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142D4-4963-9CD8-3334-D7A8DDE5BAF0}"/>
              </a:ext>
            </a:extLst>
          </p:cNvPr>
          <p:cNvSpPr/>
          <p:nvPr/>
        </p:nvSpPr>
        <p:spPr>
          <a:xfrm>
            <a:off x="8128000" y="1260120"/>
            <a:ext cx="3606800" cy="215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7B3489-7287-99E3-C886-1083DE989B04}"/>
              </a:ext>
            </a:extLst>
          </p:cNvPr>
          <p:cNvSpPr/>
          <p:nvPr/>
        </p:nvSpPr>
        <p:spPr>
          <a:xfrm>
            <a:off x="607200" y="1380000"/>
            <a:ext cx="33068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0F4C5C"/>
                </a:solidFill>
                <a:effectLst/>
                <a:latin typeface="Trebuchet MS" panose="020B0603020202020204" pitchFamily="34" charset="0"/>
              </a:rPr>
              <a:t>HIRING CAPACITY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BE1FA66-C749-6AC8-42FF-0C22F2E37B1B}"/>
              </a:ext>
            </a:extLst>
          </p:cNvPr>
          <p:cNvSpPr/>
          <p:nvPr/>
        </p:nvSpPr>
        <p:spPr>
          <a:xfrm>
            <a:off x="4442600" y="1380000"/>
            <a:ext cx="33068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0F4C5C"/>
                </a:solidFill>
                <a:effectLst/>
                <a:latin typeface="Trebuchet MS" panose="020B0603020202020204" pitchFamily="34" charset="0"/>
              </a:rPr>
              <a:t>ONBOARDING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BBF730-882D-AB3D-14FB-B8CFF7E846B4}"/>
              </a:ext>
            </a:extLst>
          </p:cNvPr>
          <p:cNvSpPr/>
          <p:nvPr/>
        </p:nvSpPr>
        <p:spPr>
          <a:xfrm>
            <a:off x="8278000" y="1380000"/>
            <a:ext cx="33068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0F4C5C"/>
                </a:solidFill>
                <a:effectLst/>
                <a:latin typeface="Trebuchet MS" panose="020B0603020202020204" pitchFamily="34" charset="0"/>
              </a:rPr>
              <a:t>RETENTION SIGNAL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7F1589-EFBB-8E42-1B0C-F8EF9ED22E9D}"/>
              </a:ext>
            </a:extLst>
          </p:cNvPr>
          <p:cNvSpPr/>
          <p:nvPr/>
        </p:nvSpPr>
        <p:spPr>
          <a:xfrm>
            <a:off x="607200" y="2115800"/>
            <a:ext cx="3306800" cy="1280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Two interviewers carry every requisition. Screening is the bottleneck.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8ED1C6-E742-0B37-A0B9-B048CDA0C994}"/>
              </a:ext>
            </a:extLst>
          </p:cNvPr>
          <p:cNvSpPr/>
          <p:nvPr/>
        </p:nvSpPr>
        <p:spPr>
          <a:xfrm>
            <a:off x="4442600" y="2115800"/>
            <a:ext cx="3306800" cy="1280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No documented ramp plan surfaced in files, mail or chats.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2443B8-828E-59DB-18A9-93D279CC3F73}"/>
              </a:ext>
            </a:extLst>
          </p:cNvPr>
          <p:cNvSpPr/>
          <p:nvPr/>
        </p:nvSpPr>
        <p:spPr>
          <a:xfrm>
            <a:off x="8278000" y="2115800"/>
            <a:ext cx="3306800" cy="1280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No turnover or exit data is being tracked or discussed.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643DE6-79DD-D20F-A806-9AE5C4E2BB8A}"/>
              </a:ext>
            </a:extLst>
          </p:cNvPr>
          <p:cNvSpPr/>
          <p:nvPr/>
        </p:nvSpPr>
        <p:spPr>
          <a:xfrm>
            <a:off x="457200" y="375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The common thread is measurement: we cannot show leadership a time-to-fill, ramp or attrition number today.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907FBB-7F67-B564-51AD-4725009003E9}"/>
              </a:ext>
            </a:extLst>
          </p:cNvPr>
          <p:cNvSpPr/>
          <p:nvPr/>
        </p:nvSpPr>
        <p:spPr>
          <a:xfrm>
            <a:off x="457200" y="475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Evidence base: a search of mail, Teams chats, meetings and files returned no active hiring, onboarding or retention threads — the gap itself is the finding.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5CA13A-0713-A7A3-0CE9-C52745EE01E5}"/>
              </a:ext>
            </a:extLst>
          </p:cNvPr>
          <p:cNvSpPr/>
          <p:nvPr/>
        </p:nvSpPr>
        <p:spPr>
          <a:xfrm>
            <a:off x="457200" y="585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Source: Microsoft 365 search across mail, Teams, calendar and files, 3 September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03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B184E81F-1A87-A881-D98F-2BDFC9597597}"/>
              </a:ext>
            </a:extLst>
          </p:cNvPr>
          <p:cNvSpPr/>
          <p:nvPr/>
        </p:nvSpPr>
        <p:spPr>
          <a:xfrm>
            <a:off x="457200" y="457200"/>
            <a:ext cx="112776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0222B"/>
                </a:solidFill>
                <a:effectLst/>
                <a:latin typeface="Trebuchet MS" panose="020B0603020202020204" pitchFamily="34" charset="0"/>
              </a:rPr>
              <a:t>The external clinical labour market is tightening, not easing</a:t>
            </a: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7AED1AC-A95F-3C11-A023-9ABAE4617108}"/>
              </a:ext>
            </a:extLst>
          </p:cNvPr>
          <p:cNvGraphicFramePr/>
          <p:nvPr/>
        </p:nvGraphicFramePr>
        <p:xfrm>
          <a:off x="457200" y="1200000"/>
          <a:ext cx="11277600" cy="43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17EF29B3-475F-224B-59B6-4F1BA5F86575}"/>
              </a:ext>
            </a:extLst>
          </p:cNvPr>
          <p:cNvSpPr/>
          <p:nvPr/>
        </p:nvSpPr>
        <p:spPr>
          <a:xfrm>
            <a:off x="457200" y="57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RN turnover 17.6% (up 1.2 pts) · vacancy 8.6% · 33.1% of hospitals at 10%+ vacancy · $60,090 average cost to replace one bedside RN · AAMC projects a shortfall of up to 86,000 physicians by 2036.</a:t>
            </a:r>
          </a:p>
          <a:p>
            <a:pPr>
              <a:buNone/>
            </a:pPr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Sources: 2026 NSI National Health Care Retention &amp; RN Staffing Report (via The Nursing Directory); Barton Associates 2026 Healthcare Staffing Forecast.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150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9FB343E-E71A-2730-8C9B-70F06CC33658}"/>
              </a:ext>
            </a:extLst>
          </p:cNvPr>
          <p:cNvSpPr/>
          <p:nvPr/>
        </p:nvSpPr>
        <p:spPr>
          <a:xfrm>
            <a:off x="457200" y="457200"/>
            <a:ext cx="112776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0222B"/>
                </a:solidFill>
                <a:effectLst/>
                <a:latin typeface="Trebuchet MS" panose="020B0603020202020204" pitchFamily="34" charset="0"/>
              </a:rPr>
              <a:t>Unmeasured attrition compounds into cost and coverage risk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4C18E9-5639-3D69-5D5E-60985880E45D}"/>
              </a:ext>
            </a:extLst>
          </p:cNvPr>
          <p:cNvSpPr/>
          <p:nvPr/>
        </p:nvSpPr>
        <p:spPr>
          <a:xfrm>
            <a:off x="457200" y="1300000"/>
            <a:ext cx="2562225" cy="150876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NO BASELINE</a:t>
            </a:r>
          </a:p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We cannot see turnover before it becomes a gap.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4B296F0-65B9-50ED-4866-93DC9670F93D}"/>
              </a:ext>
            </a:extLst>
          </p:cNvPr>
          <p:cNvSpPr/>
          <p:nvPr/>
        </p:nvSpPr>
        <p:spPr>
          <a:xfrm>
            <a:off x="3362325" y="1300000"/>
            <a:ext cx="2562225" cy="150876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SLOW FILL</a:t>
            </a:r>
          </a:p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Specialty roles sit open 60–90+ days in this market.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50CE42-9C77-AA97-B88A-CDCA334A04DB}"/>
              </a:ext>
            </a:extLst>
          </p:cNvPr>
          <p:cNvSpPr/>
          <p:nvPr/>
        </p:nvSpPr>
        <p:spPr>
          <a:xfrm>
            <a:off x="6267450" y="1300000"/>
            <a:ext cx="2562225" cy="150876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PREMIUM LABOUR</a:t>
            </a:r>
          </a:p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Gaps get filled by agency at margin-eroding rates.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6BA714-7A38-5408-099E-F9FAA994229E}"/>
              </a:ext>
            </a:extLst>
          </p:cNvPr>
          <p:cNvSpPr/>
          <p:nvPr/>
        </p:nvSpPr>
        <p:spPr>
          <a:xfrm>
            <a:off x="9172575" y="1300000"/>
            <a:ext cx="2562225" cy="150876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BURNOUT LOOP</a:t>
            </a:r>
          </a:p>
          <a:p>
            <a:pPr>
              <a:buNone/>
            </a:pPr>
            <a:r>
              <a:rPr lang="en-US" sz="15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Short shifts drive the next round of exits.</a:t>
            </a:r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2596895C-FF87-B573-9215-BC35B644723C}"/>
              </a:ext>
            </a:extLst>
          </p:cNvPr>
          <p:cNvSpPr/>
          <p:nvPr/>
        </p:nvSpPr>
        <p:spPr>
          <a:xfrm>
            <a:off x="3070000" y="1990000"/>
            <a:ext cx="240000" cy="120000"/>
          </a:xfrm>
          <a:prstGeom prst="rightArrow">
            <a:avLst/>
          </a:prstGeom>
          <a:solidFill>
            <a:srgbClr val="D8572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B15D6ED9-8AB3-89F1-E450-D779B941835D}"/>
              </a:ext>
            </a:extLst>
          </p:cNvPr>
          <p:cNvSpPr/>
          <p:nvPr/>
        </p:nvSpPr>
        <p:spPr>
          <a:xfrm>
            <a:off x="5975000" y="1990000"/>
            <a:ext cx="240000" cy="120000"/>
          </a:xfrm>
          <a:prstGeom prst="rightArrow">
            <a:avLst/>
          </a:prstGeom>
          <a:solidFill>
            <a:srgbClr val="D8572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7A9947E2-CBDA-AD10-B669-6F14B18EF629}"/>
              </a:ext>
            </a:extLst>
          </p:cNvPr>
          <p:cNvSpPr/>
          <p:nvPr/>
        </p:nvSpPr>
        <p:spPr>
          <a:xfrm>
            <a:off x="8880000" y="1990000"/>
            <a:ext cx="240000" cy="120000"/>
          </a:xfrm>
          <a:prstGeom prst="rightArrow">
            <a:avLst/>
          </a:prstGeom>
          <a:solidFill>
            <a:srgbClr val="D8572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7CE2176-66C1-8771-2152-E19151BD768B}"/>
              </a:ext>
            </a:extLst>
          </p:cNvPr>
          <p:cNvSpPr/>
          <p:nvPr/>
        </p:nvSpPr>
        <p:spPr>
          <a:xfrm>
            <a:off x="457200" y="34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At the industry benchmark of $60,090 per clinical replacement, even ten unplanned exits is a six-figure, unbudgeted cost.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E975BA-D90E-D6DE-4C38-79C8459E64FB}"/>
              </a:ext>
            </a:extLst>
          </p:cNvPr>
          <p:cNvSpPr/>
          <p:nvPr/>
        </p:nvSpPr>
        <p:spPr>
          <a:xfrm>
            <a:off x="457200" y="44858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Watch list: interviewer capacity concentrated in two people · no onboarding ramp documentation · no exit-reason capture · single-location talent pool.</a:t>
            </a:r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20D6E89-9231-86AA-BAA1-BD5A5DF967BB}"/>
              </a:ext>
            </a:extLst>
          </p:cNvPr>
          <p:cNvSpPr/>
          <p:nvPr/>
        </p:nvSpPr>
        <p:spPr>
          <a:xfrm>
            <a:off x="457200" y="575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Sources: How2Demos org directory; 2026 NSI National Health Care Retention &amp; RN Staffing Report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39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EFA7577C-52B4-9092-F7A9-529107DC9EA7}"/>
              </a:ext>
            </a:extLst>
          </p:cNvPr>
          <p:cNvSpPr/>
          <p:nvPr/>
        </p:nvSpPr>
        <p:spPr>
          <a:xfrm>
            <a:off x="457200" y="457200"/>
            <a:ext cx="112776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0222B"/>
                </a:solidFill>
                <a:effectLst/>
                <a:latin typeface="Trebuchet MS" panose="020B0603020202020204" pitchFamily="34" charset="0"/>
              </a:rPr>
              <a:t>Retention-first beats recruiting volume at this cost per exit</a:t>
            </a:r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7D37FD4-323D-D244-B7A0-98BEF7F20E88}"/>
              </a:ext>
            </a:extLst>
          </p:cNvPr>
          <p:cNvSpPr/>
          <p:nvPr/>
        </p:nvSpPr>
        <p:spPr>
          <a:xfrm>
            <a:off x="457200" y="1260120"/>
            <a:ext cx="5524500" cy="120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1 MEASURE FIRST</a:t>
            </a:r>
          </a:p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Stand up time-to-fill, 90-day ramp and voluntary-exit reporting.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2C4C658-B22B-1612-49A8-FCCC468BC404}"/>
              </a:ext>
            </a:extLst>
          </p:cNvPr>
          <p:cNvSpPr/>
          <p:nvPr/>
        </p:nvSpPr>
        <p:spPr>
          <a:xfrm>
            <a:off x="6210300" y="1260120"/>
            <a:ext cx="5524500" cy="120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2 WIDEN SCREENING</a:t>
            </a:r>
          </a:p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Cross-train two more interviewers so hiring is not two-deep.</a:t>
            </a:r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6F73F64-35A2-E9EA-783F-61665A9AEB91}"/>
              </a:ext>
            </a:extLst>
          </p:cNvPr>
          <p:cNvSpPr/>
          <p:nvPr/>
        </p:nvSpPr>
        <p:spPr>
          <a:xfrm>
            <a:off x="457200" y="2610120"/>
            <a:ext cx="5524500" cy="120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3 FIX ONBOARDING</a:t>
            </a:r>
          </a:p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Document a 30/60/90 ramp; early churn is the cheapest loss to prevent.</a:t>
            </a:r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EB6E76-62A7-5ADE-6105-EAC916592AF9}"/>
              </a:ext>
            </a:extLst>
          </p:cNvPr>
          <p:cNvSpPr/>
          <p:nvPr/>
        </p:nvSpPr>
        <p:spPr>
          <a:xfrm>
            <a:off x="6210300" y="2610120"/>
            <a:ext cx="5524500" cy="1200000"/>
          </a:xfrm>
          <a:prstGeom prst="rect">
            <a:avLst/>
          </a:prstGeom>
          <a:solidFill>
            <a:srgbClr val="E3EBF4"/>
          </a:solidFill>
          <a:ln w="12700">
            <a:solidFill>
              <a:srgbClr val="0F4C5C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0222B"/>
                </a:solidFill>
                <a:effectLst/>
                <a:latin typeface="Calibri" panose="020F0502020204030204" pitchFamily="34" charset="0"/>
              </a:rPr>
              <a:t>4 SCHEDULE CONTROL
The cheapest retention lever we have — and often the first skipped.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0F47EA3-C3A2-B025-F26B-F51C0C894C32}"/>
              </a:ext>
            </a:extLst>
          </p:cNvPr>
          <p:cNvSpPr/>
          <p:nvPr/>
        </p:nvSpPr>
        <p:spPr>
          <a:xfrm>
            <a:off x="457200" y="42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F4C5C"/>
                </a:solidFill>
                <a:effectLst/>
                <a:latin typeface="Calibri" panose="020F0502020204030204" pitchFamily="34" charset="0"/>
              </a:rPr>
              <a:t>Spending up to the replacement cost on retention still leaves the organisation financially ahead.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2E9B531-0F8D-C7DE-E718-B21B56394EEF}"/>
              </a:ext>
            </a:extLst>
          </p:cNvPr>
          <p:cNvSpPr/>
          <p:nvPr/>
        </p:nvSpPr>
        <p:spPr>
          <a:xfrm>
            <a:off x="457200" y="51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Scheduling conflict ranks among the top five stated reasons clinical staff resign — and it is the one leadership can change this quarter.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493E793-7EA8-3C45-F82E-108AF0B7E4F3}"/>
              </a:ext>
            </a:extLst>
          </p:cNvPr>
          <p:cNvSpPr/>
          <p:nvPr/>
        </p:nvSpPr>
        <p:spPr>
          <a:xfrm>
            <a:off x="457200" y="60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Sources: 2026 NSI National Health Care Retention &amp; RN Staffing Report; Barton Associates 2026 Healthcare Staffing Forecast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3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086C3AA1-5946-EF63-796E-F92EF1D6C46D}"/>
              </a:ext>
            </a:extLst>
          </p:cNvPr>
          <p:cNvSpPr/>
          <p:nvPr/>
        </p:nvSpPr>
        <p:spPr>
          <a:xfrm>
            <a:off x="457200" y="457200"/>
            <a:ext cx="112776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0222B"/>
                </a:solidFill>
                <a:effectLst/>
                <a:latin typeface="Trebuchet MS" panose="020B0603020202020204" pitchFamily="34" charset="0"/>
              </a:rPr>
              <a:t>Four decisions requested from leadership this quarter</a:t>
            </a:r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54C2B95-01B9-47E6-A967-CCA8F4BB1104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260120"/>
          <a:ext cx="8127999" cy="3200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4416705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421955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951289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Owner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145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Approve workforce metrics baseline (time-to-fill, ramp, attrition)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HR Analyst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End of month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7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Cross-train two additional interviewers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HR hiring coordinator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Within 6 weeks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533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Publish a 30/60/90 onboarding ramp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HR Coordinator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Next quarter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420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Pilot schedule-control changes in one team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HR leadership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Next quarter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803149"/>
                  </a:ext>
                </a:extLst>
              </a:tr>
            </a:tbl>
          </a:graphicData>
        </a:graphic>
      </p:graphicFrame>
      <p:sp>
        <p:nvSpPr>
          <p:cNvPr id="62" name="Rectangle 61">
            <a:extLst>
              <a:ext uri="{FF2B5EF4-FFF2-40B4-BE49-F238E27FC236}">
                <a16:creationId xmlns:a16="http://schemas.microsoft.com/office/drawing/2014/main" id="{6DCD907E-1D4C-6CCF-35B9-E0C2D6DC3CF1}"/>
              </a:ext>
            </a:extLst>
          </p:cNvPr>
          <p:cNvSpPr/>
          <p:nvPr/>
        </p:nvSpPr>
        <p:spPr>
          <a:xfrm>
            <a:off x="457200" y="49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0F4C5C"/>
                </a:solidFill>
                <a:effectLst/>
                <a:latin typeface="Calibri" panose="020F0502020204030204" pitchFamily="34" charset="0"/>
              </a:rPr>
              <a:t>Ask: sign-off on the metrics baseline now — everything else depends on being able to see the numbers.</a:t>
            </a:r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3E5E103-F6AD-A864-CFEE-B3F62ECAF2B4}"/>
              </a:ext>
            </a:extLst>
          </p:cNvPr>
          <p:cNvSpPr/>
          <p:nvPr/>
        </p:nvSpPr>
        <p:spPr>
          <a:xfrm>
            <a:off x="457200" y="59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1646E"/>
                </a:solidFill>
                <a:effectLst/>
                <a:latin typeface="Calibri" panose="020F0502020204030204" pitchFamily="34" charset="0"/>
              </a:rPr>
              <a:t>Owners drawn from the How2Demos HR org directory; dates proposed, pending leadership confirmation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68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375ECE-0025-4F97-A693-2D4C7CA75F9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172BAD34-D34F-4C0B-A87B-E05D186F1B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80AF33-BFA9-4172-A620-132D94F5EB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622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</cp:revision>
  <dcterms:created xsi:type="dcterms:W3CDTF">2026-09-03T13:05:48Z</dcterms:created>
  <dcterms:modified xsi:type="dcterms:W3CDTF">2026-09-03T19:48:28Z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