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457" r:id="rId6"/>
    <p:sldId id="659" r:id="rId7"/>
    <p:sldId id="862" r:id="rId8"/>
    <p:sldId id="1066" r:id="rId9"/>
    <p:sldId id="127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E2C78A-596E-4766-9F9E-A57FEAD5E472}" v="6" dt="2026-09-03T13:17:35.258"/>
    <p1510:client id="{2D68ABC6-CB07-4748-8D1F-79EF8BBD0C06}" v="1" dt="2026-09-03T13:45:51.7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864CE108-8098-4B84-A866-40534F55BB74}"/>
    <pc:docChg chg="modSld">
      <pc:chgData name="" userId="" providerId="" clId="Web-{864CE108-8098-4B84-A866-40534F55BB74}" dt="2026-09-03T13:18:50.204" v="0" actId="34807"/>
      <pc:docMkLst>
        <pc:docMk/>
      </pc:docMkLst>
      <pc:sldChg chg="addSp modSp">
        <pc:chgData name="" userId="" providerId="" clId="Web-{864CE108-8098-4B84-A866-40534F55BB74}" dt="2026-09-03T13:18:50.204" v="0" actId="34807"/>
        <pc:sldMkLst>
          <pc:docMk/>
          <pc:sldMk cId="2894843838" sldId="1271"/>
        </pc:sldMkLst>
        <pc:graphicFrameChg chg="add mod">
          <ac:chgData name="" userId="" providerId="" clId="Web-{864CE108-8098-4B84-A866-40534F55BB74}" dt="2026-09-03T13:18:50.204" v="0" actId="34807"/>
          <ac:graphicFrameMkLst>
            <pc:docMk/>
            <pc:sldMk cId="2894843838" sldId="1271"/>
            <ac:graphicFrameMk id="4" creationId="{45BCE17A-7267-45C5-858C-819680BA117E}"/>
          </ac:graphicFrameMkLst>
        </pc:graphicFrameChg>
      </pc:sldChg>
    </pc:docChg>
  </pc:docChgLst>
  <pc:docChgLst>
    <pc:chgData clId="Web-{A289BBA0-203D-4246-BA0C-438291428088}"/>
    <pc:docChg chg="modSld">
      <pc:chgData name="" userId="" providerId="" clId="Web-{A289BBA0-203D-4246-BA0C-438291428088}" dt="2026-09-03T13:35:58.979" v="0" actId="34807"/>
      <pc:docMkLst>
        <pc:docMk/>
      </pc:docMkLst>
      <pc:sldChg chg="modSp">
        <pc:chgData name="" userId="" providerId="" clId="Web-{A289BBA0-203D-4246-BA0C-438291428088}" dt="2026-09-03T13:35:58.979" v="0" actId="34807"/>
        <pc:sldMkLst>
          <pc:docMk/>
          <pc:sldMk cId="0" sldId="256"/>
        </pc:sldMkLst>
        <pc:spChg chg="mod">
          <ac:chgData name="" userId="" providerId="" clId="Web-{A289BBA0-203D-4246-BA0C-438291428088}" dt="2026-09-03T13:35:58.979" v="0" actId="34807"/>
          <ac:spMkLst>
            <pc:docMk/>
            <pc:sldMk cId="0" sldId="256"/>
            <ac:spMk id="3" creationId="{E74BB3DD-947C-3749-4642-6FDEDABE00DF}"/>
          </ac:spMkLst>
        </pc:spChg>
        <pc:spChg chg="mod">
          <ac:chgData name="" userId="" providerId="" clId="Web-{A289BBA0-203D-4246-BA0C-438291428088}" dt="2026-09-03T13:35:58.979" v="0" actId="34807"/>
          <ac:spMkLst>
            <pc:docMk/>
            <pc:sldMk cId="0" sldId="256"/>
            <ac:spMk id="4" creationId="{248D61B2-9406-AB7B-B328-812C0E5B23B2}"/>
          </ac:spMkLst>
        </pc:spChg>
        <pc:spChg chg="mod">
          <ac:chgData name="" userId="" providerId="" clId="Web-{A289BBA0-203D-4246-BA0C-438291428088}" dt="2026-09-03T13:35:58.979" v="0" actId="34807"/>
          <ac:spMkLst>
            <pc:docMk/>
            <pc:sldMk cId="0" sldId="256"/>
            <ac:spMk id="5" creationId="{121B07D2-EB7F-DBF2-EC51-7BB25688A52E}"/>
          </ac:spMkLst>
        </pc:spChg>
        <pc:spChg chg="mod">
          <ac:chgData name="" userId="" providerId="" clId="Web-{A289BBA0-203D-4246-BA0C-438291428088}" dt="2026-09-03T13:35:58.979" v="0" actId="34807"/>
          <ac:spMkLst>
            <pc:docMk/>
            <pc:sldMk cId="0" sldId="256"/>
            <ac:spMk id="6" creationId="{3613631C-3F4B-70B6-7570-DB49AA387F79}"/>
          </ac:spMkLst>
        </pc:spChg>
        <pc:spChg chg="mod">
          <ac:chgData name="" userId="" providerId="" clId="Web-{A289BBA0-203D-4246-BA0C-438291428088}" dt="2026-09-03T13:35:58.979" v="0" actId="34807"/>
          <ac:spMkLst>
            <pc:docMk/>
            <pc:sldMk cId="0" sldId="256"/>
            <ac:spMk id="7" creationId="{8A62DB84-B47E-563B-6715-80D64609D967}"/>
          </ac:spMkLst>
        </pc:spChg>
        <pc:spChg chg="mod">
          <ac:chgData name="" userId="" providerId="" clId="Web-{A289BBA0-203D-4246-BA0C-438291428088}" dt="2026-09-03T13:35:58.979" v="0" actId="34807"/>
          <ac:spMkLst>
            <pc:docMk/>
            <pc:sldMk cId="0" sldId="256"/>
            <ac:spMk id="8" creationId="{037D1B8B-7DEE-69B2-A121-3025B1116215}"/>
          </ac:spMkLst>
        </pc:spChg>
        <pc:spChg chg="mod">
          <ac:chgData name="" userId="" providerId="" clId="Web-{A289BBA0-203D-4246-BA0C-438291428088}" dt="2026-09-03T13:35:58.979" v="0" actId="34807"/>
          <ac:spMkLst>
            <pc:docMk/>
            <pc:sldMk cId="0" sldId="256"/>
            <ac:spMk id="9" creationId="{C65FCFA4-69D7-ACA4-074D-E57826E58DA9}"/>
          </ac:spMkLst>
        </pc:spChg>
      </pc:sldChg>
      <pc:sldChg chg="addSp delSp modSp">
        <pc:chgData name="" userId="" providerId="" clId="Web-{A289BBA0-203D-4246-BA0C-438291428088}" dt="2026-09-03T13:35:58.979" v="0" actId="34807"/>
        <pc:sldMkLst>
          <pc:docMk/>
          <pc:sldMk cId="664276850" sldId="659"/>
        </pc:sldMkLst>
        <pc:spChg chg="del">
          <ac:chgData name="" userId="" providerId="" clId="Web-{A289BBA0-203D-4246-BA0C-438291428088}" dt="2026-09-03T13:35:58.979" v="0" actId="34807"/>
          <ac:spMkLst>
            <pc:docMk/>
            <pc:sldMk cId="664276850" sldId="659"/>
            <ac:spMk id="39" creationId="{7583EFB2-87C4-18F1-B426-19734536F63A}"/>
          </ac:spMkLst>
        </pc:spChg>
        <pc:spChg chg="add mod">
          <ac:chgData name="" userId="" providerId="" clId="Web-{A289BBA0-203D-4246-BA0C-438291428088}" dt="2026-09-03T13:35:58.979" v="0" actId="34807"/>
          <ac:spMkLst>
            <pc:docMk/>
            <pc:sldMk cId="664276850" sldId="659"/>
            <ac:spMk id="85" creationId="{3B0A5024-0A11-F8EB-AA63-5B648787B6E2}"/>
          </ac:spMkLst>
        </pc:spChg>
        <pc:spChg chg="add mod">
          <ac:chgData name="" userId="" providerId="" clId="Web-{A289BBA0-203D-4246-BA0C-438291428088}" dt="2026-09-03T13:35:58.979" v="0" actId="34807"/>
          <ac:spMkLst>
            <pc:docMk/>
            <pc:sldMk cId="664276850" sldId="659"/>
            <ac:spMk id="86" creationId="{444D98FC-8BF3-CE90-EF79-03D4FA537961}"/>
          </ac:spMkLst>
        </pc:spChg>
      </pc:sldChg>
      <pc:sldChg chg="modSp">
        <pc:chgData name="" userId="" providerId="" clId="Web-{A289BBA0-203D-4246-BA0C-438291428088}" dt="2026-09-03T13:35:58.979" v="0" actId="34807"/>
        <pc:sldMkLst>
          <pc:docMk/>
          <pc:sldMk cId="424659096" sldId="862"/>
        </pc:sldMkLst>
        <pc:spChg chg="mod">
          <ac:chgData name="" userId="" providerId="" clId="Web-{A289BBA0-203D-4246-BA0C-438291428088}" dt="2026-09-03T13:35:58.979" v="0" actId="34807"/>
          <ac:spMkLst>
            <pc:docMk/>
            <pc:sldMk cId="424659096" sldId="862"/>
            <ac:spMk id="74" creationId="{89D19DD5-64BF-27D8-8D6A-369FE2FAD94C}"/>
          </ac:spMkLst>
        </pc:spChg>
        <pc:spChg chg="mod">
          <ac:chgData name="" userId="" providerId="" clId="Web-{A289BBA0-203D-4246-BA0C-438291428088}" dt="2026-09-03T13:35:58.979" v="0" actId="34807"/>
          <ac:spMkLst>
            <pc:docMk/>
            <pc:sldMk cId="424659096" sldId="862"/>
            <ac:spMk id="76" creationId="{01F72BA9-BBDE-4DF6-3E10-A21320AF8925}"/>
          </ac:spMkLst>
        </pc:spChg>
      </pc:sldChg>
      <pc:sldChg chg="modSp">
        <pc:chgData name="" userId="" providerId="" clId="Web-{A289BBA0-203D-4246-BA0C-438291428088}" dt="2026-09-03T13:35:58.979" v="0" actId="34807"/>
        <pc:sldMkLst>
          <pc:docMk/>
          <pc:sldMk cId="987927134" sldId="1066"/>
        </pc:sldMkLst>
        <pc:spChg chg="mod">
          <ac:chgData name="" userId="" providerId="" clId="Web-{A289BBA0-203D-4246-BA0C-438291428088}" dt="2026-09-03T13:35:58.979" v="0" actId="34807"/>
          <ac:spMkLst>
            <pc:docMk/>
            <pc:sldMk cId="987927134" sldId="1066"/>
            <ac:spMk id="45" creationId="{F1265E89-7BCC-3FA6-F037-DE44B5F0B4B8}"/>
          </ac:spMkLst>
        </pc:spChg>
      </pc:sldChg>
      <pc:sldChg chg="modSp">
        <pc:chgData name="" userId="" providerId="" clId="Web-{A289BBA0-203D-4246-BA0C-438291428088}" dt="2026-09-03T13:35:58.979" v="0" actId="34807"/>
        <pc:sldMkLst>
          <pc:docMk/>
          <pc:sldMk cId="2894843838" sldId="1271"/>
        </pc:sldMkLst>
        <pc:spChg chg="mod">
          <ac:chgData name="" userId="" providerId="" clId="Web-{A289BBA0-203D-4246-BA0C-438291428088}" dt="2026-09-03T13:35:58.979" v="0" actId="34807"/>
          <ac:spMkLst>
            <pc:docMk/>
            <pc:sldMk cId="2894843838" sldId="1271"/>
            <ac:spMk id="60" creationId="{A0526371-96BE-3726-D0C8-754DA2546827}"/>
          </ac:spMkLst>
        </pc:spChg>
        <pc:spChg chg="mod">
          <ac:chgData name="" userId="" providerId="" clId="Web-{A289BBA0-203D-4246-BA0C-438291428088}" dt="2026-09-03T13:35:58.979" v="0" actId="34807"/>
          <ac:spMkLst>
            <pc:docMk/>
            <pc:sldMk cId="2894843838" sldId="1271"/>
            <ac:spMk id="64" creationId="{E96D0D69-9215-CE6E-E525-5FC6085771BA}"/>
          </ac:spMkLst>
        </pc:spChg>
      </pc:sldChg>
    </pc:docChg>
  </pc:docChgLst>
  <pc:docChgLst>
    <pc:chgData clId="Web-{2D68ABC6-CB07-4748-8D1F-79EF8BBD0C06}"/>
    <pc:docChg chg="modSld">
      <pc:chgData name="" userId="" providerId="" clId="Web-{2D68ABC6-CB07-4748-8D1F-79EF8BBD0C06}" dt="2026-09-03T13:45:51.768" v="0" actId="34807"/>
      <pc:docMkLst>
        <pc:docMk/>
      </pc:docMkLst>
      <pc:sldChg chg="modSp">
        <pc:chgData name="" userId="" providerId="" clId="Web-{2D68ABC6-CB07-4748-8D1F-79EF8BBD0C06}" dt="2026-09-03T13:45:51.768" v="0" actId="34807"/>
        <pc:sldMkLst>
          <pc:docMk/>
          <pc:sldMk cId="424659096" sldId="862"/>
        </pc:sldMkLst>
        <pc:spChg chg="mod">
          <ac:chgData name="" userId="" providerId="" clId="Web-{2D68ABC6-CB07-4748-8D1F-79EF8BBD0C06}" dt="2026-09-03T13:45:51.768" v="0" actId="34807"/>
          <ac:spMkLst>
            <pc:docMk/>
            <pc:sldMk cId="424659096" sldId="862"/>
            <ac:spMk id="74" creationId="{89D19DD5-64BF-27D8-8D6A-369FE2FAD94C}"/>
          </ac:spMkLst>
        </pc:spChg>
        <pc:spChg chg="mod">
          <ac:chgData name="" userId="" providerId="" clId="Web-{2D68ABC6-CB07-4748-8D1F-79EF8BBD0C06}" dt="2026-09-03T13:45:51.768" v="0" actId="34807"/>
          <ac:spMkLst>
            <pc:docMk/>
            <pc:sldMk cId="424659096" sldId="862"/>
            <ac:spMk id="75" creationId="{2C60433E-2B4E-D726-ED5C-0B3F266904B9}"/>
          </ac:spMkLst>
        </pc:spChg>
        <pc:spChg chg="mod">
          <ac:chgData name="" userId="" providerId="" clId="Web-{2D68ABC6-CB07-4748-8D1F-79EF8BBD0C06}" dt="2026-09-03T13:45:51.768" v="0" actId="34807"/>
          <ac:spMkLst>
            <pc:docMk/>
            <pc:sldMk cId="424659096" sldId="862"/>
            <ac:spMk id="76" creationId="{01F72BA9-BBDE-4DF6-3E10-A21320AF8925}"/>
          </ac:spMkLst>
        </pc:spChg>
      </pc:sldChg>
    </pc:docChg>
  </pc:docChgLst>
  <pc:docChgLst>
    <pc:chgData clId="Web-{05E2C78A-596E-4766-9F9E-A57FEAD5E472}"/>
    <pc:docChg chg="mod addSld modSld modMainMaster setSldSz">
      <pc:chgData name="" userId="" providerId="" clId="Web-{05E2C78A-596E-4766-9F9E-A57FEAD5E472}" dt="2026-09-03T13:18:41.091" v="16" actId="34807"/>
      <pc:docMkLst>
        <pc:docMk/>
      </pc:docMkLst>
      <pc:sldChg chg="addSp modSp mod setBg modNotesTx">
        <pc:chgData name="" userId="" providerId="" clId="Web-{05E2C78A-596E-4766-9F9E-A57FEAD5E472}" dt="2026-09-03T13:12:24.971" v="4" actId="34807"/>
        <pc:sldMkLst>
          <pc:docMk/>
          <pc:sldMk cId="0" sldId="256"/>
        </pc:sldMkLst>
        <pc:spChg chg="add mod">
          <ac:chgData name="" userId="" providerId="" clId="Web-{05E2C78A-596E-4766-9F9E-A57FEAD5E472}" dt="2026-09-03T13:12:20.612" v="3" actId="34807"/>
          <ac:spMkLst>
            <pc:docMk/>
            <pc:sldMk cId="0" sldId="256"/>
            <ac:spMk id="2" creationId="{C9EC5CB1-5475-AAE8-346B-1767C62E70A4}"/>
          </ac:spMkLst>
        </pc:spChg>
        <pc:spChg chg="add mod">
          <ac:chgData name="" userId="" providerId="" clId="Web-{05E2C78A-596E-4766-9F9E-A57FEAD5E472}" dt="2026-09-03T13:12:20.612" v="3" actId="34807"/>
          <ac:spMkLst>
            <pc:docMk/>
            <pc:sldMk cId="0" sldId="256"/>
            <ac:spMk id="3" creationId="{E74BB3DD-947C-3749-4642-6FDEDABE00DF}"/>
          </ac:spMkLst>
        </pc:spChg>
        <pc:spChg chg="add mod">
          <ac:chgData name="" userId="" providerId="" clId="Web-{05E2C78A-596E-4766-9F9E-A57FEAD5E472}" dt="2026-09-03T13:12:20.612" v="3" actId="34807"/>
          <ac:spMkLst>
            <pc:docMk/>
            <pc:sldMk cId="0" sldId="256"/>
            <ac:spMk id="4" creationId="{248D61B2-9406-AB7B-B328-812C0E5B23B2}"/>
          </ac:spMkLst>
        </pc:spChg>
        <pc:spChg chg="add mod">
          <ac:chgData name="" userId="" providerId="" clId="Web-{05E2C78A-596E-4766-9F9E-A57FEAD5E472}" dt="2026-09-03T13:12:20.612" v="3" actId="34807"/>
          <ac:spMkLst>
            <pc:docMk/>
            <pc:sldMk cId="0" sldId="256"/>
            <ac:spMk id="5" creationId="{121B07D2-EB7F-DBF2-EC51-7BB25688A52E}"/>
          </ac:spMkLst>
        </pc:spChg>
        <pc:spChg chg="add mod">
          <ac:chgData name="" userId="" providerId="" clId="Web-{05E2C78A-596E-4766-9F9E-A57FEAD5E472}" dt="2026-09-03T13:12:20.612" v="3" actId="34807"/>
          <ac:spMkLst>
            <pc:docMk/>
            <pc:sldMk cId="0" sldId="256"/>
            <ac:spMk id="6" creationId="{3613631C-3F4B-70B6-7570-DB49AA387F79}"/>
          </ac:spMkLst>
        </pc:spChg>
        <pc:spChg chg="add mod">
          <ac:chgData name="" userId="" providerId="" clId="Web-{05E2C78A-596E-4766-9F9E-A57FEAD5E472}" dt="2026-09-03T13:12:20.612" v="3" actId="34807"/>
          <ac:spMkLst>
            <pc:docMk/>
            <pc:sldMk cId="0" sldId="256"/>
            <ac:spMk id="7" creationId="{8A62DB84-B47E-563B-6715-80D64609D967}"/>
          </ac:spMkLst>
        </pc:spChg>
        <pc:spChg chg="add mod">
          <ac:chgData name="" userId="" providerId="" clId="Web-{05E2C78A-596E-4766-9F9E-A57FEAD5E472}" dt="2026-09-03T13:12:20.612" v="3" actId="34807"/>
          <ac:spMkLst>
            <pc:docMk/>
            <pc:sldMk cId="0" sldId="256"/>
            <ac:spMk id="8" creationId="{037D1B8B-7DEE-69B2-A121-3025B1116215}"/>
          </ac:spMkLst>
        </pc:spChg>
        <pc:spChg chg="add mod">
          <ac:chgData name="" userId="" providerId="" clId="Web-{05E2C78A-596E-4766-9F9E-A57FEAD5E472}" dt="2026-09-03T13:12:20.612" v="3" actId="34807"/>
          <ac:spMkLst>
            <pc:docMk/>
            <pc:sldMk cId="0" sldId="256"/>
            <ac:spMk id="9" creationId="{C65FCFA4-69D7-ACA4-074D-E57826E58DA9}"/>
          </ac:spMkLst>
        </pc:spChg>
        <pc:spChg chg="add mod">
          <ac:chgData name="" userId="" providerId="" clId="Web-{05E2C78A-596E-4766-9F9E-A57FEAD5E472}" dt="2026-09-03T13:12:20.612" v="3" actId="34807"/>
          <ac:spMkLst>
            <pc:docMk/>
            <pc:sldMk cId="0" sldId="256"/>
            <ac:spMk id="10" creationId="{0F9D4878-C4BB-5944-5180-28ADC380C0E9}"/>
          </ac:spMkLst>
        </pc:spChg>
        <pc:picChg chg="add">
          <ac:chgData name="" userId="" providerId="" clId="Web-{05E2C78A-596E-4766-9F9E-A57FEAD5E472}" dt="2026-09-03T13:12:24.971" v="4" actId="34807"/>
          <ac:picMkLst>
            <pc:docMk/>
            <pc:sldMk cId="0" sldId="256"/>
            <ac:picMk id="12" creationId="{95AF4B3A-E13A-0EB4-E309-6FF7C2785706}"/>
          </ac:picMkLst>
        </pc:picChg>
      </pc:sldChg>
      <pc:sldChg chg="addSp modSp add mod setBg modNotesTx">
        <pc:chgData name="" userId="" providerId="" clId="Web-{05E2C78A-596E-4766-9F9E-A57FEAD5E472}" dt="2026-09-03T13:14:33.418" v="6" actId="34807"/>
        <pc:sldMkLst>
          <pc:docMk/>
          <pc:sldMk cId="3389146047" sldId="457"/>
        </pc:sldMkLst>
        <pc:spChg chg="add mod">
          <ac:chgData name="" userId="" providerId="" clId="Web-{05E2C78A-596E-4766-9F9E-A57FEAD5E472}" dt="2026-09-03T13:13:52.274" v="5" actId="34807"/>
          <ac:spMkLst>
            <pc:docMk/>
            <pc:sldMk cId="3389146047" sldId="457"/>
            <ac:spMk id="14" creationId="{7937C026-9816-FBFD-0BE8-B4F125AC3FB2}"/>
          </ac:spMkLst>
        </pc:spChg>
        <pc:spChg chg="add mod">
          <ac:chgData name="" userId="" providerId="" clId="Web-{05E2C78A-596E-4766-9F9E-A57FEAD5E472}" dt="2026-09-03T13:14:33.418" v="6" actId="34807"/>
          <ac:spMkLst>
            <pc:docMk/>
            <pc:sldMk cId="3389146047" sldId="457"/>
            <ac:spMk id="15" creationId="{D027E870-E025-99BA-C8DA-A055C1A1279E}"/>
          </ac:spMkLst>
        </pc:spChg>
        <pc:spChg chg="add mod">
          <ac:chgData name="" userId="" providerId="" clId="Web-{05E2C78A-596E-4766-9F9E-A57FEAD5E472}" dt="2026-09-03T13:14:33.418" v="6" actId="34807"/>
          <ac:spMkLst>
            <pc:docMk/>
            <pc:sldMk cId="3389146047" sldId="457"/>
            <ac:spMk id="16" creationId="{36979A1A-3513-2348-E0B8-7857BA408382}"/>
          </ac:spMkLst>
        </pc:spChg>
        <pc:spChg chg="mod">
          <ac:chgData name="" userId="" providerId="" clId="Web-{05E2C78A-596E-4766-9F9E-A57FEAD5E472}" dt="2026-09-03T13:14:33.418" v="6" actId="34807"/>
          <ac:spMkLst>
            <pc:docMk/>
            <pc:sldMk cId="3389146047" sldId="457"/>
            <ac:spMk id="17" creationId="{F644A174-16EB-515F-3290-33652DF41429}"/>
          </ac:spMkLst>
        </pc:spChg>
        <pc:spChg chg="add mod">
          <ac:chgData name="" userId="" providerId="" clId="Web-{05E2C78A-596E-4766-9F9E-A57FEAD5E472}" dt="2026-09-03T13:13:52.274" v="5" actId="34807"/>
          <ac:spMkLst>
            <pc:docMk/>
            <pc:sldMk cId="3389146047" sldId="457"/>
            <ac:spMk id="18" creationId="{F678BC6E-DAE6-8617-27B3-D3D88C109CB3}"/>
          </ac:spMkLst>
        </pc:spChg>
        <pc:spChg chg="add mod">
          <ac:chgData name="" userId="" providerId="" clId="Web-{05E2C78A-596E-4766-9F9E-A57FEAD5E472}" dt="2026-09-03T13:13:52.274" v="5" actId="34807"/>
          <ac:spMkLst>
            <pc:docMk/>
            <pc:sldMk cId="3389146047" sldId="457"/>
            <ac:spMk id="19" creationId="{C75EBDF5-7C70-2C07-FA42-DB2443017804}"/>
          </ac:spMkLst>
        </pc:spChg>
        <pc:spChg chg="add mod">
          <ac:chgData name="" userId="" providerId="" clId="Web-{05E2C78A-596E-4766-9F9E-A57FEAD5E472}" dt="2026-09-03T13:13:52.274" v="5" actId="34807"/>
          <ac:spMkLst>
            <pc:docMk/>
            <pc:sldMk cId="3389146047" sldId="457"/>
            <ac:spMk id="25" creationId="{C30B2067-C60D-8E22-F208-F1B48F04AF73}"/>
          </ac:spMkLst>
        </pc:spChg>
        <pc:spChg chg="add mod">
          <ac:chgData name="" userId="" providerId="" clId="Web-{05E2C78A-596E-4766-9F9E-A57FEAD5E472}" dt="2026-09-03T13:13:52.274" v="5" actId="34807"/>
          <ac:spMkLst>
            <pc:docMk/>
            <pc:sldMk cId="3389146047" sldId="457"/>
            <ac:spMk id="27" creationId="{3F8335B2-E7B3-2EF0-14C1-72BD9D843A1A}"/>
          </ac:spMkLst>
        </pc:spChg>
        <pc:spChg chg="add mod">
          <ac:chgData name="" userId="" providerId="" clId="Web-{05E2C78A-596E-4766-9F9E-A57FEAD5E472}" dt="2026-09-03T13:13:52.274" v="5" actId="34807"/>
          <ac:spMkLst>
            <pc:docMk/>
            <pc:sldMk cId="3389146047" sldId="457"/>
            <ac:spMk id="30" creationId="{87121958-7149-EBCE-047B-AE349DB9E703}"/>
          </ac:spMkLst>
        </pc:spChg>
        <pc:spChg chg="add mod">
          <ac:chgData name="" userId="" providerId="" clId="Web-{05E2C78A-596E-4766-9F9E-A57FEAD5E472}" dt="2026-09-03T13:13:52.274" v="5" actId="34807"/>
          <ac:spMkLst>
            <pc:docMk/>
            <pc:sldMk cId="3389146047" sldId="457"/>
            <ac:spMk id="31" creationId="{3B0FAE7F-73CA-D28F-F0C9-AABCA37F25B4}"/>
          </ac:spMkLst>
        </pc:spChg>
        <pc:spChg chg="add mod">
          <ac:chgData name="" userId="" providerId="" clId="Web-{05E2C78A-596E-4766-9F9E-A57FEAD5E472}" dt="2026-09-03T13:13:52.274" v="5" actId="34807"/>
          <ac:spMkLst>
            <pc:docMk/>
            <pc:sldMk cId="3389146047" sldId="457"/>
            <ac:spMk id="32" creationId="{9FB5A479-8649-A07A-0933-6717A9C6A470}"/>
          </ac:spMkLst>
        </pc:spChg>
      </pc:sldChg>
      <pc:sldChg chg="addSp modSp add mod setBg modNotesTx">
        <pc:chgData name="" userId="" providerId="" clId="Web-{05E2C78A-596E-4766-9F9E-A57FEAD5E472}" dt="2026-09-03T13:17:34.352" v="14" actId="34807"/>
        <pc:sldMkLst>
          <pc:docMk/>
          <pc:sldMk cId="664276850" sldId="659"/>
        </pc:sldMkLst>
        <pc:spChg chg="add mod">
          <ac:chgData name="" userId="" providerId="" clId="Web-{05E2C78A-596E-4766-9F9E-A57FEAD5E472}" dt="2026-09-03T13:14:33.418" v="6" actId="34807"/>
          <ac:spMkLst>
            <pc:docMk/>
            <pc:sldMk cId="664276850" sldId="659"/>
            <ac:spMk id="38" creationId="{1ACA9D5E-29FD-8E1B-486A-0DDF9A65023B}"/>
          </ac:spMkLst>
        </pc:spChg>
        <pc:spChg chg="add mod">
          <ac:chgData name="" userId="" providerId="" clId="Web-{05E2C78A-596E-4766-9F9E-A57FEAD5E472}" dt="2026-09-03T13:14:33.418" v="6" actId="34807"/>
          <ac:spMkLst>
            <pc:docMk/>
            <pc:sldMk cId="664276850" sldId="659"/>
            <ac:spMk id="39" creationId="{7583EFB2-87C4-18F1-B426-19734536F63A}"/>
          </ac:spMkLst>
        </pc:spChg>
        <pc:graphicFrameChg chg="add mod">
          <ac:chgData name="" userId="" providerId="" clId="Web-{05E2C78A-596E-4766-9F9E-A57FEAD5E472}" dt="2026-09-03T13:17:34.352" v="14" actId="34807"/>
          <ac:graphicFrameMkLst>
            <pc:docMk/>
            <pc:sldMk cId="664276850" sldId="659"/>
            <ac:graphicFrameMk id="2" creationId="{D8B17F56-3AF1-EEAC-5211-15644E2D3D67}"/>
          </ac:graphicFrameMkLst>
        </pc:graphicFrameChg>
      </pc:sldChg>
      <pc:sldChg chg="addSp modSp add mod setBg modNotesTx">
        <pc:chgData name="" userId="" providerId="" clId="Web-{05E2C78A-596E-4766-9F9E-A57FEAD5E472}" dt="2026-09-03T13:18:41.091" v="16" actId="34807"/>
        <pc:sldMkLst>
          <pc:docMk/>
          <pc:sldMk cId="424659096" sldId="862"/>
        </pc:sldMkLst>
        <pc:spChg chg="add mod">
          <ac:chgData name="" userId="" providerId="" clId="Web-{05E2C78A-596E-4766-9F9E-A57FEAD5E472}" dt="2026-09-03T13:15:00.420" v="8" actId="34807"/>
          <ac:spMkLst>
            <pc:docMk/>
            <pc:sldMk cId="424659096" sldId="862"/>
            <ac:spMk id="40" creationId="{625BC264-0E6D-8A01-828F-4DC18FE4931E}"/>
          </ac:spMkLst>
        </pc:spChg>
        <pc:spChg chg="add mod">
          <ac:chgData name="" userId="" providerId="" clId="Web-{05E2C78A-596E-4766-9F9E-A57FEAD5E472}" dt="2026-09-03T13:15:00.420" v="8" actId="34807"/>
          <ac:spMkLst>
            <pc:docMk/>
            <pc:sldMk cId="424659096" sldId="862"/>
            <ac:spMk id="41" creationId="{EEA5E202-5D53-2EC1-533E-1D9C00D8AD37}"/>
          </ac:spMkLst>
        </pc:spChg>
        <pc:spChg chg="add mod">
          <ac:chgData name="" userId="" providerId="" clId="Web-{05E2C78A-596E-4766-9F9E-A57FEAD5E472}" dt="2026-09-03T13:15:00.420" v="8" actId="34807"/>
          <ac:spMkLst>
            <pc:docMk/>
            <pc:sldMk cId="424659096" sldId="862"/>
            <ac:spMk id="42" creationId="{655D9D77-9AAA-2D93-DFA9-2144ABCD8F7B}"/>
          </ac:spMkLst>
        </pc:spChg>
        <pc:spChg chg="add mod">
          <ac:chgData name="" userId="" providerId="" clId="Web-{05E2C78A-596E-4766-9F9E-A57FEAD5E472}" dt="2026-09-03T13:18:41.091" v="16" actId="34807"/>
          <ac:spMkLst>
            <pc:docMk/>
            <pc:sldMk cId="424659096" sldId="862"/>
            <ac:spMk id="73" creationId="{84E9EF0B-8695-0079-16DB-111B5E574465}"/>
          </ac:spMkLst>
        </pc:spChg>
        <pc:spChg chg="add mod">
          <ac:chgData name="" userId="" providerId="" clId="Web-{05E2C78A-596E-4766-9F9E-A57FEAD5E472}" dt="2026-09-03T13:18:41.091" v="16" actId="34807"/>
          <ac:spMkLst>
            <pc:docMk/>
            <pc:sldMk cId="424659096" sldId="862"/>
            <ac:spMk id="74" creationId="{89D19DD5-64BF-27D8-8D6A-369FE2FAD94C}"/>
          </ac:spMkLst>
        </pc:spChg>
        <pc:spChg chg="add mod">
          <ac:chgData name="" userId="" providerId="" clId="Web-{05E2C78A-596E-4766-9F9E-A57FEAD5E472}" dt="2026-09-03T13:18:41.091" v="16" actId="34807"/>
          <ac:spMkLst>
            <pc:docMk/>
            <pc:sldMk cId="424659096" sldId="862"/>
            <ac:spMk id="75" creationId="{2C60433E-2B4E-D726-ED5C-0B3F266904B9}"/>
          </ac:spMkLst>
        </pc:spChg>
        <pc:spChg chg="add mod">
          <ac:chgData name="" userId="" providerId="" clId="Web-{05E2C78A-596E-4766-9F9E-A57FEAD5E472}" dt="2026-09-03T13:18:41.091" v="16" actId="34807"/>
          <ac:spMkLst>
            <pc:docMk/>
            <pc:sldMk cId="424659096" sldId="862"/>
            <ac:spMk id="76" creationId="{01F72BA9-BBDE-4DF6-3E10-A21320AF8925}"/>
          </ac:spMkLst>
        </pc:spChg>
        <pc:graphicFrameChg chg="add mod">
          <ac:chgData name="" userId="" providerId="" clId="Web-{05E2C78A-596E-4766-9F9E-A57FEAD5E472}" dt="2026-09-03T13:17:34.352" v="14" actId="34807"/>
          <ac:graphicFrameMkLst>
            <pc:docMk/>
            <pc:sldMk cId="424659096" sldId="862"/>
            <ac:graphicFrameMk id="3" creationId="{EB411181-CE8B-4A31-8935-E160A556CAF6}"/>
          </ac:graphicFrameMkLst>
        </pc:graphicFrameChg>
      </pc:sldChg>
      <pc:sldChg chg="addSp modSp add mod setBg modNotesTx">
        <pc:chgData name="" userId="" providerId="" clId="Web-{05E2C78A-596E-4766-9F9E-A57FEAD5E472}" dt="2026-09-03T13:16:28.848" v="10" actId="34807"/>
        <pc:sldMkLst>
          <pc:docMk/>
          <pc:sldMk cId="987927134" sldId="1066"/>
        </pc:sldMkLst>
        <pc:spChg chg="add mod">
          <ac:chgData name="" userId="" providerId="" clId="Web-{05E2C78A-596E-4766-9F9E-A57FEAD5E472}" dt="2026-09-03T13:16:28.848" v="10" actId="34807"/>
          <ac:spMkLst>
            <pc:docMk/>
            <pc:sldMk cId="987927134" sldId="1066"/>
            <ac:spMk id="43" creationId="{795F28BD-CE5F-1E11-C909-D221C2A16B24}"/>
          </ac:spMkLst>
        </pc:spChg>
        <pc:spChg chg="add mod">
          <ac:chgData name="" userId="" providerId="" clId="Web-{05E2C78A-596E-4766-9F9E-A57FEAD5E472}" dt="2026-09-03T13:16:28.848" v="10" actId="34807"/>
          <ac:spMkLst>
            <pc:docMk/>
            <pc:sldMk cId="987927134" sldId="1066"/>
            <ac:spMk id="45" creationId="{F1265E89-7BCC-3FA6-F037-DE44B5F0B4B8}"/>
          </ac:spMkLst>
        </pc:spChg>
        <pc:spChg chg="add mod">
          <ac:chgData name="" userId="" providerId="" clId="Web-{05E2C78A-596E-4766-9F9E-A57FEAD5E472}" dt="2026-09-03T13:16:28.848" v="10" actId="34807"/>
          <ac:spMkLst>
            <pc:docMk/>
            <pc:sldMk cId="987927134" sldId="1066"/>
            <ac:spMk id="48" creationId="{166E2AD2-B5F2-05E0-8290-401838F7DE4B}"/>
          </ac:spMkLst>
        </pc:spChg>
        <pc:spChg chg="add mod">
          <ac:chgData name="" userId="" providerId="" clId="Web-{05E2C78A-596E-4766-9F9E-A57FEAD5E472}" dt="2026-09-03T13:16:28.848" v="10" actId="34807"/>
          <ac:spMkLst>
            <pc:docMk/>
            <pc:sldMk cId="987927134" sldId="1066"/>
            <ac:spMk id="49" creationId="{3D68E148-3460-C345-E5CA-310D26187FFF}"/>
          </ac:spMkLst>
        </pc:spChg>
        <pc:spChg chg="add mod">
          <ac:chgData name="" userId="" providerId="" clId="Web-{05E2C78A-596E-4766-9F9E-A57FEAD5E472}" dt="2026-09-03T13:16:28.848" v="10" actId="34807"/>
          <ac:spMkLst>
            <pc:docMk/>
            <pc:sldMk cId="987927134" sldId="1066"/>
            <ac:spMk id="51" creationId="{6042A8B4-07A3-74BB-DF48-57AC574B99C5}"/>
          </ac:spMkLst>
        </pc:spChg>
        <pc:spChg chg="add mod">
          <ac:chgData name="" userId="" providerId="" clId="Web-{05E2C78A-596E-4766-9F9E-A57FEAD5E472}" dt="2026-09-03T13:16:28.848" v="10" actId="34807"/>
          <ac:spMkLst>
            <pc:docMk/>
            <pc:sldMk cId="987927134" sldId="1066"/>
            <ac:spMk id="52" creationId="{FCB056D6-A427-9BBA-2530-30220428F0F3}"/>
          </ac:spMkLst>
        </pc:spChg>
        <pc:spChg chg="add mod">
          <ac:chgData name="" userId="" providerId="" clId="Web-{05E2C78A-596E-4766-9F9E-A57FEAD5E472}" dt="2026-09-03T13:16:28.848" v="10" actId="34807"/>
          <ac:spMkLst>
            <pc:docMk/>
            <pc:sldMk cId="987927134" sldId="1066"/>
            <ac:spMk id="53" creationId="{46666DE2-4200-B79E-42E7-DC84FA13B183}"/>
          </ac:spMkLst>
        </pc:spChg>
        <pc:spChg chg="add mod">
          <ac:chgData name="" userId="" providerId="" clId="Web-{05E2C78A-596E-4766-9F9E-A57FEAD5E472}" dt="2026-09-03T13:16:28.848" v="10" actId="34807"/>
          <ac:spMkLst>
            <pc:docMk/>
            <pc:sldMk cId="987927134" sldId="1066"/>
            <ac:spMk id="54" creationId="{D980EA1A-B0C8-C405-DEEC-2BE2812DF58F}"/>
          </ac:spMkLst>
        </pc:spChg>
        <pc:spChg chg="add mod">
          <ac:chgData name="" userId="" providerId="" clId="Web-{05E2C78A-596E-4766-9F9E-A57FEAD5E472}" dt="2026-09-03T13:16:28.848" v="10" actId="34807"/>
          <ac:spMkLst>
            <pc:docMk/>
            <pc:sldMk cId="987927134" sldId="1066"/>
            <ac:spMk id="55" creationId="{4BB44919-F4B0-3BBC-48E3-E1044A137018}"/>
          </ac:spMkLst>
        </pc:spChg>
        <pc:spChg chg="add mod">
          <ac:chgData name="" userId="" providerId="" clId="Web-{05E2C78A-596E-4766-9F9E-A57FEAD5E472}" dt="2026-09-03T13:16:28.848" v="10" actId="34807"/>
          <ac:spMkLst>
            <pc:docMk/>
            <pc:sldMk cId="987927134" sldId="1066"/>
            <ac:spMk id="56" creationId="{9DE294E0-3C2D-9648-4DC9-BDA477F65A52}"/>
          </ac:spMkLst>
        </pc:spChg>
      </pc:sldChg>
      <pc:sldChg chg="addSp delSp modSp add mod setBg modNotesTx">
        <pc:chgData name="" userId="" providerId="" clId="Web-{05E2C78A-596E-4766-9F9E-A57FEAD5E472}" dt="2026-09-03T13:18:41.091" v="16" actId="34807"/>
        <pc:sldMkLst>
          <pc:docMk/>
          <pc:sldMk cId="2894843838" sldId="1271"/>
        </pc:sldMkLst>
        <pc:spChg chg="add mod">
          <ac:chgData name="" userId="" providerId="" clId="Web-{05E2C78A-596E-4766-9F9E-A57FEAD5E472}" dt="2026-09-03T13:17:09.428" v="11" actId="34807"/>
          <ac:spMkLst>
            <pc:docMk/>
            <pc:sldMk cId="2894843838" sldId="1271"/>
            <ac:spMk id="59" creationId="{BBDBD304-25C2-1CE0-E5DA-B46C6D6A5CFC}"/>
          </ac:spMkLst>
        </pc:spChg>
        <pc:spChg chg="add mod">
          <ac:chgData name="" userId="" providerId="" clId="Web-{05E2C78A-596E-4766-9F9E-A57FEAD5E472}" dt="2026-09-03T13:17:09.428" v="11" actId="34807"/>
          <ac:spMkLst>
            <pc:docMk/>
            <pc:sldMk cId="2894843838" sldId="1271"/>
            <ac:spMk id="60" creationId="{A0526371-96BE-3726-D0C8-754DA2546827}"/>
          </ac:spMkLst>
        </pc:spChg>
        <pc:spChg chg="add mod">
          <ac:chgData name="" userId="" providerId="" clId="Web-{05E2C78A-596E-4766-9F9E-A57FEAD5E472}" dt="2026-09-03T13:18:41.091" v="16" actId="34807"/>
          <ac:spMkLst>
            <pc:docMk/>
            <pc:sldMk cId="2894843838" sldId="1271"/>
            <ac:spMk id="61" creationId="{D3EA4670-ED55-694D-2C76-C60A64BF59E0}"/>
          </ac:spMkLst>
        </pc:spChg>
        <pc:spChg chg="add mod">
          <ac:chgData name="" userId="" providerId="" clId="Web-{05E2C78A-596E-4766-9F9E-A57FEAD5E472}" dt="2026-09-03T13:18:41.091" v="16" actId="34807"/>
          <ac:spMkLst>
            <pc:docMk/>
            <pc:sldMk cId="2894843838" sldId="1271"/>
            <ac:spMk id="62" creationId="{074BA2A0-1ABC-47FF-9EEF-AC54D1F95B3C}"/>
          </ac:spMkLst>
        </pc:spChg>
        <pc:spChg chg="add mod">
          <ac:chgData name="" userId="" providerId="" clId="Web-{05E2C78A-596E-4766-9F9E-A57FEAD5E472}" dt="2026-09-03T13:18:41.091" v="16" actId="34807"/>
          <ac:spMkLst>
            <pc:docMk/>
            <pc:sldMk cId="2894843838" sldId="1271"/>
            <ac:spMk id="63" creationId="{2FDD8C39-DCCD-3732-6908-8972FD8CB6FC}"/>
          </ac:spMkLst>
        </pc:spChg>
        <pc:spChg chg="add mod">
          <ac:chgData name="" userId="" providerId="" clId="Web-{05E2C78A-596E-4766-9F9E-A57FEAD5E472}" dt="2026-09-03T13:17:09.428" v="11" actId="34807"/>
          <ac:spMkLst>
            <pc:docMk/>
            <pc:sldMk cId="2894843838" sldId="1271"/>
            <ac:spMk id="64" creationId="{E96D0D69-9215-CE6E-E525-5FC6085771BA}"/>
          </ac:spMkLst>
        </pc:spChg>
        <pc:spChg chg="add mod">
          <ac:chgData name="" userId="" providerId="" clId="Web-{05E2C78A-596E-4766-9F9E-A57FEAD5E472}" dt="2026-09-03T13:17:09.428" v="11" actId="34807"/>
          <ac:spMkLst>
            <pc:docMk/>
            <pc:sldMk cId="2894843838" sldId="1271"/>
            <ac:spMk id="65" creationId="{43D90B0D-895F-57D1-D49B-F380E654344A}"/>
          </ac:spMkLst>
        </pc:spChg>
        <pc:graphicFrameChg chg="add del mod">
          <ac:chgData name="" userId="" providerId="" clId="Web-{05E2C78A-596E-4766-9F9E-A57FEAD5E472}" dt="2026-09-03T13:18:41.091" v="16" actId="34807"/>
          <ac:graphicFrameMkLst>
            <pc:docMk/>
            <pc:sldMk cId="2894843838" sldId="1271"/>
            <ac:graphicFrameMk id="3" creationId="{5B02EDF4-12FF-4D1A-B20B-7D4411E5164A}"/>
          </ac:graphicFrameMkLst>
        </pc:graphicFrameChg>
      </pc:sldChg>
      <pc:sldMasterChg chg="modSp modSldLayout">
        <pc:chgData name="" userId="" providerId="" clId="Web-{05E2C78A-596E-4766-9F9E-A57FEAD5E472}" dt="2026-09-03T13:11:34.531" v="0" actId="34807"/>
        <pc:sldMasterMkLst>
          <pc:docMk/>
          <pc:sldMasterMk cId="2209977519" sldId="2147483648"/>
        </pc:sldMasterMkLst>
        <pc:spChg chg="mod">
          <ac:chgData name="" userId="" providerId="" clId="Web-{05E2C78A-596E-4766-9F9E-A57FEAD5E472}" dt="2026-09-03T13:11:34.531" v="0" actId="34807"/>
          <ac:spMkLst>
            <pc:docMk/>
            <pc:sldMasterMk cId="2209977519" sldId="2147483648"/>
            <ac:spMk id="2" creationId="{00000000-0000-0000-0000-000000000000}"/>
          </ac:spMkLst>
        </pc:spChg>
        <pc:spChg chg="mod">
          <ac:chgData name="" userId="" providerId="" clId="Web-{05E2C78A-596E-4766-9F9E-A57FEAD5E472}" dt="2026-09-03T13:11:34.531" v="0" actId="34807"/>
          <ac:spMkLst>
            <pc:docMk/>
            <pc:sldMasterMk cId="2209977519" sldId="2147483648"/>
            <ac:spMk id="3" creationId="{00000000-0000-0000-0000-000000000000}"/>
          </ac:spMkLst>
        </pc:spChg>
        <pc:spChg chg="mod">
          <ac:chgData name="" userId="" providerId="" clId="Web-{05E2C78A-596E-4766-9F9E-A57FEAD5E472}" dt="2026-09-03T13:11:34.531" v="0" actId="34807"/>
          <ac:spMkLst>
            <pc:docMk/>
            <pc:sldMasterMk cId="2209977519" sldId="2147483648"/>
            <ac:spMk id="4" creationId="{00000000-0000-0000-0000-000000000000}"/>
          </ac:spMkLst>
        </pc:spChg>
        <pc:spChg chg="mod">
          <ac:chgData name="" userId="" providerId="" clId="Web-{05E2C78A-596E-4766-9F9E-A57FEAD5E472}" dt="2026-09-03T13:11:34.531" v="0" actId="34807"/>
          <ac:spMkLst>
            <pc:docMk/>
            <pc:sldMasterMk cId="2209977519" sldId="2147483648"/>
            <ac:spMk id="5" creationId="{00000000-0000-0000-0000-000000000000}"/>
          </ac:spMkLst>
        </pc:spChg>
        <pc:spChg chg="mod">
          <ac:chgData name="" userId="" providerId="" clId="Web-{05E2C78A-596E-4766-9F9E-A57FEAD5E472}" dt="2026-09-03T13:11:34.531" v="0" actId="34807"/>
          <ac:spMkLst>
            <pc:docMk/>
            <pc:sldMasterMk cId="2209977519" sldId="2147483648"/>
            <ac:spMk id="6" creationId="{00000000-0000-0000-0000-000000000000}"/>
          </ac:spMkLst>
        </pc:spChg>
        <pc:sldLayoutChg chg="modSp">
          <pc:chgData name="" userId="" providerId="" clId="Web-{05E2C78A-596E-4766-9F9E-A57FEAD5E472}" dt="2026-09-03T13:11:34.531" v="0" actId="34807"/>
          <pc:sldLayoutMkLst>
            <pc:docMk/>
            <pc:sldMasterMk cId="2209977519" sldId="2147483648"/>
            <pc:sldLayoutMk cId="3168075583" sldId="2147483649"/>
          </pc:sldLayoutMkLst>
          <pc:spChg chg="mod">
            <ac:chgData name="" userId="" providerId="" clId="Web-{05E2C78A-596E-4766-9F9E-A57FEAD5E472}" dt="2026-09-03T13:11:34.531" v="0" actId="34807"/>
            <ac:spMkLst>
              <pc:docMk/>
              <pc:sldMasterMk cId="2209977519" sldId="2147483648"/>
              <pc:sldLayoutMk cId="3168075583" sldId="2147483649"/>
              <ac:spMk id="2" creationId="{00000000-0000-0000-0000-000000000000}"/>
            </ac:spMkLst>
          </pc:spChg>
          <pc:spChg chg="mod">
            <ac:chgData name="" userId="" providerId="" clId="Web-{05E2C78A-596E-4766-9F9E-A57FEAD5E472}" dt="2026-09-03T13:11:34.531" v="0" actId="34807"/>
            <ac:spMkLst>
              <pc:docMk/>
              <pc:sldMasterMk cId="2209977519" sldId="2147483648"/>
              <pc:sldLayoutMk cId="3168075583" sldId="2147483649"/>
              <ac:spMk id="3" creationId="{00000000-0000-0000-0000-000000000000}"/>
            </ac:spMkLst>
          </pc:spChg>
        </pc:sldLayoutChg>
        <pc:sldLayoutChg chg="modSp">
          <pc:chgData name="" userId="" providerId="" clId="Web-{05E2C78A-596E-4766-9F9E-A57FEAD5E472}" dt="2026-09-03T13:11:34.531" v="0" actId="34807"/>
          <pc:sldLayoutMkLst>
            <pc:docMk/>
            <pc:sldMasterMk cId="2209977519" sldId="2147483648"/>
            <pc:sldLayoutMk cId="960648375" sldId="2147483651"/>
          </pc:sldLayoutMkLst>
          <pc:spChg chg="mod">
            <ac:chgData name="" userId="" providerId="" clId="Web-{05E2C78A-596E-4766-9F9E-A57FEAD5E472}" dt="2026-09-03T13:11:34.531" v="0" actId="34807"/>
            <ac:spMkLst>
              <pc:docMk/>
              <pc:sldMasterMk cId="2209977519" sldId="2147483648"/>
              <pc:sldLayoutMk cId="960648375" sldId="2147483651"/>
              <ac:spMk id="2" creationId="{00000000-0000-0000-0000-000000000000}"/>
            </ac:spMkLst>
          </pc:spChg>
          <pc:spChg chg="mod">
            <ac:chgData name="" userId="" providerId="" clId="Web-{05E2C78A-596E-4766-9F9E-A57FEAD5E472}" dt="2026-09-03T13:11:34.531" v="0" actId="34807"/>
            <ac:spMkLst>
              <pc:docMk/>
              <pc:sldMasterMk cId="2209977519" sldId="2147483648"/>
              <pc:sldLayoutMk cId="960648375" sldId="2147483651"/>
              <ac:spMk id="3" creationId="{00000000-0000-0000-0000-000000000000}"/>
            </ac:spMkLst>
          </pc:spChg>
        </pc:sldLayoutChg>
        <pc:sldLayoutChg chg="modSp">
          <pc:chgData name="" userId="" providerId="" clId="Web-{05E2C78A-596E-4766-9F9E-A57FEAD5E472}" dt="2026-09-03T13:11:34.531" v="0" actId="34807"/>
          <pc:sldLayoutMkLst>
            <pc:docMk/>
            <pc:sldMasterMk cId="2209977519" sldId="2147483648"/>
            <pc:sldLayoutMk cId="2782244947" sldId="2147483652"/>
          </pc:sldLayoutMkLst>
          <pc:spChg chg="mod">
            <ac:chgData name="" userId="" providerId="" clId="Web-{05E2C78A-596E-4766-9F9E-A57FEAD5E472}" dt="2026-09-03T13:11:34.531" v="0" actId="34807"/>
            <ac:spMkLst>
              <pc:docMk/>
              <pc:sldMasterMk cId="2209977519" sldId="2147483648"/>
              <pc:sldLayoutMk cId="2782244947" sldId="2147483652"/>
              <ac:spMk id="3" creationId="{00000000-0000-0000-0000-000000000000}"/>
            </ac:spMkLst>
          </pc:spChg>
          <pc:spChg chg="mod">
            <ac:chgData name="" userId="" providerId="" clId="Web-{05E2C78A-596E-4766-9F9E-A57FEAD5E472}" dt="2026-09-03T13:11:34.531" v="0" actId="34807"/>
            <ac:spMkLst>
              <pc:docMk/>
              <pc:sldMasterMk cId="2209977519" sldId="2147483648"/>
              <pc:sldLayoutMk cId="2782244947" sldId="2147483652"/>
              <ac:spMk id="4" creationId="{00000000-0000-0000-0000-000000000000}"/>
            </ac:spMkLst>
          </pc:spChg>
        </pc:sldLayoutChg>
        <pc:sldLayoutChg chg="modSp">
          <pc:chgData name="" userId="" providerId="" clId="Web-{05E2C78A-596E-4766-9F9E-A57FEAD5E472}" dt="2026-09-03T13:11:34.531" v="0" actId="34807"/>
          <pc:sldLayoutMkLst>
            <pc:docMk/>
            <pc:sldMasterMk cId="2209977519" sldId="2147483648"/>
            <pc:sldLayoutMk cId="990158736" sldId="2147483653"/>
          </pc:sldLayoutMkLst>
          <pc:spChg chg="mod">
            <ac:chgData name="" userId="" providerId="" clId="Web-{05E2C78A-596E-4766-9F9E-A57FEAD5E472}" dt="2026-09-03T13:11:34.531" v="0" actId="34807"/>
            <ac:spMkLst>
              <pc:docMk/>
              <pc:sldMasterMk cId="2209977519" sldId="2147483648"/>
              <pc:sldLayoutMk cId="990158736" sldId="2147483653"/>
              <ac:spMk id="3" creationId="{00000000-0000-0000-0000-000000000000}"/>
            </ac:spMkLst>
          </pc:spChg>
          <pc:spChg chg="mod">
            <ac:chgData name="" userId="" providerId="" clId="Web-{05E2C78A-596E-4766-9F9E-A57FEAD5E472}" dt="2026-09-03T13:11:34.531" v="0" actId="34807"/>
            <ac:spMkLst>
              <pc:docMk/>
              <pc:sldMasterMk cId="2209977519" sldId="2147483648"/>
              <pc:sldLayoutMk cId="990158736" sldId="2147483653"/>
              <ac:spMk id="4" creationId="{00000000-0000-0000-0000-000000000000}"/>
            </ac:spMkLst>
          </pc:spChg>
          <pc:spChg chg="mod">
            <ac:chgData name="" userId="" providerId="" clId="Web-{05E2C78A-596E-4766-9F9E-A57FEAD5E472}" dt="2026-09-03T13:11:34.531" v="0" actId="34807"/>
            <ac:spMkLst>
              <pc:docMk/>
              <pc:sldMasterMk cId="2209977519" sldId="2147483648"/>
              <pc:sldLayoutMk cId="990158736" sldId="2147483653"/>
              <ac:spMk id="5" creationId="{00000000-0000-0000-0000-000000000000}"/>
            </ac:spMkLst>
          </pc:spChg>
          <pc:spChg chg="mod">
            <ac:chgData name="" userId="" providerId="" clId="Web-{05E2C78A-596E-4766-9F9E-A57FEAD5E472}" dt="2026-09-03T13:11:34.531" v="0" actId="34807"/>
            <ac:spMkLst>
              <pc:docMk/>
              <pc:sldMasterMk cId="2209977519" sldId="2147483648"/>
              <pc:sldLayoutMk cId="990158736" sldId="2147483653"/>
              <ac:spMk id="6" creationId="{00000000-0000-0000-0000-000000000000}"/>
            </ac:spMkLst>
          </pc:spChg>
        </pc:sldLayoutChg>
        <pc:sldLayoutChg chg="modSp">
          <pc:chgData name="" userId="" providerId="" clId="Web-{05E2C78A-596E-4766-9F9E-A57FEAD5E472}" dt="2026-09-03T13:11:34.531" v="0" actId="34807"/>
          <pc:sldLayoutMkLst>
            <pc:docMk/>
            <pc:sldMasterMk cId="2209977519" sldId="2147483648"/>
            <pc:sldLayoutMk cId="1840726560" sldId="2147483656"/>
          </pc:sldLayoutMkLst>
          <pc:spChg chg="mod">
            <ac:chgData name="" userId="" providerId="" clId="Web-{05E2C78A-596E-4766-9F9E-A57FEAD5E472}" dt="2026-09-03T13:11:34.531" v="0" actId="34807"/>
            <ac:spMkLst>
              <pc:docMk/>
              <pc:sldMasterMk cId="2209977519" sldId="2147483648"/>
              <pc:sldLayoutMk cId="1840726560" sldId="2147483656"/>
              <ac:spMk id="2" creationId="{00000000-0000-0000-0000-000000000000}"/>
            </ac:spMkLst>
          </pc:spChg>
          <pc:spChg chg="mod">
            <ac:chgData name="" userId="" providerId="" clId="Web-{05E2C78A-596E-4766-9F9E-A57FEAD5E472}" dt="2026-09-03T13:11:34.531" v="0" actId="34807"/>
            <ac:spMkLst>
              <pc:docMk/>
              <pc:sldMasterMk cId="2209977519" sldId="2147483648"/>
              <pc:sldLayoutMk cId="1840726560" sldId="2147483656"/>
              <ac:spMk id="3" creationId="{00000000-0000-0000-0000-000000000000}"/>
            </ac:spMkLst>
          </pc:spChg>
          <pc:spChg chg="mod">
            <ac:chgData name="" userId="" providerId="" clId="Web-{05E2C78A-596E-4766-9F9E-A57FEAD5E472}" dt="2026-09-03T13:11:34.531" v="0" actId="34807"/>
            <ac:spMkLst>
              <pc:docMk/>
              <pc:sldMasterMk cId="2209977519" sldId="2147483648"/>
              <pc:sldLayoutMk cId="1840726560" sldId="2147483656"/>
              <ac:spMk id="4" creationId="{00000000-0000-0000-0000-000000000000}"/>
            </ac:spMkLst>
          </pc:spChg>
        </pc:sldLayoutChg>
        <pc:sldLayoutChg chg="modSp">
          <pc:chgData name="" userId="" providerId="" clId="Web-{05E2C78A-596E-4766-9F9E-A57FEAD5E472}" dt="2026-09-03T13:11:34.531" v="0" actId="34807"/>
          <pc:sldLayoutMkLst>
            <pc:docMk/>
            <pc:sldMasterMk cId="2209977519" sldId="2147483648"/>
            <pc:sldLayoutMk cId="3889236939" sldId="2147483657"/>
          </pc:sldLayoutMkLst>
          <pc:spChg chg="mod">
            <ac:chgData name="" userId="" providerId="" clId="Web-{05E2C78A-596E-4766-9F9E-A57FEAD5E472}" dt="2026-09-03T13:11:34.531" v="0" actId="34807"/>
            <ac:spMkLst>
              <pc:docMk/>
              <pc:sldMasterMk cId="2209977519" sldId="2147483648"/>
              <pc:sldLayoutMk cId="3889236939" sldId="2147483657"/>
              <ac:spMk id="2" creationId="{00000000-0000-0000-0000-000000000000}"/>
            </ac:spMkLst>
          </pc:spChg>
          <pc:spChg chg="mod">
            <ac:chgData name="" userId="" providerId="" clId="Web-{05E2C78A-596E-4766-9F9E-A57FEAD5E472}" dt="2026-09-03T13:11:34.531" v="0" actId="34807"/>
            <ac:spMkLst>
              <pc:docMk/>
              <pc:sldMasterMk cId="2209977519" sldId="2147483648"/>
              <pc:sldLayoutMk cId="3889236939" sldId="2147483657"/>
              <ac:spMk id="3" creationId="{00000000-0000-0000-0000-000000000000}"/>
            </ac:spMkLst>
          </pc:spChg>
          <pc:spChg chg="mod">
            <ac:chgData name="" userId="" providerId="" clId="Web-{05E2C78A-596E-4766-9F9E-A57FEAD5E472}" dt="2026-09-03T13:11:34.531" v="0" actId="34807"/>
            <ac:spMkLst>
              <pc:docMk/>
              <pc:sldMasterMk cId="2209977519" sldId="2147483648"/>
              <pc:sldLayoutMk cId="3889236939" sldId="2147483657"/>
              <ac:spMk id="4" creationId="{00000000-0000-0000-0000-000000000000}"/>
            </ac:spMkLst>
          </pc:spChg>
        </pc:sldLayoutChg>
        <pc:sldLayoutChg chg="modSp">
          <pc:chgData name="" userId="" providerId="" clId="Web-{05E2C78A-596E-4766-9F9E-A57FEAD5E472}" dt="2026-09-03T13:11:34.531" v="0" actId="34807"/>
          <pc:sldLayoutMkLst>
            <pc:docMk/>
            <pc:sldMasterMk cId="2209977519" sldId="2147483648"/>
            <pc:sldLayoutMk cId="3612223792" sldId="2147483659"/>
          </pc:sldLayoutMkLst>
          <pc:spChg chg="mod">
            <ac:chgData name="" userId="" providerId="" clId="Web-{05E2C78A-596E-4766-9F9E-A57FEAD5E472}" dt="2026-09-03T13:11:34.531" v="0" actId="34807"/>
            <ac:spMkLst>
              <pc:docMk/>
              <pc:sldMasterMk cId="2209977519" sldId="2147483648"/>
              <pc:sldLayoutMk cId="3612223792" sldId="2147483659"/>
              <ac:spMk id="2" creationId="{00000000-0000-0000-0000-000000000000}"/>
            </ac:spMkLst>
          </pc:spChg>
          <pc:spChg chg="mod">
            <ac:chgData name="" userId="" providerId="" clId="Web-{05E2C78A-596E-4766-9F9E-A57FEAD5E472}" dt="2026-09-03T13:11:34.531" v="0" actId="34807"/>
            <ac:spMkLst>
              <pc:docMk/>
              <pc:sldMasterMk cId="2209977519" sldId="2147483648"/>
              <pc:sldLayoutMk cId="3612223792" sldId="2147483659"/>
              <ac:spMk id="3" creationId="{00000000-0000-0000-0000-000000000000}"/>
            </ac:spMkLst>
          </pc:spChg>
        </pc:sldLayoutChg>
      </pc:sldMaster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2026 turnover rate (%)</c:v>
                </c:pt>
              </c:strCache>
            </c:strRef>
          </c:tx>
          <c:spPr>
            <a:solidFill>
              <a:schemeClr val="accent1"/>
            </a:solidFill>
            <a:ln>
              <a:noFill/>
            </a:ln>
            <a:effectLst/>
          </c:spPr>
          <c:invertIfNegative val="0"/>
          <c:cat>
            <c:strRef>
              <c:f>Sheet1!$A$2:$A$2</c:f>
              <c:strCache>
                <c:ptCount val="6"/>
                <c:pt idx="0">
                  <c:v>Respiratory therapist</c:v>
                </c:pt>
                <c:pt idx="1">
                  <c:v>Radiologic technologist</c:v>
                </c:pt>
                <c:pt idx="2">
                  <c:v>Registered nurse</c:v>
                </c:pt>
                <c:pt idx="3">
                  <c:v>Environmental services</c:v>
                </c:pt>
                <c:pt idx="4">
                  <c:v>Nursing assistant (CNA)</c:v>
                </c:pt>
                <c:pt idx="5">
                  <c:v>Patient care technician</c:v>
                </c:pt>
              </c:strCache>
            </c:strRef>
          </c:cat>
          <c:val>
            <c:numRef>
              <c:f>Sheet1!$B$2:$B$2</c:f>
              <c:numCache>
                <c:formatCode>General</c:formatCode>
                <c:ptCount val="6"/>
                <c:pt idx="0">
                  <c:v>14.8</c:v>
                </c:pt>
                <c:pt idx="1">
                  <c:v>15.5</c:v>
                </c:pt>
                <c:pt idx="2">
                  <c:v>17.600000000000001</c:v>
                </c:pt>
                <c:pt idx="3">
                  <c:v>27.6</c:v>
                </c:pt>
                <c:pt idx="4">
                  <c:v>32.5</c:v>
                </c:pt>
                <c:pt idx="5">
                  <c:v>33.799999999999997</c:v>
                </c:pt>
              </c:numCache>
            </c:numRef>
          </c:val>
          <c:extLst>
            <c:ext xmlns:c16="http://schemas.microsoft.com/office/drawing/2014/chart" uri="{C3380CC4-5D6E-409C-BE32-E72D297353CC}">
              <c16:uniqueId val="{00000000-FF43-4194-8910-B22340880B7C}"/>
            </c:ext>
          </c:extLst>
        </c:ser>
        <c:dLbls>
          <c:showLegendKey val="0"/>
          <c:showVal val="0"/>
          <c:showCatName val="0"/>
          <c:showSerName val="0"/>
          <c:showPercent val="0"/>
          <c:showBubbleSize val="0"/>
        </c:dLbls>
        <c:gapWidth val="182"/>
        <c:axId val="1749139807"/>
        <c:axId val="1749140767"/>
      </c:barChart>
      <c:catAx>
        <c:axId val="174913980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9140767"/>
        <c:crosses val="autoZero"/>
        <c:auto val="1"/>
        <c:lblAlgn val="ctr"/>
        <c:lblOffset val="100"/>
        <c:noMultiLvlLbl val="0"/>
      </c:catAx>
      <c:valAx>
        <c:axId val="174914076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9139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DCA563-CA8C-4A16-984E-BD4C6AA1D8E5}" type="datetimeFigureOut">
              <a:t>03-Sep-26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B1ABA6-7CA1-473F-B66F-6B2FB0A195F2}" type="slidenum">
              <a:t>‹#›</a:t>
            </a:fld>
            <a:endParaRPr lang="en-US"/>
          </a:p>
        </p:txBody>
      </p:sp>
    </p:spTree>
    <p:extLst>
      <p:ext uri="{BB962C8B-B14F-4D97-AF65-F5344CB8AC3E}">
        <p14:creationId xmlns:p14="http://schemas.microsoft.com/office/powerpoint/2010/main" val="2899850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Org data pulled live from the How2Demos directory on 3 Sep 2026. Lisa Taylor (Director Human Resources) carries 31 direct reports: 25 consultants, 4 dedicated HR operations seats (HR hiring coordinator, HR technology lead, HR analyst, HR coordinator), 1 corporate communications lead, 1 contract role. Span of control is 31:1 and each HR operations seat supports ~7.8 people. NOTE FOR OWNER: no hiring, onboarding or retention threads were found in email, Teams, calendar or files for this period, so internal issue framing on the next slide is drawn from org structure plus published market benchmarks — add internal metrics (req counts, time-to-fill, attrition) when available.</a:t>
            </a:r>
          </a:p>
        </p:txBody>
      </p:sp>
      <p:sp>
        <p:nvSpPr>
          <p:cNvPr id="4" name="Slide Number Placeholder 3"/>
          <p:cNvSpPr>
            <a:spLocks noGrp="1"/>
          </p:cNvSpPr>
          <p:nvPr>
            <p:ph type="sldNum" sz="quarter" idx="5"/>
          </p:nvPr>
        </p:nvSpPr>
        <p:spPr/>
        <p:txBody>
          <a:bodyPr/>
          <a:lstStyle/>
          <a:p>
            <a:fld id="{8FB1ABA6-7CA1-473F-B66F-6B2FB0A195F2}" type="slidenum">
              <a:t>1</a:t>
            </a:fld>
            <a:endParaRPr lang="en-US"/>
          </a:p>
        </p:txBody>
      </p:sp>
    </p:spTree>
    <p:extLst>
      <p:ext uri="{BB962C8B-B14F-4D97-AF65-F5344CB8AC3E}">
        <p14:creationId xmlns:p14="http://schemas.microsoft.com/office/powerpoint/2010/main" val="2696024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Framing note: no internal hiring, onboarding or retention threads surfaced in email, Teams, calendar or files for this period, so the first two issues are market-benchmarked and the third is derived from our own directory. 29.5% of new hospital hires leave within the first year and staff under one year account for 35.6% of all hospital turnover (NSI 2026, via The Resource Company). Travel nurse average $91.23/hr vs $59.46/hr for a staff RN with benefits — a 53% premium. Our own ratio: 4 HR operations seats to 31 people. OWNER TO ADD: our req count, time-to-fill and 12-month attrition once available.</a:t>
            </a:r>
          </a:p>
        </p:txBody>
      </p:sp>
      <p:sp>
        <p:nvSpPr>
          <p:cNvPr id="4" name="Slide Number Placeholder 3"/>
          <p:cNvSpPr>
            <a:spLocks noGrp="1"/>
          </p:cNvSpPr>
          <p:nvPr>
            <p:ph type="sldNum" sz="quarter" idx="5"/>
          </p:nvPr>
        </p:nvSpPr>
        <p:spPr/>
        <p:txBody>
          <a:bodyPr/>
          <a:lstStyle/>
          <a:p>
            <a:fld id="{8FB1ABA6-7CA1-473F-B66F-6B2FB0A195F2}" type="slidenum">
              <a:t>2</a:t>
            </a:fld>
            <a:endParaRPr lang="en-US"/>
          </a:p>
        </p:txBody>
      </p:sp>
    </p:spTree>
    <p:extLst>
      <p:ext uri="{BB962C8B-B14F-4D97-AF65-F5344CB8AC3E}">
        <p14:creationId xmlns:p14="http://schemas.microsoft.com/office/powerpoint/2010/main" val="1011796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External market context, all public benchmarks. RN turnover rose 1.2 points to 17.6% in 2025, reversing two years of improvement; national hospital turnover is 18.5%. National RN vacancy is 8.6% with 158,600 RN posts unfilled, and one in three hospitals (33.1%) runs a vacancy rate of 10% or higher. Hiring is slowing: hospitals added a net 2.9% of RNs, down from 5.6% the previous year. By RN specialty, behavioural health leads at 22.5%, emergency services 20.7%, telemetry 19.5% (up from 17.4%). Read-across for us: the roles hardest to hold are the entry-level ones our pipeline depends on.</a:t>
            </a:r>
          </a:p>
        </p:txBody>
      </p:sp>
      <p:sp>
        <p:nvSpPr>
          <p:cNvPr id="4" name="Slide Number Placeholder 3"/>
          <p:cNvSpPr>
            <a:spLocks noGrp="1"/>
          </p:cNvSpPr>
          <p:nvPr>
            <p:ph type="sldNum" sz="quarter" idx="5"/>
          </p:nvPr>
        </p:nvSpPr>
        <p:spPr/>
        <p:txBody>
          <a:bodyPr/>
          <a:lstStyle/>
          <a:p>
            <a:fld id="{8FB1ABA6-7CA1-473F-B66F-6B2FB0A195F2}" type="slidenum">
              <a:t>3</a:t>
            </a:fld>
            <a:endParaRPr lang="en-US"/>
          </a:p>
        </p:txBody>
      </p:sp>
    </p:spTree>
    <p:extLst>
      <p:ext uri="{BB962C8B-B14F-4D97-AF65-F5344CB8AC3E}">
        <p14:creationId xmlns:p14="http://schemas.microsoft.com/office/powerpoint/2010/main" val="1131765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Exposure figures are national benchmarks, not our measured numbers — state that when presenting. Replacing one bedside RN averages $60,090 and costs the average hospital $5.19M a year; each 1 percentage point of RN turnover moves annual cost by about $295,000. Time-to-fill benchmarks: 50-60 days general clinical, 70-90 days experienced RN, 90+ days specialty; onboarding runs 8-14 weeks for an experienced RN and 12-24 weeks for a new graduate. Our own single-point risk: one HR hiring coordinator (Sonia Rees) plus three other HR operations seats support all 31 people. OWNER TO ADD: our measured exposure per row.</a:t>
            </a:r>
          </a:p>
        </p:txBody>
      </p:sp>
      <p:sp>
        <p:nvSpPr>
          <p:cNvPr id="4" name="Slide Number Placeholder 3"/>
          <p:cNvSpPr>
            <a:spLocks noGrp="1"/>
          </p:cNvSpPr>
          <p:nvPr>
            <p:ph type="sldNum" sz="quarter" idx="5"/>
          </p:nvPr>
        </p:nvSpPr>
        <p:spPr/>
        <p:txBody>
          <a:bodyPr/>
          <a:lstStyle/>
          <a:p>
            <a:fld id="{8FB1ABA6-7CA1-473F-B66F-6B2FB0A195F2}" type="slidenum">
              <a:t>4</a:t>
            </a:fld>
            <a:endParaRPr lang="en-US"/>
          </a:p>
        </p:txBody>
      </p:sp>
    </p:spTree>
    <p:extLst>
      <p:ext uri="{BB962C8B-B14F-4D97-AF65-F5344CB8AC3E}">
        <p14:creationId xmlns:p14="http://schemas.microsoft.com/office/powerpoint/2010/main" val="1923530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order. NSI names scheduling conflict among the top five reasons RNs resign and it is the cheapest lever available; first-year separations are 29.0% of all RN turnover, so fixing onboarding reduces the hiring volume the other moves have to carry. Time-to-fill target of under 60 days is drawn from the general clinical benchmark of 50-60 days (The Reserves Network, Jan 2026); experienced RN roles run 70-90 days and specialty roles 90+ days, so set targets by role family rather than one number. Owners are the four dedicated HR operations seats in our directory: Sonia Rees (hiring coordinator), William Beringer (HR analyst), Hadar Caspit (HR technology lead), Lisa Taylor (Director HR).</a:t>
            </a:r>
          </a:p>
        </p:txBody>
      </p:sp>
      <p:sp>
        <p:nvSpPr>
          <p:cNvPr id="4" name="Slide Number Placeholder 3"/>
          <p:cNvSpPr>
            <a:spLocks noGrp="1"/>
          </p:cNvSpPr>
          <p:nvPr>
            <p:ph type="sldNum" sz="quarter" idx="5"/>
          </p:nvPr>
        </p:nvSpPr>
        <p:spPr/>
        <p:txBody>
          <a:bodyPr/>
          <a:lstStyle/>
          <a:p>
            <a:fld id="{8FB1ABA6-7CA1-473F-B66F-6B2FB0A195F2}" type="slidenum">
              <a:t>5</a:t>
            </a:fld>
            <a:endParaRPr lang="en-US"/>
          </a:p>
        </p:txBody>
      </p:sp>
    </p:spTree>
    <p:extLst>
      <p:ext uri="{BB962C8B-B14F-4D97-AF65-F5344CB8AC3E}">
        <p14:creationId xmlns:p14="http://schemas.microsoft.com/office/powerpoint/2010/main" val="1512868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ask is deliberately single: approve the year-one retention work and the quarterly cover-cost review. The $60,090 replacement cost is the benchmark the decision is measured against — NSI puts the average hospital's annual RN turnover loss at $5.19M, and each percentage point of RN turnover at roughly $295,000 a year, so a modest reduction pays for the programme. Dates are Fridays for reporting cadence. OWNER TO CONFIRM: these owners are drawn from directory job titles, not from an agreed RACI — confirm with Lisa Taylor before circulating.</a:t>
            </a:r>
          </a:p>
        </p:txBody>
      </p:sp>
      <p:sp>
        <p:nvSpPr>
          <p:cNvPr id="4" name="Slide Number Placeholder 3"/>
          <p:cNvSpPr>
            <a:spLocks noGrp="1"/>
          </p:cNvSpPr>
          <p:nvPr>
            <p:ph type="sldNum" sz="quarter" idx="5"/>
          </p:nvPr>
        </p:nvSpPr>
        <p:spPr/>
        <p:txBody>
          <a:bodyPr/>
          <a:lstStyle/>
          <a:p>
            <a:fld id="{8FB1ABA6-7CA1-473F-B66F-6B2FB0A195F2}" type="slidenum">
              <a:t>6</a:t>
            </a:fld>
            <a:endParaRPr lang="en-US"/>
          </a:p>
        </p:txBody>
      </p:sp>
    </p:spTree>
    <p:extLst>
      <p:ext uri="{BB962C8B-B14F-4D97-AF65-F5344CB8AC3E}">
        <p14:creationId xmlns:p14="http://schemas.microsoft.com/office/powerpoint/2010/main" val="3968965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03-Sep-26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03-Sep-26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03-Sep-26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03-Sep-26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EC5CB1-5475-AAE8-346B-1767C62E70A4}"/>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0E4C5C"/>
                </a:solidFill>
                <a:effectLst/>
                <a:latin typeface="Trebuchet MS" panose="020B0603020202020204" pitchFamily="34" charset="0"/>
              </a:rPr>
              <a:t>CURRENT STATE · WORKFORCE &amp; HIRING UPDATE FOR LEADERSHIP</a:t>
            </a:r>
            <a:endParaRPr lang="en-US"/>
          </a:p>
        </p:txBody>
      </p:sp>
      <p:sp>
        <p:nvSpPr>
          <p:cNvPr id="3" name="Rectangle 2">
            <a:extLst>
              <a:ext uri="{FF2B5EF4-FFF2-40B4-BE49-F238E27FC236}">
                <a16:creationId xmlns:a16="http://schemas.microsoft.com/office/drawing/2014/main" id="{E74BB3DD-947C-3749-4642-6FDEDABE00DF}"/>
              </a:ext>
            </a:extLst>
          </p:cNvPr>
          <p:cNvSpPr/>
          <p:nvPr/>
        </p:nvSpPr>
        <p:spPr>
          <a:xfrm>
            <a:off x="457200" y="807720"/>
            <a:ext cx="11277600" cy="10515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a:solidFill>
                  <a:srgbClr val="10262C"/>
                </a:solidFill>
                <a:effectLst/>
                <a:latin typeface="Trebuchet MS" panose="020B0603020202020204" pitchFamily="34" charset="0"/>
              </a:rPr>
              <a:t>Our HR organisation is 31 people, 81% consultant, with four dedicated operations seats</a:t>
            </a:r>
            <a:endParaRPr lang="en-US"/>
          </a:p>
        </p:txBody>
      </p:sp>
      <p:sp>
        <p:nvSpPr>
          <p:cNvPr id="4" name="Rectangle 3">
            <a:extLst>
              <a:ext uri="{FF2B5EF4-FFF2-40B4-BE49-F238E27FC236}">
                <a16:creationId xmlns:a16="http://schemas.microsoft.com/office/drawing/2014/main" id="{248D61B2-9406-AB7B-B328-812C0E5B23B2}"/>
              </a:ext>
            </a:extLst>
          </p:cNvPr>
          <p:cNvSpPr/>
          <p:nvPr/>
        </p:nvSpPr>
        <p:spPr>
          <a:xfrm>
            <a:off x="457200" y="2133600"/>
            <a:ext cx="41148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rgbClr val="0E4C5C"/>
                </a:solidFill>
                <a:effectLst/>
                <a:latin typeface="Trebuchet MS" panose="020B0603020202020204" pitchFamily="34" charset="0"/>
              </a:rPr>
              <a:t>31</a:t>
            </a:r>
            <a:endParaRPr lang="en-US"/>
          </a:p>
        </p:txBody>
      </p:sp>
      <p:sp>
        <p:nvSpPr>
          <p:cNvPr id="5" name="Rectangle 4">
            <a:extLst>
              <a:ext uri="{FF2B5EF4-FFF2-40B4-BE49-F238E27FC236}">
                <a16:creationId xmlns:a16="http://schemas.microsoft.com/office/drawing/2014/main" id="{121B07D2-EB7F-DBF2-EC51-7BB25688A52E}"/>
              </a:ext>
            </a:extLst>
          </p:cNvPr>
          <p:cNvSpPr/>
          <p:nvPr/>
        </p:nvSpPr>
        <p:spPr>
          <a:xfrm>
            <a:off x="457200" y="2758440"/>
            <a:ext cx="41148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people in the HR organisation</a:t>
            </a:r>
            <a:endParaRPr lang="en-US"/>
          </a:p>
        </p:txBody>
      </p:sp>
      <p:sp>
        <p:nvSpPr>
          <p:cNvPr id="6" name="Rectangle 5">
            <a:extLst>
              <a:ext uri="{FF2B5EF4-FFF2-40B4-BE49-F238E27FC236}">
                <a16:creationId xmlns:a16="http://schemas.microsoft.com/office/drawing/2014/main" id="{3613631C-3F4B-70B6-7570-DB49AA387F79}"/>
              </a:ext>
            </a:extLst>
          </p:cNvPr>
          <p:cNvSpPr/>
          <p:nvPr/>
        </p:nvSpPr>
        <p:spPr>
          <a:xfrm>
            <a:off x="457200" y="3246120"/>
            <a:ext cx="41148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rgbClr val="0E4C5C"/>
                </a:solidFill>
                <a:effectLst/>
                <a:latin typeface="Trebuchet MS" panose="020B0603020202020204" pitchFamily="34" charset="0"/>
              </a:rPr>
              <a:t>81%</a:t>
            </a:r>
            <a:endParaRPr lang="en-US"/>
          </a:p>
        </p:txBody>
      </p:sp>
      <p:sp>
        <p:nvSpPr>
          <p:cNvPr id="7" name="Rectangle 6">
            <a:extLst>
              <a:ext uri="{FF2B5EF4-FFF2-40B4-BE49-F238E27FC236}">
                <a16:creationId xmlns:a16="http://schemas.microsoft.com/office/drawing/2014/main" id="{8A62DB84-B47E-563B-6715-80D64609D967}"/>
              </a:ext>
            </a:extLst>
          </p:cNvPr>
          <p:cNvSpPr/>
          <p:nvPr/>
        </p:nvSpPr>
        <p:spPr>
          <a:xfrm>
            <a:off x="457200" y="3870960"/>
            <a:ext cx="41148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of the team are consultants</a:t>
            </a:r>
            <a:endParaRPr lang="en-US"/>
          </a:p>
        </p:txBody>
      </p:sp>
      <p:sp>
        <p:nvSpPr>
          <p:cNvPr id="8" name="Rectangle 7">
            <a:extLst>
              <a:ext uri="{FF2B5EF4-FFF2-40B4-BE49-F238E27FC236}">
                <a16:creationId xmlns:a16="http://schemas.microsoft.com/office/drawing/2014/main" id="{037D1B8B-7DEE-69B2-A121-3025B1116215}"/>
              </a:ext>
            </a:extLst>
          </p:cNvPr>
          <p:cNvSpPr/>
          <p:nvPr/>
        </p:nvSpPr>
        <p:spPr>
          <a:xfrm>
            <a:off x="457200" y="4358640"/>
            <a:ext cx="41148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rgbClr val="0E4C5C"/>
                </a:solidFill>
                <a:effectLst/>
                <a:latin typeface="Trebuchet MS" panose="020B0603020202020204" pitchFamily="34" charset="0"/>
              </a:rPr>
              <a:t>4</a:t>
            </a:r>
            <a:endParaRPr lang="en-US"/>
          </a:p>
        </p:txBody>
      </p:sp>
      <p:sp>
        <p:nvSpPr>
          <p:cNvPr id="9" name="Rectangle 8">
            <a:extLst>
              <a:ext uri="{FF2B5EF4-FFF2-40B4-BE49-F238E27FC236}">
                <a16:creationId xmlns:a16="http://schemas.microsoft.com/office/drawing/2014/main" id="{C65FCFA4-69D7-ACA4-074D-E57826E58DA9}"/>
              </a:ext>
            </a:extLst>
          </p:cNvPr>
          <p:cNvSpPr/>
          <p:nvPr/>
        </p:nvSpPr>
        <p:spPr>
          <a:xfrm>
            <a:off x="457200" y="4983480"/>
            <a:ext cx="41148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dedicated HR operations seats</a:t>
            </a:r>
            <a:endParaRPr lang="en-US"/>
          </a:p>
        </p:txBody>
      </p:sp>
      <p:sp>
        <p:nvSpPr>
          <p:cNvPr id="10" name="Rectangle 9">
            <a:extLst>
              <a:ext uri="{FF2B5EF4-FFF2-40B4-BE49-F238E27FC236}">
                <a16:creationId xmlns:a16="http://schemas.microsoft.com/office/drawing/2014/main" id="{0F9D4878-C4BB-5944-5180-28ADC380C0E9}"/>
              </a:ext>
            </a:extLst>
          </p:cNvPr>
          <p:cNvSpPr/>
          <p:nvPr/>
        </p:nvSpPr>
        <p:spPr>
          <a:xfrm>
            <a:off x="457200" y="560832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Source: How2Demos directory — org under Lisa Taylor, Director Human Resources (3 Sep 2026).</a:t>
            </a:r>
            <a:endParaRPr lang="en-US"/>
          </a:p>
        </p:txBody>
      </p:sp>
      <p:pic>
        <p:nvPicPr>
          <p:cNvPr id="12" name="Picture 11">
            <a:extLst>
              <a:ext uri="{FF2B5EF4-FFF2-40B4-BE49-F238E27FC236}">
                <a16:creationId xmlns:a16="http://schemas.microsoft.com/office/drawing/2014/main" id="{95AF4B3A-E13A-0EB4-E309-6FF7C2785706}"/>
              </a:ext>
            </a:extLst>
          </p:cNvPr>
          <p:cNvPicPr>
            <a:picLocks noChangeAspect="1"/>
          </p:cNvPicPr>
          <p:nvPr/>
        </p:nvPicPr>
        <p:blipFill>
          <a:blip r:embed="rId3"/>
          <a:stretch>
            <a:fillRect/>
          </a:stretch>
        </p:blipFill>
        <p:spPr>
          <a:xfrm>
            <a:off x="6248400" y="2133600"/>
            <a:ext cx="5486400"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FE1A637-5BE2-4246-C406-9F2AF65DC590}"/>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0E4C5C"/>
                </a:solidFill>
                <a:effectLst/>
                <a:latin typeface="Trebuchet MS" panose="020B0603020202020204" pitchFamily="34" charset="0"/>
              </a:rPr>
              <a:t>KEY ISSUES</a:t>
            </a:r>
            <a:endParaRPr lang="en-US"/>
          </a:p>
        </p:txBody>
      </p:sp>
      <p:sp>
        <p:nvSpPr>
          <p:cNvPr id="14" name="Rectangle 13">
            <a:extLst>
              <a:ext uri="{FF2B5EF4-FFF2-40B4-BE49-F238E27FC236}">
                <a16:creationId xmlns:a16="http://schemas.microsoft.com/office/drawing/2014/main" id="{7937C026-9816-FBFD-0BE8-B4F125AC3FB2}"/>
              </a:ext>
            </a:extLst>
          </p:cNvPr>
          <p:cNvSpPr/>
          <p:nvPr/>
        </p:nvSpPr>
        <p:spPr>
          <a:xfrm>
            <a:off x="457200" y="807720"/>
            <a:ext cx="11277600" cy="10515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a:solidFill>
                  <a:srgbClr val="10262C"/>
                </a:solidFill>
                <a:effectLst/>
                <a:latin typeface="Trebuchet MS" panose="020B0603020202020204" pitchFamily="34" charset="0"/>
              </a:rPr>
              <a:t>Three pressures converge on early tenure: first-year exits, cover cost and a thin HR bench</a:t>
            </a:r>
            <a:endParaRPr lang="en-US"/>
          </a:p>
        </p:txBody>
      </p:sp>
      <p:sp>
        <p:nvSpPr>
          <p:cNvPr id="15" name="Rectangle 14">
            <a:extLst>
              <a:ext uri="{FF2B5EF4-FFF2-40B4-BE49-F238E27FC236}">
                <a16:creationId xmlns:a16="http://schemas.microsoft.com/office/drawing/2014/main" id="{D027E870-E025-99BA-C8DA-A055C1A1279E}"/>
              </a:ext>
            </a:extLst>
          </p:cNvPr>
          <p:cNvSpPr/>
          <p:nvPr/>
        </p:nvSpPr>
        <p:spPr>
          <a:xfrm>
            <a:off x="457200" y="2133600"/>
            <a:ext cx="3606800" cy="2453640"/>
          </a:xfrm>
          <a:prstGeom prst="rect">
            <a:avLst/>
          </a:prstGeom>
          <a:solidFill>
            <a:srgbClr val="FFFFFF"/>
          </a:solidFill>
          <a:ln w="12700">
            <a:solidFill>
              <a:srgbClr val="0E4C5C">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6979A1A-3513-2348-E0B8-7857BA408382}"/>
              </a:ext>
            </a:extLst>
          </p:cNvPr>
          <p:cNvSpPr/>
          <p:nvPr/>
        </p:nvSpPr>
        <p:spPr>
          <a:xfrm>
            <a:off x="4292600" y="2133600"/>
            <a:ext cx="3606800" cy="2453640"/>
          </a:xfrm>
          <a:prstGeom prst="rect">
            <a:avLst/>
          </a:prstGeom>
          <a:solidFill>
            <a:srgbClr val="FFFFFF"/>
          </a:solidFill>
          <a:ln w="12700">
            <a:solidFill>
              <a:srgbClr val="0E4C5C">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644A174-16EB-515F-3290-33652DF41429}"/>
              </a:ext>
            </a:extLst>
          </p:cNvPr>
          <p:cNvSpPr/>
          <p:nvPr/>
        </p:nvSpPr>
        <p:spPr>
          <a:xfrm>
            <a:off x="8128000" y="2133600"/>
            <a:ext cx="3606800" cy="2453640"/>
          </a:xfrm>
          <a:prstGeom prst="rect">
            <a:avLst/>
          </a:prstGeom>
          <a:solidFill>
            <a:srgbClr val="FFFFFF"/>
          </a:solidFill>
          <a:ln w="12700">
            <a:solidFill>
              <a:srgbClr val="0E4C5C">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78BC6E-DAE6-8617-27B3-D3D88C109CB3}"/>
              </a:ext>
            </a:extLst>
          </p:cNvPr>
          <p:cNvSpPr/>
          <p:nvPr/>
        </p:nvSpPr>
        <p:spPr>
          <a:xfrm>
            <a:off x="457200" y="2133600"/>
            <a:ext cx="3606800" cy="41148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FIRST-YEAR EXITS</a:t>
            </a:r>
            <a:endParaRPr lang="en-US"/>
          </a:p>
        </p:txBody>
      </p:sp>
      <p:sp>
        <p:nvSpPr>
          <p:cNvPr id="19" name="Rectangle 18">
            <a:extLst>
              <a:ext uri="{FF2B5EF4-FFF2-40B4-BE49-F238E27FC236}">
                <a16:creationId xmlns:a16="http://schemas.microsoft.com/office/drawing/2014/main" id="{C75EBDF5-7C70-2C07-FA42-DB2443017804}"/>
              </a:ext>
            </a:extLst>
          </p:cNvPr>
          <p:cNvSpPr/>
          <p:nvPr/>
        </p:nvSpPr>
        <p:spPr>
          <a:xfrm>
            <a:off x="4292600" y="2133600"/>
            <a:ext cx="3606800" cy="41148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COVER COST</a:t>
            </a:r>
            <a:endParaRPr lang="en-US"/>
          </a:p>
        </p:txBody>
      </p:sp>
      <p:sp>
        <p:nvSpPr>
          <p:cNvPr id="20" name="Rectangle 19">
            <a:extLst>
              <a:ext uri="{FF2B5EF4-FFF2-40B4-BE49-F238E27FC236}">
                <a16:creationId xmlns:a16="http://schemas.microsoft.com/office/drawing/2014/main" id="{EF0AC042-8D40-0767-DBDB-5010C599B587}"/>
              </a:ext>
            </a:extLst>
          </p:cNvPr>
          <p:cNvSpPr/>
          <p:nvPr/>
        </p:nvSpPr>
        <p:spPr>
          <a:xfrm>
            <a:off x="8128000" y="2133600"/>
            <a:ext cx="3606800" cy="41148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THIN HR BENCH</a:t>
            </a:r>
            <a:endParaRPr lang="en-US"/>
          </a:p>
        </p:txBody>
      </p:sp>
      <p:sp>
        <p:nvSpPr>
          <p:cNvPr id="21" name="Rectangle 20">
            <a:extLst>
              <a:ext uri="{FF2B5EF4-FFF2-40B4-BE49-F238E27FC236}">
                <a16:creationId xmlns:a16="http://schemas.microsoft.com/office/drawing/2014/main" id="{462B60BB-7CF8-3989-5908-A5FF589FBAB4}"/>
              </a:ext>
            </a:extLst>
          </p:cNvPr>
          <p:cNvSpPr/>
          <p:nvPr/>
        </p:nvSpPr>
        <p:spPr>
          <a:xfrm>
            <a:off x="594360" y="2682240"/>
            <a:ext cx="333248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0262C"/>
                </a:solidFill>
                <a:effectLst/>
                <a:latin typeface="Calibri" panose="020F0502020204030204" pitchFamily="34" charset="0"/>
              </a:rPr>
              <a:t>Early tenure, not senior tenure, is where healthcare loses people.</a:t>
            </a:r>
            <a:endParaRPr lang="en-US"/>
          </a:p>
        </p:txBody>
      </p:sp>
      <p:sp>
        <p:nvSpPr>
          <p:cNvPr id="22" name="Rectangle 21">
            <a:extLst>
              <a:ext uri="{FF2B5EF4-FFF2-40B4-BE49-F238E27FC236}">
                <a16:creationId xmlns:a16="http://schemas.microsoft.com/office/drawing/2014/main" id="{2383185C-D6F6-370C-775F-4080FF098716}"/>
              </a:ext>
            </a:extLst>
          </p:cNvPr>
          <p:cNvSpPr/>
          <p:nvPr/>
        </p:nvSpPr>
        <p:spPr>
          <a:xfrm>
            <a:off x="4429760" y="2682240"/>
            <a:ext cx="333248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0262C"/>
                </a:solidFill>
                <a:effectLst/>
                <a:latin typeface="Calibri" panose="020F0502020204030204" pitchFamily="34" charset="0"/>
              </a:rPr>
              <a:t>Vacancies get covered by premium agency hours, not by savings.</a:t>
            </a:r>
            <a:endParaRPr lang="en-US"/>
          </a:p>
        </p:txBody>
      </p:sp>
      <p:sp>
        <p:nvSpPr>
          <p:cNvPr id="23" name="Rectangle 22">
            <a:extLst>
              <a:ext uri="{FF2B5EF4-FFF2-40B4-BE49-F238E27FC236}">
                <a16:creationId xmlns:a16="http://schemas.microsoft.com/office/drawing/2014/main" id="{552DCA45-2AAD-AC74-4761-C0443E398849}"/>
              </a:ext>
            </a:extLst>
          </p:cNvPr>
          <p:cNvSpPr/>
          <p:nvPr/>
        </p:nvSpPr>
        <p:spPr>
          <a:xfrm>
            <a:off x="8265160" y="2682240"/>
            <a:ext cx="333248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0262C"/>
                </a:solidFill>
                <a:effectLst/>
                <a:latin typeface="Calibri" panose="020F0502020204030204" pitchFamily="34" charset="0"/>
              </a:rPr>
              <a:t>Hiring, analytics and HR systems rest on four seats for 31 people.</a:t>
            </a:r>
            <a:endParaRPr lang="en-US"/>
          </a:p>
        </p:txBody>
      </p:sp>
      <p:sp>
        <p:nvSpPr>
          <p:cNvPr id="24" name="Rectangle 23">
            <a:extLst>
              <a:ext uri="{FF2B5EF4-FFF2-40B4-BE49-F238E27FC236}">
                <a16:creationId xmlns:a16="http://schemas.microsoft.com/office/drawing/2014/main" id="{D5F7CD11-904E-9443-67F9-368495578963}"/>
              </a:ext>
            </a:extLst>
          </p:cNvPr>
          <p:cNvSpPr/>
          <p:nvPr/>
        </p:nvSpPr>
        <p:spPr>
          <a:xfrm>
            <a:off x="594360" y="3596640"/>
            <a:ext cx="3332480" cy="2540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30B2067-C60D-8E22-F208-F1B48F04AF73}"/>
              </a:ext>
            </a:extLst>
          </p:cNvPr>
          <p:cNvSpPr/>
          <p:nvPr/>
        </p:nvSpPr>
        <p:spPr>
          <a:xfrm>
            <a:off x="4429760" y="3596640"/>
            <a:ext cx="3332480" cy="2540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38B90F9-C311-DF01-7ADB-0534E9B9570B}"/>
              </a:ext>
            </a:extLst>
          </p:cNvPr>
          <p:cNvSpPr/>
          <p:nvPr/>
        </p:nvSpPr>
        <p:spPr>
          <a:xfrm>
            <a:off x="8265160" y="3596640"/>
            <a:ext cx="3332480" cy="2540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F8335B2-E7B3-2EF0-14C1-72BD9D843A1A}"/>
              </a:ext>
            </a:extLst>
          </p:cNvPr>
          <p:cNvSpPr/>
          <p:nvPr/>
        </p:nvSpPr>
        <p:spPr>
          <a:xfrm>
            <a:off x="594360" y="3688080"/>
            <a:ext cx="333248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A8402E"/>
                </a:solidFill>
                <a:effectLst/>
                <a:latin typeface="Trebuchet MS" panose="020B0603020202020204" pitchFamily="34" charset="0"/>
              </a:rPr>
              <a:t>29.5%</a:t>
            </a:r>
            <a:endParaRPr lang="en-US"/>
          </a:p>
        </p:txBody>
      </p:sp>
      <p:sp>
        <p:nvSpPr>
          <p:cNvPr id="28" name="Rectangle 27">
            <a:extLst>
              <a:ext uri="{FF2B5EF4-FFF2-40B4-BE49-F238E27FC236}">
                <a16:creationId xmlns:a16="http://schemas.microsoft.com/office/drawing/2014/main" id="{54C45DB5-1266-080C-54BB-883D3AC7B665}"/>
              </a:ext>
            </a:extLst>
          </p:cNvPr>
          <p:cNvSpPr/>
          <p:nvPr/>
        </p:nvSpPr>
        <p:spPr>
          <a:xfrm>
            <a:off x="4429760" y="3688080"/>
            <a:ext cx="333248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A8402E"/>
                </a:solidFill>
                <a:effectLst/>
                <a:latin typeface="Trebuchet MS" panose="020B0603020202020204" pitchFamily="34" charset="0"/>
              </a:rPr>
              <a:t>$91.23 vs $59.46</a:t>
            </a:r>
            <a:endParaRPr lang="en-US"/>
          </a:p>
        </p:txBody>
      </p:sp>
      <p:sp>
        <p:nvSpPr>
          <p:cNvPr id="29" name="Rectangle 28">
            <a:extLst>
              <a:ext uri="{FF2B5EF4-FFF2-40B4-BE49-F238E27FC236}">
                <a16:creationId xmlns:a16="http://schemas.microsoft.com/office/drawing/2014/main" id="{E46C6470-3CA8-3716-42E4-FEBB5D67B017}"/>
              </a:ext>
            </a:extLst>
          </p:cNvPr>
          <p:cNvSpPr/>
          <p:nvPr/>
        </p:nvSpPr>
        <p:spPr>
          <a:xfrm>
            <a:off x="8265160" y="3688080"/>
            <a:ext cx="333248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A8402E"/>
                </a:solidFill>
                <a:effectLst/>
                <a:latin typeface="Trebuchet MS" panose="020B0603020202020204" pitchFamily="34" charset="0"/>
              </a:rPr>
              <a:t>1 : 7.8</a:t>
            </a:r>
            <a:endParaRPr lang="en-US"/>
          </a:p>
        </p:txBody>
      </p:sp>
      <p:sp>
        <p:nvSpPr>
          <p:cNvPr id="30" name="Rectangle 29">
            <a:extLst>
              <a:ext uri="{FF2B5EF4-FFF2-40B4-BE49-F238E27FC236}">
                <a16:creationId xmlns:a16="http://schemas.microsoft.com/office/drawing/2014/main" id="{87121958-7149-EBCE-047B-AE349DB9E703}"/>
              </a:ext>
            </a:extLst>
          </p:cNvPr>
          <p:cNvSpPr/>
          <p:nvPr/>
        </p:nvSpPr>
        <p:spPr>
          <a:xfrm>
            <a:off x="594360" y="4099560"/>
            <a:ext cx="33324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new hires leaving in year one</a:t>
            </a:r>
            <a:endParaRPr lang="en-US"/>
          </a:p>
        </p:txBody>
      </p:sp>
      <p:sp>
        <p:nvSpPr>
          <p:cNvPr id="31" name="Rectangle 30">
            <a:extLst>
              <a:ext uri="{FF2B5EF4-FFF2-40B4-BE49-F238E27FC236}">
                <a16:creationId xmlns:a16="http://schemas.microsoft.com/office/drawing/2014/main" id="{3B0FAE7F-73CA-D28F-F0C9-AABCA37F25B4}"/>
              </a:ext>
            </a:extLst>
          </p:cNvPr>
          <p:cNvSpPr/>
          <p:nvPr/>
        </p:nvSpPr>
        <p:spPr>
          <a:xfrm>
            <a:off x="4429760" y="4099560"/>
            <a:ext cx="33324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travel vs staff RN, hourly</a:t>
            </a:r>
            <a:endParaRPr lang="en-US"/>
          </a:p>
        </p:txBody>
      </p:sp>
      <p:sp>
        <p:nvSpPr>
          <p:cNvPr id="32" name="Rectangle 31">
            <a:extLst>
              <a:ext uri="{FF2B5EF4-FFF2-40B4-BE49-F238E27FC236}">
                <a16:creationId xmlns:a16="http://schemas.microsoft.com/office/drawing/2014/main" id="{9FB5A479-8649-A07A-0933-6717A9C6A470}"/>
              </a:ext>
            </a:extLst>
          </p:cNvPr>
          <p:cNvSpPr/>
          <p:nvPr/>
        </p:nvSpPr>
        <p:spPr>
          <a:xfrm>
            <a:off x="8265160" y="4099560"/>
            <a:ext cx="33324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HR ops seat per person</a:t>
            </a:r>
            <a:endParaRPr lang="en-US"/>
          </a:p>
        </p:txBody>
      </p:sp>
      <p:sp>
        <p:nvSpPr>
          <p:cNvPr id="33" name="Rectangle 32">
            <a:extLst>
              <a:ext uri="{FF2B5EF4-FFF2-40B4-BE49-F238E27FC236}">
                <a16:creationId xmlns:a16="http://schemas.microsoft.com/office/drawing/2014/main" id="{2CD69A2F-A983-B5D9-823B-FBDC09E8324D}"/>
              </a:ext>
            </a:extLst>
          </p:cNvPr>
          <p:cNvSpPr/>
          <p:nvPr/>
        </p:nvSpPr>
        <p:spPr>
          <a:xfrm>
            <a:off x="457200" y="4861560"/>
            <a:ext cx="11277600" cy="44196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a:solidFill>
                  <a:srgbClr val="FFFFFF"/>
                </a:solidFill>
                <a:effectLst/>
                <a:latin typeface="Trebuchet MS" panose="020B0603020202020204" pitchFamily="34" charset="0"/>
              </a:rPr>
              <a:t>Risk concentrates in year one and in cover cost.</a:t>
            </a:r>
            <a:endParaRPr lang="en-US"/>
          </a:p>
        </p:txBody>
      </p:sp>
      <p:sp>
        <p:nvSpPr>
          <p:cNvPr id="34" name="Rectangle 33">
            <a:extLst>
              <a:ext uri="{FF2B5EF4-FFF2-40B4-BE49-F238E27FC236}">
                <a16:creationId xmlns:a16="http://schemas.microsoft.com/office/drawing/2014/main" id="{8C61530E-F317-0933-C578-500040628E21}"/>
              </a:ext>
            </a:extLst>
          </p:cNvPr>
          <p:cNvSpPr/>
          <p:nvPr/>
        </p:nvSpPr>
        <p:spPr>
          <a:xfrm>
            <a:off x="457200" y="557784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Sources: NSI 2026 National Health Care Retention Report; The Resource Company 2026; How2Demos directory.</a:t>
            </a:r>
            <a:endParaRPr lang="en-US"/>
          </a:p>
        </p:txBody>
      </p:sp>
    </p:spTree>
    <p:extLst>
      <p:ext uri="{BB962C8B-B14F-4D97-AF65-F5344CB8AC3E}">
        <p14:creationId xmlns:p14="http://schemas.microsoft.com/office/powerpoint/2010/main" val="3389146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1ACA9D5E-29FD-8E1B-486A-0DDF9A65023B}"/>
              </a:ext>
            </a:extLst>
          </p:cNvPr>
          <p:cNvSpPr/>
          <p:nvPr/>
        </p:nvSpPr>
        <p:spPr>
          <a:xfrm>
            <a:off x="457200" y="457200"/>
            <a:ext cx="11277600" cy="10515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a:solidFill>
                  <a:srgbClr val="10262C"/>
                </a:solidFill>
                <a:effectLst/>
                <a:latin typeface="Trebuchet MS" panose="020B0603020202020204" pitchFamily="34" charset="0"/>
              </a:rPr>
              <a:t>Turnover is highest in the frontline support roles that feed the clinical bench</a:t>
            </a:r>
            <a:endParaRPr lang="en-US"/>
          </a:p>
        </p:txBody>
      </p:sp>
      <p:graphicFrame>
        <p:nvGraphicFramePr>
          <p:cNvPr id="2" name="Chart 1">
            <a:extLst>
              <a:ext uri="{FF2B5EF4-FFF2-40B4-BE49-F238E27FC236}">
                <a16:creationId xmlns:a16="http://schemas.microsoft.com/office/drawing/2014/main" id="{D8B17F56-3AF1-EEAC-5211-15644E2D3D67}"/>
              </a:ext>
            </a:extLst>
          </p:cNvPr>
          <p:cNvGraphicFramePr/>
          <p:nvPr/>
        </p:nvGraphicFramePr>
        <p:xfrm>
          <a:off x="457200" y="1691640"/>
          <a:ext cx="112776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85" name="Rectangle 84">
            <a:extLst>
              <a:ext uri="{FF2B5EF4-FFF2-40B4-BE49-F238E27FC236}">
                <a16:creationId xmlns:a16="http://schemas.microsoft.com/office/drawing/2014/main" id="{3B0A5024-0A11-F8EB-AA63-5B648787B6E2}"/>
              </a:ext>
            </a:extLst>
          </p:cNvPr>
          <p:cNvSpPr/>
          <p:nvPr/>
        </p:nvSpPr>
        <p:spPr>
          <a:xfrm>
            <a:off x="457200" y="502920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0262C"/>
                </a:solidFill>
                <a:effectLst/>
                <a:latin typeface="Calibri" panose="020F0502020204030204" pitchFamily="34" charset="0"/>
              </a:rPr>
              <a:t>2026 turnover by role: patient care technician 33.8% · nursing assistant 32.5% · environmental services 27.6% · registered nurse 17.6% · radiologic technologist 15.5% · respiratory therapist 14.8%.</a:t>
            </a:r>
            <a:endParaRPr lang="en-US"/>
          </a:p>
        </p:txBody>
      </p:sp>
      <p:sp>
        <p:nvSpPr>
          <p:cNvPr id="86" name="Rectangle 85">
            <a:extLst>
              <a:ext uri="{FF2B5EF4-FFF2-40B4-BE49-F238E27FC236}">
                <a16:creationId xmlns:a16="http://schemas.microsoft.com/office/drawing/2014/main" id="{444D98FC-8BF3-CE90-EF79-03D4FA537961}"/>
              </a:ext>
            </a:extLst>
          </p:cNvPr>
          <p:cNvSpPr/>
          <p:nvPr/>
        </p:nvSpPr>
        <p:spPr>
          <a:xfrm>
            <a:off x="457200" y="577596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Source: NSI 2026 National Health Care Retention &amp; RN Staffing Report, via The Resource Company, 2026.</a:t>
            </a:r>
            <a:endParaRPr lang="en-US"/>
          </a:p>
        </p:txBody>
      </p:sp>
    </p:spTree>
    <p:extLst>
      <p:ext uri="{BB962C8B-B14F-4D97-AF65-F5344CB8AC3E}">
        <p14:creationId xmlns:p14="http://schemas.microsoft.com/office/powerpoint/2010/main" val="66427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625BC264-0E6D-8A01-828F-4DC18FE4931E}"/>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0E4C5C"/>
                </a:solidFill>
                <a:effectLst/>
                <a:latin typeface="Trebuchet MS" panose="020B0603020202020204" pitchFamily="34" charset="0"/>
              </a:rPr>
              <a:t>RISKS</a:t>
            </a:r>
            <a:endParaRPr lang="en-US"/>
          </a:p>
        </p:txBody>
      </p:sp>
      <p:sp>
        <p:nvSpPr>
          <p:cNvPr id="41" name="Rectangle 40">
            <a:extLst>
              <a:ext uri="{FF2B5EF4-FFF2-40B4-BE49-F238E27FC236}">
                <a16:creationId xmlns:a16="http://schemas.microsoft.com/office/drawing/2014/main" id="{EEA5E202-5D53-2EC1-533E-1D9C00D8AD37}"/>
              </a:ext>
            </a:extLst>
          </p:cNvPr>
          <p:cNvSpPr/>
          <p:nvPr/>
        </p:nvSpPr>
        <p:spPr>
          <a:xfrm>
            <a:off x="457200" y="807720"/>
            <a:ext cx="11277600" cy="10515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a:solidFill>
                  <a:srgbClr val="10262C"/>
                </a:solidFill>
                <a:effectLst/>
                <a:latin typeface="Trebuchet MS" panose="020B0603020202020204" pitchFamily="34" charset="0"/>
              </a:rPr>
              <a:t>Four risks carry a measurable cost if early-tenure attrition goes unaddressed</a:t>
            </a:r>
            <a:endParaRPr lang="en-US"/>
          </a:p>
        </p:txBody>
      </p:sp>
      <p:sp>
        <p:nvSpPr>
          <p:cNvPr id="42" name="Rectangle 41">
            <a:extLst>
              <a:ext uri="{FF2B5EF4-FFF2-40B4-BE49-F238E27FC236}">
                <a16:creationId xmlns:a16="http://schemas.microsoft.com/office/drawing/2014/main" id="{655D9D77-9AAA-2D93-DFA9-2144ABCD8F7B}"/>
              </a:ext>
            </a:extLst>
          </p:cNvPr>
          <p:cNvSpPr/>
          <p:nvPr/>
        </p:nvSpPr>
        <p:spPr>
          <a:xfrm>
            <a:off x="457200" y="560832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Sources: NSI 2026 Retention Report; The Reserves Network time-to-fill benchmarks, Jan 2026; How2Demos directory.</a:t>
            </a:r>
            <a:endParaRPr lang="en-US"/>
          </a:p>
        </p:txBody>
      </p:sp>
      <p:graphicFrame>
        <p:nvGraphicFramePr>
          <p:cNvPr id="3" name="Table 2">
            <a:extLst>
              <a:ext uri="{FF2B5EF4-FFF2-40B4-BE49-F238E27FC236}">
                <a16:creationId xmlns:a16="http://schemas.microsoft.com/office/drawing/2014/main" id="{EB411181-CE8B-4A31-8935-E160A556CAF6}"/>
              </a:ext>
            </a:extLst>
          </p:cNvPr>
          <p:cNvGraphicFramePr>
            <a:graphicFrameLocks noGrp="1"/>
          </p:cNvGraphicFramePr>
          <p:nvPr/>
        </p:nvGraphicFramePr>
        <p:xfrm>
          <a:off x="457200" y="2133600"/>
          <a:ext cx="8127999" cy="2926080"/>
        </p:xfrm>
        <a:graphic>
          <a:graphicData uri="http://schemas.openxmlformats.org/drawingml/2006/table">
            <a:tbl>
              <a:tblPr bandRow="1">
                <a:tableStyleId>{5C22544A-7EE6-4342-B048-85BDC9FD1C3A}</a:tableStyleId>
              </a:tblPr>
              <a:tblGrid>
                <a:gridCol w="2709333">
                  <a:extLst>
                    <a:ext uri="{9D8B030D-6E8A-4147-A177-3AD203B41FA5}">
                      <a16:colId xmlns:a16="http://schemas.microsoft.com/office/drawing/2014/main" val="417305299"/>
                    </a:ext>
                  </a:extLst>
                </a:gridCol>
                <a:gridCol w="2709333">
                  <a:extLst>
                    <a:ext uri="{9D8B030D-6E8A-4147-A177-3AD203B41FA5}">
                      <a16:colId xmlns:a16="http://schemas.microsoft.com/office/drawing/2014/main" val="2458581128"/>
                    </a:ext>
                  </a:extLst>
                </a:gridCol>
                <a:gridCol w="2709333">
                  <a:extLst>
                    <a:ext uri="{9D8B030D-6E8A-4147-A177-3AD203B41FA5}">
                      <a16:colId xmlns:a16="http://schemas.microsoft.com/office/drawing/2014/main" val="3586237091"/>
                    </a:ext>
                  </a:extLst>
                </a:gridCol>
              </a:tblGrid>
              <a:tr h="0">
                <a:tc>
                  <a:txBody>
                    <a:bodyPr/>
                    <a:lstStyle/>
                    <a:p>
                      <a:pPr>
                        <a:buNone/>
                      </a:pPr>
                      <a:r>
                        <a:rPr lang="en-US"/>
                        <a:t>Risk</a:t>
                      </a:r>
                    </a:p>
                  </a:txBody>
                  <a:tcPr anchor="ctr">
                    <a:lnL>
                      <a:noFill/>
                    </a:lnL>
                    <a:lnR>
                      <a:noFill/>
                    </a:lnR>
                    <a:lnT>
                      <a:noFill/>
                    </a:lnT>
                    <a:lnB>
                      <a:noFill/>
                    </a:lnB>
                    <a:noFill/>
                  </a:tcPr>
                </a:tc>
                <a:tc>
                  <a:txBody>
                    <a:bodyPr/>
                    <a:lstStyle/>
                    <a:p>
                      <a:pPr>
                        <a:buNone/>
                      </a:pPr>
                      <a:r>
                        <a:rPr lang="en-US"/>
                        <a:t>Benchmark exposure</a:t>
                      </a:r>
                    </a:p>
                  </a:txBody>
                  <a:tcPr anchor="ctr">
                    <a:lnL>
                      <a:noFill/>
                    </a:lnL>
                    <a:lnR>
                      <a:noFill/>
                    </a:lnR>
                    <a:lnT>
                      <a:noFill/>
                    </a:lnT>
                    <a:lnB>
                      <a:noFill/>
                    </a:lnB>
                    <a:noFill/>
                  </a:tcPr>
                </a:tc>
                <a:tc>
                  <a:txBody>
                    <a:bodyPr/>
                    <a:lstStyle/>
                    <a:p>
                      <a:pPr>
                        <a:buNone/>
                      </a:pPr>
                      <a:r>
                        <a:rPr lang="en-US"/>
                        <a:t>Leading signal to watch</a:t>
                      </a:r>
                    </a:p>
                  </a:txBody>
                  <a:tcPr anchor="ctr">
                    <a:lnL>
                      <a:noFill/>
                    </a:lnL>
                    <a:lnR>
                      <a:noFill/>
                    </a:lnR>
                    <a:lnT>
                      <a:noFill/>
                    </a:lnT>
                    <a:lnB>
                      <a:noFill/>
                    </a:lnB>
                    <a:noFill/>
                  </a:tcPr>
                </a:tc>
                <a:extLst>
                  <a:ext uri="{0D108BD9-81ED-4DB2-BD59-A6C34878D82A}">
                    <a16:rowId xmlns:a16="http://schemas.microsoft.com/office/drawing/2014/main" val="1754400286"/>
                  </a:ext>
                </a:extLst>
              </a:tr>
              <a:tr h="0">
                <a:tc>
                  <a:txBody>
                    <a:bodyPr/>
                    <a:lstStyle/>
                    <a:p>
                      <a:pPr>
                        <a:buNone/>
                      </a:pPr>
                      <a:r>
                        <a:rPr lang="en-US"/>
                        <a:t>Early-tenure attrition</a:t>
                      </a:r>
                    </a:p>
                  </a:txBody>
                  <a:tcPr anchor="ctr">
                    <a:lnL>
                      <a:noFill/>
                    </a:lnL>
                    <a:lnR>
                      <a:noFill/>
                    </a:lnR>
                    <a:lnT>
                      <a:noFill/>
                    </a:lnT>
                    <a:lnB>
                      <a:noFill/>
                    </a:lnB>
                    <a:noFill/>
                  </a:tcPr>
                </a:tc>
                <a:tc>
                  <a:txBody>
                    <a:bodyPr/>
                    <a:lstStyle/>
                    <a:p>
                      <a:pPr>
                        <a:buNone/>
                      </a:pPr>
                      <a:r>
                        <a:rPr lang="en-US"/>
                        <a:t>29.5% of new hires exit within year one</a:t>
                      </a:r>
                    </a:p>
                  </a:txBody>
                  <a:tcPr anchor="ctr">
                    <a:lnL>
                      <a:noFill/>
                    </a:lnL>
                    <a:lnR>
                      <a:noFill/>
                    </a:lnR>
                    <a:lnT>
                      <a:noFill/>
                    </a:lnT>
                    <a:lnB>
                      <a:noFill/>
                    </a:lnB>
                    <a:noFill/>
                  </a:tcPr>
                </a:tc>
                <a:tc>
                  <a:txBody>
                    <a:bodyPr/>
                    <a:lstStyle/>
                    <a:p>
                      <a:pPr>
                        <a:buNone/>
                      </a:pPr>
                      <a:r>
                        <a:rPr lang="en-US"/>
                        <a:t>90-day and 12-month retention</a:t>
                      </a:r>
                    </a:p>
                  </a:txBody>
                  <a:tcPr anchor="ctr">
                    <a:lnL>
                      <a:noFill/>
                    </a:lnL>
                    <a:lnR>
                      <a:noFill/>
                    </a:lnR>
                    <a:lnT>
                      <a:noFill/>
                    </a:lnT>
                    <a:lnB>
                      <a:noFill/>
                    </a:lnB>
                    <a:noFill/>
                  </a:tcPr>
                </a:tc>
                <a:extLst>
                  <a:ext uri="{0D108BD9-81ED-4DB2-BD59-A6C34878D82A}">
                    <a16:rowId xmlns:a16="http://schemas.microsoft.com/office/drawing/2014/main" val="2399933052"/>
                  </a:ext>
                </a:extLst>
              </a:tr>
              <a:tr h="0">
                <a:tc>
                  <a:txBody>
                    <a:bodyPr/>
                    <a:lstStyle/>
                    <a:p>
                      <a:pPr>
                        <a:buNone/>
                      </a:pPr>
                      <a:r>
                        <a:rPr lang="en-US"/>
                        <a:t>Premium cover spend</a:t>
                      </a:r>
                    </a:p>
                  </a:txBody>
                  <a:tcPr anchor="ctr">
                    <a:lnL>
                      <a:noFill/>
                    </a:lnL>
                    <a:lnR>
                      <a:noFill/>
                    </a:lnR>
                    <a:lnT>
                      <a:noFill/>
                    </a:lnT>
                    <a:lnB>
                      <a:noFill/>
                    </a:lnB>
                    <a:noFill/>
                  </a:tcPr>
                </a:tc>
                <a:tc>
                  <a:txBody>
                    <a:bodyPr/>
                    <a:lstStyle/>
                    <a:p>
                      <a:pPr>
                        <a:buNone/>
                      </a:pPr>
                      <a:r>
                        <a:rPr lang="en-US"/>
                        <a:t>53% hourly premium for agency cover</a:t>
                      </a:r>
                    </a:p>
                  </a:txBody>
                  <a:tcPr anchor="ctr">
                    <a:lnL>
                      <a:noFill/>
                    </a:lnL>
                    <a:lnR>
                      <a:noFill/>
                    </a:lnR>
                    <a:lnT>
                      <a:noFill/>
                    </a:lnT>
                    <a:lnB>
                      <a:noFill/>
                    </a:lnB>
                    <a:noFill/>
                  </a:tcPr>
                </a:tc>
                <a:tc>
                  <a:txBody>
                    <a:bodyPr/>
                    <a:lstStyle/>
                    <a:p>
                      <a:pPr>
                        <a:buNone/>
                      </a:pPr>
                      <a:r>
                        <a:rPr lang="en-US"/>
                        <a:t>Agency hours as a share of total hours</a:t>
                      </a:r>
                    </a:p>
                  </a:txBody>
                  <a:tcPr anchor="ctr">
                    <a:lnL>
                      <a:noFill/>
                    </a:lnL>
                    <a:lnR>
                      <a:noFill/>
                    </a:lnR>
                    <a:lnT>
                      <a:noFill/>
                    </a:lnT>
                    <a:lnB>
                      <a:noFill/>
                    </a:lnB>
                    <a:noFill/>
                  </a:tcPr>
                </a:tc>
                <a:extLst>
                  <a:ext uri="{0D108BD9-81ED-4DB2-BD59-A6C34878D82A}">
                    <a16:rowId xmlns:a16="http://schemas.microsoft.com/office/drawing/2014/main" val="1345903013"/>
                  </a:ext>
                </a:extLst>
              </a:tr>
              <a:tr h="0">
                <a:tc>
                  <a:txBody>
                    <a:bodyPr/>
                    <a:lstStyle/>
                    <a:p>
                      <a:pPr>
                        <a:buNone/>
                      </a:pPr>
                      <a:r>
                        <a:rPr lang="en-US"/>
                        <a:t>Slow time-to-fill</a:t>
                      </a:r>
                    </a:p>
                  </a:txBody>
                  <a:tcPr anchor="ctr">
                    <a:lnL>
                      <a:noFill/>
                    </a:lnL>
                    <a:lnR>
                      <a:noFill/>
                    </a:lnR>
                    <a:lnT>
                      <a:noFill/>
                    </a:lnT>
                    <a:lnB>
                      <a:noFill/>
                    </a:lnB>
                    <a:noFill/>
                  </a:tcPr>
                </a:tc>
                <a:tc>
                  <a:txBody>
                    <a:bodyPr/>
                    <a:lstStyle/>
                    <a:p>
                      <a:pPr>
                        <a:buNone/>
                      </a:pPr>
                      <a:r>
                        <a:rPr lang="en-US"/>
                        <a:t>70-90 days for experienced clinical roles</a:t>
                      </a:r>
                    </a:p>
                  </a:txBody>
                  <a:tcPr anchor="ctr">
                    <a:lnL>
                      <a:noFill/>
                    </a:lnL>
                    <a:lnR>
                      <a:noFill/>
                    </a:lnR>
                    <a:lnT>
                      <a:noFill/>
                    </a:lnT>
                    <a:lnB>
                      <a:noFill/>
                    </a:lnB>
                    <a:noFill/>
                  </a:tcPr>
                </a:tc>
                <a:tc>
                  <a:txBody>
                    <a:bodyPr/>
                    <a:lstStyle/>
                    <a:p>
                      <a:pPr>
                        <a:buNone/>
                      </a:pPr>
                      <a:r>
                        <a:rPr lang="en-US"/>
                        <a:t>Days open by role family</a:t>
                      </a:r>
                    </a:p>
                  </a:txBody>
                  <a:tcPr anchor="ctr">
                    <a:lnL>
                      <a:noFill/>
                    </a:lnL>
                    <a:lnR>
                      <a:noFill/>
                    </a:lnR>
                    <a:lnT>
                      <a:noFill/>
                    </a:lnT>
                    <a:lnB>
                      <a:noFill/>
                    </a:lnB>
                    <a:noFill/>
                  </a:tcPr>
                </a:tc>
                <a:extLst>
                  <a:ext uri="{0D108BD9-81ED-4DB2-BD59-A6C34878D82A}">
                    <a16:rowId xmlns:a16="http://schemas.microsoft.com/office/drawing/2014/main" val="2671415451"/>
                  </a:ext>
                </a:extLst>
              </a:tr>
              <a:tr h="0">
                <a:tc>
                  <a:txBody>
                    <a:bodyPr/>
                    <a:lstStyle/>
                    <a:p>
                      <a:pPr>
                        <a:buNone/>
                      </a:pPr>
                      <a:r>
                        <a:rPr lang="en-US"/>
                        <a:t>Single-point HR bench</a:t>
                      </a:r>
                    </a:p>
                  </a:txBody>
                  <a:tcPr anchor="ctr">
                    <a:lnL>
                      <a:noFill/>
                    </a:lnL>
                    <a:lnR>
                      <a:noFill/>
                    </a:lnR>
                    <a:lnT>
                      <a:noFill/>
                    </a:lnT>
                    <a:lnB>
                      <a:noFill/>
                    </a:lnB>
                    <a:noFill/>
                  </a:tcPr>
                </a:tc>
                <a:tc>
                  <a:txBody>
                    <a:bodyPr/>
                    <a:lstStyle/>
                    <a:p>
                      <a:pPr>
                        <a:buNone/>
                      </a:pPr>
                      <a:r>
                        <a:rPr lang="en-US"/>
                        <a:t>One hiring coordinator across 31 people</a:t>
                      </a:r>
                    </a:p>
                  </a:txBody>
                  <a:tcPr anchor="ctr">
                    <a:lnL>
                      <a:noFill/>
                    </a:lnL>
                    <a:lnR>
                      <a:noFill/>
                    </a:lnR>
                    <a:lnT>
                      <a:noFill/>
                    </a:lnT>
                    <a:lnB>
                      <a:noFill/>
                    </a:lnB>
                    <a:noFill/>
                  </a:tcPr>
                </a:tc>
                <a:tc>
                  <a:txBody>
                    <a:bodyPr/>
                    <a:lstStyle/>
                    <a:p>
                      <a:pPr>
                        <a:buNone/>
                      </a:pPr>
                      <a:r>
                        <a:rPr lang="en-US"/>
                        <a:t>Open requisitions per coordinator</a:t>
                      </a:r>
                    </a:p>
                  </a:txBody>
                  <a:tcPr anchor="ctr">
                    <a:lnL>
                      <a:noFill/>
                    </a:lnL>
                    <a:lnR>
                      <a:noFill/>
                    </a:lnR>
                    <a:lnT>
                      <a:noFill/>
                    </a:lnT>
                    <a:lnB>
                      <a:noFill/>
                    </a:lnB>
                    <a:noFill/>
                  </a:tcPr>
                </a:tc>
                <a:extLst>
                  <a:ext uri="{0D108BD9-81ED-4DB2-BD59-A6C34878D82A}">
                    <a16:rowId xmlns:a16="http://schemas.microsoft.com/office/drawing/2014/main" val="58387450"/>
                  </a:ext>
                </a:extLst>
              </a:tr>
            </a:tbl>
          </a:graphicData>
        </a:graphic>
      </p:graphicFrame>
      <p:sp>
        <p:nvSpPr>
          <p:cNvPr id="73" name="Rectangle 72">
            <a:extLst>
              <a:ext uri="{FF2B5EF4-FFF2-40B4-BE49-F238E27FC236}">
                <a16:creationId xmlns:a16="http://schemas.microsoft.com/office/drawing/2014/main" id="{84E9EF0B-8695-0079-16DB-111B5E574465}"/>
              </a:ext>
            </a:extLst>
          </p:cNvPr>
          <p:cNvSpPr/>
          <p:nvPr/>
        </p:nvSpPr>
        <p:spPr>
          <a:xfrm>
            <a:off x="8813800" y="2133600"/>
            <a:ext cx="29210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A8402E"/>
                </a:solidFill>
                <a:effectLst/>
                <a:latin typeface="Trebuchet MS" panose="020B0603020202020204" pitchFamily="34" charset="0"/>
              </a:rPr>
              <a:t>$60,090</a:t>
            </a:r>
            <a:endParaRPr lang="en-US"/>
          </a:p>
        </p:txBody>
      </p:sp>
      <p:sp>
        <p:nvSpPr>
          <p:cNvPr id="74" name="Rectangle 73">
            <a:extLst>
              <a:ext uri="{FF2B5EF4-FFF2-40B4-BE49-F238E27FC236}">
                <a16:creationId xmlns:a16="http://schemas.microsoft.com/office/drawing/2014/main" id="{89D19DD5-64BF-27D8-8D6A-369FE2FAD94C}"/>
              </a:ext>
            </a:extLst>
          </p:cNvPr>
          <p:cNvSpPr/>
          <p:nvPr/>
        </p:nvSpPr>
        <p:spPr>
          <a:xfrm>
            <a:off x="8813800" y="2697480"/>
            <a:ext cx="2921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cost to replace one bedside RN</a:t>
            </a:r>
            <a:endParaRPr lang="en-US"/>
          </a:p>
        </p:txBody>
      </p:sp>
      <p:sp>
        <p:nvSpPr>
          <p:cNvPr id="75" name="Rectangle 74">
            <a:extLst>
              <a:ext uri="{FF2B5EF4-FFF2-40B4-BE49-F238E27FC236}">
                <a16:creationId xmlns:a16="http://schemas.microsoft.com/office/drawing/2014/main" id="{2C60433E-2B4E-D726-ED5C-0B3F266904B9}"/>
              </a:ext>
            </a:extLst>
          </p:cNvPr>
          <p:cNvSpPr/>
          <p:nvPr/>
        </p:nvSpPr>
        <p:spPr>
          <a:xfrm>
            <a:off x="8813800" y="3505200"/>
            <a:ext cx="29210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A8402E"/>
                </a:solidFill>
                <a:effectLst/>
                <a:latin typeface="Trebuchet MS" panose="020B0603020202020204" pitchFamily="34" charset="0"/>
              </a:rPr>
              <a:t>$5.19M</a:t>
            </a:r>
            <a:endParaRPr lang="en-US"/>
          </a:p>
        </p:txBody>
      </p:sp>
      <p:sp>
        <p:nvSpPr>
          <p:cNvPr id="76" name="Rectangle 75">
            <a:extLst>
              <a:ext uri="{FF2B5EF4-FFF2-40B4-BE49-F238E27FC236}">
                <a16:creationId xmlns:a16="http://schemas.microsoft.com/office/drawing/2014/main" id="{01F72BA9-BBDE-4DF6-3E10-A21320AF8925}"/>
              </a:ext>
            </a:extLst>
          </p:cNvPr>
          <p:cNvSpPr/>
          <p:nvPr/>
        </p:nvSpPr>
        <p:spPr>
          <a:xfrm>
            <a:off x="8813800" y="4069080"/>
            <a:ext cx="2921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annual RN turnover cost</a:t>
            </a:r>
            <a:endParaRPr lang="en-US"/>
          </a:p>
        </p:txBody>
      </p:sp>
    </p:spTree>
    <p:extLst>
      <p:ext uri="{BB962C8B-B14F-4D97-AF65-F5344CB8AC3E}">
        <p14:creationId xmlns:p14="http://schemas.microsoft.com/office/powerpoint/2010/main" val="424659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795F28BD-CE5F-1E11-C909-D221C2A16B24}"/>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0E4C5C"/>
                </a:solidFill>
                <a:effectLst/>
                <a:latin typeface="Trebuchet MS" panose="020B0603020202020204" pitchFamily="34" charset="0"/>
              </a:rPr>
              <a:t>RECOMMENDATIONS</a:t>
            </a:r>
            <a:endParaRPr lang="en-US"/>
          </a:p>
        </p:txBody>
      </p:sp>
      <p:sp>
        <p:nvSpPr>
          <p:cNvPr id="44" name="Rectangle 43">
            <a:extLst>
              <a:ext uri="{FF2B5EF4-FFF2-40B4-BE49-F238E27FC236}">
                <a16:creationId xmlns:a16="http://schemas.microsoft.com/office/drawing/2014/main" id="{8C39B543-1FBF-4B1A-8FCE-2D2503595933}"/>
              </a:ext>
            </a:extLst>
          </p:cNvPr>
          <p:cNvSpPr/>
          <p:nvPr/>
        </p:nvSpPr>
        <p:spPr>
          <a:xfrm>
            <a:off x="457200" y="807720"/>
            <a:ext cx="11277600" cy="10515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a:solidFill>
                  <a:srgbClr val="10262C"/>
                </a:solidFill>
                <a:effectLst/>
                <a:latin typeface="Trebuchet MS" panose="020B0603020202020204" pitchFamily="34" charset="0"/>
              </a:rPr>
              <a:t>Sequence four moves: stabilise year one before chasing hiring speed</a:t>
            </a:r>
            <a:endParaRPr lang="en-US"/>
          </a:p>
        </p:txBody>
      </p:sp>
      <p:sp>
        <p:nvSpPr>
          <p:cNvPr id="45" name="Rectangle 44">
            <a:extLst>
              <a:ext uri="{FF2B5EF4-FFF2-40B4-BE49-F238E27FC236}">
                <a16:creationId xmlns:a16="http://schemas.microsoft.com/office/drawing/2014/main" id="{F1265E89-7BCC-3FA6-F037-DE44B5F0B4B8}"/>
              </a:ext>
            </a:extLst>
          </p:cNvPr>
          <p:cNvSpPr/>
          <p:nvPr/>
        </p:nvSpPr>
        <p:spPr>
          <a:xfrm>
            <a:off x="457200" y="2316480"/>
            <a:ext cx="2476500" cy="99060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1 · YEAR-ONE FIX
Structured 90-day onboarding with named buddies.</a:t>
            </a:r>
            <a:endParaRPr lang="en-US"/>
          </a:p>
        </p:txBody>
      </p:sp>
      <p:sp>
        <p:nvSpPr>
          <p:cNvPr id="46" name="Rectangle 45">
            <a:extLst>
              <a:ext uri="{FF2B5EF4-FFF2-40B4-BE49-F238E27FC236}">
                <a16:creationId xmlns:a16="http://schemas.microsoft.com/office/drawing/2014/main" id="{DD926821-89D2-7EA7-79C7-089550414F48}"/>
              </a:ext>
            </a:extLst>
          </p:cNvPr>
          <p:cNvSpPr/>
          <p:nvPr/>
        </p:nvSpPr>
        <p:spPr>
          <a:xfrm>
            <a:off x="3390900" y="2316480"/>
            <a:ext cx="2476500" cy="99060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2 · COVER COST</a:t>
            </a:r>
          </a:p>
          <a:p>
            <a:pPr>
              <a:buNone/>
            </a:pPr>
            <a:r>
              <a:rPr lang="en-US" sz="1400">
                <a:solidFill>
                  <a:srgbClr val="FFFFFF"/>
                </a:solidFill>
                <a:effectLst/>
                <a:latin typeface="Calibri" panose="020F0502020204030204" pitchFamily="34" charset="0"/>
              </a:rPr>
              <a:t>Model agency premium against permanent cover each quarter.</a:t>
            </a:r>
            <a:endParaRPr lang="en-US"/>
          </a:p>
        </p:txBody>
      </p:sp>
      <p:sp>
        <p:nvSpPr>
          <p:cNvPr id="47" name="Rectangle 46">
            <a:extLst>
              <a:ext uri="{FF2B5EF4-FFF2-40B4-BE49-F238E27FC236}">
                <a16:creationId xmlns:a16="http://schemas.microsoft.com/office/drawing/2014/main" id="{8D7B46E0-0A42-5CE2-E573-95AE9D1569BD}"/>
              </a:ext>
            </a:extLst>
          </p:cNvPr>
          <p:cNvSpPr/>
          <p:nvPr/>
        </p:nvSpPr>
        <p:spPr>
          <a:xfrm>
            <a:off x="6324600" y="2316480"/>
            <a:ext cx="2476500" cy="99060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3 · HIRING SPEED</a:t>
            </a:r>
          </a:p>
          <a:p>
            <a:pPr>
              <a:buNone/>
            </a:pPr>
            <a:r>
              <a:rPr lang="en-US" sz="1400">
                <a:solidFill>
                  <a:srgbClr val="FFFFFF"/>
                </a:solidFill>
                <a:effectLst/>
                <a:latin typeface="Calibri" panose="020F0502020204030204" pitchFamily="34" charset="0"/>
              </a:rPr>
              <a:t>Cut handoffs; target under 60 days for general roles.</a:t>
            </a:r>
            <a:endParaRPr lang="en-US"/>
          </a:p>
        </p:txBody>
      </p:sp>
      <p:sp>
        <p:nvSpPr>
          <p:cNvPr id="48" name="Rectangle 47">
            <a:extLst>
              <a:ext uri="{FF2B5EF4-FFF2-40B4-BE49-F238E27FC236}">
                <a16:creationId xmlns:a16="http://schemas.microsoft.com/office/drawing/2014/main" id="{166E2AD2-B5F2-05E0-8290-401838F7DE4B}"/>
              </a:ext>
            </a:extLst>
          </p:cNvPr>
          <p:cNvSpPr/>
          <p:nvPr/>
        </p:nvSpPr>
        <p:spPr>
          <a:xfrm>
            <a:off x="9258300" y="2316480"/>
            <a:ext cx="2476500" cy="99060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4 · BENCH DEPTH</a:t>
            </a:r>
          </a:p>
          <a:p>
            <a:pPr>
              <a:buNone/>
            </a:pPr>
            <a:r>
              <a:rPr lang="en-US" sz="1400">
                <a:solidFill>
                  <a:srgbClr val="FFFFFF"/>
                </a:solidFill>
                <a:effectLst/>
                <a:latin typeface="Calibri" panose="020F0502020204030204" pitchFamily="34" charset="0"/>
              </a:rPr>
              <a:t>Cross-train a second recruiting seat to remove the bottleneck.</a:t>
            </a:r>
            <a:endParaRPr lang="en-US"/>
          </a:p>
        </p:txBody>
      </p:sp>
      <p:sp>
        <p:nvSpPr>
          <p:cNvPr id="49" name="Arrow: Right 48">
            <a:extLst>
              <a:ext uri="{FF2B5EF4-FFF2-40B4-BE49-F238E27FC236}">
                <a16:creationId xmlns:a16="http://schemas.microsoft.com/office/drawing/2014/main" id="{3D68E148-3460-C345-E5CA-310D26187FFF}"/>
              </a:ext>
            </a:extLst>
          </p:cNvPr>
          <p:cNvSpPr/>
          <p:nvPr/>
        </p:nvSpPr>
        <p:spPr>
          <a:xfrm>
            <a:off x="2979420" y="2720340"/>
            <a:ext cx="365760" cy="182880"/>
          </a:xfrm>
          <a:prstGeom prst="rightArrow">
            <a:avLst/>
          </a:prstGeom>
          <a:solidFill>
            <a:srgbClr val="A8402E"/>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Arrow: Right 49">
            <a:extLst>
              <a:ext uri="{FF2B5EF4-FFF2-40B4-BE49-F238E27FC236}">
                <a16:creationId xmlns:a16="http://schemas.microsoft.com/office/drawing/2014/main" id="{8FCA5277-D101-876B-B8CB-3E8B4890A87B}"/>
              </a:ext>
            </a:extLst>
          </p:cNvPr>
          <p:cNvSpPr/>
          <p:nvPr/>
        </p:nvSpPr>
        <p:spPr>
          <a:xfrm>
            <a:off x="5913120" y="2720340"/>
            <a:ext cx="365760" cy="182880"/>
          </a:xfrm>
          <a:prstGeom prst="rightArrow">
            <a:avLst/>
          </a:prstGeom>
          <a:solidFill>
            <a:srgbClr val="A8402E"/>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Arrow: Right 50">
            <a:extLst>
              <a:ext uri="{FF2B5EF4-FFF2-40B4-BE49-F238E27FC236}">
                <a16:creationId xmlns:a16="http://schemas.microsoft.com/office/drawing/2014/main" id="{6042A8B4-07A3-74BB-DF48-57AC574B99C5}"/>
              </a:ext>
            </a:extLst>
          </p:cNvPr>
          <p:cNvSpPr/>
          <p:nvPr/>
        </p:nvSpPr>
        <p:spPr>
          <a:xfrm>
            <a:off x="8846820" y="2720340"/>
            <a:ext cx="365760" cy="182880"/>
          </a:xfrm>
          <a:prstGeom prst="rightArrow">
            <a:avLst/>
          </a:prstGeom>
          <a:solidFill>
            <a:srgbClr val="A8402E"/>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CB056D6-A427-9BBA-2530-30220428F0F3}"/>
              </a:ext>
            </a:extLst>
          </p:cNvPr>
          <p:cNvSpPr/>
          <p:nvPr/>
        </p:nvSpPr>
        <p:spPr>
          <a:xfrm>
            <a:off x="457200" y="3627120"/>
            <a:ext cx="24765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Owner: Hiring coord.</a:t>
            </a:r>
            <a:endParaRPr lang="en-US"/>
          </a:p>
        </p:txBody>
      </p:sp>
      <p:sp>
        <p:nvSpPr>
          <p:cNvPr id="53" name="Rectangle 52">
            <a:extLst>
              <a:ext uri="{FF2B5EF4-FFF2-40B4-BE49-F238E27FC236}">
                <a16:creationId xmlns:a16="http://schemas.microsoft.com/office/drawing/2014/main" id="{46666DE2-4200-B79E-42E7-DC84FA13B183}"/>
              </a:ext>
            </a:extLst>
          </p:cNvPr>
          <p:cNvSpPr/>
          <p:nvPr/>
        </p:nvSpPr>
        <p:spPr>
          <a:xfrm>
            <a:off x="3390900" y="3627120"/>
            <a:ext cx="24765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Owner: HR analyst</a:t>
            </a:r>
            <a:endParaRPr lang="en-US"/>
          </a:p>
        </p:txBody>
      </p:sp>
      <p:sp>
        <p:nvSpPr>
          <p:cNvPr id="54" name="Rectangle 53">
            <a:extLst>
              <a:ext uri="{FF2B5EF4-FFF2-40B4-BE49-F238E27FC236}">
                <a16:creationId xmlns:a16="http://schemas.microsoft.com/office/drawing/2014/main" id="{D980EA1A-B0C8-C405-DEEC-2BE2812DF58F}"/>
              </a:ext>
            </a:extLst>
          </p:cNvPr>
          <p:cNvSpPr/>
          <p:nvPr/>
        </p:nvSpPr>
        <p:spPr>
          <a:xfrm>
            <a:off x="6324600" y="3627120"/>
            <a:ext cx="24765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Owner: HR tech lead</a:t>
            </a:r>
            <a:endParaRPr lang="en-US"/>
          </a:p>
        </p:txBody>
      </p:sp>
      <p:sp>
        <p:nvSpPr>
          <p:cNvPr id="55" name="Rectangle 54">
            <a:extLst>
              <a:ext uri="{FF2B5EF4-FFF2-40B4-BE49-F238E27FC236}">
                <a16:creationId xmlns:a16="http://schemas.microsoft.com/office/drawing/2014/main" id="{4BB44919-F4B0-3BBC-48E3-E1044A137018}"/>
              </a:ext>
            </a:extLst>
          </p:cNvPr>
          <p:cNvSpPr/>
          <p:nvPr/>
        </p:nvSpPr>
        <p:spPr>
          <a:xfrm>
            <a:off x="9258300" y="3627120"/>
            <a:ext cx="24765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Owner: Director HR</a:t>
            </a:r>
            <a:endParaRPr lang="en-US"/>
          </a:p>
        </p:txBody>
      </p:sp>
      <p:sp>
        <p:nvSpPr>
          <p:cNvPr id="56" name="Rectangle 55">
            <a:extLst>
              <a:ext uri="{FF2B5EF4-FFF2-40B4-BE49-F238E27FC236}">
                <a16:creationId xmlns:a16="http://schemas.microsoft.com/office/drawing/2014/main" id="{9DE294E0-3C2D-9648-4DC9-BDA477F65A52}"/>
              </a:ext>
            </a:extLst>
          </p:cNvPr>
          <p:cNvSpPr/>
          <p:nvPr/>
        </p:nvSpPr>
        <p:spPr>
          <a:xfrm>
            <a:off x="457200" y="4434840"/>
            <a:ext cx="68580" cy="624840"/>
          </a:xfrm>
          <a:prstGeom prst="rect">
            <a:avLst/>
          </a:prstGeom>
          <a:solidFill>
            <a:srgbClr val="A8402E"/>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380EC2E3-226D-5409-262C-835A478D419A}"/>
              </a:ext>
            </a:extLst>
          </p:cNvPr>
          <p:cNvSpPr/>
          <p:nvPr/>
        </p:nvSpPr>
        <p:spPr>
          <a:xfrm>
            <a:off x="685800" y="4434840"/>
            <a:ext cx="11049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0262C"/>
                </a:solidFill>
                <a:effectLst/>
                <a:latin typeface="Calibri" panose="020F0502020204030204" pitchFamily="34" charset="0"/>
              </a:rPr>
              <a:t>SEQUENCE MATTERS</a:t>
            </a:r>
          </a:p>
          <a:p>
            <a:pPr>
              <a:buNone/>
            </a:pPr>
            <a:r>
              <a:rPr lang="en-US" sz="1600">
                <a:solidFill>
                  <a:srgbClr val="10262C"/>
                </a:solidFill>
                <a:effectLst/>
                <a:latin typeface="Calibri" panose="020F0502020204030204" pitchFamily="34" charset="0"/>
              </a:rPr>
              <a:t>Stabilising year one lowers the volume of hiring the other three moves must absorb.</a:t>
            </a:r>
            <a:endParaRPr lang="en-US"/>
          </a:p>
        </p:txBody>
      </p:sp>
      <p:sp>
        <p:nvSpPr>
          <p:cNvPr id="58" name="Rectangle 57">
            <a:extLst>
              <a:ext uri="{FF2B5EF4-FFF2-40B4-BE49-F238E27FC236}">
                <a16:creationId xmlns:a16="http://schemas.microsoft.com/office/drawing/2014/main" id="{A4B56848-7553-E864-82D9-76795E278C94}"/>
              </a:ext>
            </a:extLst>
          </p:cNvPr>
          <p:cNvSpPr/>
          <p:nvPr/>
        </p:nvSpPr>
        <p:spPr>
          <a:xfrm>
            <a:off x="457200" y="551688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Owners named from the How2Demos directory; benchmarks per NSI 2026 and The Reserves Network, Jan 2026.</a:t>
            </a:r>
            <a:endParaRPr lang="en-US"/>
          </a:p>
        </p:txBody>
      </p:sp>
    </p:spTree>
    <p:extLst>
      <p:ext uri="{BB962C8B-B14F-4D97-AF65-F5344CB8AC3E}">
        <p14:creationId xmlns:p14="http://schemas.microsoft.com/office/powerpoint/2010/main" val="98792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BBDBD304-25C2-1CE0-E5DA-B46C6D6A5CFC}"/>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0E4C5C"/>
                </a:solidFill>
                <a:effectLst/>
                <a:latin typeface="Trebuchet MS" panose="020B0603020202020204" pitchFamily="34" charset="0"/>
              </a:rPr>
              <a:t>NEXT STEPS</a:t>
            </a:r>
            <a:endParaRPr lang="en-US"/>
          </a:p>
        </p:txBody>
      </p:sp>
      <p:sp>
        <p:nvSpPr>
          <p:cNvPr id="60" name="Rectangle 59">
            <a:extLst>
              <a:ext uri="{FF2B5EF4-FFF2-40B4-BE49-F238E27FC236}">
                <a16:creationId xmlns:a16="http://schemas.microsoft.com/office/drawing/2014/main" id="{A0526371-96BE-3726-D0C8-754DA2546827}"/>
              </a:ext>
            </a:extLst>
          </p:cNvPr>
          <p:cNvSpPr/>
          <p:nvPr/>
        </p:nvSpPr>
        <p:spPr>
          <a:xfrm>
            <a:off x="457200" y="807720"/>
            <a:ext cx="11277600" cy="5943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a:solidFill>
                  <a:srgbClr val="10262C"/>
                </a:solidFill>
                <a:effectLst/>
                <a:latin typeface="Trebuchet MS" panose="020B0603020202020204" pitchFamily="34" charset="0"/>
              </a:rPr>
              <a:t>One decision this month: fund the year-one retention fix</a:t>
            </a:r>
            <a:endParaRPr lang="en-US"/>
          </a:p>
        </p:txBody>
      </p:sp>
      <p:sp>
        <p:nvSpPr>
          <p:cNvPr id="61" name="Rectangle 60">
            <a:extLst>
              <a:ext uri="{FF2B5EF4-FFF2-40B4-BE49-F238E27FC236}">
                <a16:creationId xmlns:a16="http://schemas.microsoft.com/office/drawing/2014/main" id="{D3EA4670-ED55-694D-2C76-C60A64BF59E0}"/>
              </a:ext>
            </a:extLst>
          </p:cNvPr>
          <p:cNvSpPr/>
          <p:nvPr/>
        </p:nvSpPr>
        <p:spPr>
          <a:xfrm>
            <a:off x="8813800" y="2133600"/>
            <a:ext cx="2921000" cy="160020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DECISION REQUESTED</a:t>
            </a:r>
          </a:p>
          <a:p>
            <a:pPr>
              <a:buNone/>
            </a:pPr>
            <a:r>
              <a:rPr lang="en-US" sz="1600">
                <a:solidFill>
                  <a:srgbClr val="FFFFFF"/>
                </a:solidFill>
                <a:effectLst/>
                <a:latin typeface="Calibri" panose="020F0502020204030204" pitchFamily="34" charset="0"/>
              </a:rPr>
              <a:t>Approve a 90-day onboarding redesign and a quarterly agency-versus-permanent cover review.</a:t>
            </a:r>
            <a:endParaRPr lang="en-US"/>
          </a:p>
        </p:txBody>
      </p:sp>
      <p:sp>
        <p:nvSpPr>
          <p:cNvPr id="62" name="Rectangle 61">
            <a:extLst>
              <a:ext uri="{FF2B5EF4-FFF2-40B4-BE49-F238E27FC236}">
                <a16:creationId xmlns:a16="http://schemas.microsoft.com/office/drawing/2014/main" id="{074BA2A0-1ABC-47FF-9EEF-AC54D1F95B3C}"/>
              </a:ext>
            </a:extLst>
          </p:cNvPr>
          <p:cNvSpPr/>
          <p:nvPr/>
        </p:nvSpPr>
        <p:spPr>
          <a:xfrm>
            <a:off x="8813800" y="3886200"/>
            <a:ext cx="2921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rgbClr val="A8402E"/>
                </a:solidFill>
                <a:effectLst/>
                <a:latin typeface="Trebuchet MS" panose="020B0603020202020204" pitchFamily="34" charset="0"/>
              </a:rPr>
              <a:t>$60,090</a:t>
            </a:r>
            <a:endParaRPr lang="en-US"/>
          </a:p>
        </p:txBody>
      </p:sp>
      <p:sp>
        <p:nvSpPr>
          <p:cNvPr id="63" name="Rectangle 62">
            <a:extLst>
              <a:ext uri="{FF2B5EF4-FFF2-40B4-BE49-F238E27FC236}">
                <a16:creationId xmlns:a16="http://schemas.microsoft.com/office/drawing/2014/main" id="{2FDD8C39-DCCD-3732-6908-8972FD8CB6FC}"/>
              </a:ext>
            </a:extLst>
          </p:cNvPr>
          <p:cNvSpPr/>
          <p:nvPr/>
        </p:nvSpPr>
        <p:spPr>
          <a:xfrm>
            <a:off x="8813800" y="4511040"/>
            <a:ext cx="29210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average cost to replace one bedside RN (NSI 2026)</a:t>
            </a:r>
            <a:endParaRPr lang="en-US"/>
          </a:p>
        </p:txBody>
      </p:sp>
      <p:sp>
        <p:nvSpPr>
          <p:cNvPr id="64" name="Rectangle 63">
            <a:extLst>
              <a:ext uri="{FF2B5EF4-FFF2-40B4-BE49-F238E27FC236}">
                <a16:creationId xmlns:a16="http://schemas.microsoft.com/office/drawing/2014/main" id="{E96D0D69-9215-CE6E-E525-5FC6085771BA}"/>
              </a:ext>
            </a:extLst>
          </p:cNvPr>
          <p:cNvSpPr/>
          <p:nvPr/>
        </p:nvSpPr>
        <p:spPr>
          <a:xfrm>
            <a:off x="457200" y="5303520"/>
            <a:ext cx="11277600" cy="441960"/>
          </a:xfrm>
          <a:prstGeom prst="rect">
            <a:avLst/>
          </a:prstGeom>
          <a:solidFill>
            <a:srgbClr val="0E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a:solidFill>
                  <a:srgbClr val="FFFFFF"/>
                </a:solidFill>
                <a:effectLst/>
                <a:latin typeface="Trebuchet MS" panose="020B0603020202020204" pitchFamily="34" charset="0"/>
              </a:rPr>
              <a:t>Decision needed by 30 September 2026.</a:t>
            </a:r>
            <a:endParaRPr lang="en-US"/>
          </a:p>
        </p:txBody>
      </p:sp>
      <p:sp>
        <p:nvSpPr>
          <p:cNvPr id="65" name="Rectangle 64">
            <a:extLst>
              <a:ext uri="{FF2B5EF4-FFF2-40B4-BE49-F238E27FC236}">
                <a16:creationId xmlns:a16="http://schemas.microsoft.com/office/drawing/2014/main" id="{43D90B0D-895F-57D1-D49B-F380E654344A}"/>
              </a:ext>
            </a:extLst>
          </p:cNvPr>
          <p:cNvSpPr/>
          <p:nvPr/>
        </p:nvSpPr>
        <p:spPr>
          <a:xfrm>
            <a:off x="457200" y="589788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6268"/>
                </a:solidFill>
                <a:effectLst/>
                <a:latin typeface="Calibri" panose="020F0502020204030204" pitchFamily="34" charset="0"/>
              </a:rPr>
              <a:t>Owners from the How2Demos directory; replacement cost per NSI 2026 National Health Care Retention Report.</a:t>
            </a:r>
            <a:endParaRPr lang="en-US"/>
          </a:p>
        </p:txBody>
      </p:sp>
      <p:graphicFrame>
        <p:nvGraphicFramePr>
          <p:cNvPr id="4" name="Table 3">
            <a:extLst>
              <a:ext uri="{FF2B5EF4-FFF2-40B4-BE49-F238E27FC236}">
                <a16:creationId xmlns:a16="http://schemas.microsoft.com/office/drawing/2014/main" id="{45BCE17A-7267-45C5-858C-819680BA117E}"/>
              </a:ext>
            </a:extLst>
          </p:cNvPr>
          <p:cNvGraphicFramePr>
            <a:graphicFrameLocks noGrp="1"/>
          </p:cNvGraphicFramePr>
          <p:nvPr/>
        </p:nvGraphicFramePr>
        <p:xfrm>
          <a:off x="457200" y="2133600"/>
          <a:ext cx="8127999" cy="2926080"/>
        </p:xfrm>
        <a:graphic>
          <a:graphicData uri="http://schemas.openxmlformats.org/drawingml/2006/table">
            <a:tbl>
              <a:tblPr bandRow="1">
                <a:tableStyleId>{5C22544A-7EE6-4342-B048-85BDC9FD1C3A}</a:tableStyleId>
              </a:tblPr>
              <a:tblGrid>
                <a:gridCol w="2709333">
                  <a:extLst>
                    <a:ext uri="{9D8B030D-6E8A-4147-A177-3AD203B41FA5}">
                      <a16:colId xmlns:a16="http://schemas.microsoft.com/office/drawing/2014/main" val="2104511599"/>
                    </a:ext>
                  </a:extLst>
                </a:gridCol>
                <a:gridCol w="2709333">
                  <a:extLst>
                    <a:ext uri="{9D8B030D-6E8A-4147-A177-3AD203B41FA5}">
                      <a16:colId xmlns:a16="http://schemas.microsoft.com/office/drawing/2014/main" val="3896446564"/>
                    </a:ext>
                  </a:extLst>
                </a:gridCol>
                <a:gridCol w="2709333">
                  <a:extLst>
                    <a:ext uri="{9D8B030D-6E8A-4147-A177-3AD203B41FA5}">
                      <a16:colId xmlns:a16="http://schemas.microsoft.com/office/drawing/2014/main" val="2947975248"/>
                    </a:ext>
                  </a:extLst>
                </a:gridCol>
              </a:tblGrid>
              <a:tr h="0">
                <a:tc>
                  <a:txBody>
                    <a:bodyPr/>
                    <a:lstStyle/>
                    <a:p>
                      <a:pPr>
                        <a:buNone/>
                      </a:pPr>
                      <a:r>
                        <a:rPr lang="en-US"/>
                        <a:t>Next step</a:t>
                      </a:r>
                    </a:p>
                  </a:txBody>
                  <a:tcPr anchor="ctr">
                    <a:lnL>
                      <a:noFill/>
                    </a:lnL>
                    <a:lnR>
                      <a:noFill/>
                    </a:lnR>
                    <a:lnT>
                      <a:noFill/>
                    </a:lnT>
                    <a:lnB>
                      <a:noFill/>
                    </a:lnB>
                    <a:noFill/>
                  </a:tcPr>
                </a:tc>
                <a:tc>
                  <a:txBody>
                    <a:bodyPr/>
                    <a:lstStyle/>
                    <a:p>
                      <a:pPr>
                        <a:buNone/>
                      </a:pPr>
                      <a:r>
                        <a:rPr lang="en-US"/>
                        <a:t>Owner</a:t>
                      </a:r>
                    </a:p>
                  </a:txBody>
                  <a:tcPr anchor="ctr">
                    <a:lnL>
                      <a:noFill/>
                    </a:lnL>
                    <a:lnR>
                      <a:noFill/>
                    </a:lnR>
                    <a:lnT>
                      <a:noFill/>
                    </a:lnT>
                    <a:lnB>
                      <a:noFill/>
                    </a:lnB>
                    <a:noFill/>
                  </a:tcPr>
                </a:tc>
                <a:tc>
                  <a:txBody>
                    <a:bodyPr/>
                    <a:lstStyle/>
                    <a:p>
                      <a:pPr>
                        <a:buNone/>
                      </a:pPr>
                      <a:r>
                        <a:rPr lang="en-US"/>
                        <a:t>By when</a:t>
                      </a:r>
                    </a:p>
                  </a:txBody>
                  <a:tcPr anchor="ctr">
                    <a:lnL>
                      <a:noFill/>
                    </a:lnL>
                    <a:lnR>
                      <a:noFill/>
                    </a:lnR>
                    <a:lnT>
                      <a:noFill/>
                    </a:lnT>
                    <a:lnB>
                      <a:noFill/>
                    </a:lnB>
                    <a:noFill/>
                  </a:tcPr>
                </a:tc>
                <a:extLst>
                  <a:ext uri="{0D108BD9-81ED-4DB2-BD59-A6C34878D82A}">
                    <a16:rowId xmlns:a16="http://schemas.microsoft.com/office/drawing/2014/main" val="2379058825"/>
                  </a:ext>
                </a:extLst>
              </a:tr>
              <a:tr h="0">
                <a:tc>
                  <a:txBody>
                    <a:bodyPr/>
                    <a:lstStyle/>
                    <a:p>
                      <a:pPr>
                        <a:buNone/>
                      </a:pPr>
                      <a:r>
                        <a:rPr lang="en-US"/>
                        <a:t>Publish 90-day onboarding plan</a:t>
                      </a:r>
                    </a:p>
                  </a:txBody>
                  <a:tcPr anchor="ctr">
                    <a:lnL>
                      <a:noFill/>
                    </a:lnL>
                    <a:lnR>
                      <a:noFill/>
                    </a:lnR>
                    <a:lnT>
                      <a:noFill/>
                    </a:lnT>
                    <a:lnB>
                      <a:noFill/>
                    </a:lnB>
                    <a:noFill/>
                  </a:tcPr>
                </a:tc>
                <a:tc>
                  <a:txBody>
                    <a:bodyPr/>
                    <a:lstStyle/>
                    <a:p>
                      <a:pPr>
                        <a:buNone/>
                      </a:pPr>
                      <a:r>
                        <a:rPr lang="en-US"/>
                        <a:t>Sonia Rees</a:t>
                      </a:r>
                    </a:p>
                  </a:txBody>
                  <a:tcPr anchor="ctr">
                    <a:lnL>
                      <a:noFill/>
                    </a:lnL>
                    <a:lnR>
                      <a:noFill/>
                    </a:lnR>
                    <a:lnT>
                      <a:noFill/>
                    </a:lnT>
                    <a:lnB>
                      <a:noFill/>
                    </a:lnB>
                    <a:noFill/>
                  </a:tcPr>
                </a:tc>
                <a:tc>
                  <a:txBody>
                    <a:bodyPr/>
                    <a:lstStyle/>
                    <a:p>
                      <a:pPr>
                        <a:buNone/>
                      </a:pPr>
                      <a:r>
                        <a:rPr lang="en-US"/>
                        <a:t>18 Sep 2026</a:t>
                      </a:r>
                    </a:p>
                  </a:txBody>
                  <a:tcPr anchor="ctr">
                    <a:lnL>
                      <a:noFill/>
                    </a:lnL>
                    <a:lnR>
                      <a:noFill/>
                    </a:lnR>
                    <a:lnT>
                      <a:noFill/>
                    </a:lnT>
                    <a:lnB>
                      <a:noFill/>
                    </a:lnB>
                    <a:noFill/>
                  </a:tcPr>
                </a:tc>
                <a:extLst>
                  <a:ext uri="{0D108BD9-81ED-4DB2-BD59-A6C34878D82A}">
                    <a16:rowId xmlns:a16="http://schemas.microsoft.com/office/drawing/2014/main" val="111949446"/>
                  </a:ext>
                </a:extLst>
              </a:tr>
              <a:tr h="0">
                <a:tc>
                  <a:txBody>
                    <a:bodyPr/>
                    <a:lstStyle/>
                    <a:p>
                      <a:pPr>
                        <a:buNone/>
                      </a:pPr>
                      <a:r>
                        <a:rPr lang="en-US"/>
                        <a:t>Baseline attrition and time-to-fill</a:t>
                      </a:r>
                    </a:p>
                  </a:txBody>
                  <a:tcPr anchor="ctr">
                    <a:lnL>
                      <a:noFill/>
                    </a:lnL>
                    <a:lnR>
                      <a:noFill/>
                    </a:lnR>
                    <a:lnT>
                      <a:noFill/>
                    </a:lnT>
                    <a:lnB>
                      <a:noFill/>
                    </a:lnB>
                    <a:noFill/>
                  </a:tcPr>
                </a:tc>
                <a:tc>
                  <a:txBody>
                    <a:bodyPr/>
                    <a:lstStyle/>
                    <a:p>
                      <a:pPr>
                        <a:buNone/>
                      </a:pPr>
                      <a:r>
                        <a:rPr lang="en-US"/>
                        <a:t>William Beringer</a:t>
                      </a:r>
                    </a:p>
                  </a:txBody>
                  <a:tcPr anchor="ctr">
                    <a:lnL>
                      <a:noFill/>
                    </a:lnL>
                    <a:lnR>
                      <a:noFill/>
                    </a:lnR>
                    <a:lnT>
                      <a:noFill/>
                    </a:lnT>
                    <a:lnB>
                      <a:noFill/>
                    </a:lnB>
                    <a:noFill/>
                  </a:tcPr>
                </a:tc>
                <a:tc>
                  <a:txBody>
                    <a:bodyPr/>
                    <a:lstStyle/>
                    <a:p>
                      <a:pPr>
                        <a:buNone/>
                      </a:pPr>
                      <a:r>
                        <a:rPr lang="en-US"/>
                        <a:t>25 Sep 2026</a:t>
                      </a:r>
                    </a:p>
                  </a:txBody>
                  <a:tcPr anchor="ctr">
                    <a:lnL>
                      <a:noFill/>
                    </a:lnL>
                    <a:lnR>
                      <a:noFill/>
                    </a:lnR>
                    <a:lnT>
                      <a:noFill/>
                    </a:lnT>
                    <a:lnB>
                      <a:noFill/>
                    </a:lnB>
                    <a:noFill/>
                  </a:tcPr>
                </a:tc>
                <a:extLst>
                  <a:ext uri="{0D108BD9-81ED-4DB2-BD59-A6C34878D82A}">
                    <a16:rowId xmlns:a16="http://schemas.microsoft.com/office/drawing/2014/main" val="2390281577"/>
                  </a:ext>
                </a:extLst>
              </a:tr>
              <a:tr h="0">
                <a:tc>
                  <a:txBody>
                    <a:bodyPr/>
                    <a:lstStyle/>
                    <a:p>
                      <a:pPr>
                        <a:buNone/>
                      </a:pPr>
                      <a:r>
                        <a:rPr lang="en-US"/>
                        <a:t>Model agency vs permanent cover</a:t>
                      </a:r>
                    </a:p>
                  </a:txBody>
                  <a:tcPr anchor="ctr">
                    <a:lnL>
                      <a:noFill/>
                    </a:lnL>
                    <a:lnR>
                      <a:noFill/>
                    </a:lnR>
                    <a:lnT>
                      <a:noFill/>
                    </a:lnT>
                    <a:lnB>
                      <a:noFill/>
                    </a:lnB>
                    <a:noFill/>
                  </a:tcPr>
                </a:tc>
                <a:tc>
                  <a:txBody>
                    <a:bodyPr/>
                    <a:lstStyle/>
                    <a:p>
                      <a:pPr>
                        <a:buNone/>
                      </a:pPr>
                      <a:r>
                        <a:rPr lang="en-US"/>
                        <a:t>Hadar Caspit</a:t>
                      </a:r>
                    </a:p>
                  </a:txBody>
                  <a:tcPr anchor="ctr">
                    <a:lnL>
                      <a:noFill/>
                    </a:lnL>
                    <a:lnR>
                      <a:noFill/>
                    </a:lnR>
                    <a:lnT>
                      <a:noFill/>
                    </a:lnT>
                    <a:lnB>
                      <a:noFill/>
                    </a:lnB>
                    <a:noFill/>
                  </a:tcPr>
                </a:tc>
                <a:tc>
                  <a:txBody>
                    <a:bodyPr/>
                    <a:lstStyle/>
                    <a:p>
                      <a:pPr>
                        <a:buNone/>
                      </a:pPr>
                      <a:r>
                        <a:rPr lang="en-US"/>
                        <a:t>2 Oct 2026</a:t>
                      </a:r>
                    </a:p>
                  </a:txBody>
                  <a:tcPr anchor="ctr">
                    <a:lnL>
                      <a:noFill/>
                    </a:lnL>
                    <a:lnR>
                      <a:noFill/>
                    </a:lnR>
                    <a:lnT>
                      <a:noFill/>
                    </a:lnT>
                    <a:lnB>
                      <a:noFill/>
                    </a:lnB>
                    <a:noFill/>
                  </a:tcPr>
                </a:tc>
                <a:extLst>
                  <a:ext uri="{0D108BD9-81ED-4DB2-BD59-A6C34878D82A}">
                    <a16:rowId xmlns:a16="http://schemas.microsoft.com/office/drawing/2014/main" val="1828176094"/>
                  </a:ext>
                </a:extLst>
              </a:tr>
              <a:tr h="0">
                <a:tc>
                  <a:txBody>
                    <a:bodyPr/>
                    <a:lstStyle/>
                    <a:p>
                      <a:pPr>
                        <a:buNone/>
                      </a:pPr>
                      <a:r>
                        <a:rPr lang="en-US"/>
                        <a:t>Confirm second recruiting seat</a:t>
                      </a:r>
                    </a:p>
                  </a:txBody>
                  <a:tcPr anchor="ctr">
                    <a:lnL>
                      <a:noFill/>
                    </a:lnL>
                    <a:lnR>
                      <a:noFill/>
                    </a:lnR>
                    <a:lnT>
                      <a:noFill/>
                    </a:lnT>
                    <a:lnB>
                      <a:noFill/>
                    </a:lnB>
                    <a:noFill/>
                  </a:tcPr>
                </a:tc>
                <a:tc>
                  <a:txBody>
                    <a:bodyPr/>
                    <a:lstStyle/>
                    <a:p>
                      <a:pPr>
                        <a:buNone/>
                      </a:pPr>
                      <a:r>
                        <a:rPr lang="en-US"/>
                        <a:t>Lisa Taylor</a:t>
                      </a:r>
                    </a:p>
                  </a:txBody>
                  <a:tcPr anchor="ctr">
                    <a:lnL>
                      <a:noFill/>
                    </a:lnL>
                    <a:lnR>
                      <a:noFill/>
                    </a:lnR>
                    <a:lnT>
                      <a:noFill/>
                    </a:lnT>
                    <a:lnB>
                      <a:noFill/>
                    </a:lnB>
                    <a:noFill/>
                  </a:tcPr>
                </a:tc>
                <a:tc>
                  <a:txBody>
                    <a:bodyPr/>
                    <a:lstStyle/>
                    <a:p>
                      <a:pPr>
                        <a:buNone/>
                      </a:pPr>
                      <a:r>
                        <a:rPr lang="en-US"/>
                        <a:t>9 Oct 2026</a:t>
                      </a:r>
                    </a:p>
                  </a:txBody>
                  <a:tcPr anchor="ctr">
                    <a:lnL>
                      <a:noFill/>
                    </a:lnL>
                    <a:lnR>
                      <a:noFill/>
                    </a:lnR>
                    <a:lnT>
                      <a:noFill/>
                    </a:lnT>
                    <a:lnB>
                      <a:noFill/>
                    </a:lnB>
                    <a:noFill/>
                  </a:tcPr>
                </a:tc>
                <a:extLst>
                  <a:ext uri="{0D108BD9-81ED-4DB2-BD59-A6C34878D82A}">
                    <a16:rowId xmlns:a16="http://schemas.microsoft.com/office/drawing/2014/main" val="2844527468"/>
                  </a:ext>
                </a:extLst>
              </a:tr>
            </a:tbl>
          </a:graphicData>
        </a:graphic>
      </p:graphicFrame>
    </p:spTree>
    <p:extLst>
      <p:ext uri="{BB962C8B-B14F-4D97-AF65-F5344CB8AC3E}">
        <p14:creationId xmlns:p14="http://schemas.microsoft.com/office/powerpoint/2010/main" val="28948438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C22F25-2ECD-4BFB-A1B8-F4701A1BDE41}">
  <ds:schemaRefs>
    <ds:schemaRef ds:uri="http://schemas.microsoft.com/office/2006/metadata/properties"/>
    <ds:schemaRef ds:uri="http://schemas.microsoft.com/office/infopath/2007/PartnerControls"/>
    <ds:schemaRef ds:uri="http://schemas.microsoft.com/sharepoint/v3"/>
    <ds:schemaRef ds:uri="9ece1660-89e4-4efe-8613-f619625afc8d"/>
    <ds:schemaRef ds:uri="debf2d1a-3119-443f-9311-2f3fb0fd7de8"/>
  </ds:schemaRefs>
</ds:datastoreItem>
</file>

<file path=customXml/itemProps2.xml><?xml version="1.0" encoding="utf-8"?>
<ds:datastoreItem xmlns:ds="http://schemas.openxmlformats.org/officeDocument/2006/customXml" ds:itemID="{951B2E52-E3AA-49D5-B7E7-BD21B9D6956F}">
  <ds:schemaRefs>
    <ds:schemaRef ds:uri="http://schemas.microsoft.com/sharepoint/v3/contenttype/forms"/>
  </ds:schemaRefs>
</ds:datastoreItem>
</file>

<file path=customXml/itemProps3.xml><?xml version="1.0" encoding="utf-8"?>
<ds:datastoreItem xmlns:ds="http://schemas.openxmlformats.org/officeDocument/2006/customXml" ds:itemID="{D1AC5715-2243-47D6-A753-C07680C169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7867195-f2b8-4ac2-b0b6-6bb73cb33afc}" enabled="1" method="Privilege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0</TotalTime>
  <Words>1317</Words>
  <Application>Microsoft Office PowerPoint</Application>
  <PresentationFormat>Widescreen</PresentationFormat>
  <Paragraphs>102</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Bojan Buhac</cp:lastModifiedBy>
  <cp:revision>1</cp:revision>
  <dcterms:created xsi:type="dcterms:W3CDTF">2026-09-03T13:09:28Z</dcterms:created>
  <dcterms:modified xsi:type="dcterms:W3CDTF">2026-09-03T19:54:41Z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0x01010042410C10365B41458A488A2E06A7CDDA</vt:lpwstr>
  </property>
  <property fmtid="{D5CDD505-2E9C-101B-9397-08002B2CF9AE}" pid="3" name="MediaServiceImageTags">
    <vt:lpwstr/>
  </property>
</Properties>
</file>