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56" r:id="rId5"/>
    <p:sldId id="458" r:id="rId6"/>
    <p:sldId id="661" r:id="rId7"/>
    <p:sldId id="865" r:id="rId8"/>
    <p:sldId id="1070" r:id="rId9"/>
    <p:sldId id="1276"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909537-462F-4F72-AAE6-14EE5A244530}" v="3" dt="2026-09-03T13:13:21.266"/>
    <p1510:client id="{F7DEF84A-609A-4974-AADF-5F60D4BE269E}" v="1" dt="2026-09-03T13:22:41.0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AA909537-462F-4F72-AAE6-14EE5A244530}"/>
    <pc:docChg chg="mod addSld modSld modMainMaster setSldSz">
      <pc:chgData name="" userId="" providerId="" clId="Web-{AA909537-462F-4F72-AAE6-14EE5A244530}" dt="2026-09-03T13:15:01.129" v="10" actId="34807"/>
      <pc:docMkLst>
        <pc:docMk/>
      </pc:docMkLst>
      <pc:sldChg chg="addSp modSp mod setBg modNotesTx">
        <pc:chgData name="" userId="" providerId="" clId="Web-{AA909537-462F-4F72-AAE6-14EE5A244530}" dt="2026-09-03T13:13:36.001" v="9" actId="34807"/>
        <pc:sldMkLst>
          <pc:docMk/>
          <pc:sldMk cId="0" sldId="256"/>
        </pc:sldMkLst>
        <pc:spChg chg="add mod">
          <ac:chgData name="" userId="" providerId="" clId="Web-{AA909537-462F-4F72-AAE6-14EE5A244530}" dt="2026-09-03T13:10:38.634" v="2" actId="34807"/>
          <ac:spMkLst>
            <pc:docMk/>
            <pc:sldMk cId="0" sldId="256"/>
            <ac:spMk id="2" creationId="{DBB8F9F5-0292-2103-ADE2-E1AB68AADF4B}"/>
          </ac:spMkLst>
        </pc:spChg>
        <pc:spChg chg="add mod">
          <ac:chgData name="" userId="" providerId="" clId="Web-{AA909537-462F-4F72-AAE6-14EE5A244530}" dt="2026-09-03T13:10:38.634" v="2" actId="34807"/>
          <ac:spMkLst>
            <pc:docMk/>
            <pc:sldMk cId="0" sldId="256"/>
            <ac:spMk id="3" creationId="{366B5778-8E20-BE0D-73F9-508C1F6E100D}"/>
          </ac:spMkLst>
        </pc:spChg>
        <pc:spChg chg="add mod">
          <ac:chgData name="" userId="" providerId="" clId="Web-{AA909537-462F-4F72-AAE6-14EE5A244530}" dt="2026-09-03T13:10:38.634" v="2" actId="34807"/>
          <ac:spMkLst>
            <pc:docMk/>
            <pc:sldMk cId="0" sldId="256"/>
            <ac:spMk id="4" creationId="{B9EAF84F-D39E-D217-4258-0152C65A6A45}"/>
          </ac:spMkLst>
        </pc:spChg>
        <pc:spChg chg="add mod">
          <ac:chgData name="" userId="" providerId="" clId="Web-{AA909537-462F-4F72-AAE6-14EE5A244530}" dt="2026-09-03T13:10:38.634" v="2" actId="34807"/>
          <ac:spMkLst>
            <pc:docMk/>
            <pc:sldMk cId="0" sldId="256"/>
            <ac:spMk id="5" creationId="{758CB61D-0535-198E-C5C1-F2E359ABD8B0}"/>
          </ac:spMkLst>
        </pc:spChg>
        <pc:spChg chg="add mod">
          <ac:chgData name="" userId="" providerId="" clId="Web-{AA909537-462F-4F72-AAE6-14EE5A244530}" dt="2026-09-03T13:10:38.634" v="2" actId="34807"/>
          <ac:spMkLst>
            <pc:docMk/>
            <pc:sldMk cId="0" sldId="256"/>
            <ac:spMk id="6" creationId="{12EF16D8-AEDB-A5C6-D1BD-3B393CDEBBA4}"/>
          </ac:spMkLst>
        </pc:spChg>
        <pc:spChg chg="add mod">
          <ac:chgData name="" userId="" providerId="" clId="Web-{AA909537-462F-4F72-AAE6-14EE5A244530}" dt="2026-09-03T13:10:38.634" v="2" actId="34807"/>
          <ac:spMkLst>
            <pc:docMk/>
            <pc:sldMk cId="0" sldId="256"/>
            <ac:spMk id="7" creationId="{B57D358D-4CD1-C351-39AF-9BEDAC0EE20E}"/>
          </ac:spMkLst>
        </pc:spChg>
        <pc:spChg chg="add mod">
          <ac:chgData name="" userId="" providerId="" clId="Web-{AA909537-462F-4F72-AAE6-14EE5A244530}" dt="2026-09-03T13:10:38.634" v="2" actId="34807"/>
          <ac:spMkLst>
            <pc:docMk/>
            <pc:sldMk cId="0" sldId="256"/>
            <ac:spMk id="8" creationId="{8AF2E731-7FBE-D0CD-E4AF-AB1899C9D8A1}"/>
          </ac:spMkLst>
        </pc:spChg>
        <pc:spChg chg="add mod">
          <ac:chgData name="" userId="" providerId="" clId="Web-{AA909537-462F-4F72-AAE6-14EE5A244530}" dt="2026-09-03T13:10:38.634" v="2" actId="34807"/>
          <ac:spMkLst>
            <pc:docMk/>
            <pc:sldMk cId="0" sldId="256"/>
            <ac:spMk id="9" creationId="{69CAF66E-A4AD-5171-B915-286A3BC0D98F}"/>
          </ac:spMkLst>
        </pc:spChg>
        <pc:spChg chg="add mod">
          <ac:chgData name="" userId="" providerId="" clId="Web-{AA909537-462F-4F72-AAE6-14EE5A244530}" dt="2026-09-03T13:10:38.634" v="2" actId="34807"/>
          <ac:spMkLst>
            <pc:docMk/>
            <pc:sldMk cId="0" sldId="256"/>
            <ac:spMk id="11" creationId="{0A65DD9F-96FC-E072-E11D-3053C3F3171A}"/>
          </ac:spMkLst>
        </pc:spChg>
        <pc:picChg chg="add mod">
          <ac:chgData name="" userId="" providerId="" clId="Web-{AA909537-462F-4F72-AAE6-14EE5A244530}" dt="2026-09-03T13:13:21.266" v="8" actId="34807"/>
          <ac:picMkLst>
            <pc:docMk/>
            <pc:sldMk cId="0" sldId="256"/>
            <ac:picMk id="10" creationId="{5102BA74-4AD2-5045-18EA-520D53DB1297}"/>
          </ac:picMkLst>
        </pc:picChg>
      </pc:sldChg>
      <pc:sldChg chg="addSp modSp add mod setBg modNotesTx">
        <pc:chgData name="" userId="" providerId="" clId="Web-{AA909537-462F-4F72-AAE6-14EE5A244530}" dt="2026-09-03T13:13:36.001" v="9" actId="34807"/>
        <pc:sldMkLst>
          <pc:docMk/>
          <pc:sldMk cId="2877787538" sldId="458"/>
        </pc:sldMkLst>
        <pc:spChg chg="add mod">
          <ac:chgData name="" userId="" providerId="" clId="Web-{AA909537-462F-4F72-AAE6-14EE5A244530}" dt="2026-09-03T13:11:09.854" v="3" actId="34807"/>
          <ac:spMkLst>
            <pc:docMk/>
            <pc:sldMk cId="2877787538" sldId="458"/>
            <ac:spMk id="13" creationId="{B13483E0-501B-C3AE-D734-1BBFA2ECF536}"/>
          </ac:spMkLst>
        </pc:spChg>
        <pc:spChg chg="add mod">
          <ac:chgData name="" userId="" providerId="" clId="Web-{AA909537-462F-4F72-AAE6-14EE5A244530}" dt="2026-09-03T13:13:21.266" v="8" actId="34807"/>
          <ac:spMkLst>
            <pc:docMk/>
            <pc:sldMk cId="2877787538" sldId="458"/>
            <ac:spMk id="14" creationId="{F55254A3-95AC-0EC4-7864-BD757F97400E}"/>
          </ac:spMkLst>
        </pc:spChg>
        <pc:spChg chg="add mod">
          <ac:chgData name="" userId="" providerId="" clId="Web-{AA909537-462F-4F72-AAE6-14EE5A244530}" dt="2026-09-03T13:13:21.266" v="8" actId="34807"/>
          <ac:spMkLst>
            <pc:docMk/>
            <pc:sldMk cId="2877787538" sldId="458"/>
            <ac:spMk id="15" creationId="{33ACF952-986E-A484-A2BA-6A3B07AFF811}"/>
          </ac:spMkLst>
        </pc:spChg>
        <pc:spChg chg="mod">
          <ac:chgData name="" userId="" providerId="" clId="Web-{AA909537-462F-4F72-AAE6-14EE5A244530}" dt="2026-09-03T13:13:21.266" v="8" actId="34807"/>
          <ac:spMkLst>
            <pc:docMk/>
            <pc:sldMk cId="2877787538" sldId="458"/>
            <ac:spMk id="16" creationId="{4801E7ED-310F-C63F-20AE-7F34AB761573}"/>
          </ac:spMkLst>
        </pc:spChg>
        <pc:spChg chg="add mod">
          <ac:chgData name="" userId="" providerId="" clId="Web-{AA909537-462F-4F72-AAE6-14EE5A244530}" dt="2026-09-03T13:11:09.854" v="3" actId="34807"/>
          <ac:spMkLst>
            <pc:docMk/>
            <pc:sldMk cId="2877787538" sldId="458"/>
            <ac:spMk id="17" creationId="{008CD610-FAAF-BE4C-AB8A-694A0ED7822D}"/>
          </ac:spMkLst>
        </pc:spChg>
        <pc:spChg chg="add mod">
          <ac:chgData name="" userId="" providerId="" clId="Web-{AA909537-462F-4F72-AAE6-14EE5A244530}" dt="2026-09-03T13:11:09.854" v="3" actId="34807"/>
          <ac:spMkLst>
            <pc:docMk/>
            <pc:sldMk cId="2877787538" sldId="458"/>
            <ac:spMk id="18" creationId="{10CBF6CE-4BCB-04A3-68E3-500FBEDD4B1F}"/>
          </ac:spMkLst>
        </pc:spChg>
        <pc:spChg chg="add mod">
          <ac:chgData name="" userId="" providerId="" clId="Web-{AA909537-462F-4F72-AAE6-14EE5A244530}" dt="2026-09-03T13:11:09.854" v="3" actId="34807"/>
          <ac:spMkLst>
            <pc:docMk/>
            <pc:sldMk cId="2877787538" sldId="458"/>
            <ac:spMk id="19" creationId="{06C7C54B-64FA-A03F-8F5A-D9475DAFC978}"/>
          </ac:spMkLst>
        </pc:spChg>
        <pc:spChg chg="add mod">
          <ac:chgData name="" userId="" providerId="" clId="Web-{AA909537-462F-4F72-AAE6-14EE5A244530}" dt="2026-09-03T13:11:09.854" v="3" actId="34807"/>
          <ac:spMkLst>
            <pc:docMk/>
            <pc:sldMk cId="2877787538" sldId="458"/>
            <ac:spMk id="20" creationId="{0A3E1FDD-EF5E-6822-C262-B3B2C25B318A}"/>
          </ac:spMkLst>
        </pc:spChg>
        <pc:spChg chg="add mod">
          <ac:chgData name="" userId="" providerId="" clId="Web-{AA909537-462F-4F72-AAE6-14EE5A244530}" dt="2026-09-03T13:11:09.854" v="3" actId="34807"/>
          <ac:spMkLst>
            <pc:docMk/>
            <pc:sldMk cId="2877787538" sldId="458"/>
            <ac:spMk id="22" creationId="{2F7B51F3-5143-6E85-430E-DBBEDC320C0C}"/>
          </ac:spMkLst>
        </pc:spChg>
        <pc:spChg chg="add mod">
          <ac:chgData name="" userId="" providerId="" clId="Web-{AA909537-462F-4F72-AAE6-14EE5A244530}" dt="2026-09-03T13:11:09.854" v="3" actId="34807"/>
          <ac:spMkLst>
            <pc:docMk/>
            <pc:sldMk cId="2877787538" sldId="458"/>
            <ac:spMk id="24" creationId="{2E7616AF-FA82-F61D-09F4-38C13795B990}"/>
          </ac:spMkLst>
        </pc:spChg>
        <pc:spChg chg="add mod">
          <ac:chgData name="" userId="" providerId="" clId="Web-{AA909537-462F-4F72-AAE6-14EE5A244530}" dt="2026-09-03T13:11:09.854" v="3" actId="34807"/>
          <ac:spMkLst>
            <pc:docMk/>
            <pc:sldMk cId="2877787538" sldId="458"/>
            <ac:spMk id="26" creationId="{070557BA-845E-69DC-DB55-37CDE8568CA3}"/>
          </ac:spMkLst>
        </pc:spChg>
      </pc:sldChg>
      <pc:sldChg chg="addSp modSp add mod setBg modNotesTx">
        <pc:chgData name="" userId="" providerId="" clId="Web-{AA909537-462F-4F72-AAE6-14EE5A244530}" dt="2026-09-03T13:13:36.001" v="9" actId="34807"/>
        <pc:sldMkLst>
          <pc:docMk/>
          <pc:sldMk cId="3018654962" sldId="661"/>
        </pc:sldMkLst>
        <pc:spChg chg="add mod">
          <ac:chgData name="" userId="" providerId="" clId="Web-{AA909537-462F-4F72-AAE6-14EE5A244530}" dt="2026-09-03T13:12:14.997" v="4" actId="34807"/>
          <ac:spMkLst>
            <pc:docMk/>
            <pc:sldMk cId="3018654962" sldId="661"/>
            <ac:spMk id="28" creationId="{E959F3C9-A13D-0749-8836-EC58045F315F}"/>
          </ac:spMkLst>
        </pc:spChg>
        <pc:spChg chg="add mod">
          <ac:chgData name="" userId="" providerId="" clId="Web-{AA909537-462F-4F72-AAE6-14EE5A244530}" dt="2026-09-03T13:12:14.997" v="4" actId="34807"/>
          <ac:spMkLst>
            <pc:docMk/>
            <pc:sldMk cId="3018654962" sldId="661"/>
            <ac:spMk id="30" creationId="{869D7C6A-78B7-D906-1F87-40CF3516C851}"/>
          </ac:spMkLst>
        </pc:spChg>
        <pc:graphicFrameChg chg="add mod">
          <ac:chgData name="" userId="" providerId="" clId="Web-{AA909537-462F-4F72-AAE6-14EE5A244530}" dt="2026-09-03T13:12:14.997" v="4" actId="34807"/>
          <ac:graphicFrameMkLst>
            <pc:docMk/>
            <pc:sldMk cId="3018654962" sldId="661"/>
            <ac:graphicFrameMk id="4" creationId="{757BC8B6-5BC9-F8D0-4C78-261FF72864BB}"/>
          </ac:graphicFrameMkLst>
        </pc:graphicFrameChg>
      </pc:sldChg>
      <pc:sldChg chg="addSp delSp modSp add mod setBg modNotesTx">
        <pc:chgData name="" userId="" providerId="" clId="Web-{AA909537-462F-4F72-AAE6-14EE5A244530}" dt="2026-09-03T13:15:01.129" v="10" actId="34807"/>
        <pc:sldMkLst>
          <pc:docMk/>
          <pc:sldMk cId="164021372" sldId="865"/>
        </pc:sldMkLst>
        <pc:spChg chg="add mod">
          <ac:chgData name="" userId="" providerId="" clId="Web-{AA909537-462F-4F72-AAE6-14EE5A244530}" dt="2026-09-03T13:12:30.107" v="5" actId="34807"/>
          <ac:spMkLst>
            <pc:docMk/>
            <pc:sldMk cId="164021372" sldId="865"/>
            <ac:spMk id="31" creationId="{12BB7F6F-44BC-47F4-834D-B50DCE7F10D6}"/>
          </ac:spMkLst>
        </pc:spChg>
        <pc:spChg chg="add mod">
          <ac:chgData name="" userId="" providerId="" clId="Web-{AA909537-462F-4F72-AAE6-14EE5A244530}" dt="2026-09-03T13:13:21.266" v="8" actId="34807"/>
          <ac:spMkLst>
            <pc:docMk/>
            <pc:sldMk cId="164021372" sldId="865"/>
            <ac:spMk id="32" creationId="{2F7D30B7-E287-F31A-9761-3AD8E0A6BCA6}"/>
          </ac:spMkLst>
        </pc:spChg>
        <pc:spChg chg="add mod">
          <ac:chgData name="" userId="" providerId="" clId="Web-{AA909537-462F-4F72-AAE6-14EE5A244530}" dt="2026-09-03T13:12:30.107" v="5" actId="34807"/>
          <ac:spMkLst>
            <pc:docMk/>
            <pc:sldMk cId="164021372" sldId="865"/>
            <ac:spMk id="33" creationId="{FD7C5953-98BD-8A5A-6344-FE8E041C709B}"/>
          </ac:spMkLst>
        </pc:spChg>
        <pc:spChg chg="add mod">
          <ac:chgData name="" userId="" providerId="" clId="Web-{AA909537-462F-4F72-AAE6-14EE5A244530}" dt="2026-09-03T13:13:21.266" v="8" actId="34807"/>
          <ac:spMkLst>
            <pc:docMk/>
            <pc:sldMk cId="164021372" sldId="865"/>
            <ac:spMk id="34" creationId="{FE3BC66D-1D67-36D2-0FFC-49711B57547B}"/>
          </ac:spMkLst>
        </pc:spChg>
        <pc:spChg chg="add mod">
          <ac:chgData name="" userId="" providerId="" clId="Web-{AA909537-462F-4F72-AAE6-14EE5A244530}" dt="2026-09-03T13:12:30.107" v="5" actId="34807"/>
          <ac:spMkLst>
            <pc:docMk/>
            <pc:sldMk cId="164021372" sldId="865"/>
            <ac:spMk id="35" creationId="{37EAEED8-34F8-B373-FD5C-6D67DE4F8C20}"/>
          </ac:spMkLst>
        </pc:spChg>
        <pc:spChg chg="add mod">
          <ac:chgData name="" userId="" providerId="" clId="Web-{AA909537-462F-4F72-AAE6-14EE5A244530}" dt="2026-09-03T13:13:21.266" v="8" actId="34807"/>
          <ac:spMkLst>
            <pc:docMk/>
            <pc:sldMk cId="164021372" sldId="865"/>
            <ac:spMk id="36" creationId="{4DC1E923-E107-590F-D3A8-F8EC348D9D7D}"/>
          </ac:spMkLst>
        </pc:spChg>
        <pc:spChg chg="add mod">
          <ac:chgData name="" userId="" providerId="" clId="Web-{AA909537-462F-4F72-AAE6-14EE5A244530}" dt="2026-09-03T13:12:30.107" v="5" actId="34807"/>
          <ac:spMkLst>
            <pc:docMk/>
            <pc:sldMk cId="164021372" sldId="865"/>
            <ac:spMk id="37" creationId="{A6695953-3933-FF08-4DA5-3D27A0137945}"/>
          </ac:spMkLst>
        </pc:spChg>
        <pc:spChg chg="add mod">
          <ac:chgData name="" userId="" providerId="" clId="Web-{AA909537-462F-4F72-AAE6-14EE5A244530}" dt="2026-09-03T13:13:21.266" v="8" actId="34807"/>
          <ac:spMkLst>
            <pc:docMk/>
            <pc:sldMk cId="164021372" sldId="865"/>
            <ac:spMk id="38" creationId="{21EA5E21-CAF6-CFE5-FDD5-912EA87E6B65}"/>
          </ac:spMkLst>
        </pc:spChg>
        <pc:spChg chg="add mod">
          <ac:chgData name="" userId="" providerId="" clId="Web-{AA909537-462F-4F72-AAE6-14EE5A244530}" dt="2026-09-03T13:15:01.129" v="10" actId="34807"/>
          <ac:spMkLst>
            <pc:docMk/>
            <pc:sldMk cId="164021372" sldId="865"/>
            <ac:spMk id="40" creationId="{25976063-D084-6F07-06B3-0D65D00DAE5D}"/>
          </ac:spMkLst>
        </pc:spChg>
        <pc:graphicFrameChg chg="add mod">
          <ac:chgData name="" userId="" providerId="" clId="Web-{AA909537-462F-4F72-AAE6-14EE5A244530}" dt="2026-09-03T13:15:01.129" v="10" actId="34807"/>
          <ac:graphicFrameMkLst>
            <pc:docMk/>
            <pc:sldMk cId="164021372" sldId="865"/>
            <ac:graphicFrameMk id="3" creationId="{6F1E85FF-59BA-4961-ADDC-CB2297CE301F}"/>
          </ac:graphicFrameMkLst>
        </pc:graphicFrameChg>
        <pc:graphicFrameChg chg="add del mod">
          <ac:chgData name="" userId="" providerId="" clId="Web-{AA909537-462F-4F72-AAE6-14EE5A244530}" dt="2026-09-03T13:15:01.129" v="10" actId="34807"/>
          <ac:graphicFrameMkLst>
            <pc:docMk/>
            <pc:sldMk cId="164021372" sldId="865"/>
            <ac:graphicFrameMk id="12" creationId="{F11F3057-058A-454C-89CE-BD26A6B632B8}"/>
          </ac:graphicFrameMkLst>
        </pc:graphicFrameChg>
      </pc:sldChg>
      <pc:sldChg chg="addSp modSp add mod setBg modNotesTx">
        <pc:chgData name="" userId="" providerId="" clId="Web-{AA909537-462F-4F72-AAE6-14EE5A244530}" dt="2026-09-03T13:13:36.001" v="9" actId="34807"/>
        <pc:sldMkLst>
          <pc:docMk/>
          <pc:sldMk cId="1735450192" sldId="1070"/>
        </pc:sldMkLst>
        <pc:spChg chg="add mod">
          <ac:chgData name="" userId="" providerId="" clId="Web-{AA909537-462F-4F72-AAE6-14EE5A244530}" dt="2026-09-03T13:12:46.405" v="6" actId="34807"/>
          <ac:spMkLst>
            <pc:docMk/>
            <pc:sldMk cId="1735450192" sldId="1070"/>
            <ac:spMk id="41" creationId="{4D10989A-4BBA-4180-2BC4-C11AFE690537}"/>
          </ac:spMkLst>
        </pc:spChg>
        <pc:spChg chg="add mod">
          <ac:chgData name="" userId="" providerId="" clId="Web-{AA909537-462F-4F72-AAE6-14EE5A244530}" dt="2026-09-03T13:13:21.266" v="8" actId="34807"/>
          <ac:spMkLst>
            <pc:docMk/>
            <pc:sldMk cId="1735450192" sldId="1070"/>
            <ac:spMk id="42" creationId="{092C6495-2365-93DA-6860-B9BC65F799DC}"/>
          </ac:spMkLst>
        </pc:spChg>
        <pc:spChg chg="add mod">
          <ac:chgData name="" userId="" providerId="" clId="Web-{AA909537-462F-4F72-AAE6-14EE5A244530}" dt="2026-09-03T13:12:46.405" v="6" actId="34807"/>
          <ac:spMkLst>
            <pc:docMk/>
            <pc:sldMk cId="1735450192" sldId="1070"/>
            <ac:spMk id="43" creationId="{F90424D9-98B3-DD54-7379-A5B6AF0BEA32}"/>
          </ac:spMkLst>
        </pc:spChg>
        <pc:spChg chg="add mod">
          <ac:chgData name="" userId="" providerId="" clId="Web-{AA909537-462F-4F72-AAE6-14EE5A244530}" dt="2026-09-03T13:13:21.266" v="8" actId="34807"/>
          <ac:spMkLst>
            <pc:docMk/>
            <pc:sldMk cId="1735450192" sldId="1070"/>
            <ac:spMk id="45" creationId="{412F30D3-9681-F814-304C-EEC867A85F97}"/>
          </ac:spMkLst>
        </pc:spChg>
        <pc:spChg chg="add mod">
          <ac:chgData name="" userId="" providerId="" clId="Web-{AA909537-462F-4F72-AAE6-14EE5A244530}" dt="2026-09-03T13:12:46.405" v="6" actId="34807"/>
          <ac:spMkLst>
            <pc:docMk/>
            <pc:sldMk cId="1735450192" sldId="1070"/>
            <ac:spMk id="46" creationId="{0BDA8D7A-5B38-CCC6-8C14-BCF4ABF9A87D}"/>
          </ac:spMkLst>
        </pc:spChg>
        <pc:spChg chg="add mod">
          <ac:chgData name="" userId="" providerId="" clId="Web-{AA909537-462F-4F72-AAE6-14EE5A244530}" dt="2026-09-03T13:12:46.405" v="6" actId="34807"/>
          <ac:spMkLst>
            <pc:docMk/>
            <pc:sldMk cId="1735450192" sldId="1070"/>
            <ac:spMk id="47" creationId="{C9CF13E2-1994-F34B-81A3-5BA3311D0BBB}"/>
          </ac:spMkLst>
        </pc:spChg>
        <pc:spChg chg="mod">
          <ac:chgData name="" userId="" providerId="" clId="Web-{AA909537-462F-4F72-AAE6-14EE5A244530}" dt="2026-09-03T13:13:21.266" v="8" actId="34807"/>
          <ac:spMkLst>
            <pc:docMk/>
            <pc:sldMk cId="1735450192" sldId="1070"/>
            <ac:spMk id="48" creationId="{DD026993-3244-7622-F6BB-08FF0F44BA9C}"/>
          </ac:spMkLst>
        </pc:spChg>
        <pc:spChg chg="add mod">
          <ac:chgData name="" userId="" providerId="" clId="Web-{AA909537-462F-4F72-AAE6-14EE5A244530}" dt="2026-09-03T13:12:46.405" v="6" actId="34807"/>
          <ac:spMkLst>
            <pc:docMk/>
            <pc:sldMk cId="1735450192" sldId="1070"/>
            <ac:spMk id="50" creationId="{841D81BE-4E87-7C9C-8A8A-1B328E2D5D90}"/>
          </ac:spMkLst>
        </pc:spChg>
        <pc:spChg chg="mod">
          <ac:chgData name="" userId="" providerId="" clId="Web-{AA909537-462F-4F72-AAE6-14EE5A244530}" dt="2026-09-03T13:13:21.266" v="8" actId="34807"/>
          <ac:spMkLst>
            <pc:docMk/>
            <pc:sldMk cId="1735450192" sldId="1070"/>
            <ac:spMk id="51" creationId="{63E186AD-E3EE-16BC-65BD-4E9C36264A18}"/>
          </ac:spMkLst>
        </pc:spChg>
        <pc:spChg chg="add mod">
          <ac:chgData name="" userId="" providerId="" clId="Web-{AA909537-462F-4F72-AAE6-14EE5A244530}" dt="2026-09-03T13:12:46.405" v="6" actId="34807"/>
          <ac:spMkLst>
            <pc:docMk/>
            <pc:sldMk cId="1735450192" sldId="1070"/>
            <ac:spMk id="52" creationId="{4E20CBE0-F2F7-504D-8B21-60EE07FE1205}"/>
          </ac:spMkLst>
        </pc:spChg>
        <pc:spChg chg="add mod">
          <ac:chgData name="" userId="" providerId="" clId="Web-{AA909537-462F-4F72-AAE6-14EE5A244530}" dt="2026-09-03T13:12:46.405" v="6" actId="34807"/>
          <ac:spMkLst>
            <pc:docMk/>
            <pc:sldMk cId="1735450192" sldId="1070"/>
            <ac:spMk id="54" creationId="{85290F68-8E4D-102D-50B0-752023959E91}"/>
          </ac:spMkLst>
        </pc:spChg>
        <pc:spChg chg="add mod">
          <ac:chgData name="" userId="" providerId="" clId="Web-{AA909537-462F-4F72-AAE6-14EE5A244530}" dt="2026-09-03T13:12:46.405" v="6" actId="34807"/>
          <ac:spMkLst>
            <pc:docMk/>
            <pc:sldMk cId="1735450192" sldId="1070"/>
            <ac:spMk id="55" creationId="{45EE9DFF-9B31-F0B8-4351-CDA464DD9428}"/>
          </ac:spMkLst>
        </pc:spChg>
      </pc:sldChg>
      <pc:sldChg chg="addSp modSp add mod setBg modNotesTx">
        <pc:chgData name="" userId="" providerId="" clId="Web-{AA909537-462F-4F72-AAE6-14EE5A244530}" dt="2026-09-03T13:13:36.001" v="9" actId="34807"/>
        <pc:sldMkLst>
          <pc:docMk/>
          <pc:sldMk cId="921339054" sldId="1276"/>
        </pc:sldMkLst>
        <pc:spChg chg="add mod">
          <ac:chgData name="" userId="" providerId="" clId="Web-{AA909537-462F-4F72-AAE6-14EE5A244530}" dt="2026-09-03T13:13:04.687" v="7" actId="34807"/>
          <ac:spMkLst>
            <pc:docMk/>
            <pc:sldMk cId="921339054" sldId="1276"/>
            <ac:spMk id="56" creationId="{EB4C3C2A-F48C-3A55-7D77-6CA951A2B70E}"/>
          </ac:spMkLst>
        </pc:spChg>
        <pc:spChg chg="add mod">
          <ac:chgData name="" userId="" providerId="" clId="Web-{AA909537-462F-4F72-AAE6-14EE5A244530}" dt="2026-09-03T13:13:04.687" v="7" actId="34807"/>
          <ac:spMkLst>
            <pc:docMk/>
            <pc:sldMk cId="921339054" sldId="1276"/>
            <ac:spMk id="57" creationId="{2C3F531F-FFC7-9D95-20B3-7CD81B931030}"/>
          </ac:spMkLst>
        </pc:spChg>
        <pc:spChg chg="add mod">
          <ac:chgData name="" userId="" providerId="" clId="Web-{AA909537-462F-4F72-AAE6-14EE5A244530}" dt="2026-09-03T13:13:04.687" v="7" actId="34807"/>
          <ac:spMkLst>
            <pc:docMk/>
            <pc:sldMk cId="921339054" sldId="1276"/>
            <ac:spMk id="58" creationId="{4F815B9B-B902-6AD1-96E1-4C28FF12CFF7}"/>
          </ac:spMkLst>
        </pc:spChg>
        <pc:spChg chg="add mod">
          <ac:chgData name="" userId="" providerId="" clId="Web-{AA909537-462F-4F72-AAE6-14EE5A244530}" dt="2026-09-03T13:13:04.687" v="7" actId="34807"/>
          <ac:spMkLst>
            <pc:docMk/>
            <pc:sldMk cId="921339054" sldId="1276"/>
            <ac:spMk id="60" creationId="{4038D5B7-8CED-D24B-44E9-E4BD2B90C594}"/>
          </ac:spMkLst>
        </pc:spChg>
        <pc:spChg chg="add mod">
          <ac:chgData name="" userId="" providerId="" clId="Web-{AA909537-462F-4F72-AAE6-14EE5A244530}" dt="2026-09-03T13:13:04.687" v="7" actId="34807"/>
          <ac:spMkLst>
            <pc:docMk/>
            <pc:sldMk cId="921339054" sldId="1276"/>
            <ac:spMk id="62" creationId="{E7BB5A6B-C0BD-F82D-6DC1-E7C32389F7C8}"/>
          </ac:spMkLst>
        </pc:spChg>
        <pc:spChg chg="add mod">
          <ac:chgData name="" userId="" providerId="" clId="Web-{AA909537-462F-4F72-AAE6-14EE5A244530}" dt="2026-09-03T13:13:04.687" v="7" actId="34807"/>
          <ac:spMkLst>
            <pc:docMk/>
            <pc:sldMk cId="921339054" sldId="1276"/>
            <ac:spMk id="63" creationId="{28C619BA-6492-3DFA-72C2-19EAE69B578B}"/>
          </ac:spMkLst>
        </pc:spChg>
        <pc:spChg chg="add mod">
          <ac:chgData name="" userId="" providerId="" clId="Web-{AA909537-462F-4F72-AAE6-14EE5A244530}" dt="2026-09-03T13:13:04.687" v="7" actId="34807"/>
          <ac:spMkLst>
            <pc:docMk/>
            <pc:sldMk cId="921339054" sldId="1276"/>
            <ac:spMk id="66" creationId="{0B1B8AEB-0602-171B-D9DA-19E22B989936}"/>
          </ac:spMkLst>
        </pc:spChg>
        <pc:spChg chg="add mod">
          <ac:chgData name="" userId="" providerId="" clId="Web-{AA909537-462F-4F72-AAE6-14EE5A244530}" dt="2026-09-03T13:13:04.687" v="7" actId="34807"/>
          <ac:spMkLst>
            <pc:docMk/>
            <pc:sldMk cId="921339054" sldId="1276"/>
            <ac:spMk id="67" creationId="{EDF47DD9-ED12-F896-1DB8-0F3F5C4FE398}"/>
          </ac:spMkLst>
        </pc:spChg>
        <pc:spChg chg="add mod">
          <ac:chgData name="" userId="" providerId="" clId="Web-{AA909537-462F-4F72-AAE6-14EE5A244530}" dt="2026-09-03T13:13:04.687" v="7" actId="34807"/>
          <ac:spMkLst>
            <pc:docMk/>
            <pc:sldMk cId="921339054" sldId="1276"/>
            <ac:spMk id="70" creationId="{AA949480-FBB5-F2B6-792F-0B250E764575}"/>
          </ac:spMkLst>
        </pc:spChg>
        <pc:spChg chg="add mod">
          <ac:chgData name="" userId="" providerId="" clId="Web-{AA909537-462F-4F72-AAE6-14EE5A244530}" dt="2026-09-03T13:13:04.687" v="7" actId="34807"/>
          <ac:spMkLst>
            <pc:docMk/>
            <pc:sldMk cId="921339054" sldId="1276"/>
            <ac:spMk id="71" creationId="{E5858745-EEDB-0913-386A-50B5D298BA51}"/>
          </ac:spMkLst>
        </pc:spChg>
      </pc:sldChg>
      <pc:sldMasterChg chg="modSp modSldLayout">
        <pc:chgData name="" userId="" providerId="" clId="Web-{AA909537-462F-4F72-AAE6-14EE5A244530}" dt="2026-09-03T13:09:58.602" v="0" actId="34807"/>
        <pc:sldMasterMkLst>
          <pc:docMk/>
          <pc:sldMasterMk cId="2209977519" sldId="2147483648"/>
        </pc:sldMasterMkLst>
        <pc:spChg chg="mod">
          <ac:chgData name="" userId="" providerId="" clId="Web-{AA909537-462F-4F72-AAE6-14EE5A244530}" dt="2026-09-03T13:09:58.602" v="0" actId="34807"/>
          <ac:spMkLst>
            <pc:docMk/>
            <pc:sldMasterMk cId="2209977519" sldId="2147483648"/>
            <ac:spMk id="2" creationId="{00000000-0000-0000-0000-000000000000}"/>
          </ac:spMkLst>
        </pc:spChg>
        <pc:spChg chg="mod">
          <ac:chgData name="" userId="" providerId="" clId="Web-{AA909537-462F-4F72-AAE6-14EE5A244530}" dt="2026-09-03T13:09:58.602" v="0" actId="34807"/>
          <ac:spMkLst>
            <pc:docMk/>
            <pc:sldMasterMk cId="2209977519" sldId="2147483648"/>
            <ac:spMk id="3" creationId="{00000000-0000-0000-0000-000000000000}"/>
          </ac:spMkLst>
        </pc:spChg>
        <pc:spChg chg="mod">
          <ac:chgData name="" userId="" providerId="" clId="Web-{AA909537-462F-4F72-AAE6-14EE5A244530}" dt="2026-09-03T13:09:58.602" v="0" actId="34807"/>
          <ac:spMkLst>
            <pc:docMk/>
            <pc:sldMasterMk cId="2209977519" sldId="2147483648"/>
            <ac:spMk id="4" creationId="{00000000-0000-0000-0000-000000000000}"/>
          </ac:spMkLst>
        </pc:spChg>
        <pc:spChg chg="mod">
          <ac:chgData name="" userId="" providerId="" clId="Web-{AA909537-462F-4F72-AAE6-14EE5A244530}" dt="2026-09-03T13:09:58.602" v="0" actId="34807"/>
          <ac:spMkLst>
            <pc:docMk/>
            <pc:sldMasterMk cId="2209977519" sldId="2147483648"/>
            <ac:spMk id="5" creationId="{00000000-0000-0000-0000-000000000000}"/>
          </ac:spMkLst>
        </pc:spChg>
        <pc:spChg chg="mod">
          <ac:chgData name="" userId="" providerId="" clId="Web-{AA909537-462F-4F72-AAE6-14EE5A244530}" dt="2026-09-03T13:09:58.602" v="0" actId="34807"/>
          <ac:spMkLst>
            <pc:docMk/>
            <pc:sldMasterMk cId="2209977519" sldId="2147483648"/>
            <ac:spMk id="6" creationId="{00000000-0000-0000-0000-000000000000}"/>
          </ac:spMkLst>
        </pc:spChg>
        <pc:sldLayoutChg chg="modSp">
          <pc:chgData name="" userId="" providerId="" clId="Web-{AA909537-462F-4F72-AAE6-14EE5A244530}" dt="2026-09-03T13:09:58.602" v="0" actId="34807"/>
          <pc:sldLayoutMkLst>
            <pc:docMk/>
            <pc:sldMasterMk cId="2209977519" sldId="2147483648"/>
            <pc:sldLayoutMk cId="3168075583" sldId="2147483649"/>
          </pc:sldLayoutMkLst>
          <pc:spChg chg="mod">
            <ac:chgData name="" userId="" providerId="" clId="Web-{AA909537-462F-4F72-AAE6-14EE5A244530}" dt="2026-09-03T13:09:58.602" v="0" actId="34807"/>
            <ac:spMkLst>
              <pc:docMk/>
              <pc:sldMasterMk cId="2209977519" sldId="2147483648"/>
              <pc:sldLayoutMk cId="3168075583" sldId="2147483649"/>
              <ac:spMk id="2" creationId="{00000000-0000-0000-0000-000000000000}"/>
            </ac:spMkLst>
          </pc:spChg>
          <pc:spChg chg="mod">
            <ac:chgData name="" userId="" providerId="" clId="Web-{AA909537-462F-4F72-AAE6-14EE5A244530}" dt="2026-09-03T13:09:58.602" v="0" actId="34807"/>
            <ac:spMkLst>
              <pc:docMk/>
              <pc:sldMasterMk cId="2209977519" sldId="2147483648"/>
              <pc:sldLayoutMk cId="3168075583" sldId="2147483649"/>
              <ac:spMk id="3" creationId="{00000000-0000-0000-0000-000000000000}"/>
            </ac:spMkLst>
          </pc:spChg>
        </pc:sldLayoutChg>
        <pc:sldLayoutChg chg="modSp">
          <pc:chgData name="" userId="" providerId="" clId="Web-{AA909537-462F-4F72-AAE6-14EE5A244530}" dt="2026-09-03T13:09:58.602" v="0" actId="34807"/>
          <pc:sldLayoutMkLst>
            <pc:docMk/>
            <pc:sldMasterMk cId="2209977519" sldId="2147483648"/>
            <pc:sldLayoutMk cId="960648375" sldId="2147483651"/>
          </pc:sldLayoutMkLst>
          <pc:spChg chg="mod">
            <ac:chgData name="" userId="" providerId="" clId="Web-{AA909537-462F-4F72-AAE6-14EE5A244530}" dt="2026-09-03T13:09:58.602" v="0" actId="34807"/>
            <ac:spMkLst>
              <pc:docMk/>
              <pc:sldMasterMk cId="2209977519" sldId="2147483648"/>
              <pc:sldLayoutMk cId="960648375" sldId="2147483651"/>
              <ac:spMk id="2" creationId="{00000000-0000-0000-0000-000000000000}"/>
            </ac:spMkLst>
          </pc:spChg>
          <pc:spChg chg="mod">
            <ac:chgData name="" userId="" providerId="" clId="Web-{AA909537-462F-4F72-AAE6-14EE5A244530}" dt="2026-09-03T13:09:58.602" v="0" actId="34807"/>
            <ac:spMkLst>
              <pc:docMk/>
              <pc:sldMasterMk cId="2209977519" sldId="2147483648"/>
              <pc:sldLayoutMk cId="960648375" sldId="2147483651"/>
              <ac:spMk id="3" creationId="{00000000-0000-0000-0000-000000000000}"/>
            </ac:spMkLst>
          </pc:spChg>
        </pc:sldLayoutChg>
        <pc:sldLayoutChg chg="modSp">
          <pc:chgData name="" userId="" providerId="" clId="Web-{AA909537-462F-4F72-AAE6-14EE5A244530}" dt="2026-09-03T13:09:58.602" v="0" actId="34807"/>
          <pc:sldLayoutMkLst>
            <pc:docMk/>
            <pc:sldMasterMk cId="2209977519" sldId="2147483648"/>
            <pc:sldLayoutMk cId="2782244947" sldId="2147483652"/>
          </pc:sldLayoutMkLst>
          <pc:spChg chg="mod">
            <ac:chgData name="" userId="" providerId="" clId="Web-{AA909537-462F-4F72-AAE6-14EE5A244530}" dt="2026-09-03T13:09:58.602" v="0" actId="34807"/>
            <ac:spMkLst>
              <pc:docMk/>
              <pc:sldMasterMk cId="2209977519" sldId="2147483648"/>
              <pc:sldLayoutMk cId="2782244947" sldId="2147483652"/>
              <ac:spMk id="3" creationId="{00000000-0000-0000-0000-000000000000}"/>
            </ac:spMkLst>
          </pc:spChg>
          <pc:spChg chg="mod">
            <ac:chgData name="" userId="" providerId="" clId="Web-{AA909537-462F-4F72-AAE6-14EE5A244530}" dt="2026-09-03T13:09:58.602" v="0" actId="34807"/>
            <ac:spMkLst>
              <pc:docMk/>
              <pc:sldMasterMk cId="2209977519" sldId="2147483648"/>
              <pc:sldLayoutMk cId="2782244947" sldId="2147483652"/>
              <ac:spMk id="4" creationId="{00000000-0000-0000-0000-000000000000}"/>
            </ac:spMkLst>
          </pc:spChg>
        </pc:sldLayoutChg>
        <pc:sldLayoutChg chg="modSp">
          <pc:chgData name="" userId="" providerId="" clId="Web-{AA909537-462F-4F72-AAE6-14EE5A244530}" dt="2026-09-03T13:09:58.602" v="0" actId="34807"/>
          <pc:sldLayoutMkLst>
            <pc:docMk/>
            <pc:sldMasterMk cId="2209977519" sldId="2147483648"/>
            <pc:sldLayoutMk cId="990158736" sldId="2147483653"/>
          </pc:sldLayoutMkLst>
          <pc:spChg chg="mod">
            <ac:chgData name="" userId="" providerId="" clId="Web-{AA909537-462F-4F72-AAE6-14EE5A244530}" dt="2026-09-03T13:09:58.602" v="0" actId="34807"/>
            <ac:spMkLst>
              <pc:docMk/>
              <pc:sldMasterMk cId="2209977519" sldId="2147483648"/>
              <pc:sldLayoutMk cId="990158736" sldId="2147483653"/>
              <ac:spMk id="3" creationId="{00000000-0000-0000-0000-000000000000}"/>
            </ac:spMkLst>
          </pc:spChg>
          <pc:spChg chg="mod">
            <ac:chgData name="" userId="" providerId="" clId="Web-{AA909537-462F-4F72-AAE6-14EE5A244530}" dt="2026-09-03T13:09:58.602" v="0" actId="34807"/>
            <ac:spMkLst>
              <pc:docMk/>
              <pc:sldMasterMk cId="2209977519" sldId="2147483648"/>
              <pc:sldLayoutMk cId="990158736" sldId="2147483653"/>
              <ac:spMk id="4" creationId="{00000000-0000-0000-0000-000000000000}"/>
            </ac:spMkLst>
          </pc:spChg>
          <pc:spChg chg="mod">
            <ac:chgData name="" userId="" providerId="" clId="Web-{AA909537-462F-4F72-AAE6-14EE5A244530}" dt="2026-09-03T13:09:58.602" v="0" actId="34807"/>
            <ac:spMkLst>
              <pc:docMk/>
              <pc:sldMasterMk cId="2209977519" sldId="2147483648"/>
              <pc:sldLayoutMk cId="990158736" sldId="2147483653"/>
              <ac:spMk id="5" creationId="{00000000-0000-0000-0000-000000000000}"/>
            </ac:spMkLst>
          </pc:spChg>
          <pc:spChg chg="mod">
            <ac:chgData name="" userId="" providerId="" clId="Web-{AA909537-462F-4F72-AAE6-14EE5A244530}" dt="2026-09-03T13:09:58.602" v="0" actId="34807"/>
            <ac:spMkLst>
              <pc:docMk/>
              <pc:sldMasterMk cId="2209977519" sldId="2147483648"/>
              <pc:sldLayoutMk cId="990158736" sldId="2147483653"/>
              <ac:spMk id="6" creationId="{00000000-0000-0000-0000-000000000000}"/>
            </ac:spMkLst>
          </pc:spChg>
        </pc:sldLayoutChg>
        <pc:sldLayoutChg chg="modSp">
          <pc:chgData name="" userId="" providerId="" clId="Web-{AA909537-462F-4F72-AAE6-14EE5A244530}" dt="2026-09-03T13:09:58.602" v="0" actId="34807"/>
          <pc:sldLayoutMkLst>
            <pc:docMk/>
            <pc:sldMasterMk cId="2209977519" sldId="2147483648"/>
            <pc:sldLayoutMk cId="1840726560" sldId="2147483656"/>
          </pc:sldLayoutMkLst>
          <pc:spChg chg="mod">
            <ac:chgData name="" userId="" providerId="" clId="Web-{AA909537-462F-4F72-AAE6-14EE5A244530}" dt="2026-09-03T13:09:58.602" v="0" actId="34807"/>
            <ac:spMkLst>
              <pc:docMk/>
              <pc:sldMasterMk cId="2209977519" sldId="2147483648"/>
              <pc:sldLayoutMk cId="1840726560" sldId="2147483656"/>
              <ac:spMk id="2" creationId="{00000000-0000-0000-0000-000000000000}"/>
            </ac:spMkLst>
          </pc:spChg>
          <pc:spChg chg="mod">
            <ac:chgData name="" userId="" providerId="" clId="Web-{AA909537-462F-4F72-AAE6-14EE5A244530}" dt="2026-09-03T13:09:58.602" v="0" actId="34807"/>
            <ac:spMkLst>
              <pc:docMk/>
              <pc:sldMasterMk cId="2209977519" sldId="2147483648"/>
              <pc:sldLayoutMk cId="1840726560" sldId="2147483656"/>
              <ac:spMk id="3" creationId="{00000000-0000-0000-0000-000000000000}"/>
            </ac:spMkLst>
          </pc:spChg>
          <pc:spChg chg="mod">
            <ac:chgData name="" userId="" providerId="" clId="Web-{AA909537-462F-4F72-AAE6-14EE5A244530}" dt="2026-09-03T13:09:58.602" v="0" actId="34807"/>
            <ac:spMkLst>
              <pc:docMk/>
              <pc:sldMasterMk cId="2209977519" sldId="2147483648"/>
              <pc:sldLayoutMk cId="1840726560" sldId="2147483656"/>
              <ac:spMk id="4" creationId="{00000000-0000-0000-0000-000000000000}"/>
            </ac:spMkLst>
          </pc:spChg>
        </pc:sldLayoutChg>
        <pc:sldLayoutChg chg="modSp">
          <pc:chgData name="" userId="" providerId="" clId="Web-{AA909537-462F-4F72-AAE6-14EE5A244530}" dt="2026-09-03T13:09:58.602" v="0" actId="34807"/>
          <pc:sldLayoutMkLst>
            <pc:docMk/>
            <pc:sldMasterMk cId="2209977519" sldId="2147483648"/>
            <pc:sldLayoutMk cId="3889236939" sldId="2147483657"/>
          </pc:sldLayoutMkLst>
          <pc:spChg chg="mod">
            <ac:chgData name="" userId="" providerId="" clId="Web-{AA909537-462F-4F72-AAE6-14EE5A244530}" dt="2026-09-03T13:09:58.602" v="0" actId="34807"/>
            <ac:spMkLst>
              <pc:docMk/>
              <pc:sldMasterMk cId="2209977519" sldId="2147483648"/>
              <pc:sldLayoutMk cId="3889236939" sldId="2147483657"/>
              <ac:spMk id="2" creationId="{00000000-0000-0000-0000-000000000000}"/>
            </ac:spMkLst>
          </pc:spChg>
          <pc:spChg chg="mod">
            <ac:chgData name="" userId="" providerId="" clId="Web-{AA909537-462F-4F72-AAE6-14EE5A244530}" dt="2026-09-03T13:09:58.602" v="0" actId="34807"/>
            <ac:spMkLst>
              <pc:docMk/>
              <pc:sldMasterMk cId="2209977519" sldId="2147483648"/>
              <pc:sldLayoutMk cId="3889236939" sldId="2147483657"/>
              <ac:spMk id="3" creationId="{00000000-0000-0000-0000-000000000000}"/>
            </ac:spMkLst>
          </pc:spChg>
          <pc:spChg chg="mod">
            <ac:chgData name="" userId="" providerId="" clId="Web-{AA909537-462F-4F72-AAE6-14EE5A244530}" dt="2026-09-03T13:09:58.602" v="0" actId="34807"/>
            <ac:spMkLst>
              <pc:docMk/>
              <pc:sldMasterMk cId="2209977519" sldId="2147483648"/>
              <pc:sldLayoutMk cId="3889236939" sldId="2147483657"/>
              <ac:spMk id="4" creationId="{00000000-0000-0000-0000-000000000000}"/>
            </ac:spMkLst>
          </pc:spChg>
        </pc:sldLayoutChg>
        <pc:sldLayoutChg chg="modSp">
          <pc:chgData name="" userId="" providerId="" clId="Web-{AA909537-462F-4F72-AAE6-14EE5A244530}" dt="2026-09-03T13:09:58.602" v="0" actId="34807"/>
          <pc:sldLayoutMkLst>
            <pc:docMk/>
            <pc:sldMasterMk cId="2209977519" sldId="2147483648"/>
            <pc:sldLayoutMk cId="3612223792" sldId="2147483659"/>
          </pc:sldLayoutMkLst>
          <pc:spChg chg="mod">
            <ac:chgData name="" userId="" providerId="" clId="Web-{AA909537-462F-4F72-AAE6-14EE5A244530}" dt="2026-09-03T13:09:58.602" v="0" actId="34807"/>
            <ac:spMkLst>
              <pc:docMk/>
              <pc:sldMasterMk cId="2209977519" sldId="2147483648"/>
              <pc:sldLayoutMk cId="3612223792" sldId="2147483659"/>
              <ac:spMk id="2" creationId="{00000000-0000-0000-0000-000000000000}"/>
            </ac:spMkLst>
          </pc:spChg>
          <pc:spChg chg="mod">
            <ac:chgData name="" userId="" providerId="" clId="Web-{AA909537-462F-4F72-AAE6-14EE5A244530}" dt="2026-09-03T13:09:58.602" v="0" actId="34807"/>
            <ac:spMkLst>
              <pc:docMk/>
              <pc:sldMasterMk cId="2209977519" sldId="2147483648"/>
              <pc:sldLayoutMk cId="3612223792" sldId="2147483659"/>
              <ac:spMk id="3" creationId="{00000000-0000-0000-0000-000000000000}"/>
            </ac:spMkLst>
          </pc:spChg>
        </pc:sldLayoutChg>
      </pc:sldMasterChg>
    </pc:docChg>
  </pc:docChgLst>
  <pc:docChgLst>
    <pc:chgData clId="Web-{F7DEF84A-609A-4974-AADF-5F60D4BE269E}"/>
    <pc:docChg chg="modSld">
      <pc:chgData name="" userId="" providerId="" clId="Web-{F7DEF84A-609A-4974-AADF-5F60D4BE269E}" dt="2026-09-03T13:22:41.083" v="2" actId="34807"/>
      <pc:docMkLst>
        <pc:docMk/>
      </pc:docMkLst>
      <pc:sldChg chg="modSp">
        <pc:chgData name="" userId="" providerId="" clId="Web-{F7DEF84A-609A-4974-AADF-5F60D4BE269E}" dt="2026-09-03T13:22:32.802" v="1" actId="34807"/>
        <pc:sldMkLst>
          <pc:docMk/>
          <pc:sldMk cId="2877787538" sldId="458"/>
        </pc:sldMkLst>
        <pc:spChg chg="mod">
          <ac:chgData name="" userId="" providerId="" clId="Web-{F7DEF84A-609A-4974-AADF-5F60D4BE269E}" dt="2026-09-03T13:22:32.802" v="1" actId="34807"/>
          <ac:spMkLst>
            <pc:docMk/>
            <pc:sldMk cId="2877787538" sldId="458"/>
            <ac:spMk id="26" creationId="{070557BA-845E-69DC-DB55-37CDE8568CA3}"/>
          </ac:spMkLst>
        </pc:spChg>
        <pc:spChg chg="mod">
          <ac:chgData name="" userId="" providerId="" clId="Web-{F7DEF84A-609A-4974-AADF-5F60D4BE269E}" dt="2026-09-03T13:22:32.802" v="1" actId="34807"/>
          <ac:spMkLst>
            <pc:docMk/>
            <pc:sldMk cId="2877787538" sldId="458"/>
            <ac:spMk id="27" creationId="{0E206E25-6592-521C-A0D8-E0FBE9265F9F}"/>
          </ac:spMkLst>
        </pc:spChg>
      </pc:sldChg>
      <pc:sldChg chg="addSp delSp modSp">
        <pc:chgData name="" userId="" providerId="" clId="Web-{F7DEF84A-609A-4974-AADF-5F60D4BE269E}" dt="2026-09-03T13:22:41.083" v="2" actId="34807"/>
        <pc:sldMkLst>
          <pc:docMk/>
          <pc:sldMk cId="3018654962" sldId="661"/>
        </pc:sldMkLst>
        <pc:spChg chg="add del mod">
          <ac:chgData name="" userId="" providerId="" clId="Web-{F7DEF84A-609A-4974-AADF-5F60D4BE269E}" dt="2026-09-03T13:22:41.083" v="2" actId="34807"/>
          <ac:spMkLst>
            <pc:docMk/>
            <pc:sldMk cId="3018654962" sldId="661"/>
            <ac:spMk id="95" creationId="{00FE2461-EE3B-7E4F-3930-DBCF58576BDB}"/>
          </ac:spMkLst>
        </pc:spChg>
      </pc:sldChg>
      <pc:sldChg chg="addSp modSp">
        <pc:chgData name="" userId="" providerId="" clId="Web-{F7DEF84A-609A-4974-AADF-5F60D4BE269E}" dt="2026-09-03T13:22:32.802" v="1" actId="34807"/>
        <pc:sldMkLst>
          <pc:docMk/>
          <pc:sldMk cId="164021372" sldId="865"/>
        </pc:sldMkLst>
        <pc:spChg chg="add mod">
          <ac:chgData name="" userId="" providerId="" clId="Web-{F7DEF84A-609A-4974-AADF-5F60D4BE269E}" dt="2026-09-03T13:22:32.802" v="1" actId="34807"/>
          <ac:spMkLst>
            <pc:docMk/>
            <pc:sldMk cId="164021372" sldId="865"/>
            <ac:spMk id="96" creationId="{C9291EF8-27E0-2A16-AB8F-B24DF9CF2EBD}"/>
          </ac:spMkLst>
        </pc:spChg>
      </pc:sldChg>
      <pc:sldChg chg="addSp modSp">
        <pc:chgData name="" userId="" providerId="" clId="Web-{F7DEF84A-609A-4974-AADF-5F60D4BE269E}" dt="2026-09-03T13:22:32.802" v="1" actId="34807"/>
        <pc:sldMkLst>
          <pc:docMk/>
          <pc:sldMk cId="1735450192" sldId="1070"/>
        </pc:sldMkLst>
        <pc:spChg chg="add mod">
          <ac:chgData name="" userId="" providerId="" clId="Web-{F7DEF84A-609A-4974-AADF-5F60D4BE269E}" dt="2026-09-03T13:22:32.802" v="1" actId="34807"/>
          <ac:spMkLst>
            <pc:docMk/>
            <pc:sldMk cId="1735450192" sldId="1070"/>
            <ac:spMk id="97" creationId="{2489DF9F-81F4-D628-0D6F-E4FAF211EBBF}"/>
          </ac:spMkLst>
        </pc:spChg>
      </pc:sldChg>
      <pc:sldChg chg="addSp delSp modSp">
        <pc:chgData name="" userId="" providerId="" clId="Web-{F7DEF84A-609A-4974-AADF-5F60D4BE269E}" dt="2026-09-03T13:22:24.583" v="0" actId="34807"/>
        <pc:sldMkLst>
          <pc:docMk/>
          <pc:sldMk cId="921339054" sldId="1276"/>
        </pc:sldMkLst>
        <pc:spChg chg="del">
          <ac:chgData name="" userId="" providerId="" clId="Web-{F7DEF84A-609A-4974-AADF-5F60D4BE269E}" dt="2026-09-03T13:22:24.583" v="0" actId="34807"/>
          <ac:spMkLst>
            <pc:docMk/>
            <pc:sldMk cId="921339054" sldId="1276"/>
            <ac:spMk id="56" creationId="{EB4C3C2A-F48C-3A55-7D77-6CA951A2B70E}"/>
          </ac:spMkLst>
        </pc:spChg>
        <pc:spChg chg="del">
          <ac:chgData name="" userId="" providerId="" clId="Web-{F7DEF84A-609A-4974-AADF-5F60D4BE269E}" dt="2026-09-03T13:22:24.583" v="0" actId="34807"/>
          <ac:spMkLst>
            <pc:docMk/>
            <pc:sldMk cId="921339054" sldId="1276"/>
            <ac:spMk id="59" creationId="{2CC05B58-D284-0131-2CDD-A8432E740D38}"/>
          </ac:spMkLst>
        </pc:spChg>
        <pc:spChg chg="del">
          <ac:chgData name="" userId="" providerId="" clId="Web-{F7DEF84A-609A-4974-AADF-5F60D4BE269E}" dt="2026-09-03T13:22:24.583" v="0" actId="34807"/>
          <ac:spMkLst>
            <pc:docMk/>
            <pc:sldMk cId="921339054" sldId="1276"/>
            <ac:spMk id="69" creationId="{F1DF2129-BF0B-046D-EABE-514072762018}"/>
          </ac:spMkLst>
        </pc:spChg>
        <pc:spChg chg="mod">
          <ac:chgData name="" userId="" providerId="" clId="Web-{F7DEF84A-609A-4974-AADF-5F60D4BE269E}" dt="2026-09-03T13:22:24.583" v="0" actId="34807"/>
          <ac:spMkLst>
            <pc:docMk/>
            <pc:sldMk cId="921339054" sldId="1276"/>
            <ac:spMk id="70" creationId="{AA949480-FBB5-F2B6-792F-0B250E764575}"/>
          </ac:spMkLst>
        </pc:spChg>
        <pc:spChg chg="del">
          <ac:chgData name="" userId="" providerId="" clId="Web-{F7DEF84A-609A-4974-AADF-5F60D4BE269E}" dt="2026-09-03T13:22:24.583" v="0" actId="34807"/>
          <ac:spMkLst>
            <pc:docMk/>
            <pc:sldMk cId="921339054" sldId="1276"/>
            <ac:spMk id="71" creationId="{E5858745-EEDB-0913-386A-50B5D298BA51}"/>
          </ac:spMkLst>
        </pc:spChg>
        <pc:spChg chg="add mod">
          <ac:chgData name="" userId="" providerId="" clId="Web-{F7DEF84A-609A-4974-AADF-5F60D4BE269E}" dt="2026-09-03T13:22:24.583" v="0" actId="34807"/>
          <ac:spMkLst>
            <pc:docMk/>
            <pc:sldMk cId="921339054" sldId="1276"/>
            <ac:spMk id="85" creationId="{74285D66-CFFA-01A1-2B44-923EBFCC82AC}"/>
          </ac:spMkLst>
        </pc:spChg>
        <pc:spChg chg="add mod">
          <ac:chgData name="" userId="" providerId="" clId="Web-{F7DEF84A-609A-4974-AADF-5F60D4BE269E}" dt="2026-09-03T13:22:24.583" v="0" actId="34807"/>
          <ac:spMkLst>
            <pc:docMk/>
            <pc:sldMk cId="921339054" sldId="1276"/>
            <ac:spMk id="87" creationId="{51C09421-77B5-A929-64A2-AF9CF48C5547}"/>
          </ac:spMkLst>
        </pc:spChg>
        <pc:spChg chg="add mod">
          <ac:chgData name="" userId="" providerId="" clId="Web-{F7DEF84A-609A-4974-AADF-5F60D4BE269E}" dt="2026-09-03T13:22:24.583" v="0" actId="34807"/>
          <ac:spMkLst>
            <pc:docMk/>
            <pc:sldMk cId="921339054" sldId="1276"/>
            <ac:spMk id="89" creationId="{294981CC-2402-6111-726A-E9A43B820228}"/>
          </ac:spMkLst>
        </pc:spChg>
        <pc:spChg chg="add mod">
          <ac:chgData name="" userId="" providerId="" clId="Web-{F7DEF84A-609A-4974-AADF-5F60D4BE269E}" dt="2026-09-03T13:22:24.583" v="0" actId="34807"/>
          <ac:spMkLst>
            <pc:docMk/>
            <pc:sldMk cId="921339054" sldId="1276"/>
            <ac:spMk id="90" creationId="{97DB071E-E940-4118-8C94-83AB244BDB39}"/>
          </ac:spMkLst>
        </pc:spChg>
        <pc:spChg chg="add mod">
          <ac:chgData name="" userId="" providerId="" clId="Web-{F7DEF84A-609A-4974-AADF-5F60D4BE269E}" dt="2026-09-03T13:22:24.583" v="0" actId="34807"/>
          <ac:spMkLst>
            <pc:docMk/>
            <pc:sldMk cId="921339054" sldId="1276"/>
            <ac:spMk id="91" creationId="{7C05D0FD-9F7D-208F-F142-7F3BB6BCB6E0}"/>
          </ac:spMkLst>
        </pc:spChg>
      </pc:sldChg>
    </pc:docChg>
  </pc:docChgLst>
</pc:chgInfo>
</file>

<file path=ppt/charts/_rels/chart1.xml.rels><?xml version="1.0" encoding="UTF-8" standalone="yes"?>
<Relationships xmlns="http://schemas.openxmlformats.org/package/2006/relationships"><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Percent of workforce (%)</c:v>
                </c:pt>
              </c:strCache>
            </c:strRef>
          </c:tx>
          <c:spPr>
            <a:solidFill>
              <a:schemeClr val="accent1"/>
            </a:solidFill>
            <a:ln>
              <a:noFill/>
            </a:ln>
            <a:effectLst/>
          </c:spPr>
          <c:invertIfNegative val="0"/>
          <c:cat>
            <c:strRef>
              <c:f>Sheet1!$A$2:$A$2</c:f>
              <c:strCache>
                <c:ptCount val="5"/>
                <c:pt idx="0">
                  <c:v>RN turnover</c:v>
                </c:pt>
                <c:pt idx="1">
                  <c:v>Hospital turnover</c:v>
                </c:pt>
                <c:pt idx="2">
                  <c:v>RN vacancy</c:v>
                </c:pt>
                <c:pt idx="3">
                  <c:v>Hospitals at 10%+ vacancy</c:v>
                </c:pt>
                <c:pt idx="4">
                  <c:v>Nurses planning to exit</c:v>
                </c:pt>
              </c:strCache>
            </c:strRef>
          </c:cat>
          <c:val>
            <c:numRef>
              <c:f>Sheet1!$B$2:$B$2</c:f>
              <c:numCache>
                <c:formatCode>General</c:formatCode>
                <c:ptCount val="5"/>
                <c:pt idx="0">
                  <c:v>17.600000000000001</c:v>
                </c:pt>
                <c:pt idx="1">
                  <c:v>18.5</c:v>
                </c:pt>
                <c:pt idx="2">
                  <c:v>8.6</c:v>
                </c:pt>
                <c:pt idx="3">
                  <c:v>33.1</c:v>
                </c:pt>
                <c:pt idx="4">
                  <c:v>23</c:v>
                </c:pt>
              </c:numCache>
            </c:numRef>
          </c:val>
          <c:extLst>
            <c:ext xmlns:c16="http://schemas.microsoft.com/office/drawing/2014/chart" uri="{C3380CC4-5D6E-409C-BE32-E72D297353CC}">
              <c16:uniqueId val="{00000000-1D05-4463-8597-82E375123CB9}"/>
            </c:ext>
          </c:extLst>
        </c:ser>
        <c:dLbls>
          <c:showLegendKey val="0"/>
          <c:showVal val="0"/>
          <c:showCatName val="0"/>
          <c:showSerName val="0"/>
          <c:showPercent val="0"/>
          <c:showBubbleSize val="0"/>
        </c:dLbls>
        <c:gapWidth val="219"/>
        <c:overlap val="-27"/>
        <c:axId val="2051728943"/>
        <c:axId val="2051729423"/>
      </c:barChart>
      <c:catAx>
        <c:axId val="20517289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1729423"/>
        <c:crosses val="autoZero"/>
        <c:auto val="1"/>
        <c:lblAlgn val="ctr"/>
        <c:lblOffset val="100"/>
        <c:noMultiLvlLbl val="0"/>
      </c:catAx>
      <c:valAx>
        <c:axId val="205172942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517289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C5DC65-5D5E-4A70-8ADC-A5F4ECFA7FEC}" type="datetimeFigureOut">
              <a:t>03-Sep-26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F3DE94-3B18-49E0-8D2E-38DBEED1B9F3}" type="slidenum">
              <a:t>‹#›</a:t>
            </a:fld>
            <a:endParaRPr lang="en-US"/>
          </a:p>
        </p:txBody>
      </p:sp>
    </p:spTree>
    <p:extLst>
      <p:ext uri="{BB962C8B-B14F-4D97-AF65-F5344CB8AC3E}">
        <p14:creationId xmlns:p14="http://schemas.microsoft.com/office/powerpoint/2010/main" val="1171806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Internal grounding: org tree under Lisa Taylor (Director HR, Toronto) returned 66+ people; HR-titled seats are Sonia Rees (HR hiring coordinator), Omar Bennett (HR Coordinator), William Beringer (HR Analyst), Hadar Caspit (HR Technology Lead), Vance DeLeon and Quinn Campbell (HR Interviewers). Wanda Phykes and Max Deeter sit on Aspire-Contract terms. Searches across Outlook mail, Teams chats and the calendar for hiring, onboarding, recruiting, attrition and retention returned no active threads, so no internal hiring metrics are claimed on these slides.</a:t>
            </a:r>
          </a:p>
        </p:txBody>
      </p:sp>
      <p:sp>
        <p:nvSpPr>
          <p:cNvPr id="4" name="Slide Number Placeholder 3"/>
          <p:cNvSpPr>
            <a:spLocks noGrp="1"/>
          </p:cNvSpPr>
          <p:nvPr>
            <p:ph type="sldNum" sz="quarter" idx="5"/>
          </p:nvPr>
        </p:nvSpPr>
        <p:spPr/>
        <p:txBody>
          <a:bodyPr/>
          <a:lstStyle/>
          <a:p>
            <a:fld id="{CDF3DE94-3B18-49E0-8D2E-38DBEED1B9F3}" type="slidenum">
              <a:t>1</a:t>
            </a:fld>
            <a:endParaRPr lang="en-US"/>
          </a:p>
        </p:txBody>
      </p:sp>
    </p:spTree>
    <p:extLst>
      <p:ext uri="{BB962C8B-B14F-4D97-AF65-F5344CB8AC3E}">
        <p14:creationId xmlns:p14="http://schemas.microsoft.com/office/powerpoint/2010/main" val="1682681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visibility gap is a finding, not a data failure to hide: mail, Teams and calendar searches returned no requisition, offer or onboarding threads. If a recruiting system outside Microsoft 365 holds this data, add it before the leadership review.</a:t>
            </a:r>
          </a:p>
        </p:txBody>
      </p:sp>
      <p:sp>
        <p:nvSpPr>
          <p:cNvPr id="4" name="Slide Number Placeholder 3"/>
          <p:cNvSpPr>
            <a:spLocks noGrp="1"/>
          </p:cNvSpPr>
          <p:nvPr>
            <p:ph type="sldNum" sz="quarter" idx="5"/>
          </p:nvPr>
        </p:nvSpPr>
        <p:spPr/>
        <p:txBody>
          <a:bodyPr/>
          <a:lstStyle/>
          <a:p>
            <a:fld id="{CDF3DE94-3B18-49E0-8D2E-38DBEED1B9F3}" type="slidenum">
              <a:t>2</a:t>
            </a:fld>
            <a:endParaRPr lang="en-US"/>
          </a:p>
        </p:txBody>
      </p:sp>
    </p:spTree>
    <p:extLst>
      <p:ext uri="{BB962C8B-B14F-4D97-AF65-F5344CB8AC3E}">
        <p14:creationId xmlns:p14="http://schemas.microsoft.com/office/powerpoint/2010/main" val="26276566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All figures on this slide are external US acute-care benchmarks from the 2026 NSI National Health Care Retention &amp; RN Staffing Report (527 hospitals, 262,405 RNs), reported May 2026, plus a Nurses.org survey cited in the same coverage. Qualitative trends (flexible staffing models, allied health demand, AI in credentialing, earlier workforce planning) come from TotalMed/TNAA healthcare staffing trends, August 2026.</a:t>
            </a:r>
          </a:p>
        </p:txBody>
      </p:sp>
      <p:sp>
        <p:nvSpPr>
          <p:cNvPr id="4" name="Slide Number Placeholder 3"/>
          <p:cNvSpPr>
            <a:spLocks noGrp="1"/>
          </p:cNvSpPr>
          <p:nvPr>
            <p:ph type="sldNum" sz="quarter" idx="5"/>
          </p:nvPr>
        </p:nvSpPr>
        <p:spPr/>
        <p:txBody>
          <a:bodyPr/>
          <a:lstStyle/>
          <a:p>
            <a:fld id="{CDF3DE94-3B18-49E0-8D2E-38DBEED1B9F3}" type="slidenum">
              <a:t>3</a:t>
            </a:fld>
            <a:endParaRPr lang="en-US"/>
          </a:p>
        </p:txBody>
      </p:sp>
    </p:spTree>
    <p:extLst>
      <p:ext uri="{BB962C8B-B14F-4D97-AF65-F5344CB8AC3E}">
        <p14:creationId xmlns:p14="http://schemas.microsoft.com/office/powerpoint/2010/main" val="4065929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Owners are directory titles, not confirmed assignments - confirm with Lisa Taylor. Exposure figures marked benchmark are external NSI numbers used for sizing, not How2Demos measurements.</a:t>
            </a:r>
          </a:p>
        </p:txBody>
      </p:sp>
      <p:sp>
        <p:nvSpPr>
          <p:cNvPr id="4" name="Slide Number Placeholder 3"/>
          <p:cNvSpPr>
            <a:spLocks noGrp="1"/>
          </p:cNvSpPr>
          <p:nvPr>
            <p:ph type="sldNum" sz="quarter" idx="5"/>
          </p:nvPr>
        </p:nvSpPr>
        <p:spPr/>
        <p:txBody>
          <a:bodyPr/>
          <a:lstStyle/>
          <a:p>
            <a:fld id="{CDF3DE94-3B18-49E0-8D2E-38DBEED1B9F3}" type="slidenum">
              <a:t>4</a:t>
            </a:fld>
            <a:endParaRPr lang="en-US"/>
          </a:p>
        </p:txBody>
      </p:sp>
    </p:spTree>
    <p:extLst>
      <p:ext uri="{BB962C8B-B14F-4D97-AF65-F5344CB8AC3E}">
        <p14:creationId xmlns:p14="http://schemas.microsoft.com/office/powerpoint/2010/main" val="2844628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NSI math behind recommendation 1 and the takeaway: at roughly $60,090 per RN exit, retention spending up to that amount per avoided exit still pays back. Recommendation 4 reflects the candidate-experience and onboarding trends in the August 2026 staffing trend reporting.</a:t>
            </a:r>
          </a:p>
        </p:txBody>
      </p:sp>
      <p:sp>
        <p:nvSpPr>
          <p:cNvPr id="4" name="Slide Number Placeholder 3"/>
          <p:cNvSpPr>
            <a:spLocks noGrp="1"/>
          </p:cNvSpPr>
          <p:nvPr>
            <p:ph type="sldNum" sz="quarter" idx="5"/>
          </p:nvPr>
        </p:nvSpPr>
        <p:spPr/>
        <p:txBody>
          <a:bodyPr/>
          <a:lstStyle/>
          <a:p>
            <a:fld id="{CDF3DE94-3B18-49E0-8D2E-38DBEED1B9F3}" type="slidenum">
              <a:t>5</a:t>
            </a:fld>
            <a:endParaRPr lang="en-US"/>
          </a:p>
        </p:txBody>
      </p:sp>
    </p:spTree>
    <p:extLst>
      <p:ext uri="{BB962C8B-B14F-4D97-AF65-F5344CB8AC3E}">
        <p14:creationId xmlns:p14="http://schemas.microsoft.com/office/powerpoint/2010/main" val="2864059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Dates are proposed. Week 1 and 2 need Lisa Taylor's sign-off; Week 4 needs Finance in the room. Replace with confirmed dates once the review lands.</a:t>
            </a:r>
          </a:p>
        </p:txBody>
      </p:sp>
      <p:sp>
        <p:nvSpPr>
          <p:cNvPr id="4" name="Slide Number Placeholder 3"/>
          <p:cNvSpPr>
            <a:spLocks noGrp="1"/>
          </p:cNvSpPr>
          <p:nvPr>
            <p:ph type="sldNum" sz="quarter" idx="5"/>
          </p:nvPr>
        </p:nvSpPr>
        <p:spPr/>
        <p:txBody>
          <a:bodyPr/>
          <a:lstStyle/>
          <a:p>
            <a:fld id="{CDF3DE94-3B18-49E0-8D2E-38DBEED1B9F3}" type="slidenum">
              <a:t>6</a:t>
            </a:fld>
            <a:endParaRPr lang="en-US"/>
          </a:p>
        </p:txBody>
      </p:sp>
    </p:spTree>
    <p:extLst>
      <p:ext uri="{BB962C8B-B14F-4D97-AF65-F5344CB8AC3E}">
        <p14:creationId xmlns:p14="http://schemas.microsoft.com/office/powerpoint/2010/main" val="3877661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03-Sep-26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03-Sep-26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03-Sep-26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03-Sep-26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03-Sep-26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03-Sep-26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9FB"/>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B8F9F5-0292-2103-ADE2-E1AB68AADF4B}"/>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0F4C81"/>
                </a:solidFill>
                <a:effectLst/>
                <a:latin typeface="Trebuchet MS" panose="020B0603020202020204" pitchFamily="34" charset="0"/>
              </a:rPr>
              <a:t>Hiring and onboarding run through a six-seat HR core serving a 66-person Toronto org</a:t>
            </a:r>
            <a:endParaRPr lang="en-US"/>
          </a:p>
        </p:txBody>
      </p:sp>
      <p:sp>
        <p:nvSpPr>
          <p:cNvPr id="3" name="Rectangle 2">
            <a:extLst>
              <a:ext uri="{FF2B5EF4-FFF2-40B4-BE49-F238E27FC236}">
                <a16:creationId xmlns:a16="http://schemas.microsoft.com/office/drawing/2014/main" id="{366B5778-8E20-BE0D-73F9-508C1F6E100D}"/>
              </a:ext>
            </a:extLst>
          </p:cNvPr>
          <p:cNvSpPr/>
          <p:nvPr/>
        </p:nvSpPr>
        <p:spPr>
          <a:xfrm>
            <a:off x="457200" y="1544320"/>
            <a:ext cx="1828800" cy="45720"/>
          </a:xfrm>
          <a:prstGeom prst="rect">
            <a:avLst/>
          </a:prstGeom>
          <a:solidFill>
            <a:srgbClr val="1B9AA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9EAF84F-D39E-D217-4258-0152C65A6A45}"/>
              </a:ext>
            </a:extLst>
          </p:cNvPr>
          <p:cNvSpPr/>
          <p:nvPr/>
        </p:nvSpPr>
        <p:spPr>
          <a:xfrm>
            <a:off x="457200" y="1722120"/>
            <a:ext cx="3606800" cy="8077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a:solidFill>
                  <a:srgbClr val="0F4C81"/>
                </a:solidFill>
                <a:effectLst/>
                <a:latin typeface="Trebuchet MS" panose="020B0603020202020204" pitchFamily="34" charset="0"/>
              </a:rPr>
              <a:t>66+</a:t>
            </a:r>
            <a:endParaRPr lang="en-US"/>
          </a:p>
        </p:txBody>
      </p:sp>
      <p:sp>
        <p:nvSpPr>
          <p:cNvPr id="5" name="Rectangle 4">
            <a:extLst>
              <a:ext uri="{FF2B5EF4-FFF2-40B4-BE49-F238E27FC236}">
                <a16:creationId xmlns:a16="http://schemas.microsoft.com/office/drawing/2014/main" id="{758CB61D-0535-198E-C5C1-F2E359ABD8B0}"/>
              </a:ext>
            </a:extLst>
          </p:cNvPr>
          <p:cNvSpPr/>
          <p:nvPr/>
        </p:nvSpPr>
        <p:spPr>
          <a:xfrm>
            <a:off x="457200" y="2529840"/>
            <a:ext cx="36068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0F4C81"/>
                </a:solidFill>
                <a:effectLst/>
                <a:latin typeface="Calibri" panose="020F0502020204030204" pitchFamily="34" charset="0"/>
              </a:rPr>
              <a:t>people in the Toronto org under Lisa Taylor, Director HR</a:t>
            </a:r>
            <a:endParaRPr lang="en-US"/>
          </a:p>
        </p:txBody>
      </p:sp>
      <p:sp>
        <p:nvSpPr>
          <p:cNvPr id="6" name="Rectangle 5">
            <a:extLst>
              <a:ext uri="{FF2B5EF4-FFF2-40B4-BE49-F238E27FC236}">
                <a16:creationId xmlns:a16="http://schemas.microsoft.com/office/drawing/2014/main" id="{12EF16D8-AEDB-A5C6-D1BD-3B393CDEBBA4}"/>
              </a:ext>
            </a:extLst>
          </p:cNvPr>
          <p:cNvSpPr/>
          <p:nvPr/>
        </p:nvSpPr>
        <p:spPr>
          <a:xfrm>
            <a:off x="4292600" y="1722120"/>
            <a:ext cx="3606800" cy="8077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a:solidFill>
                  <a:srgbClr val="0F4C81"/>
                </a:solidFill>
                <a:effectLst/>
                <a:latin typeface="Trebuchet MS" panose="020B0603020202020204" pitchFamily="34" charset="0"/>
              </a:rPr>
              <a:t>6</a:t>
            </a:r>
            <a:endParaRPr lang="en-US"/>
          </a:p>
        </p:txBody>
      </p:sp>
      <p:sp>
        <p:nvSpPr>
          <p:cNvPr id="7" name="Rectangle 6">
            <a:extLst>
              <a:ext uri="{FF2B5EF4-FFF2-40B4-BE49-F238E27FC236}">
                <a16:creationId xmlns:a16="http://schemas.microsoft.com/office/drawing/2014/main" id="{B57D358D-4CD1-C351-39AF-9BEDAC0EE20E}"/>
              </a:ext>
            </a:extLst>
          </p:cNvPr>
          <p:cNvSpPr/>
          <p:nvPr/>
        </p:nvSpPr>
        <p:spPr>
          <a:xfrm>
            <a:off x="4292600" y="2529840"/>
            <a:ext cx="36068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0F4C81"/>
                </a:solidFill>
                <a:effectLst/>
                <a:latin typeface="Calibri" panose="020F0502020204030204" pitchFamily="34" charset="0"/>
              </a:rPr>
              <a:t>HR-titled seats: coordinator, hiring coordinator, analyst, tech lead, two interviewers</a:t>
            </a:r>
            <a:endParaRPr lang="en-US"/>
          </a:p>
        </p:txBody>
      </p:sp>
      <p:sp>
        <p:nvSpPr>
          <p:cNvPr id="8" name="Rectangle 7">
            <a:extLst>
              <a:ext uri="{FF2B5EF4-FFF2-40B4-BE49-F238E27FC236}">
                <a16:creationId xmlns:a16="http://schemas.microsoft.com/office/drawing/2014/main" id="{8AF2E731-7FBE-D0CD-E4AF-AB1899C9D8A1}"/>
              </a:ext>
            </a:extLst>
          </p:cNvPr>
          <p:cNvSpPr/>
          <p:nvPr/>
        </p:nvSpPr>
        <p:spPr>
          <a:xfrm>
            <a:off x="8128000" y="1722120"/>
            <a:ext cx="3606800" cy="8077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4400" b="1">
                <a:solidFill>
                  <a:srgbClr val="0F4C81"/>
                </a:solidFill>
                <a:effectLst/>
                <a:latin typeface="Trebuchet MS" panose="020B0603020202020204" pitchFamily="34" charset="0"/>
              </a:rPr>
              <a:t>2</a:t>
            </a:r>
            <a:endParaRPr lang="en-US"/>
          </a:p>
        </p:txBody>
      </p:sp>
      <p:sp>
        <p:nvSpPr>
          <p:cNvPr id="9" name="Rectangle 8">
            <a:extLst>
              <a:ext uri="{FF2B5EF4-FFF2-40B4-BE49-F238E27FC236}">
                <a16:creationId xmlns:a16="http://schemas.microsoft.com/office/drawing/2014/main" id="{69CAF66E-A4AD-5171-B915-286A3BC0D98F}"/>
              </a:ext>
            </a:extLst>
          </p:cNvPr>
          <p:cNvSpPr/>
          <p:nvPr/>
        </p:nvSpPr>
        <p:spPr>
          <a:xfrm>
            <a:off x="8128000" y="2529840"/>
            <a:ext cx="3606800" cy="5638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0F4C81"/>
                </a:solidFill>
                <a:effectLst/>
                <a:latin typeface="Calibri" panose="020F0502020204030204" pitchFamily="34" charset="0"/>
              </a:rPr>
              <a:t>seats held on Aspire contract terms rather than permanent employment</a:t>
            </a:r>
            <a:endParaRPr lang="en-US"/>
          </a:p>
        </p:txBody>
      </p:sp>
      <p:pic>
        <p:nvPicPr>
          <p:cNvPr id="10" name="Picture 9" descr="Abstract illustration of a connected healthcare workforce network in navy and teal.">
            <a:extLst>
              <a:ext uri="{FF2B5EF4-FFF2-40B4-BE49-F238E27FC236}">
                <a16:creationId xmlns:a16="http://schemas.microsoft.com/office/drawing/2014/main" id="{5102BA74-4AD2-5045-18EA-520D53DB1297}"/>
              </a:ext>
            </a:extLst>
          </p:cNvPr>
          <p:cNvPicPr>
            <a:picLocks noChangeAspect="1"/>
          </p:cNvPicPr>
          <p:nvPr/>
        </p:nvPicPr>
        <p:blipFill>
          <a:blip r:embed="rId3"/>
          <a:stretch>
            <a:fillRect/>
          </a:stretch>
        </p:blipFill>
        <p:spPr>
          <a:xfrm>
            <a:off x="457200" y="3368040"/>
            <a:ext cx="11277599" cy="2400895"/>
          </a:xfrm>
          <a:prstGeom prst="rect">
            <a:avLst/>
          </a:prstGeom>
        </p:spPr>
      </p:pic>
      <p:sp>
        <p:nvSpPr>
          <p:cNvPr id="11" name="Rectangle 10">
            <a:extLst>
              <a:ext uri="{FF2B5EF4-FFF2-40B4-BE49-F238E27FC236}">
                <a16:creationId xmlns:a16="http://schemas.microsoft.com/office/drawing/2014/main" id="{0A65DD9F-96FC-E072-E11D-3053C3F3171A}"/>
              </a:ext>
            </a:extLst>
          </p:cNvPr>
          <p:cNvSpPr/>
          <p:nvPr/>
        </p:nvSpPr>
        <p:spPr>
          <a:xfrm>
            <a:off x="457200" y="605028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0F4C81"/>
                </a:solidFill>
                <a:effectLst/>
                <a:latin typeface="Calibri" panose="020F0502020204030204" pitchFamily="34" charset="0"/>
              </a:rPr>
              <a:t>Source: How2Demos directory org tree, 3 Sep 2026. No hiring, onboarding or retention threads surfaced in mail, Teams or calendar search.</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9FB"/>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F182CB7-8886-7607-05AC-A9156200BC18}"/>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0F4C81"/>
                </a:solidFill>
                <a:effectLst/>
                <a:latin typeface="Trebuchet MS" panose="020B0603020202020204" pitchFamily="34" charset="0"/>
              </a:rPr>
              <a:t>Three gaps stand out: thin HR capacity, no pipeline visibility, and contract seats in core roles</a:t>
            </a:r>
            <a:endParaRPr lang="en-US"/>
          </a:p>
        </p:txBody>
      </p:sp>
      <p:sp>
        <p:nvSpPr>
          <p:cNvPr id="13" name="Rectangle 12">
            <a:extLst>
              <a:ext uri="{FF2B5EF4-FFF2-40B4-BE49-F238E27FC236}">
                <a16:creationId xmlns:a16="http://schemas.microsoft.com/office/drawing/2014/main" id="{B13483E0-501B-C3AE-D734-1BBFA2ECF536}"/>
              </a:ext>
            </a:extLst>
          </p:cNvPr>
          <p:cNvSpPr/>
          <p:nvPr/>
        </p:nvSpPr>
        <p:spPr>
          <a:xfrm>
            <a:off x="457200" y="1544320"/>
            <a:ext cx="1828800" cy="45720"/>
          </a:xfrm>
          <a:prstGeom prst="rect">
            <a:avLst/>
          </a:prstGeom>
          <a:solidFill>
            <a:srgbClr val="1B9AA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55254A3-95AC-0EC4-7864-BD757F97400E}"/>
              </a:ext>
            </a:extLst>
          </p:cNvPr>
          <p:cNvSpPr/>
          <p:nvPr/>
        </p:nvSpPr>
        <p:spPr>
          <a:xfrm>
            <a:off x="457200" y="1722120"/>
            <a:ext cx="3606800" cy="2362200"/>
          </a:xfrm>
          <a:prstGeom prst="rect">
            <a:avLst/>
          </a:prstGeom>
          <a:solidFill>
            <a:srgbClr val="E3EDF3"/>
          </a:solidFill>
          <a:ln w="12700">
            <a:solidFill>
              <a:srgbClr val="0F4C81">
                <a:alpha val="30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ACF952-986E-A484-A2BA-6A3B07AFF811}"/>
              </a:ext>
            </a:extLst>
          </p:cNvPr>
          <p:cNvSpPr/>
          <p:nvPr/>
        </p:nvSpPr>
        <p:spPr>
          <a:xfrm>
            <a:off x="4292600" y="1722120"/>
            <a:ext cx="3606800" cy="2362200"/>
          </a:xfrm>
          <a:prstGeom prst="rect">
            <a:avLst/>
          </a:prstGeom>
          <a:solidFill>
            <a:srgbClr val="E3EDF3"/>
          </a:solidFill>
          <a:ln w="12700">
            <a:solidFill>
              <a:srgbClr val="0F4C81">
                <a:alpha val="30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801E7ED-310F-C63F-20AE-7F34AB761573}"/>
              </a:ext>
            </a:extLst>
          </p:cNvPr>
          <p:cNvSpPr/>
          <p:nvPr/>
        </p:nvSpPr>
        <p:spPr>
          <a:xfrm>
            <a:off x="8128000" y="1722120"/>
            <a:ext cx="3606800" cy="2362200"/>
          </a:xfrm>
          <a:prstGeom prst="rect">
            <a:avLst/>
          </a:prstGeom>
          <a:solidFill>
            <a:srgbClr val="E3EDF3"/>
          </a:solidFill>
          <a:ln w="12700">
            <a:solidFill>
              <a:srgbClr val="0F4C81">
                <a:alpha val="30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08CD610-FAAF-BE4C-AB8A-694A0ED7822D}"/>
              </a:ext>
            </a:extLst>
          </p:cNvPr>
          <p:cNvSpPr/>
          <p:nvPr/>
        </p:nvSpPr>
        <p:spPr>
          <a:xfrm>
            <a:off x="594360" y="1859280"/>
            <a:ext cx="33324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0F4C81"/>
                </a:solidFill>
                <a:effectLst/>
                <a:latin typeface="Trebuchet MS" panose="020B0603020202020204" pitchFamily="34" charset="0"/>
              </a:rPr>
              <a:t>CAPACITY</a:t>
            </a:r>
            <a:endParaRPr lang="en-US"/>
          </a:p>
        </p:txBody>
      </p:sp>
      <p:sp>
        <p:nvSpPr>
          <p:cNvPr id="18" name="Rectangle 17">
            <a:extLst>
              <a:ext uri="{FF2B5EF4-FFF2-40B4-BE49-F238E27FC236}">
                <a16:creationId xmlns:a16="http://schemas.microsoft.com/office/drawing/2014/main" id="{10CBF6CE-4BCB-04A3-68E3-500FBEDD4B1F}"/>
              </a:ext>
            </a:extLst>
          </p:cNvPr>
          <p:cNvSpPr/>
          <p:nvPr/>
        </p:nvSpPr>
        <p:spPr>
          <a:xfrm>
            <a:off x="594360" y="2301240"/>
            <a:ext cx="333248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0F4C81"/>
                </a:solidFill>
                <a:effectLst/>
                <a:latin typeface="Trebuchet MS" panose="020B0603020202020204" pitchFamily="34" charset="0"/>
              </a:rPr>
              <a:t>Six HR seats, 66-person org</a:t>
            </a:r>
            <a:endParaRPr lang="en-US"/>
          </a:p>
        </p:txBody>
      </p:sp>
      <p:sp>
        <p:nvSpPr>
          <p:cNvPr id="19" name="Rectangle 18">
            <a:extLst>
              <a:ext uri="{FF2B5EF4-FFF2-40B4-BE49-F238E27FC236}">
                <a16:creationId xmlns:a16="http://schemas.microsoft.com/office/drawing/2014/main" id="{06C7C54B-64FA-A03F-8F5A-D9475DAFC978}"/>
              </a:ext>
            </a:extLst>
          </p:cNvPr>
          <p:cNvSpPr/>
          <p:nvPr/>
        </p:nvSpPr>
        <p:spPr>
          <a:xfrm>
            <a:off x="594360" y="3078480"/>
            <a:ext cx="333248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0F4C81"/>
                </a:solidFill>
                <a:effectLst/>
                <a:latin typeface="Calibri" panose="020F0502020204030204" pitchFamily="34" charset="0"/>
              </a:rPr>
              <a:t>One hiring coordinator owns intake, scheduling and offers.</a:t>
            </a:r>
            <a:endParaRPr lang="en-US"/>
          </a:p>
        </p:txBody>
      </p:sp>
      <p:sp>
        <p:nvSpPr>
          <p:cNvPr id="20" name="Rectangle 19">
            <a:extLst>
              <a:ext uri="{FF2B5EF4-FFF2-40B4-BE49-F238E27FC236}">
                <a16:creationId xmlns:a16="http://schemas.microsoft.com/office/drawing/2014/main" id="{0A3E1FDD-EF5E-6822-C262-B3B2C25B318A}"/>
              </a:ext>
            </a:extLst>
          </p:cNvPr>
          <p:cNvSpPr/>
          <p:nvPr/>
        </p:nvSpPr>
        <p:spPr>
          <a:xfrm>
            <a:off x="4429760" y="1859280"/>
            <a:ext cx="33324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0F4C81"/>
                </a:solidFill>
                <a:effectLst/>
                <a:latin typeface="Trebuchet MS" panose="020B0603020202020204" pitchFamily="34" charset="0"/>
              </a:rPr>
              <a:t>VISIBILITY</a:t>
            </a:r>
            <a:endParaRPr lang="en-US"/>
          </a:p>
        </p:txBody>
      </p:sp>
      <p:sp>
        <p:nvSpPr>
          <p:cNvPr id="21" name="Rectangle 20">
            <a:extLst>
              <a:ext uri="{FF2B5EF4-FFF2-40B4-BE49-F238E27FC236}">
                <a16:creationId xmlns:a16="http://schemas.microsoft.com/office/drawing/2014/main" id="{E3109AF0-EAF2-F4F3-9543-D78530D75D4B}"/>
              </a:ext>
            </a:extLst>
          </p:cNvPr>
          <p:cNvSpPr/>
          <p:nvPr/>
        </p:nvSpPr>
        <p:spPr>
          <a:xfrm>
            <a:off x="4429760" y="2301240"/>
            <a:ext cx="333248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0F4C81"/>
                </a:solidFill>
                <a:effectLst/>
                <a:latin typeface="Trebuchet MS" panose="020B0603020202020204" pitchFamily="34" charset="0"/>
              </a:rPr>
              <a:t>No pipeline data in M365</a:t>
            </a:r>
            <a:endParaRPr lang="en-US"/>
          </a:p>
        </p:txBody>
      </p:sp>
      <p:sp>
        <p:nvSpPr>
          <p:cNvPr id="22" name="Rectangle 21">
            <a:extLst>
              <a:ext uri="{FF2B5EF4-FFF2-40B4-BE49-F238E27FC236}">
                <a16:creationId xmlns:a16="http://schemas.microsoft.com/office/drawing/2014/main" id="{2F7B51F3-5143-6E85-430E-DBBEDC320C0C}"/>
              </a:ext>
            </a:extLst>
          </p:cNvPr>
          <p:cNvSpPr/>
          <p:nvPr/>
        </p:nvSpPr>
        <p:spPr>
          <a:xfrm>
            <a:off x="4429760" y="3078480"/>
            <a:ext cx="333248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0F4C81"/>
                </a:solidFill>
                <a:effectLst/>
                <a:latin typeface="Calibri" panose="020F0502020204030204" pitchFamily="34" charset="0"/>
              </a:rPr>
              <a:t>Searches of mail, Teams and calendar returned no reqs.</a:t>
            </a:r>
            <a:endParaRPr lang="en-US"/>
          </a:p>
        </p:txBody>
      </p:sp>
      <p:sp>
        <p:nvSpPr>
          <p:cNvPr id="23" name="Rectangle 22">
            <a:extLst>
              <a:ext uri="{FF2B5EF4-FFF2-40B4-BE49-F238E27FC236}">
                <a16:creationId xmlns:a16="http://schemas.microsoft.com/office/drawing/2014/main" id="{AF251ECA-E576-6BD8-7C2F-C31AA0BC97D3}"/>
              </a:ext>
            </a:extLst>
          </p:cNvPr>
          <p:cNvSpPr/>
          <p:nvPr/>
        </p:nvSpPr>
        <p:spPr>
          <a:xfrm>
            <a:off x="8265160" y="1859280"/>
            <a:ext cx="333248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b="1">
                <a:solidFill>
                  <a:srgbClr val="0F4C81"/>
                </a:solidFill>
                <a:effectLst/>
                <a:latin typeface="Trebuchet MS" panose="020B0603020202020204" pitchFamily="34" charset="0"/>
              </a:rPr>
              <a:t>CONTINUITY</a:t>
            </a:r>
            <a:endParaRPr lang="en-US"/>
          </a:p>
        </p:txBody>
      </p:sp>
      <p:sp>
        <p:nvSpPr>
          <p:cNvPr id="24" name="Rectangle 23">
            <a:extLst>
              <a:ext uri="{FF2B5EF4-FFF2-40B4-BE49-F238E27FC236}">
                <a16:creationId xmlns:a16="http://schemas.microsoft.com/office/drawing/2014/main" id="{2E7616AF-FA82-F61D-09F4-38C13795B990}"/>
              </a:ext>
            </a:extLst>
          </p:cNvPr>
          <p:cNvSpPr/>
          <p:nvPr/>
        </p:nvSpPr>
        <p:spPr>
          <a:xfrm>
            <a:off x="8265160" y="2301240"/>
            <a:ext cx="3332480" cy="6858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0F4C81"/>
                </a:solidFill>
                <a:effectLst/>
                <a:latin typeface="Trebuchet MS" panose="020B0603020202020204" pitchFamily="34" charset="0"/>
              </a:rPr>
              <a:t>Contract seats in core roles</a:t>
            </a:r>
            <a:endParaRPr lang="en-US"/>
          </a:p>
        </p:txBody>
      </p:sp>
      <p:sp>
        <p:nvSpPr>
          <p:cNvPr id="25" name="Rectangle 24">
            <a:extLst>
              <a:ext uri="{FF2B5EF4-FFF2-40B4-BE49-F238E27FC236}">
                <a16:creationId xmlns:a16="http://schemas.microsoft.com/office/drawing/2014/main" id="{3490E88E-94F7-8D5D-16AB-686D86118D6E}"/>
              </a:ext>
            </a:extLst>
          </p:cNvPr>
          <p:cNvSpPr/>
          <p:nvPr/>
        </p:nvSpPr>
        <p:spPr>
          <a:xfrm>
            <a:off x="8265160" y="3078480"/>
            <a:ext cx="333248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0F4C81"/>
                </a:solidFill>
                <a:effectLst/>
                <a:latin typeface="Calibri" panose="020F0502020204030204" pitchFamily="34" charset="0"/>
              </a:rPr>
              <a:t>Two Aspire contract seats carry ongoing delivery work.</a:t>
            </a:r>
            <a:endParaRPr lang="en-US"/>
          </a:p>
        </p:txBody>
      </p:sp>
      <p:sp>
        <p:nvSpPr>
          <p:cNvPr id="26" name="Rectangle 25">
            <a:extLst>
              <a:ext uri="{FF2B5EF4-FFF2-40B4-BE49-F238E27FC236}">
                <a16:creationId xmlns:a16="http://schemas.microsoft.com/office/drawing/2014/main" id="{070557BA-845E-69DC-DB55-37CDE8568CA3}"/>
              </a:ext>
            </a:extLst>
          </p:cNvPr>
          <p:cNvSpPr/>
          <p:nvPr/>
        </p:nvSpPr>
        <p:spPr>
          <a:xfrm>
            <a:off x="457200" y="4633080"/>
            <a:ext cx="11277600" cy="624840"/>
          </a:xfrm>
          <a:prstGeom prst="rect">
            <a:avLst/>
          </a:prstGeom>
          <a:solidFill>
            <a:srgbClr val="0F4C8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Leadership has no shared view of hiring status today.</a:t>
            </a:r>
            <a:endParaRPr lang="en-US"/>
          </a:p>
        </p:txBody>
      </p:sp>
      <p:sp>
        <p:nvSpPr>
          <p:cNvPr id="27" name="Rectangle 26">
            <a:extLst>
              <a:ext uri="{FF2B5EF4-FFF2-40B4-BE49-F238E27FC236}">
                <a16:creationId xmlns:a16="http://schemas.microsoft.com/office/drawing/2014/main" id="{0E206E25-6592-521C-A0D8-E0FBE9265F9F}"/>
              </a:ext>
            </a:extLst>
          </p:cNvPr>
          <p:cNvSpPr/>
          <p:nvPr/>
        </p:nvSpPr>
        <p:spPr>
          <a:xfrm>
            <a:off x="457200" y="571524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0F4C81"/>
                </a:solidFill>
                <a:effectLst/>
                <a:latin typeface="Calibri" panose="020F0502020204030204" pitchFamily="34" charset="0"/>
              </a:rPr>
              <a:t>Source: How2Demos directory org tree and Microsoft 365 search across mail, Teams chats and calendar, 3 Sep 2026.</a:t>
            </a:r>
            <a:endParaRPr lang="en-US"/>
          </a:p>
        </p:txBody>
      </p:sp>
    </p:spTree>
    <p:extLst>
      <p:ext uri="{BB962C8B-B14F-4D97-AF65-F5344CB8AC3E}">
        <p14:creationId xmlns:p14="http://schemas.microsoft.com/office/powerpoint/2010/main" val="2877787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9FB"/>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E959F3C9-A13D-0749-8836-EC58045F315F}"/>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0F4C81"/>
                </a:solidFill>
                <a:effectLst/>
                <a:latin typeface="Trebuchet MS" panose="020B0603020202020204" pitchFamily="34" charset="0"/>
              </a:rPr>
              <a:t>Acute-care benchmarks worsened in 2026: RN turnover 17.6%, one in three hospitals above 10% vacancy</a:t>
            </a:r>
            <a:endParaRPr lang="en-US"/>
          </a:p>
        </p:txBody>
      </p:sp>
      <p:graphicFrame>
        <p:nvGraphicFramePr>
          <p:cNvPr id="4" name="Chart 3">
            <a:extLst>
              <a:ext uri="{FF2B5EF4-FFF2-40B4-BE49-F238E27FC236}">
                <a16:creationId xmlns:a16="http://schemas.microsoft.com/office/drawing/2014/main" id="{757BC8B6-5BC9-F8D0-4C78-261FF72864BB}"/>
              </a:ext>
            </a:extLst>
          </p:cNvPr>
          <p:cNvGraphicFramePr/>
          <p:nvPr/>
        </p:nvGraphicFramePr>
        <p:xfrm>
          <a:off x="3048000" y="1355725"/>
          <a:ext cx="6096000" cy="4146550"/>
        </p:xfrm>
        <a:graphic>
          <a:graphicData uri="http://schemas.openxmlformats.org/drawingml/2006/chart">
            <c:chart xmlns:c="http://schemas.openxmlformats.org/drawingml/2006/chart" xmlns:r="http://schemas.openxmlformats.org/officeDocument/2006/relationships" r:id="rId3"/>
          </a:graphicData>
        </a:graphic>
      </p:graphicFrame>
      <p:sp>
        <p:nvSpPr>
          <p:cNvPr id="30" name="Rectangle 29">
            <a:extLst>
              <a:ext uri="{FF2B5EF4-FFF2-40B4-BE49-F238E27FC236}">
                <a16:creationId xmlns:a16="http://schemas.microsoft.com/office/drawing/2014/main" id="{869D7C6A-78B7-D906-1F87-40CF3516C851}"/>
              </a:ext>
            </a:extLst>
          </p:cNvPr>
          <p:cNvSpPr/>
          <p:nvPr/>
        </p:nvSpPr>
        <p:spPr>
          <a:xfrm>
            <a:off x="457200" y="5623560"/>
            <a:ext cx="11277600" cy="7772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400">
                <a:solidFill>
                  <a:srgbClr val="0F4C81"/>
                </a:solidFill>
                <a:effectLst/>
                <a:latin typeface="Calibri" panose="020F0502020204030204" pitchFamily="34" charset="0"/>
              </a:rPr>
              <a:t>RN turnover 17.6% · hospital turnover 18.5% · RN vacancy 8.6% · hospitals at 10%+ vacancy 33.1% · nurses planning to leave the profession 23%. Average replacement cost per bedside RN: $60,090; 158,600 RN posts unfilled.</a:t>
            </a:r>
          </a:p>
          <a:p>
            <a:pPr>
              <a:buNone/>
            </a:pPr>
            <a:r>
              <a:rPr lang="en-US" sz="1400">
                <a:solidFill>
                  <a:srgbClr val="0F4C81"/>
                </a:solidFill>
                <a:effectLst/>
                <a:latin typeface="Calibri" panose="020F0502020204030204" pitchFamily="34" charset="0"/>
              </a:rPr>
              <a:t>Source: 2026 NSI National Health Care Retention &amp; RN Staffing Report (527 hospitals, 40 states), reported by The Nursing Directory, May 2026.</a:t>
            </a:r>
            <a:endParaRPr lang="en-US"/>
          </a:p>
        </p:txBody>
      </p:sp>
    </p:spTree>
    <p:extLst>
      <p:ext uri="{BB962C8B-B14F-4D97-AF65-F5344CB8AC3E}">
        <p14:creationId xmlns:p14="http://schemas.microsoft.com/office/powerpoint/2010/main" val="3018654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9FB"/>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12BB7F6F-44BC-47F4-834D-B50DCE7F10D6}"/>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0F4C81"/>
                </a:solidFill>
                <a:effectLst/>
                <a:latin typeface="Trebuchet MS" panose="020B0603020202020204" pitchFamily="34" charset="0"/>
              </a:rPr>
              <a:t>Unfilled roles compound: vacancies drive agency cost, strain teams and trigger the next round of exits</a:t>
            </a:r>
            <a:endParaRPr lang="en-US"/>
          </a:p>
        </p:txBody>
      </p:sp>
      <p:sp>
        <p:nvSpPr>
          <p:cNvPr id="32" name="Rectangle 31">
            <a:extLst>
              <a:ext uri="{FF2B5EF4-FFF2-40B4-BE49-F238E27FC236}">
                <a16:creationId xmlns:a16="http://schemas.microsoft.com/office/drawing/2014/main" id="{2F7D30B7-E287-F31A-9761-3AD8E0A6BCA6}"/>
              </a:ext>
            </a:extLst>
          </p:cNvPr>
          <p:cNvSpPr/>
          <p:nvPr/>
        </p:nvSpPr>
        <p:spPr>
          <a:xfrm>
            <a:off x="457200" y="1722120"/>
            <a:ext cx="2562225" cy="1112520"/>
          </a:xfrm>
          <a:prstGeom prst="rect">
            <a:avLst/>
          </a:prstGeom>
          <a:solidFill>
            <a:srgbClr val="E3EDF3"/>
          </a:solidFill>
          <a:ln w="12700">
            <a:solidFill>
              <a:srgbClr val="0F4C81">
                <a:alpha val="30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0F4C81"/>
                </a:solidFill>
                <a:effectLst/>
                <a:latin typeface="Calibri" panose="020F0502020204030204" pitchFamily="34" charset="0"/>
              </a:rPr>
              <a:t>VACANCY PERSISTS</a:t>
            </a:r>
          </a:p>
          <a:p>
            <a:pPr>
              <a:buNone/>
            </a:pPr>
            <a:r>
              <a:rPr lang="en-US" sz="1600">
                <a:solidFill>
                  <a:srgbClr val="0F4C81"/>
                </a:solidFill>
                <a:effectLst/>
                <a:latin typeface="Calibri" panose="020F0502020204030204" pitchFamily="34" charset="0"/>
              </a:rPr>
              <a:t>Specialty roles sit vacant 60–90+ days.</a:t>
            </a:r>
            <a:endParaRPr lang="en-US"/>
          </a:p>
        </p:txBody>
      </p:sp>
      <p:sp>
        <p:nvSpPr>
          <p:cNvPr id="33" name="Arrow: Right 32">
            <a:extLst>
              <a:ext uri="{FF2B5EF4-FFF2-40B4-BE49-F238E27FC236}">
                <a16:creationId xmlns:a16="http://schemas.microsoft.com/office/drawing/2014/main" id="{FD7C5953-98BD-8A5A-6344-FE8E041C709B}"/>
              </a:ext>
            </a:extLst>
          </p:cNvPr>
          <p:cNvSpPr/>
          <p:nvPr/>
        </p:nvSpPr>
        <p:spPr>
          <a:xfrm>
            <a:off x="3019425" y="2198370"/>
            <a:ext cx="342900" cy="160020"/>
          </a:xfrm>
          <a:prstGeom prst="rightArrow">
            <a:avLst/>
          </a:prstGeom>
          <a:solidFill>
            <a:srgbClr val="B23A48"/>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E3BC66D-1D67-36D2-0FFC-49711B57547B}"/>
              </a:ext>
            </a:extLst>
          </p:cNvPr>
          <p:cNvSpPr/>
          <p:nvPr/>
        </p:nvSpPr>
        <p:spPr>
          <a:xfrm>
            <a:off x="3362325" y="1722120"/>
            <a:ext cx="2562225" cy="1112520"/>
          </a:xfrm>
          <a:prstGeom prst="rect">
            <a:avLst/>
          </a:prstGeom>
          <a:solidFill>
            <a:srgbClr val="E3EDF3"/>
          </a:solidFill>
          <a:ln w="12700">
            <a:solidFill>
              <a:srgbClr val="0F4C81">
                <a:alpha val="30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0F4C81"/>
                </a:solidFill>
                <a:effectLst/>
                <a:latin typeface="Calibri" panose="020F0502020204030204" pitchFamily="34" charset="0"/>
              </a:rPr>
              <a:t>AGENCY SPEND RISES</a:t>
            </a:r>
          </a:p>
          <a:p>
            <a:pPr>
              <a:buNone/>
            </a:pPr>
            <a:r>
              <a:rPr lang="en-US" sz="1600">
                <a:solidFill>
                  <a:srgbClr val="0F4C81"/>
                </a:solidFill>
                <a:effectLst/>
                <a:latin typeface="Calibri" panose="020F0502020204030204" pitchFamily="34" charset="0"/>
              </a:rPr>
              <a:t>Travel fills consume operating margin.</a:t>
            </a:r>
            <a:endParaRPr lang="en-US"/>
          </a:p>
        </p:txBody>
      </p:sp>
      <p:sp>
        <p:nvSpPr>
          <p:cNvPr id="35" name="Arrow: Right 34">
            <a:extLst>
              <a:ext uri="{FF2B5EF4-FFF2-40B4-BE49-F238E27FC236}">
                <a16:creationId xmlns:a16="http://schemas.microsoft.com/office/drawing/2014/main" id="{37EAEED8-34F8-B373-FD5C-6D67DE4F8C20}"/>
              </a:ext>
            </a:extLst>
          </p:cNvPr>
          <p:cNvSpPr/>
          <p:nvPr/>
        </p:nvSpPr>
        <p:spPr>
          <a:xfrm>
            <a:off x="5924550" y="2198370"/>
            <a:ext cx="342900" cy="160020"/>
          </a:xfrm>
          <a:prstGeom prst="rightArrow">
            <a:avLst/>
          </a:prstGeom>
          <a:solidFill>
            <a:srgbClr val="B23A48"/>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DC1E923-E107-590F-D3A8-F8EC348D9D7D}"/>
              </a:ext>
            </a:extLst>
          </p:cNvPr>
          <p:cNvSpPr/>
          <p:nvPr/>
        </p:nvSpPr>
        <p:spPr>
          <a:xfrm>
            <a:off x="6267450" y="1722120"/>
            <a:ext cx="2562225" cy="1112520"/>
          </a:xfrm>
          <a:prstGeom prst="rect">
            <a:avLst/>
          </a:prstGeom>
          <a:solidFill>
            <a:srgbClr val="E3EDF3"/>
          </a:solidFill>
          <a:ln w="12700">
            <a:solidFill>
              <a:srgbClr val="0F4C81">
                <a:alpha val="30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0F4C81"/>
                </a:solidFill>
                <a:effectLst/>
                <a:latin typeface="Calibri" panose="020F0502020204030204" pitchFamily="34" charset="0"/>
              </a:rPr>
              <a:t>TEAM STRAIN GROWS</a:t>
            </a:r>
          </a:p>
          <a:p>
            <a:pPr>
              <a:buNone/>
            </a:pPr>
            <a:r>
              <a:rPr lang="en-US" sz="1600">
                <a:solidFill>
                  <a:srgbClr val="0F4C81"/>
                </a:solidFill>
                <a:effectLst/>
                <a:latin typeface="Calibri" panose="020F0502020204030204" pitchFamily="34" charset="0"/>
              </a:rPr>
              <a:t>Every shift starts short at 10% vacancy.</a:t>
            </a:r>
            <a:endParaRPr lang="en-US"/>
          </a:p>
        </p:txBody>
      </p:sp>
      <p:sp>
        <p:nvSpPr>
          <p:cNvPr id="37" name="Arrow: Right 36">
            <a:extLst>
              <a:ext uri="{FF2B5EF4-FFF2-40B4-BE49-F238E27FC236}">
                <a16:creationId xmlns:a16="http://schemas.microsoft.com/office/drawing/2014/main" id="{A6695953-3933-FF08-4DA5-3D27A0137945}"/>
              </a:ext>
            </a:extLst>
          </p:cNvPr>
          <p:cNvSpPr/>
          <p:nvPr/>
        </p:nvSpPr>
        <p:spPr>
          <a:xfrm>
            <a:off x="8829675" y="2198370"/>
            <a:ext cx="342900" cy="160020"/>
          </a:xfrm>
          <a:prstGeom prst="rightArrow">
            <a:avLst/>
          </a:prstGeom>
          <a:solidFill>
            <a:srgbClr val="B23A48"/>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21EA5E21-CAF6-CFE5-FDD5-912EA87E6B65}"/>
              </a:ext>
            </a:extLst>
          </p:cNvPr>
          <p:cNvSpPr/>
          <p:nvPr/>
        </p:nvSpPr>
        <p:spPr>
          <a:xfrm>
            <a:off x="9172575" y="1722120"/>
            <a:ext cx="2562225" cy="1112520"/>
          </a:xfrm>
          <a:prstGeom prst="rect">
            <a:avLst/>
          </a:prstGeom>
          <a:solidFill>
            <a:srgbClr val="E3EDF3"/>
          </a:solidFill>
          <a:ln w="12700">
            <a:solidFill>
              <a:srgbClr val="0F4C81">
                <a:alpha val="30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buNone/>
            </a:pPr>
            <a:r>
              <a:rPr lang="en-US" sz="1600">
                <a:solidFill>
                  <a:srgbClr val="0F4C81"/>
                </a:solidFill>
                <a:effectLst/>
                <a:latin typeface="Calibri" panose="020F0502020204030204" pitchFamily="34" charset="0"/>
              </a:rPr>
              <a:t>EXITS ACCELERATE</a:t>
            </a:r>
          </a:p>
          <a:p>
            <a:pPr>
              <a:buNone/>
            </a:pPr>
            <a:r>
              <a:rPr lang="en-US" sz="1600">
                <a:solidFill>
                  <a:srgbClr val="0F4C81"/>
                </a:solidFill>
                <a:effectLst/>
                <a:latin typeface="Calibri" panose="020F0502020204030204" pitchFamily="34" charset="0"/>
              </a:rPr>
              <a:t>Each RN loss costs about $60,090.</a:t>
            </a:r>
            <a:endParaRPr lang="en-US"/>
          </a:p>
        </p:txBody>
      </p:sp>
      <p:sp>
        <p:nvSpPr>
          <p:cNvPr id="40" name="Rectangle 39">
            <a:extLst>
              <a:ext uri="{FF2B5EF4-FFF2-40B4-BE49-F238E27FC236}">
                <a16:creationId xmlns:a16="http://schemas.microsoft.com/office/drawing/2014/main" id="{25976063-D084-6F07-06B3-0D65D00DAE5D}"/>
              </a:ext>
            </a:extLst>
          </p:cNvPr>
          <p:cNvSpPr/>
          <p:nvPr/>
        </p:nvSpPr>
        <p:spPr>
          <a:xfrm>
            <a:off x="457200" y="5724144"/>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0F4C81"/>
                </a:solidFill>
                <a:effectLst/>
                <a:latin typeface="Calibri" panose="020F0502020204030204" pitchFamily="34" charset="0"/>
              </a:rPr>
              <a:t>Sources: How2Demos directory org tree, 3 Sep 2026; 2026 NSI National Health Care Retention &amp; RN Staffing Report. Benchmark figures are external, not How2Demos measurements.</a:t>
            </a:r>
            <a:endParaRPr lang="en-US"/>
          </a:p>
        </p:txBody>
      </p:sp>
      <p:graphicFrame>
        <p:nvGraphicFramePr>
          <p:cNvPr id="3" name="Table 2">
            <a:extLst>
              <a:ext uri="{FF2B5EF4-FFF2-40B4-BE49-F238E27FC236}">
                <a16:creationId xmlns:a16="http://schemas.microsoft.com/office/drawing/2014/main" id="{6F1E85FF-59BA-4961-ADDC-CB2297CE301F}"/>
              </a:ext>
            </a:extLst>
          </p:cNvPr>
          <p:cNvGraphicFramePr>
            <a:graphicFrameLocks noGrp="1"/>
          </p:cNvGraphicFramePr>
          <p:nvPr/>
        </p:nvGraphicFramePr>
        <p:xfrm>
          <a:off x="457200" y="3108960"/>
          <a:ext cx="8127999" cy="2286000"/>
        </p:xfrm>
        <a:graphic>
          <a:graphicData uri="http://schemas.openxmlformats.org/drawingml/2006/table">
            <a:tbl>
              <a:tblPr bandRow="1">
                <a:tableStyleId>{5C22544A-7EE6-4342-B048-85BDC9FD1C3A}</a:tableStyleId>
              </a:tblPr>
              <a:tblGrid>
                <a:gridCol w="2709333">
                  <a:extLst>
                    <a:ext uri="{9D8B030D-6E8A-4147-A177-3AD203B41FA5}">
                      <a16:colId xmlns:a16="http://schemas.microsoft.com/office/drawing/2014/main" val="3695195457"/>
                    </a:ext>
                  </a:extLst>
                </a:gridCol>
                <a:gridCol w="2709333">
                  <a:extLst>
                    <a:ext uri="{9D8B030D-6E8A-4147-A177-3AD203B41FA5}">
                      <a16:colId xmlns:a16="http://schemas.microsoft.com/office/drawing/2014/main" val="4108813502"/>
                    </a:ext>
                  </a:extLst>
                </a:gridCol>
                <a:gridCol w="2709333">
                  <a:extLst>
                    <a:ext uri="{9D8B030D-6E8A-4147-A177-3AD203B41FA5}">
                      <a16:colId xmlns:a16="http://schemas.microsoft.com/office/drawing/2014/main" val="1416271548"/>
                    </a:ext>
                  </a:extLst>
                </a:gridCol>
              </a:tblGrid>
              <a:tr h="0">
                <a:tc>
                  <a:txBody>
                    <a:bodyPr/>
                    <a:lstStyle/>
                    <a:p>
                      <a:pPr>
                        <a:buNone/>
                      </a:pPr>
                      <a:r>
                        <a:rPr lang="en-US"/>
                        <a:t>Risk</a:t>
                      </a:r>
                    </a:p>
                  </a:txBody>
                  <a:tcPr anchor="ctr">
                    <a:lnL>
                      <a:noFill/>
                    </a:lnL>
                    <a:lnR>
                      <a:noFill/>
                    </a:lnR>
                    <a:lnT>
                      <a:noFill/>
                    </a:lnT>
                    <a:lnB>
                      <a:noFill/>
                    </a:lnB>
                    <a:noFill/>
                  </a:tcPr>
                </a:tc>
                <a:tc>
                  <a:txBody>
                    <a:bodyPr/>
                    <a:lstStyle/>
                    <a:p>
                      <a:pPr>
                        <a:buNone/>
                      </a:pPr>
                      <a:r>
                        <a:rPr lang="en-US"/>
                        <a:t>Exposure</a:t>
                      </a:r>
                    </a:p>
                  </a:txBody>
                  <a:tcPr anchor="ctr">
                    <a:lnL>
                      <a:noFill/>
                    </a:lnL>
                    <a:lnR>
                      <a:noFill/>
                    </a:lnR>
                    <a:lnT>
                      <a:noFill/>
                    </a:lnT>
                    <a:lnB>
                      <a:noFill/>
                    </a:lnB>
                    <a:noFill/>
                  </a:tcPr>
                </a:tc>
                <a:tc>
                  <a:txBody>
                    <a:bodyPr/>
                    <a:lstStyle/>
                    <a:p>
                      <a:pPr>
                        <a:buNone/>
                      </a:pPr>
                      <a:r>
                        <a:rPr lang="en-US"/>
                        <a:t>Owner</a:t>
                      </a:r>
                    </a:p>
                  </a:txBody>
                  <a:tcPr anchor="ctr">
                    <a:lnL>
                      <a:noFill/>
                    </a:lnL>
                    <a:lnR>
                      <a:noFill/>
                    </a:lnR>
                    <a:lnT>
                      <a:noFill/>
                    </a:lnT>
                    <a:lnB>
                      <a:noFill/>
                    </a:lnB>
                    <a:noFill/>
                  </a:tcPr>
                </a:tc>
                <a:extLst>
                  <a:ext uri="{0D108BD9-81ED-4DB2-BD59-A6C34878D82A}">
                    <a16:rowId xmlns:a16="http://schemas.microsoft.com/office/drawing/2014/main" val="3962148706"/>
                  </a:ext>
                </a:extLst>
              </a:tr>
              <a:tr h="0">
                <a:tc>
                  <a:txBody>
                    <a:bodyPr/>
                    <a:lstStyle/>
                    <a:p>
                      <a:pPr>
                        <a:buNone/>
                      </a:pPr>
                      <a:r>
                        <a:rPr lang="en-US"/>
                        <a:t>Cannot fill specialist roles</a:t>
                      </a:r>
                    </a:p>
                  </a:txBody>
                  <a:tcPr anchor="ctr">
                    <a:lnL>
                      <a:noFill/>
                    </a:lnL>
                    <a:lnR>
                      <a:noFill/>
                    </a:lnR>
                    <a:lnT>
                      <a:noFill/>
                    </a:lnT>
                    <a:lnB>
                      <a:noFill/>
                    </a:lnB>
                    <a:noFill/>
                  </a:tcPr>
                </a:tc>
                <a:tc>
                  <a:txBody>
                    <a:bodyPr/>
                    <a:lstStyle/>
                    <a:p>
                      <a:pPr>
                        <a:buNone/>
                      </a:pPr>
                      <a:r>
                        <a:rPr lang="en-US"/>
                        <a:t>60–90+ day vacancies (benchmark)</a:t>
                      </a:r>
                    </a:p>
                  </a:txBody>
                  <a:tcPr anchor="ctr">
                    <a:lnL>
                      <a:noFill/>
                    </a:lnL>
                    <a:lnR>
                      <a:noFill/>
                    </a:lnR>
                    <a:lnT>
                      <a:noFill/>
                    </a:lnT>
                    <a:lnB>
                      <a:noFill/>
                    </a:lnB>
                    <a:noFill/>
                  </a:tcPr>
                </a:tc>
                <a:tc>
                  <a:txBody>
                    <a:bodyPr/>
                    <a:lstStyle/>
                    <a:p>
                      <a:pPr>
                        <a:buNone/>
                      </a:pPr>
                      <a:r>
                        <a:rPr lang="en-US"/>
                        <a:t>HR hiring coordinator</a:t>
                      </a:r>
                    </a:p>
                  </a:txBody>
                  <a:tcPr anchor="ctr">
                    <a:lnL>
                      <a:noFill/>
                    </a:lnL>
                    <a:lnR>
                      <a:noFill/>
                    </a:lnR>
                    <a:lnT>
                      <a:noFill/>
                    </a:lnT>
                    <a:lnB>
                      <a:noFill/>
                    </a:lnB>
                    <a:noFill/>
                  </a:tcPr>
                </a:tc>
                <a:extLst>
                  <a:ext uri="{0D108BD9-81ED-4DB2-BD59-A6C34878D82A}">
                    <a16:rowId xmlns:a16="http://schemas.microsoft.com/office/drawing/2014/main" val="3927836174"/>
                  </a:ext>
                </a:extLst>
              </a:tr>
              <a:tr h="0">
                <a:tc>
                  <a:txBody>
                    <a:bodyPr/>
                    <a:lstStyle/>
                    <a:p>
                      <a:pPr>
                        <a:buNone/>
                      </a:pPr>
                      <a:r>
                        <a:rPr lang="en-US"/>
                        <a:t>Agency and contract cost creep</a:t>
                      </a:r>
                    </a:p>
                  </a:txBody>
                  <a:tcPr anchor="ctr">
                    <a:lnL>
                      <a:noFill/>
                    </a:lnL>
                    <a:lnR>
                      <a:noFill/>
                    </a:lnR>
                    <a:lnT>
                      <a:noFill/>
                    </a:lnT>
                    <a:lnB>
                      <a:noFill/>
                    </a:lnB>
                    <a:noFill/>
                  </a:tcPr>
                </a:tc>
                <a:tc>
                  <a:txBody>
                    <a:bodyPr/>
                    <a:lstStyle/>
                    <a:p>
                      <a:pPr>
                        <a:buNone/>
                      </a:pPr>
                      <a:r>
                        <a:rPr lang="en-US"/>
                        <a:t>$60,090 per RN exit (benchmark)</a:t>
                      </a:r>
                    </a:p>
                  </a:txBody>
                  <a:tcPr anchor="ctr">
                    <a:lnL>
                      <a:noFill/>
                    </a:lnL>
                    <a:lnR>
                      <a:noFill/>
                    </a:lnR>
                    <a:lnT>
                      <a:noFill/>
                    </a:lnT>
                    <a:lnB>
                      <a:noFill/>
                    </a:lnB>
                    <a:noFill/>
                  </a:tcPr>
                </a:tc>
                <a:tc>
                  <a:txBody>
                    <a:bodyPr/>
                    <a:lstStyle/>
                    <a:p>
                      <a:pPr>
                        <a:buNone/>
                      </a:pPr>
                      <a:r>
                        <a:rPr lang="en-US"/>
                        <a:t>Finance and HR</a:t>
                      </a:r>
                    </a:p>
                  </a:txBody>
                  <a:tcPr anchor="ctr">
                    <a:lnL>
                      <a:noFill/>
                    </a:lnL>
                    <a:lnR>
                      <a:noFill/>
                    </a:lnR>
                    <a:lnT>
                      <a:noFill/>
                    </a:lnT>
                    <a:lnB>
                      <a:noFill/>
                    </a:lnB>
                    <a:noFill/>
                  </a:tcPr>
                </a:tc>
                <a:extLst>
                  <a:ext uri="{0D108BD9-81ED-4DB2-BD59-A6C34878D82A}">
                    <a16:rowId xmlns:a16="http://schemas.microsoft.com/office/drawing/2014/main" val="26617753"/>
                  </a:ext>
                </a:extLst>
              </a:tr>
              <a:tr h="0">
                <a:tc>
                  <a:txBody>
                    <a:bodyPr/>
                    <a:lstStyle/>
                    <a:p>
                      <a:pPr>
                        <a:buNone/>
                      </a:pPr>
                      <a:r>
                        <a:rPr lang="en-US"/>
                        <a:t>Key-person risk in the HR core</a:t>
                      </a:r>
                    </a:p>
                  </a:txBody>
                  <a:tcPr anchor="ctr">
                    <a:lnL>
                      <a:noFill/>
                    </a:lnL>
                    <a:lnR>
                      <a:noFill/>
                    </a:lnR>
                    <a:lnT>
                      <a:noFill/>
                    </a:lnT>
                    <a:lnB>
                      <a:noFill/>
                    </a:lnB>
                    <a:noFill/>
                  </a:tcPr>
                </a:tc>
                <a:tc>
                  <a:txBody>
                    <a:bodyPr/>
                    <a:lstStyle/>
                    <a:p>
                      <a:pPr>
                        <a:buNone/>
                      </a:pPr>
                      <a:r>
                        <a:rPr lang="en-US"/>
                        <a:t>Six seats, two on contract terms</a:t>
                      </a:r>
                    </a:p>
                  </a:txBody>
                  <a:tcPr anchor="ctr">
                    <a:lnL>
                      <a:noFill/>
                    </a:lnL>
                    <a:lnR>
                      <a:noFill/>
                    </a:lnR>
                    <a:lnT>
                      <a:noFill/>
                    </a:lnT>
                    <a:lnB>
                      <a:noFill/>
                    </a:lnB>
                    <a:noFill/>
                  </a:tcPr>
                </a:tc>
                <a:tc>
                  <a:txBody>
                    <a:bodyPr/>
                    <a:lstStyle/>
                    <a:p>
                      <a:pPr>
                        <a:buNone/>
                      </a:pPr>
                      <a:r>
                        <a:rPr lang="en-US"/>
                        <a:t>Director HR</a:t>
                      </a:r>
                    </a:p>
                  </a:txBody>
                  <a:tcPr anchor="ctr">
                    <a:lnL>
                      <a:noFill/>
                    </a:lnL>
                    <a:lnR>
                      <a:noFill/>
                    </a:lnR>
                    <a:lnT>
                      <a:noFill/>
                    </a:lnT>
                    <a:lnB>
                      <a:noFill/>
                    </a:lnB>
                    <a:noFill/>
                  </a:tcPr>
                </a:tc>
                <a:extLst>
                  <a:ext uri="{0D108BD9-81ED-4DB2-BD59-A6C34878D82A}">
                    <a16:rowId xmlns:a16="http://schemas.microsoft.com/office/drawing/2014/main" val="2455216689"/>
                  </a:ext>
                </a:extLst>
              </a:tr>
            </a:tbl>
          </a:graphicData>
        </a:graphic>
      </p:graphicFrame>
      <p:sp>
        <p:nvSpPr>
          <p:cNvPr id="96" name="Rectangle 95">
            <a:extLst>
              <a:ext uri="{FF2B5EF4-FFF2-40B4-BE49-F238E27FC236}">
                <a16:creationId xmlns:a16="http://schemas.microsoft.com/office/drawing/2014/main" id="{C9291EF8-27E0-2A16-AB8F-B24DF9CF2EBD}"/>
              </a:ext>
            </a:extLst>
          </p:cNvPr>
          <p:cNvSpPr/>
          <p:nvPr/>
        </p:nvSpPr>
        <p:spPr>
          <a:xfrm>
            <a:off x="457200" y="1544320"/>
            <a:ext cx="1828800" cy="45720"/>
          </a:xfrm>
          <a:prstGeom prst="rect">
            <a:avLst/>
          </a:prstGeom>
          <a:solidFill>
            <a:srgbClr val="1B9AA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021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9FB"/>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4D10989A-4BBA-4180-2BC4-C11AFE690537}"/>
              </a:ext>
            </a:extLst>
          </p:cNvPr>
          <p:cNvSpPr/>
          <p:nvPr/>
        </p:nvSpPr>
        <p:spPr>
          <a:xfrm>
            <a:off x="457200" y="457200"/>
            <a:ext cx="11277600" cy="9906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0F4C81"/>
                </a:solidFill>
                <a:effectLst/>
                <a:latin typeface="Trebuchet MS" panose="020B0603020202020204" pitchFamily="34" charset="0"/>
              </a:rPr>
              <a:t>Four moves: measure hiring, protect HR capacity, stabilise contract seats, and shorten new-hire ramp</a:t>
            </a:r>
            <a:endParaRPr lang="en-US"/>
          </a:p>
        </p:txBody>
      </p:sp>
      <p:sp>
        <p:nvSpPr>
          <p:cNvPr id="42" name="Rectangle 41">
            <a:extLst>
              <a:ext uri="{FF2B5EF4-FFF2-40B4-BE49-F238E27FC236}">
                <a16:creationId xmlns:a16="http://schemas.microsoft.com/office/drawing/2014/main" id="{092C6495-2365-93DA-6860-B9BC65F799DC}"/>
              </a:ext>
            </a:extLst>
          </p:cNvPr>
          <p:cNvSpPr/>
          <p:nvPr/>
        </p:nvSpPr>
        <p:spPr>
          <a:xfrm>
            <a:off x="457200" y="1722120"/>
            <a:ext cx="5524500" cy="1402080"/>
          </a:xfrm>
          <a:prstGeom prst="rect">
            <a:avLst/>
          </a:prstGeom>
          <a:solidFill>
            <a:srgbClr val="E3EDF3"/>
          </a:solidFill>
          <a:ln w="12700">
            <a:solidFill>
              <a:srgbClr val="0F4C81">
                <a:alpha val="30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90424D9-98B3-DD54-7379-A5B6AF0BEA32}"/>
              </a:ext>
            </a:extLst>
          </p:cNvPr>
          <p:cNvSpPr/>
          <p:nvPr/>
        </p:nvSpPr>
        <p:spPr>
          <a:xfrm>
            <a:off x="594360" y="1859280"/>
            <a:ext cx="525018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0F4C81"/>
                </a:solidFill>
                <a:effectLst/>
                <a:latin typeface="Trebuchet MS" panose="020B0603020202020204" pitchFamily="34" charset="0"/>
              </a:rPr>
              <a:t>1 Weekly hiring scorecard</a:t>
            </a:r>
            <a:endParaRPr lang="en-US"/>
          </a:p>
        </p:txBody>
      </p:sp>
      <p:sp>
        <p:nvSpPr>
          <p:cNvPr id="44" name="Rectangle 43">
            <a:extLst>
              <a:ext uri="{FF2B5EF4-FFF2-40B4-BE49-F238E27FC236}">
                <a16:creationId xmlns:a16="http://schemas.microsoft.com/office/drawing/2014/main" id="{9A401119-5E99-EB68-A6B4-D7A51658EA0E}"/>
              </a:ext>
            </a:extLst>
          </p:cNvPr>
          <p:cNvSpPr/>
          <p:nvPr/>
        </p:nvSpPr>
        <p:spPr>
          <a:xfrm>
            <a:off x="594360" y="2362200"/>
            <a:ext cx="525018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0F4C81"/>
                </a:solidFill>
                <a:effectLst/>
                <a:latin typeface="Calibri" panose="020F0502020204030204" pitchFamily="34" charset="0"/>
              </a:rPr>
              <a:t>Track reqs, time-to-fill and offer accepts.</a:t>
            </a:r>
            <a:endParaRPr lang="en-US"/>
          </a:p>
        </p:txBody>
      </p:sp>
      <p:sp>
        <p:nvSpPr>
          <p:cNvPr id="45" name="Rectangle 44">
            <a:extLst>
              <a:ext uri="{FF2B5EF4-FFF2-40B4-BE49-F238E27FC236}">
                <a16:creationId xmlns:a16="http://schemas.microsoft.com/office/drawing/2014/main" id="{412F30D3-9681-F814-304C-EEC867A85F97}"/>
              </a:ext>
            </a:extLst>
          </p:cNvPr>
          <p:cNvSpPr/>
          <p:nvPr/>
        </p:nvSpPr>
        <p:spPr>
          <a:xfrm>
            <a:off x="6210300" y="1722120"/>
            <a:ext cx="5524500" cy="1402080"/>
          </a:xfrm>
          <a:prstGeom prst="rect">
            <a:avLst/>
          </a:prstGeom>
          <a:solidFill>
            <a:srgbClr val="E3EDF3"/>
          </a:solidFill>
          <a:ln w="12700">
            <a:solidFill>
              <a:srgbClr val="0F4C81">
                <a:alpha val="30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0BDA8D7A-5B38-CCC6-8C14-BCF4ABF9A87D}"/>
              </a:ext>
            </a:extLst>
          </p:cNvPr>
          <p:cNvSpPr/>
          <p:nvPr/>
        </p:nvSpPr>
        <p:spPr>
          <a:xfrm>
            <a:off x="6347460" y="1859280"/>
            <a:ext cx="525018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0F4C81"/>
                </a:solidFill>
                <a:effectLst/>
                <a:latin typeface="Trebuchet MS" panose="020B0603020202020204" pitchFamily="34" charset="0"/>
              </a:rPr>
              <a:t>2 Protect the HR core</a:t>
            </a:r>
            <a:endParaRPr lang="en-US"/>
          </a:p>
        </p:txBody>
      </p:sp>
      <p:sp>
        <p:nvSpPr>
          <p:cNvPr id="47" name="Rectangle 46">
            <a:extLst>
              <a:ext uri="{FF2B5EF4-FFF2-40B4-BE49-F238E27FC236}">
                <a16:creationId xmlns:a16="http://schemas.microsoft.com/office/drawing/2014/main" id="{C9CF13E2-1994-F34B-81A3-5BA3311D0BBB}"/>
              </a:ext>
            </a:extLst>
          </p:cNvPr>
          <p:cNvSpPr/>
          <p:nvPr/>
        </p:nvSpPr>
        <p:spPr>
          <a:xfrm>
            <a:off x="6347460" y="2362200"/>
            <a:ext cx="525018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0F4C81"/>
                </a:solidFill>
                <a:effectLst/>
                <a:latin typeface="Calibri" panose="020F0502020204030204" pitchFamily="34" charset="0"/>
              </a:rPr>
              <a:t>Add interviewer capacity before demand peaks.</a:t>
            </a:r>
            <a:endParaRPr lang="en-US"/>
          </a:p>
        </p:txBody>
      </p:sp>
      <p:sp>
        <p:nvSpPr>
          <p:cNvPr id="48" name="Rectangle 47">
            <a:extLst>
              <a:ext uri="{FF2B5EF4-FFF2-40B4-BE49-F238E27FC236}">
                <a16:creationId xmlns:a16="http://schemas.microsoft.com/office/drawing/2014/main" id="{DD026993-3244-7622-F6BB-08FF0F44BA9C}"/>
              </a:ext>
            </a:extLst>
          </p:cNvPr>
          <p:cNvSpPr/>
          <p:nvPr/>
        </p:nvSpPr>
        <p:spPr>
          <a:xfrm>
            <a:off x="457200" y="3352800"/>
            <a:ext cx="5524500" cy="1402080"/>
          </a:xfrm>
          <a:prstGeom prst="rect">
            <a:avLst/>
          </a:prstGeom>
          <a:solidFill>
            <a:srgbClr val="E3EDF3"/>
          </a:solidFill>
          <a:ln w="12700">
            <a:solidFill>
              <a:srgbClr val="0F4C81">
                <a:alpha val="30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FF58F0A3-BA24-8FB2-02F4-FE16D8332831}"/>
              </a:ext>
            </a:extLst>
          </p:cNvPr>
          <p:cNvSpPr/>
          <p:nvPr/>
        </p:nvSpPr>
        <p:spPr>
          <a:xfrm>
            <a:off x="594360" y="3489960"/>
            <a:ext cx="525018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0F4C81"/>
                </a:solidFill>
                <a:effectLst/>
                <a:latin typeface="Trebuchet MS" panose="020B0603020202020204" pitchFamily="34" charset="0"/>
              </a:rPr>
              <a:t>3 Convert critical contract seats</a:t>
            </a:r>
            <a:endParaRPr lang="en-US"/>
          </a:p>
        </p:txBody>
      </p:sp>
      <p:sp>
        <p:nvSpPr>
          <p:cNvPr id="50" name="Rectangle 49">
            <a:extLst>
              <a:ext uri="{FF2B5EF4-FFF2-40B4-BE49-F238E27FC236}">
                <a16:creationId xmlns:a16="http://schemas.microsoft.com/office/drawing/2014/main" id="{841D81BE-4E87-7C9C-8A8A-1B328E2D5D90}"/>
              </a:ext>
            </a:extLst>
          </p:cNvPr>
          <p:cNvSpPr/>
          <p:nvPr/>
        </p:nvSpPr>
        <p:spPr>
          <a:xfrm>
            <a:off x="594360" y="3992880"/>
            <a:ext cx="525018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0F4C81"/>
                </a:solidFill>
                <a:effectLst/>
                <a:latin typeface="Calibri" panose="020F0502020204030204" pitchFamily="34" charset="0"/>
              </a:rPr>
              <a:t>Move ongoing delivery work off contract terms.</a:t>
            </a:r>
            <a:endParaRPr lang="en-US"/>
          </a:p>
        </p:txBody>
      </p:sp>
      <p:sp>
        <p:nvSpPr>
          <p:cNvPr id="51" name="Rectangle 50">
            <a:extLst>
              <a:ext uri="{FF2B5EF4-FFF2-40B4-BE49-F238E27FC236}">
                <a16:creationId xmlns:a16="http://schemas.microsoft.com/office/drawing/2014/main" id="{63E186AD-E3EE-16BC-65BD-4E9C36264A18}"/>
              </a:ext>
            </a:extLst>
          </p:cNvPr>
          <p:cNvSpPr/>
          <p:nvPr/>
        </p:nvSpPr>
        <p:spPr>
          <a:xfrm>
            <a:off x="6210300" y="3352800"/>
            <a:ext cx="5524500" cy="1402080"/>
          </a:xfrm>
          <a:prstGeom prst="rect">
            <a:avLst/>
          </a:prstGeom>
          <a:solidFill>
            <a:srgbClr val="E3EDF3"/>
          </a:solidFill>
          <a:ln w="12700">
            <a:solidFill>
              <a:srgbClr val="0F4C81">
                <a:alpha val="3000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4E20CBE0-F2F7-504D-8B21-60EE07FE1205}"/>
              </a:ext>
            </a:extLst>
          </p:cNvPr>
          <p:cNvSpPr/>
          <p:nvPr/>
        </p:nvSpPr>
        <p:spPr>
          <a:xfrm>
            <a:off x="6347460" y="3489960"/>
            <a:ext cx="5250180" cy="4114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a:solidFill>
                  <a:srgbClr val="0F4C81"/>
                </a:solidFill>
                <a:effectLst/>
                <a:latin typeface="Trebuchet MS" panose="020B0603020202020204" pitchFamily="34" charset="0"/>
              </a:rPr>
              <a:t>4 Design onboarding for ramp</a:t>
            </a:r>
            <a:endParaRPr lang="en-US"/>
          </a:p>
        </p:txBody>
      </p:sp>
      <p:sp>
        <p:nvSpPr>
          <p:cNvPr id="53" name="Rectangle 52">
            <a:extLst>
              <a:ext uri="{FF2B5EF4-FFF2-40B4-BE49-F238E27FC236}">
                <a16:creationId xmlns:a16="http://schemas.microsoft.com/office/drawing/2014/main" id="{27DCD4B7-DFCC-8D9D-1E3A-EF7F00AE6D7D}"/>
              </a:ext>
            </a:extLst>
          </p:cNvPr>
          <p:cNvSpPr/>
          <p:nvPr/>
        </p:nvSpPr>
        <p:spPr>
          <a:xfrm>
            <a:off x="6347460" y="3992880"/>
            <a:ext cx="5250180"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a:solidFill>
                  <a:srgbClr val="0F4C81"/>
                </a:solidFill>
                <a:effectLst/>
                <a:latin typeface="Calibri" panose="020F0502020204030204" pitchFamily="34" charset="0"/>
              </a:rPr>
              <a:t>Give each new hire a named buddy and 30-day plan.</a:t>
            </a:r>
            <a:endParaRPr lang="en-US"/>
          </a:p>
        </p:txBody>
      </p:sp>
      <p:sp>
        <p:nvSpPr>
          <p:cNvPr id="54" name="Rectangle 53">
            <a:extLst>
              <a:ext uri="{FF2B5EF4-FFF2-40B4-BE49-F238E27FC236}">
                <a16:creationId xmlns:a16="http://schemas.microsoft.com/office/drawing/2014/main" id="{85290F68-8E4D-102D-50B0-752023959E91}"/>
              </a:ext>
            </a:extLst>
          </p:cNvPr>
          <p:cNvSpPr/>
          <p:nvPr/>
        </p:nvSpPr>
        <p:spPr>
          <a:xfrm>
            <a:off x="457200" y="5029200"/>
            <a:ext cx="11277600" cy="624840"/>
          </a:xfrm>
          <a:prstGeom prst="rect">
            <a:avLst/>
          </a:prstGeom>
          <a:solidFill>
            <a:srgbClr val="0F4C8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Fund retention before agency cost.</a:t>
            </a:r>
            <a:endParaRPr lang="en-US"/>
          </a:p>
        </p:txBody>
      </p:sp>
      <p:sp>
        <p:nvSpPr>
          <p:cNvPr id="55" name="Rectangle 54">
            <a:extLst>
              <a:ext uri="{FF2B5EF4-FFF2-40B4-BE49-F238E27FC236}">
                <a16:creationId xmlns:a16="http://schemas.microsoft.com/office/drawing/2014/main" id="{45EE9DFF-9B31-F0B8-4351-CDA464DD9428}"/>
              </a:ext>
            </a:extLst>
          </p:cNvPr>
          <p:cNvSpPr/>
          <p:nvPr/>
        </p:nvSpPr>
        <p:spPr>
          <a:xfrm>
            <a:off x="457200" y="5928360"/>
            <a:ext cx="11277600" cy="35052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0F4C81"/>
                </a:solidFill>
                <a:effectLst/>
                <a:latin typeface="Calibri" panose="020F0502020204030204" pitchFamily="34" charset="0"/>
              </a:rPr>
              <a:t>Sources: How2Demos directory org tree; 2026 NSI retention benchmarks; healthcare staffing trends, TotalMed/TNAA, Aug 2026.</a:t>
            </a:r>
            <a:endParaRPr lang="en-US"/>
          </a:p>
        </p:txBody>
      </p:sp>
      <p:sp>
        <p:nvSpPr>
          <p:cNvPr id="97" name="Rectangle 96">
            <a:extLst>
              <a:ext uri="{FF2B5EF4-FFF2-40B4-BE49-F238E27FC236}">
                <a16:creationId xmlns:a16="http://schemas.microsoft.com/office/drawing/2014/main" id="{2489DF9F-81F4-D628-0D6F-E4FAF211EBBF}"/>
              </a:ext>
            </a:extLst>
          </p:cNvPr>
          <p:cNvSpPr/>
          <p:nvPr/>
        </p:nvSpPr>
        <p:spPr>
          <a:xfrm>
            <a:off x="457200" y="1544320"/>
            <a:ext cx="1828800" cy="45720"/>
          </a:xfrm>
          <a:prstGeom prst="rect">
            <a:avLst/>
          </a:prstGeom>
          <a:solidFill>
            <a:srgbClr val="1B9AA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54501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F4C81"/>
        </a:solidFill>
        <a:effectLst/>
      </p:bgPr>
    </p:bg>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2C3F531F-FFC7-9D95-20B3-7CD81B931030}"/>
              </a:ext>
            </a:extLst>
          </p:cNvPr>
          <p:cNvSpPr/>
          <p:nvPr/>
        </p:nvSpPr>
        <p:spPr>
          <a:xfrm>
            <a:off x="457200" y="2743200"/>
            <a:ext cx="11277600" cy="45720"/>
          </a:xfrm>
          <a:prstGeom prst="rect">
            <a:avLst/>
          </a:prstGeom>
          <a:solidFill>
            <a:srgbClr val="1B9AAA"/>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E7BB5A6B-C0BD-F82D-6DC1-E7C32389F7C8}"/>
              </a:ext>
            </a:extLst>
          </p:cNvPr>
          <p:cNvSpPr/>
          <p:nvPr/>
        </p:nvSpPr>
        <p:spPr>
          <a:xfrm>
            <a:off x="1569720" y="2468880"/>
            <a:ext cx="594360" cy="594360"/>
          </a:xfrm>
          <a:prstGeom prst="ellipse">
            <a:avLst/>
          </a:prstGeom>
          <a:solidFill>
            <a:srgbClr val="FFFFF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0F4C81"/>
                </a:solidFill>
                <a:effectLst/>
                <a:latin typeface="Trebuchet MS" panose="020B0603020202020204" pitchFamily="34" charset="0"/>
              </a:rPr>
              <a:t>1</a:t>
            </a:r>
            <a:endParaRPr lang="en-US"/>
          </a:p>
        </p:txBody>
      </p:sp>
      <p:sp>
        <p:nvSpPr>
          <p:cNvPr id="63" name="Oval 62">
            <a:extLst>
              <a:ext uri="{FF2B5EF4-FFF2-40B4-BE49-F238E27FC236}">
                <a16:creationId xmlns:a16="http://schemas.microsoft.com/office/drawing/2014/main" id="{28C619BA-6492-3DFA-72C2-19EAE69B578B}"/>
              </a:ext>
            </a:extLst>
          </p:cNvPr>
          <p:cNvSpPr/>
          <p:nvPr/>
        </p:nvSpPr>
        <p:spPr>
          <a:xfrm>
            <a:off x="4389120" y="2468880"/>
            <a:ext cx="594360" cy="594360"/>
          </a:xfrm>
          <a:prstGeom prst="ellipse">
            <a:avLst/>
          </a:prstGeom>
          <a:solidFill>
            <a:srgbClr val="FFFFF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0F4C81"/>
                </a:solidFill>
                <a:effectLst/>
                <a:latin typeface="Trebuchet MS" panose="020B0603020202020204" pitchFamily="34" charset="0"/>
              </a:rPr>
              <a:t>2</a:t>
            </a:r>
            <a:endParaRPr lang="en-US"/>
          </a:p>
        </p:txBody>
      </p:sp>
      <p:sp>
        <p:nvSpPr>
          <p:cNvPr id="64" name="Oval 63">
            <a:extLst>
              <a:ext uri="{FF2B5EF4-FFF2-40B4-BE49-F238E27FC236}">
                <a16:creationId xmlns:a16="http://schemas.microsoft.com/office/drawing/2014/main" id="{C6122502-802A-497D-797F-245327F62808}"/>
              </a:ext>
            </a:extLst>
          </p:cNvPr>
          <p:cNvSpPr/>
          <p:nvPr/>
        </p:nvSpPr>
        <p:spPr>
          <a:xfrm>
            <a:off x="7208520" y="2468880"/>
            <a:ext cx="594360" cy="594360"/>
          </a:xfrm>
          <a:prstGeom prst="ellipse">
            <a:avLst/>
          </a:prstGeom>
          <a:solidFill>
            <a:srgbClr val="FFFFF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0F4C81"/>
                </a:solidFill>
                <a:effectLst/>
                <a:latin typeface="Trebuchet MS" panose="020B0603020202020204" pitchFamily="34" charset="0"/>
              </a:rPr>
              <a:t>3</a:t>
            </a:r>
            <a:endParaRPr lang="en-US"/>
          </a:p>
        </p:txBody>
      </p:sp>
      <p:sp>
        <p:nvSpPr>
          <p:cNvPr id="65" name="Oval 64">
            <a:extLst>
              <a:ext uri="{FF2B5EF4-FFF2-40B4-BE49-F238E27FC236}">
                <a16:creationId xmlns:a16="http://schemas.microsoft.com/office/drawing/2014/main" id="{2D916CAD-000D-B30C-0DA4-43167C74B5F1}"/>
              </a:ext>
            </a:extLst>
          </p:cNvPr>
          <p:cNvSpPr/>
          <p:nvPr/>
        </p:nvSpPr>
        <p:spPr>
          <a:xfrm>
            <a:off x="10027920" y="2468880"/>
            <a:ext cx="594360" cy="594360"/>
          </a:xfrm>
          <a:prstGeom prst="ellipse">
            <a:avLst/>
          </a:prstGeom>
          <a:solidFill>
            <a:srgbClr val="FFFFF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a:solidFill>
                  <a:srgbClr val="0F4C81"/>
                </a:solidFill>
                <a:effectLst/>
                <a:latin typeface="Trebuchet MS" panose="020B0603020202020204" pitchFamily="34" charset="0"/>
              </a:rPr>
              <a:t>4</a:t>
            </a:r>
            <a:endParaRPr lang="en-US"/>
          </a:p>
        </p:txBody>
      </p:sp>
      <p:sp>
        <p:nvSpPr>
          <p:cNvPr id="70" name="Rectangle 69">
            <a:extLst>
              <a:ext uri="{FF2B5EF4-FFF2-40B4-BE49-F238E27FC236}">
                <a16:creationId xmlns:a16="http://schemas.microsoft.com/office/drawing/2014/main" id="{AA949480-FBB5-F2B6-792F-0B250E764575}"/>
              </a:ext>
            </a:extLst>
          </p:cNvPr>
          <p:cNvSpPr/>
          <p:nvPr/>
        </p:nvSpPr>
        <p:spPr>
          <a:xfrm>
            <a:off x="457200" y="4525200"/>
            <a:ext cx="11277600" cy="624840"/>
          </a:xfrm>
          <a:prstGeom prst="rect">
            <a:avLst/>
          </a:prstGeom>
          <a:solidFill>
            <a:srgbClr val="FFFFFF"/>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0F4C81"/>
                </a:solidFill>
                <a:effectLst/>
                <a:latin typeface="Trebuchet MS" panose="020B0603020202020204" pitchFamily="34" charset="0"/>
              </a:rPr>
              <a:t>Approve the scorecard and the contract-seat review by Week 2.</a:t>
            </a:r>
            <a:endParaRPr lang="en-US"/>
          </a:p>
        </p:txBody>
      </p:sp>
      <p:sp>
        <p:nvSpPr>
          <p:cNvPr id="83" name="Rectangle 82">
            <a:extLst>
              <a:ext uri="{FF2B5EF4-FFF2-40B4-BE49-F238E27FC236}">
                <a16:creationId xmlns:a16="http://schemas.microsoft.com/office/drawing/2014/main" id="{D1997BE5-F491-D911-B515-6FD78978DCB1}"/>
              </a:ext>
            </a:extLst>
          </p:cNvPr>
          <p:cNvSpPr/>
          <p:nvPr/>
        </p:nvSpPr>
        <p:spPr>
          <a:xfrm>
            <a:off x="457200" y="457200"/>
            <a:ext cx="11277600" cy="990600"/>
          </a:xfrm>
          <a:prstGeom prst="rect">
            <a:avLst/>
          </a:prstGeom>
          <a:solidFill>
            <a:srgbClr val="0F4C8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b="1">
                <a:solidFill>
                  <a:srgbClr val="FFFFFF"/>
                </a:solidFill>
                <a:effectLst/>
                <a:latin typeface="Trebuchet MS" panose="020B0603020202020204" pitchFamily="34" charset="0"/>
              </a:rPr>
              <a:t>Six weeks to a working hiring picture, with the first scorecard at leadership review</a:t>
            </a:r>
            <a:endParaRPr lang="en-US"/>
          </a:p>
        </p:txBody>
      </p:sp>
      <p:sp>
        <p:nvSpPr>
          <p:cNvPr id="84" name="Rectangle 83">
            <a:extLst>
              <a:ext uri="{FF2B5EF4-FFF2-40B4-BE49-F238E27FC236}">
                <a16:creationId xmlns:a16="http://schemas.microsoft.com/office/drawing/2014/main" id="{1ACD03FC-19BE-6861-3A0A-29C18CC0A30A}"/>
              </a:ext>
            </a:extLst>
          </p:cNvPr>
          <p:cNvSpPr/>
          <p:nvPr/>
        </p:nvSpPr>
        <p:spPr>
          <a:xfrm>
            <a:off x="586740" y="1722120"/>
            <a:ext cx="2560320" cy="411480"/>
          </a:xfrm>
          <a:prstGeom prst="rect">
            <a:avLst/>
          </a:prstGeom>
          <a:solidFill>
            <a:srgbClr val="0F4C8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Week 1</a:t>
            </a:r>
            <a:endParaRPr lang="en-US"/>
          </a:p>
        </p:txBody>
      </p:sp>
      <p:sp>
        <p:nvSpPr>
          <p:cNvPr id="85" name="Rectangle 84">
            <a:extLst>
              <a:ext uri="{FF2B5EF4-FFF2-40B4-BE49-F238E27FC236}">
                <a16:creationId xmlns:a16="http://schemas.microsoft.com/office/drawing/2014/main" id="{74285D66-CFFA-01A1-2B44-923EBFCC82AC}"/>
              </a:ext>
            </a:extLst>
          </p:cNvPr>
          <p:cNvSpPr/>
          <p:nvPr/>
        </p:nvSpPr>
        <p:spPr>
          <a:xfrm>
            <a:off x="3406140" y="1722120"/>
            <a:ext cx="2560320" cy="411480"/>
          </a:xfrm>
          <a:prstGeom prst="rect">
            <a:avLst/>
          </a:prstGeom>
          <a:solidFill>
            <a:srgbClr val="0F4C8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Week 2</a:t>
            </a:r>
            <a:endParaRPr lang="en-US"/>
          </a:p>
        </p:txBody>
      </p:sp>
      <p:sp>
        <p:nvSpPr>
          <p:cNvPr id="86" name="Rectangle 85">
            <a:extLst>
              <a:ext uri="{FF2B5EF4-FFF2-40B4-BE49-F238E27FC236}">
                <a16:creationId xmlns:a16="http://schemas.microsoft.com/office/drawing/2014/main" id="{D83F1EB3-92FB-355C-8769-082E7988BE32}"/>
              </a:ext>
            </a:extLst>
          </p:cNvPr>
          <p:cNvSpPr/>
          <p:nvPr/>
        </p:nvSpPr>
        <p:spPr>
          <a:xfrm>
            <a:off x="6225540" y="1722120"/>
            <a:ext cx="2560320" cy="411480"/>
          </a:xfrm>
          <a:prstGeom prst="rect">
            <a:avLst/>
          </a:prstGeom>
          <a:solidFill>
            <a:srgbClr val="0F4C8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Week 4</a:t>
            </a:r>
            <a:endParaRPr lang="en-US"/>
          </a:p>
        </p:txBody>
      </p:sp>
      <p:sp>
        <p:nvSpPr>
          <p:cNvPr id="87" name="Rectangle 86">
            <a:extLst>
              <a:ext uri="{FF2B5EF4-FFF2-40B4-BE49-F238E27FC236}">
                <a16:creationId xmlns:a16="http://schemas.microsoft.com/office/drawing/2014/main" id="{51C09421-77B5-A929-64A2-AF9CF48C5547}"/>
              </a:ext>
            </a:extLst>
          </p:cNvPr>
          <p:cNvSpPr/>
          <p:nvPr/>
        </p:nvSpPr>
        <p:spPr>
          <a:xfrm>
            <a:off x="9044940" y="1722120"/>
            <a:ext cx="2560320" cy="411480"/>
          </a:xfrm>
          <a:prstGeom prst="rect">
            <a:avLst/>
          </a:prstGeom>
          <a:solidFill>
            <a:srgbClr val="0F4C8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b="1">
                <a:solidFill>
                  <a:srgbClr val="FFFFFF"/>
                </a:solidFill>
                <a:effectLst/>
                <a:latin typeface="Trebuchet MS" panose="020B0603020202020204" pitchFamily="34" charset="0"/>
              </a:rPr>
              <a:t>Week 6</a:t>
            </a:r>
            <a:endParaRPr lang="en-US"/>
          </a:p>
        </p:txBody>
      </p:sp>
      <p:sp>
        <p:nvSpPr>
          <p:cNvPr id="88" name="Rectangle 87">
            <a:extLst>
              <a:ext uri="{FF2B5EF4-FFF2-40B4-BE49-F238E27FC236}">
                <a16:creationId xmlns:a16="http://schemas.microsoft.com/office/drawing/2014/main" id="{F3D026BA-0D2F-13F6-D674-A7838D586D6D}"/>
              </a:ext>
            </a:extLst>
          </p:cNvPr>
          <p:cNvSpPr/>
          <p:nvPr/>
        </p:nvSpPr>
        <p:spPr>
          <a:xfrm>
            <a:off x="586740" y="3200400"/>
            <a:ext cx="2560320" cy="777240"/>
          </a:xfrm>
          <a:prstGeom prst="rect">
            <a:avLst/>
          </a:prstGeom>
          <a:solidFill>
            <a:srgbClr val="0F4C8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Agree the scorecard metrics with Lisa Taylor.</a:t>
            </a:r>
            <a:endParaRPr lang="en-US"/>
          </a:p>
        </p:txBody>
      </p:sp>
      <p:sp>
        <p:nvSpPr>
          <p:cNvPr id="89" name="Rectangle 88">
            <a:extLst>
              <a:ext uri="{FF2B5EF4-FFF2-40B4-BE49-F238E27FC236}">
                <a16:creationId xmlns:a16="http://schemas.microsoft.com/office/drawing/2014/main" id="{294981CC-2402-6111-726A-E9A43B820228}"/>
              </a:ext>
            </a:extLst>
          </p:cNvPr>
          <p:cNvSpPr/>
          <p:nvPr/>
        </p:nvSpPr>
        <p:spPr>
          <a:xfrm>
            <a:off x="3406140" y="3200400"/>
            <a:ext cx="2560320" cy="777240"/>
          </a:xfrm>
          <a:prstGeom prst="rect">
            <a:avLst/>
          </a:prstGeom>
          <a:solidFill>
            <a:srgbClr val="0F4C8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Publish baseline seats, open roles and owners.</a:t>
            </a:r>
            <a:endParaRPr lang="en-US"/>
          </a:p>
        </p:txBody>
      </p:sp>
      <p:sp>
        <p:nvSpPr>
          <p:cNvPr id="90" name="Rectangle 89">
            <a:extLst>
              <a:ext uri="{FF2B5EF4-FFF2-40B4-BE49-F238E27FC236}">
                <a16:creationId xmlns:a16="http://schemas.microsoft.com/office/drawing/2014/main" id="{97DB071E-E940-4118-8C94-83AB244BDB39}"/>
              </a:ext>
            </a:extLst>
          </p:cNvPr>
          <p:cNvSpPr/>
          <p:nvPr/>
        </p:nvSpPr>
        <p:spPr>
          <a:xfrm>
            <a:off x="6225540" y="3200400"/>
            <a:ext cx="2560320" cy="777240"/>
          </a:xfrm>
          <a:prstGeom prst="rect">
            <a:avLst/>
          </a:prstGeom>
          <a:solidFill>
            <a:srgbClr val="0F4C8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Review the two contract seats with Finance and HR.</a:t>
            </a:r>
            <a:endParaRPr lang="en-US"/>
          </a:p>
        </p:txBody>
      </p:sp>
      <p:sp>
        <p:nvSpPr>
          <p:cNvPr id="91" name="Rectangle 90">
            <a:extLst>
              <a:ext uri="{FF2B5EF4-FFF2-40B4-BE49-F238E27FC236}">
                <a16:creationId xmlns:a16="http://schemas.microsoft.com/office/drawing/2014/main" id="{7C05D0FD-9F7D-208F-F142-7F3BB6BCB6E0}"/>
              </a:ext>
            </a:extLst>
          </p:cNvPr>
          <p:cNvSpPr/>
          <p:nvPr/>
        </p:nvSpPr>
        <p:spPr>
          <a:xfrm>
            <a:off x="9044940" y="3200400"/>
            <a:ext cx="2560320" cy="777240"/>
          </a:xfrm>
          <a:prstGeom prst="rect">
            <a:avLst/>
          </a:prstGeom>
          <a:solidFill>
            <a:srgbClr val="0F4C8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Bring the first hiring scorecard to leadership.</a:t>
            </a:r>
            <a:endParaRPr lang="en-US"/>
          </a:p>
        </p:txBody>
      </p:sp>
      <p:sp>
        <p:nvSpPr>
          <p:cNvPr id="92" name="Rectangle 91">
            <a:extLst>
              <a:ext uri="{FF2B5EF4-FFF2-40B4-BE49-F238E27FC236}">
                <a16:creationId xmlns:a16="http://schemas.microsoft.com/office/drawing/2014/main" id="{5F182C6B-B73F-C8B3-FF58-42A408FA8FFB}"/>
              </a:ext>
            </a:extLst>
          </p:cNvPr>
          <p:cNvSpPr/>
          <p:nvPr/>
        </p:nvSpPr>
        <p:spPr>
          <a:xfrm>
            <a:off x="457200" y="5607240"/>
            <a:ext cx="11277600" cy="350520"/>
          </a:xfrm>
          <a:prstGeom prst="rect">
            <a:avLst/>
          </a:prstGeom>
          <a:solidFill>
            <a:srgbClr val="0F4C81"/>
          </a:solidFill>
          <a:ln>
            <a:solidFill>
              <a:srgbClr val="FFFFFF">
                <a:alpha val="0"/>
              </a:srgbClr>
            </a:solidFill>
          </a:ln>
          <a:effectLst>
            <a:outerShdw algn="ctr">
              <a:srgbClr val="000000">
                <a:alpha val="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a:solidFill>
                  <a:srgbClr val="FFFFFF"/>
                </a:solidFill>
                <a:effectLst/>
                <a:latin typeface="Calibri" panose="020F0502020204030204" pitchFamily="34" charset="0"/>
              </a:rPr>
              <a:t>Owners from How2Demos directory org tree, 3 Sep 2026. Dates are proposed and need confirmation at leadership review.</a:t>
            </a:r>
            <a:endParaRPr lang="en-US"/>
          </a:p>
        </p:txBody>
      </p:sp>
    </p:spTree>
    <p:extLst>
      <p:ext uri="{BB962C8B-B14F-4D97-AF65-F5344CB8AC3E}">
        <p14:creationId xmlns:p14="http://schemas.microsoft.com/office/powerpoint/2010/main" val="9213390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9ece1660-89e4-4efe-8613-f619625afc8d" xsi:nil="true"/>
    <_ip_UnifiedCompliancePolicyProperties xmlns="http://schemas.microsoft.com/sharepoint/v3" xsi:nil="true"/>
    <lcf76f155ced4ddcb4097134ff3c332f xmlns="debf2d1a-3119-443f-9311-2f3fb0fd7de8">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2410C10365B41458A488A2E06A7CDDA" ma:contentTypeVersion="16" ma:contentTypeDescription="Create a new document." ma:contentTypeScope="" ma:versionID="8fc8c9c986ff763fb0d30ebcc45645fb">
  <xsd:schema xmlns:xsd="http://www.w3.org/2001/XMLSchema" xmlns:xs="http://www.w3.org/2001/XMLSchema" xmlns:p="http://schemas.microsoft.com/office/2006/metadata/properties" xmlns:ns1="http://schemas.microsoft.com/sharepoint/v3" xmlns:ns2="debf2d1a-3119-443f-9311-2f3fb0fd7de8" xmlns:ns3="9ece1660-89e4-4efe-8613-f619625afc8d" targetNamespace="http://schemas.microsoft.com/office/2006/metadata/properties" ma:root="true" ma:fieldsID="8a6a739d9051ad82eb6b3b4cb1429ef8" ns1:_="" ns2:_="" ns3:_="">
    <xsd:import namespace="http://schemas.microsoft.com/sharepoint/v3"/>
    <xsd:import namespace="debf2d1a-3119-443f-9311-2f3fb0fd7de8"/>
    <xsd:import namespace="9ece1660-89e4-4efe-8613-f619625afc8d"/>
    <xsd:element name="properties">
      <xsd:complexType>
        <xsd:sequence>
          <xsd:element name="documentManagement">
            <xsd:complexType>
              <xsd:all>
                <xsd:element ref="ns2:MediaServiceBillingMetadata" minOccurs="0"/>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element ref="ns2:HasDigitalSignature" minOccurs="0"/>
                <xsd:element ref="ns2:DigitalSignatureProvider"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ebf2d1a-3119-443f-9311-2f3fb0fd7de8" elementFormDefault="qualified">
    <xsd:import namespace="http://schemas.microsoft.com/office/2006/documentManagement/types"/>
    <xsd:import namespace="http://schemas.microsoft.com/office/infopath/2007/PartnerControls"/>
    <xsd:element name="MediaServiceBillingMetadata" ma:index="8" nillable="true" ma:displayName="MediaServiceBillingMetadata" ma:hidden="true" ma:internalName="MediaServiceBillingMetadata" ma:readOnly="true">
      <xsd:simpleType>
        <xsd:restriction base="dms:Note"/>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HasDigitalSignature" ma:index="14" nillable="true" ma:displayName="Signed electronically" ma:internalName="HasDigitalSignature" ma:readOnly="true">
      <xsd:simpleType>
        <xsd:restriction base="dms:Boolean"/>
      </xsd:simpleType>
    </xsd:element>
    <xsd:element name="DigitalSignatureProvider" ma:index="15" nillable="true" ma:displayName="Signature provider" ma:internalName="DigitalSignatureProvider"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ece1660-89e4-4efe-8613-f619625afc8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f42c6ae-3fbc-4b15-b29b-26f803fb8319}" ma:internalName="TaxCatchAll" ma:showField="CatchAllData" ma:web="9ece1660-89e4-4efe-8613-f619625afc8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94D988-EB32-4775-8A68-6550A7A83CC1}">
  <ds:schemaRefs>
    <ds:schemaRef ds:uri="http://schemas.microsoft.com/office/2006/metadata/properties"/>
    <ds:schemaRef ds:uri="http://schemas.microsoft.com/office/infopath/2007/PartnerControls"/>
    <ds:schemaRef ds:uri="http://schemas.microsoft.com/sharepoint/v3"/>
    <ds:schemaRef ds:uri="9ece1660-89e4-4efe-8613-f619625afc8d"/>
    <ds:schemaRef ds:uri="debf2d1a-3119-443f-9311-2f3fb0fd7de8"/>
  </ds:schemaRefs>
</ds:datastoreItem>
</file>

<file path=customXml/itemProps2.xml><?xml version="1.0" encoding="utf-8"?>
<ds:datastoreItem xmlns:ds="http://schemas.openxmlformats.org/officeDocument/2006/customXml" ds:itemID="{742BFA15-0139-408D-A25C-4A61827A02F8}">
  <ds:schemaRefs>
    <ds:schemaRef ds:uri="http://schemas.microsoft.com/sharepoint/v3/contenttype/forms"/>
  </ds:schemaRefs>
</ds:datastoreItem>
</file>

<file path=customXml/itemProps3.xml><?xml version="1.0" encoding="utf-8"?>
<ds:datastoreItem xmlns:ds="http://schemas.openxmlformats.org/officeDocument/2006/customXml" ds:itemID="{9D4458A9-13C3-43B9-9E15-EC614D91D3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debf2d1a-3119-443f-9311-2f3fb0fd7de8"/>
    <ds:schemaRef ds:uri="9ece1660-89e4-4efe-8613-f619625afc8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0</TotalTime>
  <Words>946</Words>
  <Application>Microsoft Office PowerPoint</Application>
  <PresentationFormat>Widescreen</PresentationFormat>
  <Paragraphs>84</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Bojan Buhac</cp:lastModifiedBy>
  <cp:revision>1</cp:revision>
  <dcterms:created xsi:type="dcterms:W3CDTF">2026-09-03T13:07:25Z</dcterms:created>
  <dcterms:modified xsi:type="dcterms:W3CDTF">2026-09-03T19:52:22Z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0x01010042410C10365B41458A488A2E06A7CDDA</vt:lpwstr>
  </property>
  <property fmtid="{D5CDD505-2E9C-101B-9397-08002B2CF9AE}" pid="3" name="MediaServiceImageTags">
    <vt:lpwstr/>
  </property>
</Properties>
</file>