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08" r:id="rId5"/>
  </p:sldMasterIdLst>
  <p:notesMasterIdLst>
    <p:notesMasterId r:id="rId12"/>
  </p:notesMasterIdLst>
  <p:handoutMasterIdLst>
    <p:handoutMasterId r:id="rId13"/>
  </p:handoutMasterIdLst>
  <p:sldIdLst>
    <p:sldId id="257" r:id="rId6"/>
    <p:sldId id="458" r:id="rId7"/>
    <p:sldId id="660" r:id="rId8"/>
    <p:sldId id="863" r:id="rId9"/>
    <p:sldId id="1067" r:id="rId10"/>
    <p:sldId id="127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F260AF-90BE-E892-222C-971BAFEBBDE4}" name="echo swinford" initials="es" userId="5b764867df027d36"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2C3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B31C92-9181-4839-9126-B69DE08F5F6B}" v="1" dt="2026-09-03T13:09:57.6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CFB31C92-9181-4839-9126-B69DE08F5F6B}"/>
    <pc:docChg chg="addSld modSld">
      <pc:chgData name="" userId="" providerId="" clId="Web-{CFB31C92-9181-4839-9126-B69DE08F5F6B}" dt="2026-09-03T13:17:39.386" v="7" actId="34807"/>
      <pc:docMkLst>
        <pc:docMk/>
      </pc:docMkLst>
      <pc:sldChg chg="addSp delSp modSp mod setBg modNotesTx">
        <pc:chgData name="" userId="" providerId="" clId="Web-{CFB31C92-9181-4839-9126-B69DE08F5F6B}" dt="2026-09-03T13:17:39.386" v="7" actId="34807"/>
        <pc:sldMkLst>
          <pc:docMk/>
          <pc:sldMk cId="43307609" sldId="257"/>
        </pc:sldMkLst>
        <pc:spChg chg="del">
          <ac:chgData name="" userId="" providerId="" clId="Web-{CFB31C92-9181-4839-9126-B69DE08F5F6B}" dt="2026-09-03T13:10:26.601" v="1" actId="34807"/>
          <ac:spMkLst>
            <pc:docMk/>
            <pc:sldMk cId="43307609" sldId="257"/>
            <ac:spMk id="2" creationId="{7739EBB2-9157-56B6-38BB-2E61D57E7DD3}"/>
          </ac:spMkLst>
        </pc:spChg>
        <pc:spChg chg="add del mod">
          <ac:chgData name="" userId="" providerId="" clId="Web-{CFB31C92-9181-4839-9126-B69DE08F5F6B}" dt="2026-09-03T13:17:39.386" v="7" actId="34807"/>
          <ac:spMkLst>
            <pc:docMk/>
            <pc:sldMk cId="43307609" sldId="257"/>
            <ac:spMk id="6" creationId="{293D63D1-4855-D2D9-3EDF-A11870BC8ED2}"/>
          </ac:spMkLst>
        </pc:spChg>
        <pc:spChg chg="add del mod">
          <ac:chgData name="" userId="" providerId="" clId="Web-{CFB31C92-9181-4839-9126-B69DE08F5F6B}" dt="2026-09-03T13:13:55.625" v="5" actId="34807"/>
          <ac:spMkLst>
            <pc:docMk/>
            <pc:sldMk cId="43307609" sldId="257"/>
            <ac:spMk id="7" creationId="{AAC08CCA-C670-5125-1B93-3D3C2067A1ED}"/>
          </ac:spMkLst>
        </pc:spChg>
        <pc:spChg chg="add del mod">
          <ac:chgData name="" userId="" providerId="" clId="Web-{CFB31C92-9181-4839-9126-B69DE08F5F6B}" dt="2026-09-03T13:13:55.625" v="5" actId="34807"/>
          <ac:spMkLst>
            <pc:docMk/>
            <pc:sldMk cId="43307609" sldId="257"/>
            <ac:spMk id="9" creationId="{8F9E9976-5ED7-8657-77A0-6ABCD25CBBE7}"/>
          </ac:spMkLst>
        </pc:spChg>
        <pc:spChg chg="add del mod">
          <ac:chgData name="" userId="" providerId="" clId="Web-{CFB31C92-9181-4839-9126-B69DE08F5F6B}" dt="2026-09-03T13:13:55.625" v="5" actId="34807"/>
          <ac:spMkLst>
            <pc:docMk/>
            <pc:sldMk cId="43307609" sldId="257"/>
            <ac:spMk id="10" creationId="{2D38D512-7D1B-20D2-7403-A5795F75175F}"/>
          </ac:spMkLst>
        </pc:spChg>
        <pc:spChg chg="add mod">
          <ac:chgData name="" userId="" providerId="" clId="Web-{CFB31C92-9181-4839-9126-B69DE08F5F6B}" dt="2026-09-03T13:10:26.601" v="1" actId="34807"/>
          <ac:spMkLst>
            <pc:docMk/>
            <pc:sldMk cId="43307609" sldId="257"/>
            <ac:spMk id="11" creationId="{E5159219-58D6-F918-43D6-85FA4DD2E52C}"/>
          </ac:spMkLst>
        </pc:spChg>
        <pc:spChg chg="add del mod">
          <ac:chgData name="" userId="" providerId="" clId="Web-{CFB31C92-9181-4839-9126-B69DE08F5F6B}" dt="2026-09-03T13:17:39.386" v="7" actId="34807"/>
          <ac:spMkLst>
            <pc:docMk/>
            <pc:sldMk cId="43307609" sldId="257"/>
            <ac:spMk id="12" creationId="{80E43A0B-105D-4A7B-F47C-F57A056E3FC4}"/>
          </ac:spMkLst>
        </pc:spChg>
        <pc:spChg chg="add del mod">
          <ac:chgData name="" userId="" providerId="" clId="Web-{CFB31C92-9181-4839-9126-B69DE08F5F6B}" dt="2026-09-03T13:17:39.386" v="7" actId="34807"/>
          <ac:spMkLst>
            <pc:docMk/>
            <pc:sldMk cId="43307609" sldId="257"/>
            <ac:spMk id="13" creationId="{EB5DBE72-77C9-F8EF-76FB-8BB7B640DA55}"/>
          </ac:spMkLst>
        </pc:spChg>
        <pc:spChg chg="add del mod">
          <ac:chgData name="" userId="" providerId="" clId="Web-{CFB31C92-9181-4839-9126-B69DE08F5F6B}" dt="2026-09-03T13:17:39.386" v="7" actId="34807"/>
          <ac:spMkLst>
            <pc:docMk/>
            <pc:sldMk cId="43307609" sldId="257"/>
            <ac:spMk id="14" creationId="{6BC4135C-F281-774C-5ECE-11D38E18B9BC}"/>
          </ac:spMkLst>
        </pc:spChg>
        <pc:spChg chg="del">
          <ac:chgData name="" userId="" providerId="" clId="Web-{CFB31C92-9181-4839-9126-B69DE08F5F6B}" dt="2026-09-03T13:17:39.386" v="7" actId="34807"/>
          <ac:spMkLst>
            <pc:docMk/>
            <pc:sldMk cId="43307609" sldId="257"/>
            <ac:spMk id="15" creationId="{4C6254D5-15FB-FB31-9F35-7170C7ADE6BC}"/>
          </ac:spMkLst>
        </pc:spChg>
        <pc:spChg chg="add del mod">
          <ac:chgData name="" userId="" providerId="" clId="Web-{CFB31C92-9181-4839-9126-B69DE08F5F6B}" dt="2026-09-03T13:13:55.625" v="5" actId="34807"/>
          <ac:spMkLst>
            <pc:docMk/>
            <pc:sldMk cId="43307609" sldId="257"/>
            <ac:spMk id="16" creationId="{5FF43EE3-8F88-D17F-B936-2CE4AD5E34DD}"/>
          </ac:spMkLst>
        </pc:spChg>
        <pc:spChg chg="add del mod">
          <ac:chgData name="" userId="" providerId="" clId="Web-{CFB31C92-9181-4839-9126-B69DE08F5F6B}" dt="2026-09-03T13:16:22.664" v="6" actId="34807"/>
          <ac:spMkLst>
            <pc:docMk/>
            <pc:sldMk cId="43307609" sldId="257"/>
            <ac:spMk id="98" creationId="{B1BBBA3D-DAD5-47E2-E60C-0841763BAB80}"/>
          </ac:spMkLst>
        </pc:spChg>
        <pc:spChg chg="add del mod">
          <ac:chgData name="" userId="" providerId="" clId="Web-{CFB31C92-9181-4839-9126-B69DE08F5F6B}" dt="2026-09-03T13:16:22.664" v="6" actId="34807"/>
          <ac:spMkLst>
            <pc:docMk/>
            <pc:sldMk cId="43307609" sldId="257"/>
            <ac:spMk id="99" creationId="{D27FE86A-245D-CCCE-A0ED-2F565E5B0B04}"/>
          </ac:spMkLst>
        </pc:spChg>
        <pc:spChg chg="add del mod">
          <ac:chgData name="" userId="" providerId="" clId="Web-{CFB31C92-9181-4839-9126-B69DE08F5F6B}" dt="2026-09-03T13:16:22.664" v="6" actId="34807"/>
          <ac:spMkLst>
            <pc:docMk/>
            <pc:sldMk cId="43307609" sldId="257"/>
            <ac:spMk id="100" creationId="{4167F7D2-86F4-5380-A807-E26E41E016E7}"/>
          </ac:spMkLst>
        </pc:spChg>
        <pc:spChg chg="add del mod">
          <ac:chgData name="" userId="" providerId="" clId="Web-{CFB31C92-9181-4839-9126-B69DE08F5F6B}" dt="2026-09-03T13:16:22.664" v="6" actId="34807"/>
          <ac:spMkLst>
            <pc:docMk/>
            <pc:sldMk cId="43307609" sldId="257"/>
            <ac:spMk id="101" creationId="{1CD061FD-D369-9288-D5A6-FBDF784AFE57}"/>
          </ac:spMkLst>
        </pc:spChg>
        <pc:spChg chg="add del mod">
          <ac:chgData name="" userId="" providerId="" clId="Web-{CFB31C92-9181-4839-9126-B69DE08F5F6B}" dt="2026-09-03T13:16:22.664" v="6" actId="34807"/>
          <ac:spMkLst>
            <pc:docMk/>
            <pc:sldMk cId="43307609" sldId="257"/>
            <ac:spMk id="102" creationId="{4542A511-A970-88C1-CB03-B2A13EE17BC0}"/>
          </ac:spMkLst>
        </pc:spChg>
        <pc:spChg chg="add del mod">
          <ac:chgData name="" userId="" providerId="" clId="Web-{CFB31C92-9181-4839-9126-B69DE08F5F6B}" dt="2026-09-03T13:16:22.664" v="6" actId="34807"/>
          <ac:spMkLst>
            <pc:docMk/>
            <pc:sldMk cId="43307609" sldId="257"/>
            <ac:spMk id="103" creationId="{CF989E75-4695-813B-B0D6-0B947720B143}"/>
          </ac:spMkLst>
        </pc:spChg>
        <pc:spChg chg="add mod">
          <ac:chgData name="" userId="" providerId="" clId="Web-{CFB31C92-9181-4839-9126-B69DE08F5F6B}" dt="2026-09-03T13:16:22.664" v="6" actId="34807"/>
          <ac:spMkLst>
            <pc:docMk/>
            <pc:sldMk cId="43307609" sldId="257"/>
            <ac:spMk id="138" creationId="{BCD39863-39A8-E3AD-11E1-5C89CBC22A11}"/>
          </ac:spMkLst>
        </pc:spChg>
        <pc:spChg chg="add mod">
          <ac:chgData name="" userId="" providerId="" clId="Web-{CFB31C92-9181-4839-9126-B69DE08F5F6B}" dt="2026-09-03T13:16:22.664" v="6" actId="34807"/>
          <ac:spMkLst>
            <pc:docMk/>
            <pc:sldMk cId="43307609" sldId="257"/>
            <ac:spMk id="139" creationId="{F5F617AF-9A16-62B3-57D8-2683D9C7D341}"/>
          </ac:spMkLst>
        </pc:spChg>
        <pc:spChg chg="add mod">
          <ac:chgData name="" userId="" providerId="" clId="Web-{CFB31C92-9181-4839-9126-B69DE08F5F6B}" dt="2026-09-03T13:16:22.664" v="6" actId="34807"/>
          <ac:spMkLst>
            <pc:docMk/>
            <pc:sldMk cId="43307609" sldId="257"/>
            <ac:spMk id="140" creationId="{E658A934-98BF-0D15-9258-CE1A3EB2818F}"/>
          </ac:spMkLst>
        </pc:spChg>
        <pc:spChg chg="add mod">
          <ac:chgData name="" userId="" providerId="" clId="Web-{CFB31C92-9181-4839-9126-B69DE08F5F6B}" dt="2026-09-03T13:16:22.664" v="6" actId="34807"/>
          <ac:spMkLst>
            <pc:docMk/>
            <pc:sldMk cId="43307609" sldId="257"/>
            <ac:spMk id="141" creationId="{095CF2EF-DB9F-CEC6-21FD-9BFB6DC9EC69}"/>
          </ac:spMkLst>
        </pc:spChg>
        <pc:spChg chg="add mod">
          <ac:chgData name="" userId="" providerId="" clId="Web-{CFB31C92-9181-4839-9126-B69DE08F5F6B}" dt="2026-09-03T13:17:39.386" v="7" actId="34807"/>
          <ac:spMkLst>
            <pc:docMk/>
            <pc:sldMk cId="43307609" sldId="257"/>
            <ac:spMk id="173" creationId="{9A0BBC2D-EA1E-7355-F874-8463A482FDBB}"/>
          </ac:spMkLst>
        </pc:spChg>
        <pc:spChg chg="add mod">
          <ac:chgData name="" userId="" providerId="" clId="Web-{CFB31C92-9181-4839-9126-B69DE08F5F6B}" dt="2026-09-03T13:17:39.386" v="7" actId="34807"/>
          <ac:spMkLst>
            <pc:docMk/>
            <pc:sldMk cId="43307609" sldId="257"/>
            <ac:spMk id="174" creationId="{BF6FF0C8-6A96-C58B-4A76-63D2868A5EB0}"/>
          </ac:spMkLst>
        </pc:spChg>
        <pc:spChg chg="add mod">
          <ac:chgData name="" userId="" providerId="" clId="Web-{CFB31C92-9181-4839-9126-B69DE08F5F6B}" dt="2026-09-03T13:17:39.386" v="7" actId="34807"/>
          <ac:spMkLst>
            <pc:docMk/>
            <pc:sldMk cId="43307609" sldId="257"/>
            <ac:spMk id="175" creationId="{EA74318E-D8DC-645D-493E-F9BE65892F47}"/>
          </ac:spMkLst>
        </pc:spChg>
        <pc:spChg chg="add mod">
          <ac:chgData name="" userId="" providerId="" clId="Web-{CFB31C92-9181-4839-9126-B69DE08F5F6B}" dt="2026-09-03T13:17:39.386" v="7" actId="34807"/>
          <ac:spMkLst>
            <pc:docMk/>
            <pc:sldMk cId="43307609" sldId="257"/>
            <ac:spMk id="176" creationId="{030F3786-7F90-D1FB-EE11-8806E82B5C2F}"/>
          </ac:spMkLst>
        </pc:spChg>
        <pc:spChg chg="add mod">
          <ac:chgData name="" userId="" providerId="" clId="Web-{CFB31C92-9181-4839-9126-B69DE08F5F6B}" dt="2026-09-03T13:17:39.386" v="7" actId="34807"/>
          <ac:spMkLst>
            <pc:docMk/>
            <pc:sldMk cId="43307609" sldId="257"/>
            <ac:spMk id="177" creationId="{12583D27-7B7C-E60D-FBE1-405AC49A9DEA}"/>
          </ac:spMkLst>
        </pc:spChg>
      </pc:sldChg>
      <pc:sldChg chg="addSp delSp modSp add mod setBg">
        <pc:chgData name="" userId="" providerId="" clId="Web-{CFB31C92-9181-4839-9126-B69DE08F5F6B}" dt="2026-09-03T13:16:22.664" v="6" actId="34807"/>
        <pc:sldMkLst>
          <pc:docMk/>
          <pc:sldMk cId="3102029141" sldId="458"/>
        </pc:sldMkLst>
        <pc:spChg chg="add del mod">
          <ac:chgData name="" userId="" providerId="" clId="Web-{CFB31C92-9181-4839-9126-B69DE08F5F6B}" dt="2026-09-03T13:13:55.625" v="5" actId="34807"/>
          <ac:spMkLst>
            <pc:docMk/>
            <pc:sldMk cId="3102029141" sldId="458"/>
            <ac:spMk id="17" creationId="{01A63044-D4AE-C656-490A-C575A4F5E0D9}"/>
          </ac:spMkLst>
        </pc:spChg>
        <pc:spChg chg="add mod">
          <ac:chgData name="" userId="" providerId="" clId="Web-{CFB31C92-9181-4839-9126-B69DE08F5F6B}" dt="2026-09-03T13:10:54.181" v="2" actId="34807"/>
          <ac:spMkLst>
            <pc:docMk/>
            <pc:sldMk cId="3102029141" sldId="458"/>
            <ac:spMk id="19" creationId="{4F9BFAF8-F1DD-51EC-F650-17043FB85760}"/>
          </ac:spMkLst>
        </pc:spChg>
        <pc:spChg chg="add mod">
          <ac:chgData name="" userId="" providerId="" clId="Web-{CFB31C92-9181-4839-9126-B69DE08F5F6B}" dt="2026-09-03T13:10:54.181" v="2" actId="34807"/>
          <ac:spMkLst>
            <pc:docMk/>
            <pc:sldMk cId="3102029141" sldId="458"/>
            <ac:spMk id="20" creationId="{A89B111E-9057-1A41-D460-D1BD1AB92A2A}"/>
          </ac:spMkLst>
        </pc:spChg>
        <pc:spChg chg="add mod">
          <ac:chgData name="" userId="" providerId="" clId="Web-{CFB31C92-9181-4839-9126-B69DE08F5F6B}" dt="2026-09-03T13:10:54.181" v="2" actId="34807"/>
          <ac:spMkLst>
            <pc:docMk/>
            <pc:sldMk cId="3102029141" sldId="458"/>
            <ac:spMk id="21" creationId="{7F039932-62DC-0C1E-C187-1BAAFC74CB78}"/>
          </ac:spMkLst>
        </pc:spChg>
        <pc:spChg chg="add mod">
          <ac:chgData name="" userId="" providerId="" clId="Web-{CFB31C92-9181-4839-9126-B69DE08F5F6B}" dt="2026-09-03T13:10:54.181" v="2" actId="34807"/>
          <ac:spMkLst>
            <pc:docMk/>
            <pc:sldMk cId="3102029141" sldId="458"/>
            <ac:spMk id="22" creationId="{A7CED9DB-890C-76C7-F88C-2571021ED5D0}"/>
          </ac:spMkLst>
        </pc:spChg>
        <pc:spChg chg="add mod">
          <ac:chgData name="" userId="" providerId="" clId="Web-{CFB31C92-9181-4839-9126-B69DE08F5F6B}" dt="2026-09-03T13:10:54.181" v="2" actId="34807"/>
          <ac:spMkLst>
            <pc:docMk/>
            <pc:sldMk cId="3102029141" sldId="458"/>
            <ac:spMk id="23" creationId="{8586FA97-0AAD-5A4F-DD74-CA0E21786F1F}"/>
          </ac:spMkLst>
        </pc:spChg>
        <pc:spChg chg="add mod">
          <ac:chgData name="" userId="" providerId="" clId="Web-{CFB31C92-9181-4839-9126-B69DE08F5F6B}" dt="2026-09-03T13:10:54.181" v="2" actId="34807"/>
          <ac:spMkLst>
            <pc:docMk/>
            <pc:sldMk cId="3102029141" sldId="458"/>
            <ac:spMk id="25" creationId="{68C5912F-84C2-85DC-90E5-783256581DA1}"/>
          </ac:spMkLst>
        </pc:spChg>
        <pc:spChg chg="add mod">
          <ac:chgData name="" userId="" providerId="" clId="Web-{CFB31C92-9181-4839-9126-B69DE08F5F6B}" dt="2026-09-03T13:10:54.181" v="2" actId="34807"/>
          <ac:spMkLst>
            <pc:docMk/>
            <pc:sldMk cId="3102029141" sldId="458"/>
            <ac:spMk id="26" creationId="{D2D128CE-A844-F4F8-68F5-89900DC0EDF2}"/>
          </ac:spMkLst>
        </pc:spChg>
        <pc:spChg chg="add mod">
          <ac:chgData name="" userId="" providerId="" clId="Web-{CFB31C92-9181-4839-9126-B69DE08F5F6B}" dt="2026-09-03T13:10:54.181" v="2" actId="34807"/>
          <ac:spMkLst>
            <pc:docMk/>
            <pc:sldMk cId="3102029141" sldId="458"/>
            <ac:spMk id="27" creationId="{30888439-D52B-6F84-5DCF-A9D9D4DC9A0B}"/>
          </ac:spMkLst>
        </pc:spChg>
        <pc:spChg chg="add mod">
          <ac:chgData name="" userId="" providerId="" clId="Web-{CFB31C92-9181-4839-9126-B69DE08F5F6B}" dt="2026-09-03T13:10:54.181" v="2" actId="34807"/>
          <ac:spMkLst>
            <pc:docMk/>
            <pc:sldMk cId="3102029141" sldId="458"/>
            <ac:spMk id="29" creationId="{8971EA97-4052-04CE-A417-17C7EAC4DF13}"/>
          </ac:spMkLst>
        </pc:spChg>
        <pc:spChg chg="add del mod">
          <ac:chgData name="" userId="" providerId="" clId="Web-{CFB31C92-9181-4839-9126-B69DE08F5F6B}" dt="2026-09-03T13:16:22.664" v="6" actId="34807"/>
          <ac:spMkLst>
            <pc:docMk/>
            <pc:sldMk cId="3102029141" sldId="458"/>
            <ac:spMk id="104" creationId="{1BFC55D3-C7DB-202E-81E1-C15833F84FFA}"/>
          </ac:spMkLst>
        </pc:spChg>
        <pc:spChg chg="add mod">
          <ac:chgData name="" userId="" providerId="" clId="Web-{CFB31C92-9181-4839-9126-B69DE08F5F6B}" dt="2026-09-03T13:16:22.664" v="6" actId="34807"/>
          <ac:spMkLst>
            <pc:docMk/>
            <pc:sldMk cId="3102029141" sldId="458"/>
            <ac:spMk id="144" creationId="{4DE0CABC-6984-F7E2-7CFC-844F8AE6C516}"/>
          </ac:spMkLst>
        </pc:spChg>
      </pc:sldChg>
      <pc:sldChg chg="addSp modSp add mod setBg modNotesTx">
        <pc:chgData name="" userId="" providerId="" clId="Web-{CFB31C92-9181-4839-9126-B69DE08F5F6B}" dt="2026-09-03T13:12:04.012" v="4" actId="34807"/>
        <pc:sldMkLst>
          <pc:docMk/>
          <pc:sldMk cId="2895740990" sldId="660"/>
        </pc:sldMkLst>
        <pc:spChg chg="add mod">
          <ac:chgData name="" userId="" providerId="" clId="Web-{CFB31C92-9181-4839-9126-B69DE08F5F6B}" dt="2026-09-03T13:10:54.181" v="2" actId="34807"/>
          <ac:spMkLst>
            <pc:docMk/>
            <pc:sldMk cId="2895740990" sldId="660"/>
            <ac:spMk id="30" creationId="{680C41E0-C080-441C-CAE6-56A093BE904F}"/>
          </ac:spMkLst>
        </pc:spChg>
        <pc:spChg chg="add mod">
          <ac:chgData name="" userId="" providerId="" clId="Web-{CFB31C92-9181-4839-9126-B69DE08F5F6B}" dt="2026-09-03T13:10:54.181" v="2" actId="34807"/>
          <ac:spMkLst>
            <pc:docMk/>
            <pc:sldMk cId="2895740990" sldId="660"/>
            <ac:spMk id="32" creationId="{1732067D-493E-F5B6-5FFC-209595C0935A}"/>
          </ac:spMkLst>
        </pc:spChg>
        <pc:graphicFrameChg chg="add mod">
          <ac:chgData name="" userId="" providerId="" clId="Web-{CFB31C92-9181-4839-9126-B69DE08F5F6B}" dt="2026-09-03T13:12:04.012" v="4" actId="34807"/>
          <ac:graphicFrameMkLst>
            <pc:docMk/>
            <pc:sldMk cId="2895740990" sldId="660"/>
            <ac:graphicFrameMk id="4" creationId="{02CDC09F-0B73-C897-A8B7-1E2D90FD6ED4}"/>
          </ac:graphicFrameMkLst>
        </pc:graphicFrameChg>
      </pc:sldChg>
      <pc:sldChg chg="addSp delSp modSp add mod setBg">
        <pc:chgData name="" userId="" providerId="" clId="Web-{CFB31C92-9181-4839-9126-B69DE08F5F6B}" dt="2026-09-03T13:16:22.664" v="6" actId="34807"/>
        <pc:sldMkLst>
          <pc:docMk/>
          <pc:sldMk cId="3944859731" sldId="863"/>
        </pc:sldMkLst>
        <pc:spChg chg="del">
          <ac:chgData name="" userId="" providerId="" clId="Web-{CFB31C92-9181-4839-9126-B69DE08F5F6B}" dt="2026-09-03T13:13:55.625" v="5" actId="34807"/>
          <ac:spMkLst>
            <pc:docMk/>
            <pc:sldMk cId="3944859731" sldId="863"/>
            <ac:spMk id="33" creationId="{75D1A138-FF47-1D61-3C9E-54FBB9620950}"/>
          </ac:spMkLst>
        </pc:spChg>
        <pc:spChg chg="add mod">
          <ac:chgData name="" userId="" providerId="" clId="Web-{CFB31C92-9181-4839-9126-B69DE08F5F6B}" dt="2026-09-03T13:11:49.480" v="3" actId="34807"/>
          <ac:spMkLst>
            <pc:docMk/>
            <pc:sldMk cId="3944859731" sldId="863"/>
            <ac:spMk id="34" creationId="{4490BCA3-EEF3-6DFD-B595-C9A23978831D}"/>
          </ac:spMkLst>
        </pc:spChg>
        <pc:spChg chg="add mod">
          <ac:chgData name="" userId="" providerId="" clId="Web-{CFB31C92-9181-4839-9126-B69DE08F5F6B}" dt="2026-09-03T13:11:49.480" v="3" actId="34807"/>
          <ac:spMkLst>
            <pc:docMk/>
            <pc:sldMk cId="3944859731" sldId="863"/>
            <ac:spMk id="35" creationId="{E22AE54C-41B2-6EFE-5ADF-DB57EEDB9415}"/>
          </ac:spMkLst>
        </pc:spChg>
        <pc:spChg chg="add mod">
          <ac:chgData name="" userId="" providerId="" clId="Web-{CFB31C92-9181-4839-9126-B69DE08F5F6B}" dt="2026-09-03T13:11:49.480" v="3" actId="34807"/>
          <ac:spMkLst>
            <pc:docMk/>
            <pc:sldMk cId="3944859731" sldId="863"/>
            <ac:spMk id="37" creationId="{4E0AA076-A672-4B15-8166-E7B3053C6637}"/>
          </ac:spMkLst>
        </pc:spChg>
        <pc:spChg chg="add mod">
          <ac:chgData name="" userId="" providerId="" clId="Web-{CFB31C92-9181-4839-9126-B69DE08F5F6B}" dt="2026-09-03T13:11:49.480" v="3" actId="34807"/>
          <ac:spMkLst>
            <pc:docMk/>
            <pc:sldMk cId="3944859731" sldId="863"/>
            <ac:spMk id="38" creationId="{E4F3A9B8-BED4-962A-F707-BAC62161A16A}"/>
          </ac:spMkLst>
        </pc:spChg>
        <pc:spChg chg="add mod">
          <ac:chgData name="" userId="" providerId="" clId="Web-{CFB31C92-9181-4839-9126-B69DE08F5F6B}" dt="2026-09-03T13:11:49.480" v="3" actId="34807"/>
          <ac:spMkLst>
            <pc:docMk/>
            <pc:sldMk cId="3944859731" sldId="863"/>
            <ac:spMk id="39" creationId="{9E6F2113-9F65-6D9F-D5BE-A8FB7C462E8F}"/>
          </ac:spMkLst>
        </pc:spChg>
        <pc:spChg chg="add mod">
          <ac:chgData name="" userId="" providerId="" clId="Web-{CFB31C92-9181-4839-9126-B69DE08F5F6B}" dt="2026-09-03T13:11:49.480" v="3" actId="34807"/>
          <ac:spMkLst>
            <pc:docMk/>
            <pc:sldMk cId="3944859731" sldId="863"/>
            <ac:spMk id="40" creationId="{6B714D0F-1C19-1196-56E5-F36D2412F081}"/>
          </ac:spMkLst>
        </pc:spChg>
        <pc:spChg chg="add mod">
          <ac:chgData name="" userId="" providerId="" clId="Web-{CFB31C92-9181-4839-9126-B69DE08F5F6B}" dt="2026-09-03T13:11:49.480" v="3" actId="34807"/>
          <ac:spMkLst>
            <pc:docMk/>
            <pc:sldMk cId="3944859731" sldId="863"/>
            <ac:spMk id="41" creationId="{FF6F4862-651E-A18C-0DEB-39DAD30E49F6}"/>
          </ac:spMkLst>
        </pc:spChg>
        <pc:spChg chg="add mod">
          <ac:chgData name="" userId="" providerId="" clId="Web-{CFB31C92-9181-4839-9126-B69DE08F5F6B}" dt="2026-09-03T13:11:49.480" v="3" actId="34807"/>
          <ac:spMkLst>
            <pc:docMk/>
            <pc:sldMk cId="3944859731" sldId="863"/>
            <ac:spMk id="43" creationId="{68F3DC90-0EEF-C924-A83C-874D4922765D}"/>
          </ac:spMkLst>
        </pc:spChg>
        <pc:spChg chg="add mod">
          <ac:chgData name="" userId="" providerId="" clId="Web-{CFB31C92-9181-4839-9126-B69DE08F5F6B}" dt="2026-09-03T13:11:49.480" v="3" actId="34807"/>
          <ac:spMkLst>
            <pc:docMk/>
            <pc:sldMk cId="3944859731" sldId="863"/>
            <ac:spMk id="44" creationId="{0C24E4F6-B2B4-4C6A-6CD9-55216F1E65C1}"/>
          </ac:spMkLst>
        </pc:spChg>
        <pc:spChg chg="add mod">
          <ac:chgData name="" userId="" providerId="" clId="Web-{CFB31C92-9181-4839-9126-B69DE08F5F6B}" dt="2026-09-03T13:11:49.480" v="3" actId="34807"/>
          <ac:spMkLst>
            <pc:docMk/>
            <pc:sldMk cId="3944859731" sldId="863"/>
            <ac:spMk id="45" creationId="{A8A3D139-F263-9A19-113E-95104CA887D3}"/>
          </ac:spMkLst>
        </pc:spChg>
        <pc:spChg chg="add del mod">
          <ac:chgData name="" userId="" providerId="" clId="Web-{CFB31C92-9181-4839-9126-B69DE08F5F6B}" dt="2026-09-03T13:16:22.664" v="6" actId="34807"/>
          <ac:spMkLst>
            <pc:docMk/>
            <pc:sldMk cId="3944859731" sldId="863"/>
            <ac:spMk id="105" creationId="{5BFE1175-33C9-CFB8-50E2-B5B6D887CACD}"/>
          </ac:spMkLst>
        </pc:spChg>
        <pc:spChg chg="add mod">
          <ac:chgData name="" userId="" providerId="" clId="Web-{CFB31C92-9181-4839-9126-B69DE08F5F6B}" dt="2026-09-03T13:16:22.664" v="6" actId="34807"/>
          <ac:spMkLst>
            <pc:docMk/>
            <pc:sldMk cId="3944859731" sldId="863"/>
            <ac:spMk id="145" creationId="{28D2796E-D00F-ACCC-7DB5-16F007E18B95}"/>
          </ac:spMkLst>
        </pc:spChg>
      </pc:sldChg>
      <pc:sldChg chg="addSp delSp modSp add mod setBg">
        <pc:chgData name="" userId="" providerId="" clId="Web-{CFB31C92-9181-4839-9126-B69DE08F5F6B}" dt="2026-09-03T13:17:39.386" v="7" actId="34807"/>
        <pc:sldMkLst>
          <pc:docMk/>
          <pc:sldMk cId="3789497077" sldId="1067"/>
        </pc:sldMkLst>
        <pc:spChg chg="add del mod">
          <ac:chgData name="" userId="" providerId="" clId="Web-{CFB31C92-9181-4839-9126-B69DE08F5F6B}" dt="2026-09-03T13:13:55.625" v="5" actId="34807"/>
          <ac:spMkLst>
            <pc:docMk/>
            <pc:sldMk cId="3789497077" sldId="1067"/>
            <ac:spMk id="46" creationId="{38368C7D-5C8E-6A27-FBFD-E2E8FC4E270C}"/>
          </ac:spMkLst>
        </pc:spChg>
        <pc:spChg chg="add mod">
          <ac:chgData name="" userId="" providerId="" clId="Web-{CFB31C92-9181-4839-9126-B69DE08F5F6B}" dt="2026-09-03T13:11:49.480" v="3" actId="34807"/>
          <ac:spMkLst>
            <pc:docMk/>
            <pc:sldMk cId="3789497077" sldId="1067"/>
            <ac:spMk id="49" creationId="{32B37F75-C4BD-AD20-B08D-B19EBAA709FC}"/>
          </ac:spMkLst>
        </pc:spChg>
        <pc:spChg chg="add mod">
          <ac:chgData name="" userId="" providerId="" clId="Web-{CFB31C92-9181-4839-9126-B69DE08F5F6B}" dt="2026-09-03T13:11:49.480" v="3" actId="34807"/>
          <ac:spMkLst>
            <pc:docMk/>
            <pc:sldMk cId="3789497077" sldId="1067"/>
            <ac:spMk id="51" creationId="{FA698A2E-7A9A-0480-2645-C038C05EE0C8}"/>
          </ac:spMkLst>
        </pc:spChg>
        <pc:spChg chg="add del mod">
          <ac:chgData name="" userId="" providerId="" clId="Web-{CFB31C92-9181-4839-9126-B69DE08F5F6B}" dt="2026-09-03T13:13:55.625" v="5" actId="34807"/>
          <ac:spMkLst>
            <pc:docMk/>
            <pc:sldMk cId="3789497077" sldId="1067"/>
            <ac:spMk id="52" creationId="{D3FDA461-2AEA-E44E-EC98-23C776D1D53F}"/>
          </ac:spMkLst>
        </pc:spChg>
        <pc:spChg chg="del">
          <ac:chgData name="" userId="" providerId="" clId="Web-{CFB31C92-9181-4839-9126-B69DE08F5F6B}" dt="2026-09-03T13:13:55.625" v="5" actId="34807"/>
          <ac:spMkLst>
            <pc:docMk/>
            <pc:sldMk cId="3789497077" sldId="1067"/>
            <ac:spMk id="53" creationId="{B97BF4A8-7CB8-5A91-BEB4-510861A38040}"/>
          </ac:spMkLst>
        </pc:spChg>
        <pc:spChg chg="add del mod">
          <ac:chgData name="" userId="" providerId="" clId="Web-{CFB31C92-9181-4839-9126-B69DE08F5F6B}" dt="2026-09-03T13:13:55.625" v="5" actId="34807"/>
          <ac:spMkLst>
            <pc:docMk/>
            <pc:sldMk cId="3789497077" sldId="1067"/>
            <ac:spMk id="54" creationId="{6B6A4E58-E26F-FFEA-C008-3115A2D6910B}"/>
          </ac:spMkLst>
        </pc:spChg>
        <pc:spChg chg="add del mod">
          <ac:chgData name="" userId="" providerId="" clId="Web-{CFB31C92-9181-4839-9126-B69DE08F5F6B}" dt="2026-09-03T13:13:55.625" v="5" actId="34807"/>
          <ac:spMkLst>
            <pc:docMk/>
            <pc:sldMk cId="3789497077" sldId="1067"/>
            <ac:spMk id="55" creationId="{D49082C4-C985-B256-ABFA-9DAE6B8F3414}"/>
          </ac:spMkLst>
        </pc:spChg>
        <pc:spChg chg="add del mod">
          <ac:chgData name="" userId="" providerId="" clId="Web-{CFB31C92-9181-4839-9126-B69DE08F5F6B}" dt="2026-09-03T13:13:55.625" v="5" actId="34807"/>
          <ac:spMkLst>
            <pc:docMk/>
            <pc:sldMk cId="3789497077" sldId="1067"/>
            <ac:spMk id="56" creationId="{D1FF1AA2-6B17-182D-AC6E-FC02F9934574}"/>
          </ac:spMkLst>
        </pc:spChg>
        <pc:spChg chg="add del mod">
          <ac:chgData name="" userId="" providerId="" clId="Web-{CFB31C92-9181-4839-9126-B69DE08F5F6B}" dt="2026-09-03T13:17:39.386" v="7" actId="34807"/>
          <ac:spMkLst>
            <pc:docMk/>
            <pc:sldMk cId="3789497077" sldId="1067"/>
            <ac:spMk id="57" creationId="{BDC5CAC2-B513-AF58-0378-43AA9154191C}"/>
          </ac:spMkLst>
        </pc:spChg>
        <pc:spChg chg="del">
          <ac:chgData name="" userId="" providerId="" clId="Web-{CFB31C92-9181-4839-9126-B69DE08F5F6B}" dt="2026-09-03T13:17:39.386" v="7" actId="34807"/>
          <ac:spMkLst>
            <pc:docMk/>
            <pc:sldMk cId="3789497077" sldId="1067"/>
            <ac:spMk id="58" creationId="{89302EEC-6A39-FDA9-CABE-6B0F2B6A8B74}"/>
          </ac:spMkLst>
        </pc:spChg>
        <pc:spChg chg="add del mod">
          <ac:chgData name="" userId="" providerId="" clId="Web-{CFB31C92-9181-4839-9126-B69DE08F5F6B}" dt="2026-09-03T13:17:39.386" v="7" actId="34807"/>
          <ac:spMkLst>
            <pc:docMk/>
            <pc:sldMk cId="3789497077" sldId="1067"/>
            <ac:spMk id="59" creationId="{DA59BB63-4C26-EEF8-81C5-FF3FC58CB404}"/>
          </ac:spMkLst>
        </pc:spChg>
        <pc:spChg chg="add del mod">
          <ac:chgData name="" userId="" providerId="" clId="Web-{CFB31C92-9181-4839-9126-B69DE08F5F6B}" dt="2026-09-03T13:17:39.386" v="7" actId="34807"/>
          <ac:spMkLst>
            <pc:docMk/>
            <pc:sldMk cId="3789497077" sldId="1067"/>
            <ac:spMk id="60" creationId="{9424AC39-30F1-6ED9-5D7E-3E660941F142}"/>
          </ac:spMkLst>
        </pc:spChg>
        <pc:spChg chg="add del mod">
          <ac:chgData name="" userId="" providerId="" clId="Web-{CFB31C92-9181-4839-9126-B69DE08F5F6B}" dt="2026-09-03T13:16:22.664" v="6" actId="34807"/>
          <ac:spMkLst>
            <pc:docMk/>
            <pc:sldMk cId="3789497077" sldId="1067"/>
            <ac:spMk id="106" creationId="{371CE6EB-AD01-FB34-8D11-1A65424075BF}"/>
          </ac:spMkLst>
        </pc:spChg>
        <pc:spChg chg="add del mod">
          <ac:chgData name="" userId="" providerId="" clId="Web-{CFB31C92-9181-4839-9126-B69DE08F5F6B}" dt="2026-09-03T13:16:22.664" v="6" actId="34807"/>
          <ac:spMkLst>
            <pc:docMk/>
            <pc:sldMk cId="3789497077" sldId="1067"/>
            <ac:spMk id="107" creationId="{7E0EE759-8111-D38E-7169-1FB131F854D0}"/>
          </ac:spMkLst>
        </pc:spChg>
        <pc:spChg chg="add del mod">
          <ac:chgData name="" userId="" providerId="" clId="Web-{CFB31C92-9181-4839-9126-B69DE08F5F6B}" dt="2026-09-03T13:16:22.664" v="6" actId="34807"/>
          <ac:spMkLst>
            <pc:docMk/>
            <pc:sldMk cId="3789497077" sldId="1067"/>
            <ac:spMk id="109" creationId="{41BA47BF-256B-0476-1BA8-C6B8B5115562}"/>
          </ac:spMkLst>
        </pc:spChg>
        <pc:spChg chg="add del mod">
          <ac:chgData name="" userId="" providerId="" clId="Web-{CFB31C92-9181-4839-9126-B69DE08F5F6B}" dt="2026-09-03T13:16:22.664" v="6" actId="34807"/>
          <ac:spMkLst>
            <pc:docMk/>
            <pc:sldMk cId="3789497077" sldId="1067"/>
            <ac:spMk id="111" creationId="{B8C6541C-C8B1-E4CB-9C9F-1486E000EA08}"/>
          </ac:spMkLst>
        </pc:spChg>
        <pc:spChg chg="add mod">
          <ac:chgData name="" userId="" providerId="" clId="Web-{CFB31C92-9181-4839-9126-B69DE08F5F6B}" dt="2026-09-03T13:16:22.664" v="6" actId="34807"/>
          <ac:spMkLst>
            <pc:docMk/>
            <pc:sldMk cId="3789497077" sldId="1067"/>
            <ac:spMk id="146" creationId="{4948E0B2-28E0-4B37-97FA-549A0F442565}"/>
          </ac:spMkLst>
        </pc:spChg>
        <pc:spChg chg="add mod">
          <ac:chgData name="" userId="" providerId="" clId="Web-{CFB31C92-9181-4839-9126-B69DE08F5F6B}" dt="2026-09-03T13:16:22.664" v="6" actId="34807"/>
          <ac:spMkLst>
            <pc:docMk/>
            <pc:sldMk cId="3789497077" sldId="1067"/>
            <ac:spMk id="147" creationId="{FA7857E8-36A9-5502-E1D8-A802B295659A}"/>
          </ac:spMkLst>
        </pc:spChg>
        <pc:spChg chg="add mod">
          <ac:chgData name="" userId="" providerId="" clId="Web-{CFB31C92-9181-4839-9126-B69DE08F5F6B}" dt="2026-09-03T13:16:22.664" v="6" actId="34807"/>
          <ac:spMkLst>
            <pc:docMk/>
            <pc:sldMk cId="3789497077" sldId="1067"/>
            <ac:spMk id="148" creationId="{18C9E80C-D4EE-BBBE-12A7-01FE87C833BD}"/>
          </ac:spMkLst>
        </pc:spChg>
        <pc:spChg chg="add mod">
          <ac:chgData name="" userId="" providerId="" clId="Web-{CFB31C92-9181-4839-9126-B69DE08F5F6B}" dt="2026-09-03T13:16:22.664" v="6" actId="34807"/>
          <ac:spMkLst>
            <pc:docMk/>
            <pc:sldMk cId="3789497077" sldId="1067"/>
            <ac:spMk id="149" creationId="{DF7CEF14-104D-5A4D-E6DA-F0078C4E0C46}"/>
          </ac:spMkLst>
        </pc:spChg>
        <pc:spChg chg="add mod">
          <ac:chgData name="" userId="" providerId="" clId="Web-{CFB31C92-9181-4839-9126-B69DE08F5F6B}" dt="2026-09-03T13:16:22.664" v="6" actId="34807"/>
          <ac:spMkLst>
            <pc:docMk/>
            <pc:sldMk cId="3789497077" sldId="1067"/>
            <ac:spMk id="150" creationId="{F7766B7A-097F-AF78-3565-06A655E8699F}"/>
          </ac:spMkLst>
        </pc:spChg>
        <pc:spChg chg="add mod">
          <ac:chgData name="" userId="" providerId="" clId="Web-{CFB31C92-9181-4839-9126-B69DE08F5F6B}" dt="2026-09-03T13:16:22.664" v="6" actId="34807"/>
          <ac:spMkLst>
            <pc:docMk/>
            <pc:sldMk cId="3789497077" sldId="1067"/>
            <ac:spMk id="151" creationId="{0ED1C74F-D856-CF50-CA47-E19D349895E1}"/>
          </ac:spMkLst>
        </pc:spChg>
        <pc:spChg chg="add mod">
          <ac:chgData name="" userId="" providerId="" clId="Web-{CFB31C92-9181-4839-9126-B69DE08F5F6B}" dt="2026-09-03T13:17:39.386" v="7" actId="34807"/>
          <ac:spMkLst>
            <pc:docMk/>
            <pc:sldMk cId="3789497077" sldId="1067"/>
            <ac:spMk id="178" creationId="{D5A1332C-C9A9-D218-C16E-51AAA2CBC42F}"/>
          </ac:spMkLst>
        </pc:spChg>
        <pc:spChg chg="add mod">
          <ac:chgData name="" userId="" providerId="" clId="Web-{CFB31C92-9181-4839-9126-B69DE08F5F6B}" dt="2026-09-03T13:17:39.386" v="7" actId="34807"/>
          <ac:spMkLst>
            <pc:docMk/>
            <pc:sldMk cId="3789497077" sldId="1067"/>
            <ac:spMk id="179" creationId="{ECE7B78D-4474-5FD0-29E1-8600C612017B}"/>
          </ac:spMkLst>
        </pc:spChg>
        <pc:spChg chg="add mod">
          <ac:chgData name="" userId="" providerId="" clId="Web-{CFB31C92-9181-4839-9126-B69DE08F5F6B}" dt="2026-09-03T13:17:39.386" v="7" actId="34807"/>
          <ac:spMkLst>
            <pc:docMk/>
            <pc:sldMk cId="3789497077" sldId="1067"/>
            <ac:spMk id="180" creationId="{B2B69CB3-68F8-EA6B-D438-6F3D99DA07FC}"/>
          </ac:spMkLst>
        </pc:spChg>
        <pc:spChg chg="add mod">
          <ac:chgData name="" userId="" providerId="" clId="Web-{CFB31C92-9181-4839-9126-B69DE08F5F6B}" dt="2026-09-03T13:17:39.386" v="7" actId="34807"/>
          <ac:spMkLst>
            <pc:docMk/>
            <pc:sldMk cId="3789497077" sldId="1067"/>
            <ac:spMk id="181" creationId="{F10EBEFC-BA05-5925-C2FE-69E93A2A3744}"/>
          </ac:spMkLst>
        </pc:spChg>
        <pc:spChg chg="add mod">
          <ac:chgData name="" userId="" providerId="" clId="Web-{CFB31C92-9181-4839-9126-B69DE08F5F6B}" dt="2026-09-03T13:17:39.386" v="7" actId="34807"/>
          <ac:spMkLst>
            <pc:docMk/>
            <pc:sldMk cId="3789497077" sldId="1067"/>
            <ac:spMk id="182" creationId="{CA08CB9A-B310-DCB7-DBA3-858D8D1B46CC}"/>
          </ac:spMkLst>
        </pc:spChg>
        <pc:spChg chg="add mod">
          <ac:chgData name="" userId="" providerId="" clId="Web-{CFB31C92-9181-4839-9126-B69DE08F5F6B}" dt="2026-09-03T13:17:39.386" v="7" actId="34807"/>
          <ac:spMkLst>
            <pc:docMk/>
            <pc:sldMk cId="3789497077" sldId="1067"/>
            <ac:spMk id="183" creationId="{182BC9E4-5694-FDB2-167C-464F8E7CB07F}"/>
          </ac:spMkLst>
        </pc:spChg>
      </pc:sldChg>
      <pc:sldChg chg="addSp delSp modSp add mod setBg modNotesTx">
        <pc:chgData name="" userId="" providerId="" clId="Web-{CFB31C92-9181-4839-9126-B69DE08F5F6B}" dt="2026-09-03T13:17:39.386" v="7" actId="34807"/>
        <pc:sldMkLst>
          <pc:docMk/>
          <pc:sldMk cId="4051127203" sldId="1272"/>
        </pc:sldMkLst>
        <pc:spChg chg="add del mod">
          <ac:chgData name="" userId="" providerId="" clId="Web-{CFB31C92-9181-4839-9126-B69DE08F5F6B}" dt="2026-09-03T13:13:55.625" v="5" actId="34807"/>
          <ac:spMkLst>
            <pc:docMk/>
            <pc:sldMk cId="4051127203" sldId="1272"/>
            <ac:spMk id="63" creationId="{9357AEEC-1B98-CFB0-AC61-7132D96FBC68}"/>
          </ac:spMkLst>
        </pc:spChg>
        <pc:spChg chg="add mod">
          <ac:chgData name="" userId="" providerId="" clId="Web-{CFB31C92-9181-4839-9126-B69DE08F5F6B}" dt="2026-09-03T13:11:49.480" v="3" actId="34807"/>
          <ac:spMkLst>
            <pc:docMk/>
            <pc:sldMk cId="4051127203" sldId="1272"/>
            <ac:spMk id="64" creationId="{27BEBE88-7ADF-54B0-5F9F-41DB9B6378FB}"/>
          </ac:spMkLst>
        </pc:spChg>
        <pc:spChg chg="add del mod">
          <ac:chgData name="" userId="" providerId="" clId="Web-{CFB31C92-9181-4839-9126-B69DE08F5F6B}" dt="2026-09-03T13:13:55.625" v="5" actId="34807"/>
          <ac:spMkLst>
            <pc:docMk/>
            <pc:sldMk cId="4051127203" sldId="1272"/>
            <ac:spMk id="66" creationId="{9B1000F5-0DA7-1B32-4049-A8A958C47B78}"/>
          </ac:spMkLst>
        </pc:spChg>
        <pc:spChg chg="add del mod">
          <ac:chgData name="" userId="" providerId="" clId="Web-{CFB31C92-9181-4839-9126-B69DE08F5F6B}" dt="2026-09-03T13:13:55.625" v="5" actId="34807"/>
          <ac:spMkLst>
            <pc:docMk/>
            <pc:sldMk cId="4051127203" sldId="1272"/>
            <ac:spMk id="68" creationId="{41017CCF-4B4C-160B-BE54-9DA7DCDA1A24}"/>
          </ac:spMkLst>
        </pc:spChg>
        <pc:spChg chg="add mod">
          <ac:chgData name="" userId="" providerId="" clId="Web-{CFB31C92-9181-4839-9126-B69DE08F5F6B}" dt="2026-09-03T13:11:49.480" v="3" actId="34807"/>
          <ac:spMkLst>
            <pc:docMk/>
            <pc:sldMk cId="4051127203" sldId="1272"/>
            <ac:spMk id="69" creationId="{9BE072DB-4110-3BBF-D7C9-89CE3E23623B}"/>
          </ac:spMkLst>
        </pc:spChg>
        <pc:spChg chg="add mod">
          <ac:chgData name="" userId="" providerId="" clId="Web-{CFB31C92-9181-4839-9126-B69DE08F5F6B}" dt="2026-09-03T13:11:49.480" v="3" actId="34807"/>
          <ac:spMkLst>
            <pc:docMk/>
            <pc:sldMk cId="4051127203" sldId="1272"/>
            <ac:spMk id="70" creationId="{DA6D3225-FE0F-8BF4-B47F-5F079D6BB472}"/>
          </ac:spMkLst>
        </pc:spChg>
        <pc:spChg chg="add mod">
          <ac:chgData name="" userId="" providerId="" clId="Web-{CFB31C92-9181-4839-9126-B69DE08F5F6B}" dt="2026-09-03T13:11:49.480" v="3" actId="34807"/>
          <ac:spMkLst>
            <pc:docMk/>
            <pc:sldMk cId="4051127203" sldId="1272"/>
            <ac:spMk id="71" creationId="{48148A02-268E-4865-40AB-CC7932E73AD1}"/>
          </ac:spMkLst>
        </pc:spChg>
        <pc:spChg chg="add del mod">
          <ac:chgData name="" userId="" providerId="" clId="Web-{CFB31C92-9181-4839-9126-B69DE08F5F6B}" dt="2026-09-03T13:17:39.386" v="7" actId="34807"/>
          <ac:spMkLst>
            <pc:docMk/>
            <pc:sldMk cId="4051127203" sldId="1272"/>
            <ac:spMk id="73" creationId="{B44AF5E4-18F4-EF3D-3F70-A87A7CD27226}"/>
          </ac:spMkLst>
        </pc:spChg>
        <pc:spChg chg="del">
          <ac:chgData name="" userId="" providerId="" clId="Web-{CFB31C92-9181-4839-9126-B69DE08F5F6B}" dt="2026-09-03T13:17:39.386" v="7" actId="34807"/>
          <ac:spMkLst>
            <pc:docMk/>
            <pc:sldMk cId="4051127203" sldId="1272"/>
            <ac:spMk id="74" creationId="{DFCF3B8A-66BB-5ACF-7A54-26FAB5B05562}"/>
          </ac:spMkLst>
        </pc:spChg>
        <pc:spChg chg="add del mod">
          <ac:chgData name="" userId="" providerId="" clId="Web-{CFB31C92-9181-4839-9126-B69DE08F5F6B}" dt="2026-09-03T13:17:39.386" v="7" actId="34807"/>
          <ac:spMkLst>
            <pc:docMk/>
            <pc:sldMk cId="4051127203" sldId="1272"/>
            <ac:spMk id="75" creationId="{DEF65BD1-52C8-F090-CFDC-2685A52A88CF}"/>
          </ac:spMkLst>
        </pc:spChg>
        <pc:spChg chg="add del mod">
          <ac:chgData name="" userId="" providerId="" clId="Web-{CFB31C92-9181-4839-9126-B69DE08F5F6B}" dt="2026-09-03T13:17:39.386" v="7" actId="34807"/>
          <ac:spMkLst>
            <pc:docMk/>
            <pc:sldMk cId="4051127203" sldId="1272"/>
            <ac:spMk id="76" creationId="{30C21642-B562-9281-4371-D1B786031B6F}"/>
          </ac:spMkLst>
        </pc:spChg>
        <pc:spChg chg="del">
          <ac:chgData name="" userId="" providerId="" clId="Web-{CFB31C92-9181-4839-9126-B69DE08F5F6B}" dt="2026-09-03T13:13:55.625" v="5" actId="34807"/>
          <ac:spMkLst>
            <pc:docMk/>
            <pc:sldMk cId="4051127203" sldId="1272"/>
            <ac:spMk id="77" creationId="{C74184CD-8D79-7097-9ACE-6B8A3607E1AA}"/>
          </ac:spMkLst>
        </pc:spChg>
        <pc:spChg chg="add del mod">
          <ac:chgData name="" userId="" providerId="" clId="Web-{CFB31C92-9181-4839-9126-B69DE08F5F6B}" dt="2026-09-03T13:16:22.664" v="6" actId="34807"/>
          <ac:spMkLst>
            <pc:docMk/>
            <pc:sldMk cId="4051127203" sldId="1272"/>
            <ac:spMk id="112" creationId="{AD3CDE2D-1694-09DD-F369-C4CE1273BFF6}"/>
          </ac:spMkLst>
        </pc:spChg>
        <pc:spChg chg="add del mod">
          <ac:chgData name="" userId="" providerId="" clId="Web-{CFB31C92-9181-4839-9126-B69DE08F5F6B}" dt="2026-09-03T13:16:22.664" v="6" actId="34807"/>
          <ac:spMkLst>
            <pc:docMk/>
            <pc:sldMk cId="4051127203" sldId="1272"/>
            <ac:spMk id="113" creationId="{FCDC8F27-E03C-D1CF-F070-897E00C48E9B}"/>
          </ac:spMkLst>
        </pc:spChg>
        <pc:spChg chg="add del mod">
          <ac:chgData name="" userId="" providerId="" clId="Web-{CFB31C92-9181-4839-9126-B69DE08F5F6B}" dt="2026-09-03T13:16:22.664" v="6" actId="34807"/>
          <ac:spMkLst>
            <pc:docMk/>
            <pc:sldMk cId="4051127203" sldId="1272"/>
            <ac:spMk id="114" creationId="{39271367-631D-E7C5-BD54-0DC343C72CDE}"/>
          </ac:spMkLst>
        </pc:spChg>
        <pc:spChg chg="add del mod">
          <ac:chgData name="" userId="" providerId="" clId="Web-{CFB31C92-9181-4839-9126-B69DE08F5F6B}" dt="2026-09-03T13:16:22.664" v="6" actId="34807"/>
          <ac:spMkLst>
            <pc:docMk/>
            <pc:sldMk cId="4051127203" sldId="1272"/>
            <ac:spMk id="115" creationId="{CAC81C15-E2A5-CBCF-98BC-5E04DCB32A60}"/>
          </ac:spMkLst>
        </pc:spChg>
        <pc:spChg chg="add del mod">
          <ac:chgData name="" userId="" providerId="" clId="Web-{CFB31C92-9181-4839-9126-B69DE08F5F6B}" dt="2026-09-03T13:16:22.664" v="6" actId="34807"/>
          <ac:spMkLst>
            <pc:docMk/>
            <pc:sldMk cId="4051127203" sldId="1272"/>
            <ac:spMk id="116" creationId="{9CCD99A5-60DD-4143-AB62-07FC232D2168}"/>
          </ac:spMkLst>
        </pc:spChg>
        <pc:spChg chg="add del mod">
          <ac:chgData name="" userId="" providerId="" clId="Web-{CFB31C92-9181-4839-9126-B69DE08F5F6B}" dt="2026-09-03T13:16:22.664" v="6" actId="34807"/>
          <ac:spMkLst>
            <pc:docMk/>
            <pc:sldMk cId="4051127203" sldId="1272"/>
            <ac:spMk id="117" creationId="{172AF8D9-8117-D2DB-B4DB-8D6BD8E0020E}"/>
          </ac:spMkLst>
        </pc:spChg>
        <pc:spChg chg="add mod">
          <ac:chgData name="" userId="" providerId="" clId="Web-{CFB31C92-9181-4839-9126-B69DE08F5F6B}" dt="2026-09-03T13:16:22.664" v="6" actId="34807"/>
          <ac:spMkLst>
            <pc:docMk/>
            <pc:sldMk cId="4051127203" sldId="1272"/>
            <ac:spMk id="152" creationId="{0B2F49CD-B9A3-A85F-FA44-1FA06BC16062}"/>
          </ac:spMkLst>
        </pc:spChg>
        <pc:spChg chg="add mod">
          <ac:chgData name="" userId="" providerId="" clId="Web-{CFB31C92-9181-4839-9126-B69DE08F5F6B}" dt="2026-09-03T13:16:22.664" v="6" actId="34807"/>
          <ac:spMkLst>
            <pc:docMk/>
            <pc:sldMk cId="4051127203" sldId="1272"/>
            <ac:spMk id="154" creationId="{FFC98F03-3F42-DC11-0A89-3B489A118997}"/>
          </ac:spMkLst>
        </pc:spChg>
        <pc:spChg chg="add mod">
          <ac:chgData name="" userId="" providerId="" clId="Web-{CFB31C92-9181-4839-9126-B69DE08F5F6B}" dt="2026-09-03T13:16:22.664" v="6" actId="34807"/>
          <ac:spMkLst>
            <pc:docMk/>
            <pc:sldMk cId="4051127203" sldId="1272"/>
            <ac:spMk id="155" creationId="{56A4A513-9CFE-B984-A0E0-D77056F6DA99}"/>
          </ac:spMkLst>
        </pc:spChg>
        <pc:spChg chg="add mod">
          <ac:chgData name="" userId="" providerId="" clId="Web-{CFB31C92-9181-4839-9126-B69DE08F5F6B}" dt="2026-09-03T13:16:22.664" v="6" actId="34807"/>
          <ac:spMkLst>
            <pc:docMk/>
            <pc:sldMk cId="4051127203" sldId="1272"/>
            <ac:spMk id="156" creationId="{C930C32B-F12F-77D4-8F4B-2B6DC7119DF7}"/>
          </ac:spMkLst>
        </pc:spChg>
        <pc:spChg chg="add mod">
          <ac:chgData name="" userId="" providerId="" clId="Web-{CFB31C92-9181-4839-9126-B69DE08F5F6B}" dt="2026-09-03T13:17:39.386" v="7" actId="34807"/>
          <ac:spMkLst>
            <pc:docMk/>
            <pc:sldMk cId="4051127203" sldId="1272"/>
            <ac:spMk id="184" creationId="{41E6CA82-0533-28FC-FE49-89F6F46D5076}"/>
          </ac:spMkLst>
        </pc:spChg>
        <pc:spChg chg="add mod">
          <ac:chgData name="" userId="" providerId="" clId="Web-{CFB31C92-9181-4839-9126-B69DE08F5F6B}" dt="2026-09-03T13:17:39.386" v="7" actId="34807"/>
          <ac:spMkLst>
            <pc:docMk/>
            <pc:sldMk cId="4051127203" sldId="1272"/>
            <ac:spMk id="185" creationId="{EB47440C-8D9E-7E8E-33AC-99FC94CA3AA2}"/>
          </ac:spMkLst>
        </pc:spChg>
        <pc:spChg chg="add mod">
          <ac:chgData name="" userId="" providerId="" clId="Web-{CFB31C92-9181-4839-9126-B69DE08F5F6B}" dt="2026-09-03T13:17:39.386" v="7" actId="34807"/>
          <ac:spMkLst>
            <pc:docMk/>
            <pc:sldMk cId="4051127203" sldId="1272"/>
            <ac:spMk id="186" creationId="{DF465A79-B6B9-586E-16BE-5BF9FDC01278}"/>
          </ac:spMkLst>
        </pc:spChg>
        <pc:spChg chg="add mod">
          <ac:chgData name="" userId="" providerId="" clId="Web-{CFB31C92-9181-4839-9126-B69DE08F5F6B}" dt="2026-09-03T13:17:39.386" v="7" actId="34807"/>
          <ac:spMkLst>
            <pc:docMk/>
            <pc:sldMk cId="4051127203" sldId="1272"/>
            <ac:spMk id="187" creationId="{D0929BAD-502D-1701-15E4-850EED8FDDA5}"/>
          </ac:spMkLst>
        </pc:spChg>
      </pc:sldChg>
    </pc:docChg>
  </pc:docChgLst>
</pc:chgInfo>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Percent (%)</c:v>
                </c:pt>
              </c:strCache>
            </c:strRef>
          </c:tx>
          <c:spPr>
            <a:solidFill>
              <a:schemeClr val="accent1"/>
            </a:solidFill>
            <a:ln>
              <a:noFill/>
            </a:ln>
            <a:effectLst/>
          </c:spPr>
          <c:invertIfNegative val="0"/>
          <c:cat>
            <c:strRef>
              <c:f>Sheet1!$A$2:$A$2</c:f>
              <c:strCache>
                <c:ptCount val="3"/>
                <c:pt idx="0">
                  <c:v>Staff RN turnover (US)</c:v>
                </c:pt>
                <c:pt idx="1">
                  <c:v>RN vacancy rate (US)</c:v>
                </c:pt>
                <c:pt idx="2">
                  <c:v>RPNs considering leaving (Ontario)</c:v>
                </c:pt>
              </c:strCache>
            </c:strRef>
          </c:cat>
          <c:val>
            <c:numRef>
              <c:f>Sheet1!$B$2:$B$2</c:f>
              <c:numCache>
                <c:formatCode>General</c:formatCode>
                <c:ptCount val="3"/>
                <c:pt idx="0">
                  <c:v>17.600000000000001</c:v>
                </c:pt>
                <c:pt idx="1">
                  <c:v>8.6</c:v>
                </c:pt>
                <c:pt idx="2">
                  <c:v>43</c:v>
                </c:pt>
              </c:numCache>
            </c:numRef>
          </c:val>
          <c:extLst>
            <c:ext xmlns:c16="http://schemas.microsoft.com/office/drawing/2014/chart" uri="{C3380CC4-5D6E-409C-BE32-E72D297353CC}">
              <c16:uniqueId val="{00000000-0AD3-42CE-AFE6-FDDCB2FF1E27}"/>
            </c:ext>
          </c:extLst>
        </c:ser>
        <c:dLbls>
          <c:showLegendKey val="0"/>
          <c:showVal val="0"/>
          <c:showCatName val="0"/>
          <c:showSerName val="0"/>
          <c:showPercent val="0"/>
          <c:showBubbleSize val="0"/>
        </c:dLbls>
        <c:gapWidth val="219"/>
        <c:overlap val="-27"/>
        <c:axId val="1982108975"/>
        <c:axId val="1982104175"/>
      </c:barChart>
      <c:catAx>
        <c:axId val="19821089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82104175"/>
        <c:crosses val="autoZero"/>
        <c:auto val="1"/>
        <c:lblAlgn val="ctr"/>
        <c:lblOffset val="100"/>
        <c:noMultiLvlLbl val="0"/>
      </c:catAx>
      <c:valAx>
        <c:axId val="19821041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821089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03-Sep-26</a:t>
            </a:fld>
            <a:endParaRPr lang="en-US"/>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03-Sep-26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Data gaps to confirm before presenting: the org tree was truncated at 60+ people; headcount of open roles, time-to-fill and onboarding status should be confirmed with Sonia Rees (HR hiring coordinator) and the HR interviewers (Vance DeLeon, Quinn Campbell). No 2026 hiring or onboarding discussions were found in email, Teams or meetings.</a:t>
            </a:r>
          </a:p>
        </p:txBody>
      </p:sp>
      <p:sp>
        <p:nvSpPr>
          <p:cNvPr id="4" name="Slide Number Placeholder 3"/>
          <p:cNvSpPr>
            <a:spLocks noGrp="1"/>
          </p:cNvSpPr>
          <p:nvPr>
            <p:ph type="sldNum" sz="quarter" idx="5"/>
          </p:nvPr>
        </p:nvSpPr>
        <p:spPr/>
        <p:txBody>
          <a:bodyPr/>
          <a:lstStyle/>
          <a:p>
            <a:fld id="{BFDD6F49-EBB7-4CCF-97A8-E526BB28BB69}" type="slidenum">
              <a:rPr lang="en-US" smtClean="0"/>
              <a:t>1</a:t>
            </a:fld>
            <a:endParaRPr lang="en-US"/>
          </a:p>
        </p:txBody>
      </p:sp>
    </p:spTree>
    <p:extLst>
      <p:ext uri="{BB962C8B-B14F-4D97-AF65-F5344CB8AC3E}">
        <p14:creationId xmlns:p14="http://schemas.microsoft.com/office/powerpoint/2010/main" val="1125651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Chart values: Staff RN turnover 17.6%, RN vacancy 8.6% (NSI 2026, US acute-care hospitals); 43% of Ontario RPNs considering leaving (WeRPN 2026). These are external public benchmarks, not How2Demos figures.</a:t>
            </a:r>
          </a:p>
        </p:txBody>
      </p:sp>
      <p:sp>
        <p:nvSpPr>
          <p:cNvPr id="4" name="Slide Number Placeholder 3"/>
          <p:cNvSpPr>
            <a:spLocks noGrp="1"/>
          </p:cNvSpPr>
          <p:nvPr>
            <p:ph type="sldNum" sz="quarter" idx="5"/>
          </p:nvPr>
        </p:nvSpPr>
        <p:spPr/>
        <p:txBody>
          <a:bodyPr/>
          <a:lstStyle/>
          <a:p>
            <a:fld id="{BFDD6F49-EBB7-4CCF-97A8-E526BB28BB69}" type="slidenum">
              <a:rPr lang="en-US" smtClean="0"/>
              <a:t>3</a:t>
            </a:fld>
            <a:endParaRPr lang="en-US"/>
          </a:p>
        </p:txBody>
      </p:sp>
    </p:spTree>
    <p:extLst>
      <p:ext uri="{BB962C8B-B14F-4D97-AF65-F5344CB8AC3E}">
        <p14:creationId xmlns:p14="http://schemas.microsoft.com/office/powerpoint/2010/main" val="4220743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Owners listed are proposals based on directory job titles, not confirmed commitments. Confirm with Lisa Taylor before circulating.</a:t>
            </a:r>
          </a:p>
        </p:txBody>
      </p:sp>
      <p:sp>
        <p:nvSpPr>
          <p:cNvPr id="4" name="Slide Number Placeholder 3"/>
          <p:cNvSpPr>
            <a:spLocks noGrp="1"/>
          </p:cNvSpPr>
          <p:nvPr>
            <p:ph type="sldNum" sz="quarter" idx="5"/>
          </p:nvPr>
        </p:nvSpPr>
        <p:spPr/>
        <p:txBody>
          <a:bodyPr/>
          <a:lstStyle/>
          <a:p>
            <a:fld id="{BFDD6F49-EBB7-4CCF-97A8-E526BB28BB69}" type="slidenum">
              <a:rPr lang="en-US" smtClean="0"/>
              <a:t>6</a:t>
            </a:fld>
            <a:endParaRPr lang="en-US"/>
          </a:p>
        </p:txBody>
      </p:sp>
    </p:spTree>
    <p:extLst>
      <p:ext uri="{BB962C8B-B14F-4D97-AF65-F5344CB8AC3E}">
        <p14:creationId xmlns:p14="http://schemas.microsoft.com/office/powerpoint/2010/main" val="868511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71500" y="4314113"/>
            <a:ext cx="6424690" cy="1461794"/>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itle 3">
            <a:extLst>
              <a:ext uri="{FF2B5EF4-FFF2-40B4-BE49-F238E27FC236}">
                <a16:creationId xmlns:a16="http://schemas.microsoft.com/office/drawing/2014/main" id="{0678EC70-BDAC-0D64-A6F4-9789AB0E3B3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7228320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8" name="Do not remove" hidden="1">
            <a:extLst>
              <a:ext uri="{FF2B5EF4-FFF2-40B4-BE49-F238E27FC236}">
                <a16:creationId xmlns:a16="http://schemas.microsoft.com/office/drawing/2014/main" id="{8188E207-3F01-8FBA-B098-096C5C5A9748}"/>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1" y="571501"/>
            <a:ext cx="7365999" cy="3213100"/>
          </a:xfrm>
        </p:spPr>
        <p:txBody>
          <a:bodyPr anchor="t">
            <a:normAutofit/>
          </a:bodyPr>
          <a:lstStyle>
            <a:lvl1pPr algn="l">
              <a:defRPr sz="7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71500" y="4086203"/>
            <a:ext cx="7365999" cy="1545336"/>
          </a:xfrm>
        </p:spPr>
        <p:txBody>
          <a:bodyPr anchor="t">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31129645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0" y="566928"/>
            <a:ext cx="7366000" cy="3909822"/>
          </a:xfrm>
        </p:spPr>
        <p:txBody>
          <a:bodyPr anchor="b">
            <a:normAutofit/>
          </a:bodyPr>
          <a:lstStyle>
            <a:lvl1pPr algn="l">
              <a:defRPr sz="72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75069" y="4785781"/>
            <a:ext cx="7362431" cy="1500719"/>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57795432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536762" y="1088571"/>
            <a:ext cx="7365938" cy="2774393"/>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536700" y="4156266"/>
            <a:ext cx="7366000" cy="1014107"/>
          </a:xfrm>
        </p:spPr>
        <p:txBody>
          <a:bodyPr anchor="t">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a:extLst>
              <a:ext uri="{FF2B5EF4-FFF2-40B4-BE49-F238E27FC236}">
                <a16:creationId xmlns:a16="http://schemas.microsoft.com/office/drawing/2014/main" id="{23FE08FA-0042-1D4A-48BB-FF65F8259A07}"/>
              </a:ext>
            </a:extLst>
          </p:cNvPr>
          <p:cNvSpPr>
            <a:spLocks noGrp="1"/>
          </p:cNvSpPr>
          <p:nvPr>
            <p:ph type="sldNum" sz="quarter" idx="10"/>
          </p:nvPr>
        </p:nvSpPr>
        <p:spPr/>
        <p:txBody>
          <a:bodyPr/>
          <a:lstStyle/>
          <a:p>
            <a:fld id="{E32394A6-AED1-4B79-B4B6-933D748A7F18}" type="slidenum">
              <a:rPr lang="en-US" smtClean="0"/>
              <a:pPr/>
              <a:t>‹#›</a:t>
            </a:fld>
            <a:endParaRPr lang="en-US"/>
          </a:p>
        </p:txBody>
      </p:sp>
    </p:spTree>
    <p:extLst>
      <p:ext uri="{BB962C8B-B14F-4D97-AF65-F5344CB8AC3E}">
        <p14:creationId xmlns:p14="http://schemas.microsoft.com/office/powerpoint/2010/main" val="94378783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5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413001" y="1327149"/>
            <a:ext cx="7366000" cy="2308417"/>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413001" y="3938045"/>
            <a:ext cx="7366000"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3704959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1" y="5477496"/>
            <a:ext cx="7365999" cy="1094754"/>
          </a:xfrm>
        </p:spPr>
        <p:txBody>
          <a:bodyPr anchor="ctr">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11389" y="5477496"/>
            <a:ext cx="3409110" cy="1094755"/>
          </a:xfrm>
        </p:spPr>
        <p:txBody>
          <a:bodyPr anchor="ctr">
            <a:normAutofit/>
          </a:bodyPr>
          <a:lstStyle>
            <a:lvl1pPr marL="0" indent="0" algn="r">
              <a:buNone/>
              <a:defRPr sz="19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12191999" cy="5283351"/>
          </a:xfrm>
        </p:spPr>
        <p:txBody>
          <a:bodyPr/>
          <a:lstStyle/>
          <a:p>
            <a:r>
              <a:rPr lang="en-US"/>
              <a:t>Click icon to add picture</a:t>
            </a:r>
          </a:p>
        </p:txBody>
      </p:sp>
    </p:spTree>
    <p:extLst>
      <p:ext uri="{BB962C8B-B14F-4D97-AF65-F5344CB8AC3E}">
        <p14:creationId xmlns:p14="http://schemas.microsoft.com/office/powerpoint/2010/main" val="91608854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1" y="156762"/>
            <a:ext cx="7365999" cy="1179576"/>
          </a:xfrm>
        </p:spPr>
        <p:txBody>
          <a:bodyPr anchor="ctr">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11388" y="156763"/>
            <a:ext cx="3409111" cy="1179576"/>
          </a:xfrm>
        </p:spPr>
        <p:txBody>
          <a:bodyPr anchor="ctr">
            <a:normAutofit/>
          </a:bodyPr>
          <a:lstStyle>
            <a:lvl1pPr marL="0" indent="0" algn="r">
              <a:buNone/>
              <a:defRPr sz="19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1497874"/>
            <a:ext cx="12191999" cy="5360126"/>
          </a:xfrm>
        </p:spPr>
        <p:txBody>
          <a:bodyPr/>
          <a:lstStyle/>
          <a:p>
            <a:r>
              <a:rPr lang="en-US"/>
              <a:t>Click icon to add picture</a:t>
            </a:r>
          </a:p>
        </p:txBody>
      </p:sp>
    </p:spTree>
    <p:extLst>
      <p:ext uri="{BB962C8B-B14F-4D97-AF65-F5344CB8AC3E}">
        <p14:creationId xmlns:p14="http://schemas.microsoft.com/office/powerpoint/2010/main" val="22357270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042150" y="932704"/>
            <a:ext cx="4578350" cy="3137646"/>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042150" y="4363652"/>
            <a:ext cx="4578350" cy="1184585"/>
          </a:xfrm>
        </p:spPr>
        <p:txBody>
          <a:bodyPr anchor="t">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6584950" cy="6858000"/>
          </a:xfrm>
        </p:spPr>
        <p:txBody>
          <a:bodyPr/>
          <a:lstStyle/>
          <a:p>
            <a:r>
              <a:rPr lang="en-US"/>
              <a:t>Click icon to add picture</a:t>
            </a:r>
          </a:p>
        </p:txBody>
      </p:sp>
    </p:spTree>
    <p:extLst>
      <p:ext uri="{BB962C8B-B14F-4D97-AF65-F5344CB8AC3E}">
        <p14:creationId xmlns:p14="http://schemas.microsoft.com/office/powerpoint/2010/main" val="228875110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46870" y="1160167"/>
            <a:ext cx="4572000" cy="2719683"/>
          </a:xfrm>
        </p:spPr>
        <p:txBody>
          <a:bodyPr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546869" y="4152900"/>
            <a:ext cx="4572000" cy="1579267"/>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1073133" y="1160167"/>
            <a:ext cx="4572000" cy="4572000"/>
          </a:xfrm>
        </p:spPr>
        <p:txBody>
          <a:bodyPr/>
          <a:lstStyle/>
          <a:p>
            <a:r>
              <a:rPr lang="en-US"/>
              <a:t>Click icon to add picture</a:t>
            </a:r>
          </a:p>
        </p:txBody>
      </p:sp>
      <p:sp>
        <p:nvSpPr>
          <p:cNvPr id="4" name="Slide Number Placeholder 3">
            <a:extLst>
              <a:ext uri="{FF2B5EF4-FFF2-40B4-BE49-F238E27FC236}">
                <a16:creationId xmlns:a16="http://schemas.microsoft.com/office/drawing/2014/main" id="{66035575-C297-902F-E0B1-032D75B1E2C2}"/>
              </a:ext>
            </a:extLst>
          </p:cNvPr>
          <p:cNvSpPr>
            <a:spLocks noGrp="1"/>
          </p:cNvSpPr>
          <p:nvPr>
            <p:ph type="sldNum" sz="quarter" idx="14"/>
          </p:nvPr>
        </p:nvSpPr>
        <p:spPr/>
        <p:txBody>
          <a:bodyPr/>
          <a:lstStyle/>
          <a:p>
            <a:fld id="{E32394A6-AED1-4B79-B4B6-933D748A7F18}" type="slidenum">
              <a:rPr lang="en-US" smtClean="0"/>
              <a:pPr/>
              <a:t>‹#›</a:t>
            </a:fld>
            <a:endParaRPr lang="en-US"/>
          </a:p>
        </p:txBody>
      </p:sp>
    </p:spTree>
    <p:extLst>
      <p:ext uri="{BB962C8B-B14F-4D97-AF65-F5344CB8AC3E}">
        <p14:creationId xmlns:p14="http://schemas.microsoft.com/office/powerpoint/2010/main" val="138571747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0" y="1725580"/>
            <a:ext cx="7366000" cy="4560920"/>
          </a:xfrm>
        </p:spPr>
        <p:txBody>
          <a:bodyPr anchor="b">
            <a:normAutofit/>
          </a:bodyPr>
          <a:lstStyle>
            <a:lvl1pPr algn="l">
              <a:defRPr sz="7200"/>
            </a:lvl1pPr>
          </a:lstStyle>
          <a:p>
            <a:r>
              <a:rPr lang="en-US"/>
              <a:t>Click to edit Master title style</a:t>
            </a:r>
          </a:p>
        </p:txBody>
      </p:sp>
    </p:spTree>
    <p:extLst>
      <p:ext uri="{BB962C8B-B14F-4D97-AF65-F5344CB8AC3E}">
        <p14:creationId xmlns:p14="http://schemas.microsoft.com/office/powerpoint/2010/main" val="323531706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0" y="1102748"/>
            <a:ext cx="6908800" cy="5183752"/>
          </a:xfrm>
        </p:spPr>
        <p:txBody>
          <a:bodyPr anchor="b">
            <a:normAutofit/>
          </a:bodyPr>
          <a:lstStyle>
            <a:lvl1pPr algn="l">
              <a:defRPr sz="7200"/>
            </a:lvl1pPr>
          </a:lstStyle>
          <a:p>
            <a:r>
              <a:rPr lang="en-US"/>
              <a:t>Click to edit Master title style</a:t>
            </a:r>
          </a:p>
        </p:txBody>
      </p:sp>
      <p:sp>
        <p:nvSpPr>
          <p:cNvPr id="12" name="Picture Placeholder 11">
            <a:extLst>
              <a:ext uri="{FF2B5EF4-FFF2-40B4-BE49-F238E27FC236}">
                <a16:creationId xmlns:a16="http://schemas.microsoft.com/office/drawing/2014/main" id="{81C1543E-E521-0312-C2DA-C5B7283E72DE}"/>
              </a:ext>
            </a:extLst>
          </p:cNvPr>
          <p:cNvSpPr>
            <a:spLocks noGrp="1"/>
          </p:cNvSpPr>
          <p:nvPr>
            <p:ph type="pic" sz="quarter" idx="13"/>
          </p:nvPr>
        </p:nvSpPr>
        <p:spPr>
          <a:xfrm>
            <a:off x="7937500" y="0"/>
            <a:ext cx="4254499" cy="6858000"/>
          </a:xfrm>
        </p:spPr>
        <p:txBody>
          <a:bodyPr/>
          <a:lstStyle/>
          <a:p>
            <a:r>
              <a:rPr lang="en-US"/>
              <a:t>Click icon to add picture</a:t>
            </a:r>
          </a:p>
        </p:txBody>
      </p:sp>
    </p:spTree>
    <p:extLst>
      <p:ext uri="{BB962C8B-B14F-4D97-AF65-F5344CB8AC3E}">
        <p14:creationId xmlns:p14="http://schemas.microsoft.com/office/powerpoint/2010/main" val="127608659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3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7A84B-D2AD-766A-3406-CA8629ED1C31}"/>
              </a:ext>
            </a:extLst>
          </p:cNvPr>
          <p:cNvSpPr>
            <a:spLocks noGrp="1"/>
          </p:cNvSpPr>
          <p:nvPr>
            <p:ph type="title"/>
          </p:nvPr>
        </p:nvSpPr>
        <p:spPr>
          <a:xfrm>
            <a:off x="571500" y="571501"/>
            <a:ext cx="7366000" cy="2468880"/>
          </a:xfrm>
        </p:spPr>
        <p:txBody>
          <a:bodyPr anchor="t">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F5F3871C-E396-2FCE-911C-CC96EB7C8179}"/>
              </a:ext>
            </a:extLst>
          </p:cNvPr>
          <p:cNvSpPr>
            <a:spLocks noGrp="1"/>
          </p:cNvSpPr>
          <p:nvPr>
            <p:ph type="body" idx="1"/>
          </p:nvPr>
        </p:nvSpPr>
        <p:spPr>
          <a:xfrm>
            <a:off x="571500" y="3429000"/>
            <a:ext cx="7366000" cy="1828800"/>
          </a:xfrm>
        </p:spPr>
        <p:txBody>
          <a:bodyPr>
            <a:normAutofit/>
          </a:bodyPr>
          <a:lstStyle>
            <a:lvl1pPr marL="0" indent="0">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5624920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7764FBC7-0EDD-E932-1B61-941E913CBF22}"/>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71500" y="1874520"/>
            <a:ext cx="5067300" cy="1554480"/>
          </a:xfrm>
        </p:spPr>
        <p:txBody>
          <a:bodyPr>
            <a:normAutofit/>
          </a:bodyPr>
          <a:lstStyle>
            <a:lvl1pPr>
              <a:defRPr sz="44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1874520"/>
            <a:ext cx="5524500" cy="3337560"/>
          </a:xfrm>
        </p:spPr>
        <p:txBody>
          <a:bodyPr>
            <a:normAutofit/>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9705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566738"/>
            <a:ext cx="3475568" cy="5715000"/>
          </a:xfrm>
        </p:spPr>
        <p:txBody>
          <a:bodyPr>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71500"/>
            <a:ext cx="7116232"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66122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553200" y="856488"/>
            <a:ext cx="5067299" cy="1554480"/>
          </a:xfrm>
        </p:spPr>
        <p:txBody>
          <a:bodyPr anchor="b"/>
          <a:lstStyle/>
          <a:p>
            <a:r>
              <a:rPr lang="en-US"/>
              <a:t>Click to edit Master title style</a:t>
            </a:r>
          </a:p>
        </p:txBody>
      </p:sp>
      <p:sp>
        <p:nvSpPr>
          <p:cNvPr id="8" name="Picture Placeholder 7">
            <a:extLst>
              <a:ext uri="{FF2B5EF4-FFF2-40B4-BE49-F238E27FC236}">
                <a16:creationId xmlns:a16="http://schemas.microsoft.com/office/drawing/2014/main" id="{E8BA47EC-9F5A-D195-473F-D45D6B4AAD88}"/>
              </a:ext>
            </a:extLst>
          </p:cNvPr>
          <p:cNvSpPr>
            <a:spLocks noGrp="1"/>
          </p:cNvSpPr>
          <p:nvPr>
            <p:ph type="pic" sz="quarter" idx="14"/>
          </p:nvPr>
        </p:nvSpPr>
        <p:spPr>
          <a:xfrm>
            <a:off x="0" y="0"/>
            <a:ext cx="6096000" cy="6858000"/>
          </a:xfrm>
        </p:spPr>
        <p:txBody>
          <a:bodyPr/>
          <a:lstStyle/>
          <a:p>
            <a:r>
              <a:rPr lang="en-US"/>
              <a:t>Click icon to add picture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553200" y="2704270"/>
            <a:ext cx="5067299" cy="3245426"/>
          </a:xfrm>
        </p:spPr>
        <p:txBody>
          <a:bodyPr>
            <a:normAutofit/>
          </a:bodyPr>
          <a:lstStyle>
            <a:lvl1pPr>
              <a:defRPr sz="2000"/>
            </a:lvl1pPr>
            <a:lvl2pPr>
              <a:defRPr sz="1800"/>
            </a:lvl2pPr>
            <a:lvl3pPr>
              <a:defRPr sz="16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03930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7368921" y="882746"/>
            <a:ext cx="4251579" cy="1554480"/>
          </a:xfrm>
        </p:spPr>
        <p:txBody>
          <a:bodyPr anchor="b"/>
          <a:lstStyle/>
          <a:p>
            <a:r>
              <a:rPr lang="en-US"/>
              <a:t>Click to edit Master title style</a:t>
            </a:r>
          </a:p>
        </p:txBody>
      </p:sp>
      <p:sp>
        <p:nvSpPr>
          <p:cNvPr id="8" name="Picture Placeholder 7">
            <a:extLst>
              <a:ext uri="{FF2B5EF4-FFF2-40B4-BE49-F238E27FC236}">
                <a16:creationId xmlns:a16="http://schemas.microsoft.com/office/drawing/2014/main" id="{E8BA47EC-9F5A-D195-473F-D45D6B4AAD88}"/>
              </a:ext>
            </a:extLst>
          </p:cNvPr>
          <p:cNvSpPr>
            <a:spLocks noGrp="1"/>
          </p:cNvSpPr>
          <p:nvPr>
            <p:ph type="pic" sz="quarter" idx="14"/>
          </p:nvPr>
        </p:nvSpPr>
        <p:spPr>
          <a:xfrm>
            <a:off x="571500" y="882746"/>
            <a:ext cx="6340221" cy="5092509"/>
          </a:xfrm>
        </p:spPr>
        <p:txBody>
          <a:bodyPr/>
          <a:lstStyle/>
          <a:p>
            <a:r>
              <a:rPr lang="en-US"/>
              <a:t>Click icon to add picture</a:t>
            </a:r>
          </a:p>
        </p:txBody>
      </p:sp>
      <p:sp>
        <p:nvSpPr>
          <p:cNvPr id="9" name="Text Placeholder 8">
            <a:extLst>
              <a:ext uri="{FF2B5EF4-FFF2-40B4-BE49-F238E27FC236}">
                <a16:creationId xmlns:a16="http://schemas.microsoft.com/office/drawing/2014/main" id="{AF2D8916-D44B-09D7-6044-06338D06615D}"/>
              </a:ext>
            </a:extLst>
          </p:cNvPr>
          <p:cNvSpPr>
            <a:spLocks noGrp="1"/>
          </p:cNvSpPr>
          <p:nvPr>
            <p:ph type="body" sz="quarter" idx="15"/>
          </p:nvPr>
        </p:nvSpPr>
        <p:spPr>
          <a:xfrm>
            <a:off x="7368921" y="2730528"/>
            <a:ext cx="4251579" cy="3244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38315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95400" y="2201602"/>
            <a:ext cx="4572000" cy="2454796"/>
          </a:xfrm>
        </p:spPr>
        <p:txBody>
          <a:bodyPr>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324600" y="2201602"/>
            <a:ext cx="4572000" cy="2473808"/>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87418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38201" y="1651000"/>
            <a:ext cx="5029200" cy="3557016"/>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6324599" y="1651000"/>
            <a:ext cx="5029200" cy="355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75640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1019969"/>
            <a:ext cx="5067300" cy="2409031"/>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6096000" y="1019969"/>
            <a:ext cx="5524500"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45867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8609" y="838994"/>
            <a:ext cx="4142232" cy="2322512"/>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174491" y="838994"/>
            <a:ext cx="6438900" cy="5180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47116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571501"/>
            <a:ext cx="3225800" cy="2857500"/>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254500" y="571501"/>
            <a:ext cx="7365999" cy="5714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05509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839038"/>
            <a:ext cx="3683000" cy="5179925"/>
          </a:xfrm>
        </p:spPr>
        <p:txBody>
          <a:bodyPr anchor="ct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454E8DCF-7651-7F5E-F807-E457EC8B4ACC}"/>
              </a:ext>
            </a:extLst>
          </p:cNvPr>
          <p:cNvSpPr>
            <a:spLocks noGrp="1"/>
          </p:cNvSpPr>
          <p:nvPr>
            <p:ph sz="quarter" idx="13"/>
          </p:nvPr>
        </p:nvSpPr>
        <p:spPr>
          <a:xfrm>
            <a:off x="4711700" y="849312"/>
            <a:ext cx="6908800" cy="5169651"/>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92888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Content 7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1203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59249" y="571500"/>
            <a:ext cx="5954483" cy="152704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006" y="6351"/>
            <a:ext cx="5189023" cy="6858000"/>
          </a:xfrm>
        </p:spPr>
        <p:txBody>
          <a:bodyPr/>
          <a:lstStyle/>
          <a:p>
            <a:r>
              <a:rPr lang="en-US"/>
              <a:t>Click icon to add picture</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659655" y="2389913"/>
            <a:ext cx="5960845" cy="3896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7492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571500"/>
            <a:ext cx="599614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71499" y="2389913"/>
            <a:ext cx="6002555" cy="3896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026442" y="-6350"/>
            <a:ext cx="5165558" cy="6858000"/>
          </a:xfrm>
        </p:spPr>
        <p:txBody>
          <a:bodyPr/>
          <a:lstStyle/>
          <a:p>
            <a:r>
              <a:rPr lang="en-US"/>
              <a:t>Click icon to add picture</a:t>
            </a:r>
          </a:p>
        </p:txBody>
      </p:sp>
    </p:spTree>
    <p:extLst>
      <p:ext uri="{BB962C8B-B14F-4D97-AF65-F5344CB8AC3E}">
        <p14:creationId xmlns:p14="http://schemas.microsoft.com/office/powerpoint/2010/main" val="7214047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572250" y="571500"/>
            <a:ext cx="5048250" cy="152704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6096001" cy="6858000"/>
          </a:xfrm>
        </p:spPr>
        <p:txBody>
          <a:bodyPr/>
          <a:lstStyle/>
          <a:p>
            <a:r>
              <a:rPr lang="en-US"/>
              <a:t>Click icon to add picture</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572250" y="2389913"/>
            <a:ext cx="5048250" cy="3896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73447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583413"/>
            <a:ext cx="506730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71500" y="2376746"/>
            <a:ext cx="5067300" cy="3909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096000" y="0"/>
            <a:ext cx="6096000" cy="6858000"/>
          </a:xfrm>
        </p:spPr>
        <p:txBody>
          <a:bodyPr/>
          <a:lstStyle/>
          <a:p>
            <a:r>
              <a:rPr lang="en-US"/>
              <a:t>Click icon to add picture</a:t>
            </a:r>
          </a:p>
        </p:txBody>
      </p:sp>
    </p:spTree>
    <p:extLst>
      <p:ext uri="{BB962C8B-B14F-4D97-AF65-F5344CB8AC3E}">
        <p14:creationId xmlns:p14="http://schemas.microsoft.com/office/powerpoint/2010/main" val="3691800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94700" y="571500"/>
            <a:ext cx="3225799" cy="2333751"/>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7937501" cy="6858000"/>
          </a:xfrm>
        </p:spPr>
        <p:txBody>
          <a:bodyPr/>
          <a:lstStyle/>
          <a:p>
            <a:r>
              <a:rPr lang="en-US"/>
              <a:t>Click icon to add picture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94700" y="3198552"/>
            <a:ext cx="3225799" cy="3087948"/>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67347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4648271"/>
            <a:ext cx="5086350" cy="1638229"/>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356100"/>
          </a:xfrm>
        </p:spPr>
        <p:txBody>
          <a:bodyPr/>
          <a:lstStyle/>
          <a:p>
            <a:r>
              <a:rPr lang="en-US"/>
              <a:t>Click icon to add picture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6096000" y="4648201"/>
            <a:ext cx="5524500" cy="1638300"/>
          </a:xfrm>
        </p:spPr>
        <p:txBody>
          <a:bodyPr>
            <a:no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59192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1" y="575109"/>
            <a:ext cx="5078528" cy="1271980"/>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1501" y="2140391"/>
            <a:ext cx="5078528" cy="4168968"/>
          </a:xfrm>
        </p:spPr>
        <p:txBody>
          <a:bodyPr/>
          <a:lstStyle/>
          <a:p>
            <a:r>
              <a:rPr lang="en-US"/>
              <a:t>Click icon to add picture</a:t>
            </a:r>
          </a:p>
        </p:txBody>
      </p:sp>
      <p:sp>
        <p:nvSpPr>
          <p:cNvPr id="8" name="Content Placeholder 7">
            <a:extLst>
              <a:ext uri="{FF2B5EF4-FFF2-40B4-BE49-F238E27FC236}">
                <a16:creationId xmlns:a16="http://schemas.microsoft.com/office/drawing/2014/main" id="{B242721D-E766-EA7B-47B1-DA0283D1AB92}"/>
              </a:ext>
            </a:extLst>
          </p:cNvPr>
          <p:cNvSpPr>
            <a:spLocks noGrp="1"/>
          </p:cNvSpPr>
          <p:nvPr>
            <p:ph sz="quarter" idx="14"/>
          </p:nvPr>
        </p:nvSpPr>
        <p:spPr>
          <a:xfrm>
            <a:off x="6096000" y="575109"/>
            <a:ext cx="5524500" cy="57113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73765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Photo 8">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3D6443-2698-4AD4-33E5-357899B33216}"/>
              </a:ext>
            </a:extLst>
          </p:cNvPr>
          <p:cNvSpPr>
            <a:spLocks noGrp="1"/>
          </p:cNvSpPr>
          <p:nvPr>
            <p:ph type="title"/>
          </p:nvPr>
        </p:nvSpPr>
        <p:spPr/>
        <p:txBody>
          <a:body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1500" y="1963550"/>
            <a:ext cx="5078529" cy="4322949"/>
          </a:xfrm>
        </p:spPr>
        <p:txBody>
          <a:bodyPr/>
          <a:lstStyle/>
          <a:p>
            <a:r>
              <a:rPr lang="en-US"/>
              <a:t>Click icon to add picture</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6096001" y="1963556"/>
            <a:ext cx="5524500" cy="4322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97679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499" y="571500"/>
            <a:ext cx="5064803" cy="2067706"/>
          </a:xfrm>
        </p:spPr>
        <p:txBody>
          <a:body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1499" y="2932509"/>
            <a:ext cx="5066429" cy="3353992"/>
          </a:xfrm>
        </p:spPr>
        <p:txBody>
          <a:bodyPr/>
          <a:lstStyle/>
          <a:p>
            <a:r>
              <a:rPr lang="en-US"/>
              <a:t>Click icon to add picture</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71500"/>
            <a:ext cx="55245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4601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4094" y="571500"/>
            <a:ext cx="4128222" cy="1170673"/>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64093" y="2035476"/>
            <a:ext cx="4128221" cy="4251024"/>
          </a:xfrm>
        </p:spPr>
        <p:txBody>
          <a:bodyPr/>
          <a:lstStyle/>
          <a:p>
            <a:r>
              <a:rPr lang="en-US"/>
              <a:t>Click icon to add picture</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49516" y="571499"/>
            <a:ext cx="6470984" cy="5715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38077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ntent (Origina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327E76F-6ABF-BDF0-4947-E3625E5337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571499" y="1959558"/>
            <a:ext cx="5295899" cy="4326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324600" y="1959558"/>
            <a:ext cx="5295900" cy="4326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a:extLst>
              <a:ext uri="{FF2B5EF4-FFF2-40B4-BE49-F238E27FC236}">
                <a16:creationId xmlns:a16="http://schemas.microsoft.com/office/drawing/2014/main" id="{7BA23E5E-E6EA-D91F-A6BA-914B81494A77}"/>
              </a:ext>
            </a:extLst>
          </p:cNvPr>
          <p:cNvSpPr>
            <a:spLocks noGrp="1"/>
          </p:cNvSpPr>
          <p:nvPr>
            <p:ph type="sldNum" sz="quarter" idx="10"/>
          </p:nvPr>
        </p:nvSpPr>
        <p:spPr/>
        <p:txBody>
          <a:bodyPr/>
          <a:lstStyle/>
          <a:p>
            <a:fld id="{E32394A6-AED1-4B79-B4B6-933D748A7F18}" type="slidenum">
              <a:rPr lang="en-US" smtClean="0"/>
              <a:pPr/>
              <a:t>‹#›</a:t>
            </a:fld>
            <a:endParaRPr lang="en-US"/>
          </a:p>
        </p:txBody>
      </p:sp>
    </p:spTree>
    <p:extLst>
      <p:ext uri="{BB962C8B-B14F-4D97-AF65-F5344CB8AC3E}">
        <p14:creationId xmlns:p14="http://schemas.microsoft.com/office/powerpoint/2010/main" val="25770834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mparison (Original)">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A44A8D2-C7B5-107C-786E-1B4D144056A7}"/>
              </a:ext>
            </a:extLst>
          </p:cNvPr>
          <p:cNvSpPr>
            <a:spLocks noGrp="1"/>
          </p:cNvSpPr>
          <p:nvPr>
            <p:ph type="title"/>
          </p:nvPr>
        </p:nvSpPr>
        <p:spPr>
          <a:xfrm>
            <a:off x="571500" y="571500"/>
            <a:ext cx="11049000" cy="10795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71500" y="1965652"/>
            <a:ext cx="5295898" cy="559834"/>
          </a:xfrm>
        </p:spPr>
        <p:txBody>
          <a:bodyPr anchor="b">
            <a:normAutofit/>
          </a:bodyPr>
          <a:lstStyle>
            <a:lvl1pPr marL="0" indent="0">
              <a:lnSpc>
                <a:spcPct val="90000"/>
              </a:lnSpc>
              <a:buNone/>
              <a:defRPr sz="20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571499" y="2618072"/>
            <a:ext cx="5295899" cy="3668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24603" y="1965651"/>
            <a:ext cx="5295897" cy="559834"/>
          </a:xfrm>
        </p:spPr>
        <p:txBody>
          <a:bodyPr anchor="b">
            <a:normAutofit/>
          </a:bodyPr>
          <a:lstStyle>
            <a:lvl1pPr marL="0" indent="0">
              <a:lnSpc>
                <a:spcPct val="90000"/>
              </a:lnSpc>
              <a:buNone/>
              <a:defRPr sz="20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324601" y="2618072"/>
            <a:ext cx="5295899" cy="3668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82581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649691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Original)">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91745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71500" y="571500"/>
            <a:ext cx="4149692" cy="1055169"/>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71500" y="1919971"/>
            <a:ext cx="4149692" cy="4366529"/>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78392" y="571500"/>
            <a:ext cx="6442108" cy="57150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65990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71500" y="571500"/>
            <a:ext cx="4149692" cy="1055169"/>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571500" y="1919971"/>
            <a:ext cx="4149692" cy="4366529"/>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178392" y="571500"/>
            <a:ext cx="6442108" cy="5715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7690216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clus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1" y="571500"/>
            <a:ext cx="7366000" cy="2409444"/>
          </a:xfrm>
        </p:spPr>
        <p:txBody>
          <a:bodyPr anchor="b">
            <a:noAutofit/>
          </a:bodyPr>
          <a:lstStyle>
            <a:lvl1pPr>
              <a:defRPr sz="60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71500" y="3429001"/>
            <a:ext cx="11049000" cy="28575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6628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2154597"/>
            <a:ext cx="5078529" cy="2548806"/>
          </a:xfrm>
        </p:spPr>
        <p:txBody>
          <a:bodyPr anchor="t">
            <a:no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8C8082A1-B54D-5676-24F5-E642831E54E6}"/>
              </a:ext>
            </a:extLst>
          </p:cNvPr>
          <p:cNvSpPr>
            <a:spLocks noGrp="1"/>
          </p:cNvSpPr>
          <p:nvPr>
            <p:ph sz="quarter" idx="13"/>
          </p:nvPr>
        </p:nvSpPr>
        <p:spPr>
          <a:xfrm>
            <a:off x="6096000" y="2154597"/>
            <a:ext cx="5524500" cy="2548806"/>
          </a:xfrm>
        </p:spPr>
        <p:txBody>
          <a:bodyPr>
            <a:norm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a:extLst>
              <a:ext uri="{FF2B5EF4-FFF2-40B4-BE49-F238E27FC236}">
                <a16:creationId xmlns:a16="http://schemas.microsoft.com/office/drawing/2014/main" id="{F65D5B96-FB72-77AD-71F7-237D8595C605}"/>
              </a:ext>
            </a:extLst>
          </p:cNvPr>
          <p:cNvSpPr>
            <a:spLocks noGrp="1"/>
          </p:cNvSpPr>
          <p:nvPr>
            <p:ph type="sldNum" sz="quarter" idx="14"/>
          </p:nvPr>
        </p:nvSpPr>
        <p:spPr/>
        <p:txBody>
          <a:bodyPr/>
          <a:lstStyle/>
          <a:p>
            <a:fld id="{E32394A6-AED1-4B79-B4B6-933D748A7F18}" type="slidenum">
              <a:rPr lang="en-US" smtClean="0"/>
              <a:pPr/>
              <a:t>‹#›</a:t>
            </a:fld>
            <a:endParaRPr lang="en-US"/>
          </a:p>
        </p:txBody>
      </p:sp>
    </p:spTree>
    <p:extLst>
      <p:ext uri="{BB962C8B-B14F-4D97-AF65-F5344CB8AC3E}">
        <p14:creationId xmlns:p14="http://schemas.microsoft.com/office/powerpoint/2010/main" val="35527230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clusion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373" y="1444438"/>
            <a:ext cx="8283870" cy="1842020"/>
          </a:xfrm>
        </p:spPr>
        <p:txBody>
          <a:bodyPr anchor="b">
            <a:no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71500" y="3593130"/>
            <a:ext cx="8283743" cy="1842020"/>
          </a:xfrm>
        </p:spPr>
        <p:txBody>
          <a:bodyPr>
            <a:no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8531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clusion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1" y="4653547"/>
            <a:ext cx="5295900" cy="1632954"/>
          </a:xfrm>
        </p:spPr>
        <p:txBody>
          <a:bodyPr>
            <a:noAutofit/>
          </a:bodyPr>
          <a:lstStyle>
            <a:lvl1pPr>
              <a:defRPr sz="4400"/>
            </a:lvl1pPr>
          </a:lstStyle>
          <a:p>
            <a:r>
              <a:rPr lang="en-US"/>
              <a:t>Click to edit Master title style</a:t>
            </a:r>
          </a:p>
        </p:txBody>
      </p:sp>
      <p:sp>
        <p:nvSpPr>
          <p:cNvPr id="11" name="Picture Placeholder 10">
            <a:extLst>
              <a:ext uri="{FF2B5EF4-FFF2-40B4-BE49-F238E27FC236}">
                <a16:creationId xmlns:a16="http://schemas.microsoft.com/office/drawing/2014/main" id="{7A91E99E-6B8D-7D90-0BEE-C39226FFCCCD}"/>
              </a:ext>
            </a:extLst>
          </p:cNvPr>
          <p:cNvSpPr>
            <a:spLocks noGrp="1"/>
          </p:cNvSpPr>
          <p:nvPr>
            <p:ph type="pic" sz="quarter" idx="13"/>
          </p:nvPr>
        </p:nvSpPr>
        <p:spPr>
          <a:xfrm>
            <a:off x="0" y="0"/>
            <a:ext cx="12192000" cy="4360244"/>
          </a:xfrm>
        </p:spPr>
        <p:txBody>
          <a:bodyPr/>
          <a:lstStyle/>
          <a:p>
            <a:r>
              <a:rPr lang="en-US"/>
              <a:t>Click icon to add picture</a:t>
            </a:r>
          </a:p>
        </p:txBody>
      </p:sp>
      <p:sp>
        <p:nvSpPr>
          <p:cNvPr id="8" name="Content Placeholder 7">
            <a:extLst>
              <a:ext uri="{FF2B5EF4-FFF2-40B4-BE49-F238E27FC236}">
                <a16:creationId xmlns:a16="http://schemas.microsoft.com/office/drawing/2014/main" id="{0559C69D-3646-6F3B-AE3B-8FF35016CA10}"/>
              </a:ext>
            </a:extLst>
          </p:cNvPr>
          <p:cNvSpPr>
            <a:spLocks noGrp="1"/>
          </p:cNvSpPr>
          <p:nvPr>
            <p:ph sz="quarter" idx="14"/>
          </p:nvPr>
        </p:nvSpPr>
        <p:spPr>
          <a:xfrm>
            <a:off x="6324600" y="4653546"/>
            <a:ext cx="5295900" cy="1632955"/>
          </a:xfrm>
        </p:spPr>
        <p:txBody>
          <a:bodyPr>
            <a:noAutofit/>
          </a:bodyPr>
          <a:lstStyle>
            <a:lvl1pPr marL="0" indent="0">
              <a:buNone/>
              <a:defRPr sz="2000"/>
            </a:lvl1pPr>
            <a:lvl2pPr marL="228600" indent="0">
              <a:buNone/>
              <a:defRPr sz="1800"/>
            </a:lvl2pPr>
            <a:lvl3pPr marL="457200" indent="0">
              <a:buNone/>
              <a:defRPr sz="1600"/>
            </a:lvl3pPr>
            <a:lvl4pPr marL="685800" indent="0">
              <a:buNone/>
              <a:defRPr sz="1400"/>
            </a:lvl4pPr>
            <a:lvl5pPr marL="9144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90703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71500" y="4314113"/>
            <a:ext cx="6424690" cy="1461794"/>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itle 3">
            <a:extLst>
              <a:ext uri="{FF2B5EF4-FFF2-40B4-BE49-F238E27FC236}">
                <a16:creationId xmlns:a16="http://schemas.microsoft.com/office/drawing/2014/main" id="{0678EC70-BDAC-0D64-A6F4-9789AB0E3B3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3203572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8" name="Do not remove" hidden="1">
            <a:extLst>
              <a:ext uri="{FF2B5EF4-FFF2-40B4-BE49-F238E27FC236}">
                <a16:creationId xmlns:a16="http://schemas.microsoft.com/office/drawing/2014/main" id="{8188E207-3F01-8FBA-B098-096C5C5A9748}"/>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1" y="571501"/>
            <a:ext cx="7365999" cy="3213100"/>
          </a:xfrm>
        </p:spPr>
        <p:txBody>
          <a:bodyPr anchor="t">
            <a:normAutofit/>
          </a:bodyPr>
          <a:lstStyle>
            <a:lvl1pPr algn="l">
              <a:defRPr sz="7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71500" y="4086203"/>
            <a:ext cx="7365999" cy="1545336"/>
          </a:xfrm>
        </p:spPr>
        <p:txBody>
          <a:bodyPr anchor="t">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0357328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0" y="566928"/>
            <a:ext cx="7366000" cy="3909822"/>
          </a:xfrm>
        </p:spPr>
        <p:txBody>
          <a:bodyPr anchor="b">
            <a:normAutofit/>
          </a:bodyPr>
          <a:lstStyle>
            <a:lvl1pPr algn="l">
              <a:defRPr sz="72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75069" y="4785781"/>
            <a:ext cx="7362431" cy="1500719"/>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2677703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536762" y="1088571"/>
            <a:ext cx="7365938" cy="2774393"/>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536700" y="4156266"/>
            <a:ext cx="7366000" cy="1014107"/>
          </a:xfrm>
        </p:spPr>
        <p:txBody>
          <a:bodyPr anchor="t">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a:extLst>
              <a:ext uri="{FF2B5EF4-FFF2-40B4-BE49-F238E27FC236}">
                <a16:creationId xmlns:a16="http://schemas.microsoft.com/office/drawing/2014/main" id="{23FE08FA-0042-1D4A-48BB-FF65F8259A07}"/>
              </a:ext>
            </a:extLst>
          </p:cNvPr>
          <p:cNvSpPr>
            <a:spLocks noGrp="1"/>
          </p:cNvSpPr>
          <p:nvPr>
            <p:ph type="sldNum" sz="quarter" idx="10"/>
          </p:nvPr>
        </p:nvSpPr>
        <p:spPr/>
        <p:txBody>
          <a:bodyPr/>
          <a:lstStyle/>
          <a:p>
            <a:fld id="{E32394A6-AED1-4B79-B4B6-933D748A7F18}" type="slidenum">
              <a:rPr lang="en-US" smtClean="0"/>
              <a:pPr/>
              <a:t>‹#›</a:t>
            </a:fld>
            <a:endParaRPr lang="en-US"/>
          </a:p>
        </p:txBody>
      </p:sp>
    </p:spTree>
    <p:extLst>
      <p:ext uri="{BB962C8B-B14F-4D97-AF65-F5344CB8AC3E}">
        <p14:creationId xmlns:p14="http://schemas.microsoft.com/office/powerpoint/2010/main" val="265894462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5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413001" y="1327149"/>
            <a:ext cx="7366000" cy="2308417"/>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413001" y="3938045"/>
            <a:ext cx="7366000"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646034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1" y="5477496"/>
            <a:ext cx="7365999" cy="1094754"/>
          </a:xfrm>
        </p:spPr>
        <p:txBody>
          <a:bodyPr anchor="ctr">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11389" y="5477496"/>
            <a:ext cx="3409110" cy="1094755"/>
          </a:xfrm>
        </p:spPr>
        <p:txBody>
          <a:bodyPr anchor="ctr">
            <a:normAutofit/>
          </a:bodyPr>
          <a:lstStyle>
            <a:lvl1pPr marL="0" indent="0" algn="r">
              <a:buNone/>
              <a:defRPr sz="19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12191999" cy="5283351"/>
          </a:xfrm>
        </p:spPr>
        <p:txBody>
          <a:bodyPr/>
          <a:lstStyle/>
          <a:p>
            <a:r>
              <a:rPr lang="en-US"/>
              <a:t>Click icon to add picture</a:t>
            </a:r>
          </a:p>
        </p:txBody>
      </p:sp>
    </p:spTree>
    <p:extLst>
      <p:ext uri="{BB962C8B-B14F-4D97-AF65-F5344CB8AC3E}">
        <p14:creationId xmlns:p14="http://schemas.microsoft.com/office/powerpoint/2010/main" val="39986766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1" y="156762"/>
            <a:ext cx="7365999" cy="1179576"/>
          </a:xfrm>
        </p:spPr>
        <p:txBody>
          <a:bodyPr anchor="ctr">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11388" y="156763"/>
            <a:ext cx="3409111" cy="1179576"/>
          </a:xfrm>
        </p:spPr>
        <p:txBody>
          <a:bodyPr anchor="ctr">
            <a:normAutofit/>
          </a:bodyPr>
          <a:lstStyle>
            <a:lvl1pPr marL="0" indent="0" algn="r">
              <a:buNone/>
              <a:defRPr sz="19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1497874"/>
            <a:ext cx="12191999" cy="5360126"/>
          </a:xfrm>
        </p:spPr>
        <p:txBody>
          <a:bodyPr/>
          <a:lstStyle/>
          <a:p>
            <a:r>
              <a:rPr lang="en-US"/>
              <a:t>Click icon to add picture</a:t>
            </a:r>
          </a:p>
        </p:txBody>
      </p:sp>
    </p:spTree>
    <p:extLst>
      <p:ext uri="{BB962C8B-B14F-4D97-AF65-F5344CB8AC3E}">
        <p14:creationId xmlns:p14="http://schemas.microsoft.com/office/powerpoint/2010/main" val="345119781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042150" y="932704"/>
            <a:ext cx="4578350" cy="3137646"/>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042150" y="4363652"/>
            <a:ext cx="4578350" cy="1184585"/>
          </a:xfrm>
        </p:spPr>
        <p:txBody>
          <a:bodyPr anchor="t">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6584950" cy="6858000"/>
          </a:xfrm>
        </p:spPr>
        <p:txBody>
          <a:bodyPr/>
          <a:lstStyle/>
          <a:p>
            <a:r>
              <a:rPr lang="en-US"/>
              <a:t>Click icon to add picture</a:t>
            </a:r>
          </a:p>
        </p:txBody>
      </p:sp>
    </p:spTree>
    <p:extLst>
      <p:ext uri="{BB962C8B-B14F-4D97-AF65-F5344CB8AC3E}">
        <p14:creationId xmlns:p14="http://schemas.microsoft.com/office/powerpoint/2010/main" val="89620621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46870" y="1160167"/>
            <a:ext cx="4572000" cy="2719683"/>
          </a:xfrm>
        </p:spPr>
        <p:txBody>
          <a:bodyPr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546869" y="4152900"/>
            <a:ext cx="4572000" cy="1579267"/>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1073133" y="1160167"/>
            <a:ext cx="4572000" cy="4572000"/>
          </a:xfrm>
        </p:spPr>
        <p:txBody>
          <a:bodyPr/>
          <a:lstStyle/>
          <a:p>
            <a:r>
              <a:rPr lang="en-US"/>
              <a:t>Click icon to add picture</a:t>
            </a:r>
          </a:p>
        </p:txBody>
      </p:sp>
      <p:sp>
        <p:nvSpPr>
          <p:cNvPr id="4" name="Slide Number Placeholder 3">
            <a:extLst>
              <a:ext uri="{FF2B5EF4-FFF2-40B4-BE49-F238E27FC236}">
                <a16:creationId xmlns:a16="http://schemas.microsoft.com/office/drawing/2014/main" id="{66035575-C297-902F-E0B1-032D75B1E2C2}"/>
              </a:ext>
            </a:extLst>
          </p:cNvPr>
          <p:cNvSpPr>
            <a:spLocks noGrp="1"/>
          </p:cNvSpPr>
          <p:nvPr>
            <p:ph type="sldNum" sz="quarter" idx="14"/>
          </p:nvPr>
        </p:nvSpPr>
        <p:spPr/>
        <p:txBody>
          <a:bodyPr/>
          <a:lstStyle/>
          <a:p>
            <a:fld id="{E32394A6-AED1-4B79-B4B6-933D748A7F18}" type="slidenum">
              <a:rPr lang="en-US" smtClean="0"/>
              <a:pPr/>
              <a:t>‹#›</a:t>
            </a:fld>
            <a:endParaRPr lang="en-US"/>
          </a:p>
        </p:txBody>
      </p:sp>
    </p:spTree>
    <p:extLst>
      <p:ext uri="{BB962C8B-B14F-4D97-AF65-F5344CB8AC3E}">
        <p14:creationId xmlns:p14="http://schemas.microsoft.com/office/powerpoint/2010/main" val="79939235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0" y="1725580"/>
            <a:ext cx="7366000" cy="4560920"/>
          </a:xfrm>
        </p:spPr>
        <p:txBody>
          <a:bodyPr anchor="b">
            <a:normAutofit/>
          </a:bodyPr>
          <a:lstStyle>
            <a:lvl1pPr algn="l">
              <a:defRPr sz="7200"/>
            </a:lvl1pPr>
          </a:lstStyle>
          <a:p>
            <a:r>
              <a:rPr lang="en-US"/>
              <a:t>Click to edit Master title style</a:t>
            </a:r>
          </a:p>
        </p:txBody>
      </p:sp>
    </p:spTree>
    <p:extLst>
      <p:ext uri="{BB962C8B-B14F-4D97-AF65-F5344CB8AC3E}">
        <p14:creationId xmlns:p14="http://schemas.microsoft.com/office/powerpoint/2010/main" val="393073249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0" y="1102748"/>
            <a:ext cx="6908800" cy="5183752"/>
          </a:xfrm>
        </p:spPr>
        <p:txBody>
          <a:bodyPr anchor="b">
            <a:normAutofit/>
          </a:bodyPr>
          <a:lstStyle>
            <a:lvl1pPr algn="l">
              <a:defRPr sz="7200"/>
            </a:lvl1pPr>
          </a:lstStyle>
          <a:p>
            <a:r>
              <a:rPr lang="en-US"/>
              <a:t>Click to edit Master title style</a:t>
            </a:r>
          </a:p>
        </p:txBody>
      </p:sp>
      <p:sp>
        <p:nvSpPr>
          <p:cNvPr id="12" name="Picture Placeholder 11">
            <a:extLst>
              <a:ext uri="{FF2B5EF4-FFF2-40B4-BE49-F238E27FC236}">
                <a16:creationId xmlns:a16="http://schemas.microsoft.com/office/drawing/2014/main" id="{81C1543E-E521-0312-C2DA-C5B7283E72DE}"/>
              </a:ext>
            </a:extLst>
          </p:cNvPr>
          <p:cNvSpPr>
            <a:spLocks noGrp="1"/>
          </p:cNvSpPr>
          <p:nvPr>
            <p:ph type="pic" sz="quarter" idx="13"/>
          </p:nvPr>
        </p:nvSpPr>
        <p:spPr>
          <a:xfrm>
            <a:off x="7937500" y="0"/>
            <a:ext cx="4254499" cy="6858000"/>
          </a:xfrm>
        </p:spPr>
        <p:txBody>
          <a:bodyPr/>
          <a:lstStyle/>
          <a:p>
            <a:r>
              <a:rPr lang="en-US"/>
              <a:t>Click icon to add picture</a:t>
            </a:r>
          </a:p>
        </p:txBody>
      </p:sp>
    </p:spTree>
    <p:extLst>
      <p:ext uri="{BB962C8B-B14F-4D97-AF65-F5344CB8AC3E}">
        <p14:creationId xmlns:p14="http://schemas.microsoft.com/office/powerpoint/2010/main" val="71114932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3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7A84B-D2AD-766A-3406-CA8629ED1C31}"/>
              </a:ext>
            </a:extLst>
          </p:cNvPr>
          <p:cNvSpPr>
            <a:spLocks noGrp="1"/>
          </p:cNvSpPr>
          <p:nvPr>
            <p:ph type="title"/>
          </p:nvPr>
        </p:nvSpPr>
        <p:spPr>
          <a:xfrm>
            <a:off x="571500" y="571501"/>
            <a:ext cx="7366000" cy="2468880"/>
          </a:xfrm>
        </p:spPr>
        <p:txBody>
          <a:bodyPr anchor="t">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F5F3871C-E396-2FCE-911C-CC96EB7C8179}"/>
              </a:ext>
            </a:extLst>
          </p:cNvPr>
          <p:cNvSpPr>
            <a:spLocks noGrp="1"/>
          </p:cNvSpPr>
          <p:nvPr>
            <p:ph type="body" idx="1"/>
          </p:nvPr>
        </p:nvSpPr>
        <p:spPr>
          <a:xfrm>
            <a:off x="571500" y="3429000"/>
            <a:ext cx="7366000" cy="1828800"/>
          </a:xfrm>
        </p:spPr>
        <p:txBody>
          <a:bodyPr>
            <a:normAutofit/>
          </a:bodyPr>
          <a:lstStyle>
            <a:lvl1pPr marL="0" indent="0">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0757541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7764FBC7-0EDD-E932-1B61-941E913CBF22}"/>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71500" y="1874520"/>
            <a:ext cx="5067300" cy="1554480"/>
          </a:xfrm>
        </p:spPr>
        <p:txBody>
          <a:bodyPr>
            <a:normAutofit/>
          </a:bodyPr>
          <a:lstStyle>
            <a:lvl1pPr>
              <a:defRPr sz="44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1874520"/>
            <a:ext cx="5524500" cy="3337560"/>
          </a:xfrm>
        </p:spPr>
        <p:txBody>
          <a:bodyPr>
            <a:normAutofit/>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10616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566738"/>
            <a:ext cx="3475568" cy="5715000"/>
          </a:xfrm>
        </p:spPr>
        <p:txBody>
          <a:bodyPr>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71500"/>
            <a:ext cx="7116232"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42583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genda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553200" y="856488"/>
            <a:ext cx="5067299" cy="1554480"/>
          </a:xfrm>
        </p:spPr>
        <p:txBody>
          <a:bodyPr anchor="b"/>
          <a:lstStyle/>
          <a:p>
            <a:r>
              <a:rPr lang="en-US"/>
              <a:t>Click to edit Master title style</a:t>
            </a:r>
          </a:p>
        </p:txBody>
      </p:sp>
      <p:sp>
        <p:nvSpPr>
          <p:cNvPr id="8" name="Picture Placeholder 7">
            <a:extLst>
              <a:ext uri="{FF2B5EF4-FFF2-40B4-BE49-F238E27FC236}">
                <a16:creationId xmlns:a16="http://schemas.microsoft.com/office/drawing/2014/main" id="{E8BA47EC-9F5A-D195-473F-D45D6B4AAD88}"/>
              </a:ext>
            </a:extLst>
          </p:cNvPr>
          <p:cNvSpPr>
            <a:spLocks noGrp="1"/>
          </p:cNvSpPr>
          <p:nvPr>
            <p:ph type="pic" sz="quarter" idx="14"/>
          </p:nvPr>
        </p:nvSpPr>
        <p:spPr>
          <a:xfrm>
            <a:off x="0" y="0"/>
            <a:ext cx="6096000" cy="6858000"/>
          </a:xfrm>
        </p:spPr>
        <p:txBody>
          <a:bodyPr/>
          <a:lstStyle/>
          <a:p>
            <a:r>
              <a:rPr lang="en-US"/>
              <a:t>Click icon to add picture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553200" y="2704270"/>
            <a:ext cx="5067299" cy="3245426"/>
          </a:xfrm>
        </p:spPr>
        <p:txBody>
          <a:bodyPr>
            <a:normAutofit/>
          </a:bodyPr>
          <a:lstStyle>
            <a:lvl1pPr>
              <a:defRPr sz="2000"/>
            </a:lvl1pPr>
            <a:lvl2pPr>
              <a:defRPr sz="1800"/>
            </a:lvl2pPr>
            <a:lvl3pPr>
              <a:defRPr sz="16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410504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genda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7368921" y="882746"/>
            <a:ext cx="4251579" cy="1554480"/>
          </a:xfrm>
        </p:spPr>
        <p:txBody>
          <a:bodyPr anchor="b"/>
          <a:lstStyle/>
          <a:p>
            <a:r>
              <a:rPr lang="en-US"/>
              <a:t>Click to edit Master title style</a:t>
            </a:r>
          </a:p>
        </p:txBody>
      </p:sp>
      <p:sp>
        <p:nvSpPr>
          <p:cNvPr id="8" name="Picture Placeholder 7">
            <a:extLst>
              <a:ext uri="{FF2B5EF4-FFF2-40B4-BE49-F238E27FC236}">
                <a16:creationId xmlns:a16="http://schemas.microsoft.com/office/drawing/2014/main" id="{E8BA47EC-9F5A-D195-473F-D45D6B4AAD88}"/>
              </a:ext>
            </a:extLst>
          </p:cNvPr>
          <p:cNvSpPr>
            <a:spLocks noGrp="1"/>
          </p:cNvSpPr>
          <p:nvPr>
            <p:ph type="pic" sz="quarter" idx="14"/>
          </p:nvPr>
        </p:nvSpPr>
        <p:spPr>
          <a:xfrm>
            <a:off x="571500" y="882746"/>
            <a:ext cx="6340221" cy="5092509"/>
          </a:xfrm>
        </p:spPr>
        <p:txBody>
          <a:bodyPr/>
          <a:lstStyle/>
          <a:p>
            <a:r>
              <a:rPr lang="en-US"/>
              <a:t>Click icon to add picture</a:t>
            </a:r>
          </a:p>
        </p:txBody>
      </p:sp>
      <p:sp>
        <p:nvSpPr>
          <p:cNvPr id="9" name="Text Placeholder 8">
            <a:extLst>
              <a:ext uri="{FF2B5EF4-FFF2-40B4-BE49-F238E27FC236}">
                <a16:creationId xmlns:a16="http://schemas.microsoft.com/office/drawing/2014/main" id="{AF2D8916-D44B-09D7-6044-06338D06615D}"/>
              </a:ext>
            </a:extLst>
          </p:cNvPr>
          <p:cNvSpPr>
            <a:spLocks noGrp="1"/>
          </p:cNvSpPr>
          <p:nvPr>
            <p:ph type="body" sz="quarter" idx="15"/>
          </p:nvPr>
        </p:nvSpPr>
        <p:spPr>
          <a:xfrm>
            <a:off x="7368921" y="2730528"/>
            <a:ext cx="4251579" cy="3244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49800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95400" y="2201602"/>
            <a:ext cx="4572000" cy="2454796"/>
          </a:xfrm>
        </p:spPr>
        <p:txBody>
          <a:bodyPr>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324600" y="2201602"/>
            <a:ext cx="4572000" cy="2473808"/>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373619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38201" y="1651000"/>
            <a:ext cx="5029200" cy="3557016"/>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6324599" y="1651000"/>
            <a:ext cx="5029200" cy="355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55253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1019969"/>
            <a:ext cx="5067300" cy="2409031"/>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6096000" y="1019969"/>
            <a:ext cx="5524500"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59379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8609" y="838994"/>
            <a:ext cx="4142232" cy="2322512"/>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174491" y="838994"/>
            <a:ext cx="6438900" cy="5180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27003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571501"/>
            <a:ext cx="3225800" cy="2857500"/>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254500" y="571501"/>
            <a:ext cx="7365999" cy="5714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50590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839038"/>
            <a:ext cx="3683000" cy="5179925"/>
          </a:xfrm>
        </p:spPr>
        <p:txBody>
          <a:bodyPr anchor="ct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454E8DCF-7651-7F5E-F807-E457EC8B4ACC}"/>
              </a:ext>
            </a:extLst>
          </p:cNvPr>
          <p:cNvSpPr>
            <a:spLocks noGrp="1"/>
          </p:cNvSpPr>
          <p:nvPr>
            <p:ph sz="quarter" idx="13"/>
          </p:nvPr>
        </p:nvSpPr>
        <p:spPr>
          <a:xfrm>
            <a:off x="4711700" y="849312"/>
            <a:ext cx="6908800" cy="5169651"/>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280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Content 7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67343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59249" y="571500"/>
            <a:ext cx="5954483" cy="152704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006" y="6351"/>
            <a:ext cx="5189023" cy="6858000"/>
          </a:xfrm>
        </p:spPr>
        <p:txBody>
          <a:bodyPr/>
          <a:lstStyle/>
          <a:p>
            <a:r>
              <a:rPr lang="en-US"/>
              <a:t>Click icon to add picture</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659655" y="2389913"/>
            <a:ext cx="5960845" cy="3896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871771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571500"/>
            <a:ext cx="599614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71499" y="2389913"/>
            <a:ext cx="6002555" cy="3896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026442" y="-6350"/>
            <a:ext cx="5165558" cy="6858000"/>
          </a:xfrm>
        </p:spPr>
        <p:txBody>
          <a:bodyPr/>
          <a:lstStyle/>
          <a:p>
            <a:r>
              <a:rPr lang="en-US"/>
              <a:t>Click icon to add picture</a:t>
            </a:r>
          </a:p>
        </p:txBody>
      </p:sp>
    </p:spTree>
    <p:extLst>
      <p:ext uri="{BB962C8B-B14F-4D97-AF65-F5344CB8AC3E}">
        <p14:creationId xmlns:p14="http://schemas.microsoft.com/office/powerpoint/2010/main" val="295789225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572250" y="571500"/>
            <a:ext cx="5048250" cy="152704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6096001" cy="6858000"/>
          </a:xfrm>
        </p:spPr>
        <p:txBody>
          <a:bodyPr/>
          <a:lstStyle/>
          <a:p>
            <a:r>
              <a:rPr lang="en-US"/>
              <a:t>Click icon to add picture</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572250" y="2389913"/>
            <a:ext cx="5048250" cy="3896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33839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583413"/>
            <a:ext cx="506730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71500" y="2376746"/>
            <a:ext cx="5067300" cy="3909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096000" y="0"/>
            <a:ext cx="6096000" cy="6858000"/>
          </a:xfrm>
        </p:spPr>
        <p:txBody>
          <a:bodyPr/>
          <a:lstStyle/>
          <a:p>
            <a:r>
              <a:rPr lang="en-US"/>
              <a:t>Click icon to add picture</a:t>
            </a:r>
          </a:p>
        </p:txBody>
      </p:sp>
    </p:spTree>
    <p:extLst>
      <p:ext uri="{BB962C8B-B14F-4D97-AF65-F5344CB8AC3E}">
        <p14:creationId xmlns:p14="http://schemas.microsoft.com/office/powerpoint/2010/main" val="42055420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94700" y="571500"/>
            <a:ext cx="3225799" cy="2333751"/>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7937501" cy="6858000"/>
          </a:xfrm>
        </p:spPr>
        <p:txBody>
          <a:bodyPr/>
          <a:lstStyle/>
          <a:p>
            <a:r>
              <a:rPr lang="en-US"/>
              <a:t>Click icon to add picture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94700" y="3198552"/>
            <a:ext cx="3225799" cy="3087948"/>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654555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4648271"/>
            <a:ext cx="5086350" cy="1638229"/>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356100"/>
          </a:xfrm>
        </p:spPr>
        <p:txBody>
          <a:bodyPr/>
          <a:lstStyle/>
          <a:p>
            <a:r>
              <a:rPr lang="en-US"/>
              <a:t>Click icon to add picture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6096000" y="4648201"/>
            <a:ext cx="5524500" cy="1638300"/>
          </a:xfrm>
        </p:spPr>
        <p:txBody>
          <a:bodyPr>
            <a:no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8382089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1" y="575109"/>
            <a:ext cx="5078528" cy="1271980"/>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1501" y="2140391"/>
            <a:ext cx="5078528" cy="4168968"/>
          </a:xfrm>
        </p:spPr>
        <p:txBody>
          <a:bodyPr/>
          <a:lstStyle/>
          <a:p>
            <a:r>
              <a:rPr lang="en-US"/>
              <a:t>Click icon to add picture</a:t>
            </a:r>
          </a:p>
        </p:txBody>
      </p:sp>
      <p:sp>
        <p:nvSpPr>
          <p:cNvPr id="8" name="Content Placeholder 7">
            <a:extLst>
              <a:ext uri="{FF2B5EF4-FFF2-40B4-BE49-F238E27FC236}">
                <a16:creationId xmlns:a16="http://schemas.microsoft.com/office/drawing/2014/main" id="{B242721D-E766-EA7B-47B1-DA0283D1AB92}"/>
              </a:ext>
            </a:extLst>
          </p:cNvPr>
          <p:cNvSpPr>
            <a:spLocks noGrp="1"/>
          </p:cNvSpPr>
          <p:nvPr>
            <p:ph sz="quarter" idx="14"/>
          </p:nvPr>
        </p:nvSpPr>
        <p:spPr>
          <a:xfrm>
            <a:off x="6096000" y="575109"/>
            <a:ext cx="5524500" cy="57113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832868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 Photo 8">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3D6443-2698-4AD4-33E5-357899B33216}"/>
              </a:ext>
            </a:extLst>
          </p:cNvPr>
          <p:cNvSpPr>
            <a:spLocks noGrp="1"/>
          </p:cNvSpPr>
          <p:nvPr>
            <p:ph type="title"/>
          </p:nvPr>
        </p:nvSpPr>
        <p:spPr/>
        <p:txBody>
          <a:body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1500" y="1963550"/>
            <a:ext cx="5078529" cy="4322949"/>
          </a:xfrm>
        </p:spPr>
        <p:txBody>
          <a:bodyPr/>
          <a:lstStyle/>
          <a:p>
            <a:r>
              <a:rPr lang="en-US"/>
              <a:t>Click icon to add picture</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6096001" y="1963556"/>
            <a:ext cx="5524500" cy="4322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22517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499" y="571500"/>
            <a:ext cx="5064803" cy="2067706"/>
          </a:xfrm>
        </p:spPr>
        <p:txBody>
          <a:body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1499" y="2932509"/>
            <a:ext cx="5066429" cy="3353992"/>
          </a:xfrm>
        </p:spPr>
        <p:txBody>
          <a:bodyPr/>
          <a:lstStyle/>
          <a:p>
            <a:r>
              <a:rPr lang="en-US"/>
              <a:t>Click icon to add picture</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71500"/>
            <a:ext cx="55245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84151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4094" y="571500"/>
            <a:ext cx="4128222" cy="1170673"/>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64093" y="2035476"/>
            <a:ext cx="4128221" cy="4251024"/>
          </a:xfrm>
        </p:spPr>
        <p:txBody>
          <a:bodyPr/>
          <a:lstStyle/>
          <a:p>
            <a:r>
              <a:rPr lang="en-US"/>
              <a:t>Click icon to add picture</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49516" y="571499"/>
            <a:ext cx="6470984" cy="5715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80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wo Content (Origina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327E76F-6ABF-BDF0-4947-E3625E5337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571499" y="1959558"/>
            <a:ext cx="5295899" cy="4326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324600" y="1959558"/>
            <a:ext cx="5295900" cy="4326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a:extLst>
              <a:ext uri="{FF2B5EF4-FFF2-40B4-BE49-F238E27FC236}">
                <a16:creationId xmlns:a16="http://schemas.microsoft.com/office/drawing/2014/main" id="{7BA23E5E-E6EA-D91F-A6BA-914B81494A77}"/>
              </a:ext>
            </a:extLst>
          </p:cNvPr>
          <p:cNvSpPr>
            <a:spLocks noGrp="1"/>
          </p:cNvSpPr>
          <p:nvPr>
            <p:ph type="sldNum" sz="quarter" idx="10"/>
          </p:nvPr>
        </p:nvSpPr>
        <p:spPr/>
        <p:txBody>
          <a:bodyPr/>
          <a:lstStyle/>
          <a:p>
            <a:fld id="{E32394A6-AED1-4B79-B4B6-933D748A7F18}" type="slidenum">
              <a:rPr lang="en-US" smtClean="0"/>
              <a:pPr/>
              <a:t>‹#›</a:t>
            </a:fld>
            <a:endParaRPr lang="en-US"/>
          </a:p>
        </p:txBody>
      </p:sp>
    </p:spTree>
    <p:extLst>
      <p:ext uri="{BB962C8B-B14F-4D97-AF65-F5344CB8AC3E}">
        <p14:creationId xmlns:p14="http://schemas.microsoft.com/office/powerpoint/2010/main" val="6411669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mparison (Original)">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A44A8D2-C7B5-107C-786E-1B4D144056A7}"/>
              </a:ext>
            </a:extLst>
          </p:cNvPr>
          <p:cNvSpPr>
            <a:spLocks noGrp="1"/>
          </p:cNvSpPr>
          <p:nvPr>
            <p:ph type="title"/>
          </p:nvPr>
        </p:nvSpPr>
        <p:spPr>
          <a:xfrm>
            <a:off x="571500" y="571500"/>
            <a:ext cx="11049000" cy="10795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71500" y="1965652"/>
            <a:ext cx="5295898" cy="559834"/>
          </a:xfrm>
        </p:spPr>
        <p:txBody>
          <a:bodyPr anchor="b">
            <a:normAutofit/>
          </a:bodyPr>
          <a:lstStyle>
            <a:lvl1pPr marL="0" indent="0">
              <a:lnSpc>
                <a:spcPct val="90000"/>
              </a:lnSpc>
              <a:buNone/>
              <a:defRPr sz="20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571499" y="2618072"/>
            <a:ext cx="5295899" cy="3668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24603" y="1965651"/>
            <a:ext cx="5295897" cy="559834"/>
          </a:xfrm>
        </p:spPr>
        <p:txBody>
          <a:bodyPr anchor="b">
            <a:normAutofit/>
          </a:bodyPr>
          <a:lstStyle>
            <a:lvl1pPr marL="0" indent="0">
              <a:lnSpc>
                <a:spcPct val="90000"/>
              </a:lnSpc>
              <a:buNone/>
              <a:defRPr sz="20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324601" y="2618072"/>
            <a:ext cx="5295899" cy="3668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439079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704481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Original)">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19454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71500" y="571500"/>
            <a:ext cx="4149692" cy="1055169"/>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71500" y="1919971"/>
            <a:ext cx="4149692" cy="4366529"/>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78392" y="571500"/>
            <a:ext cx="6442108" cy="57150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20029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71500" y="571500"/>
            <a:ext cx="4149692" cy="1055169"/>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571500" y="1919971"/>
            <a:ext cx="4149692" cy="4366529"/>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178392" y="571500"/>
            <a:ext cx="6442108" cy="5715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34544817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clus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1" y="571500"/>
            <a:ext cx="7366000" cy="2409444"/>
          </a:xfrm>
        </p:spPr>
        <p:txBody>
          <a:bodyPr anchor="b">
            <a:noAutofit/>
          </a:bodyPr>
          <a:lstStyle>
            <a:lvl1pPr>
              <a:defRPr sz="60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71500" y="3429001"/>
            <a:ext cx="11049000" cy="28575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717269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2154597"/>
            <a:ext cx="5078529" cy="2548806"/>
          </a:xfrm>
        </p:spPr>
        <p:txBody>
          <a:bodyPr anchor="t">
            <a:no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8C8082A1-B54D-5676-24F5-E642831E54E6}"/>
              </a:ext>
            </a:extLst>
          </p:cNvPr>
          <p:cNvSpPr>
            <a:spLocks noGrp="1"/>
          </p:cNvSpPr>
          <p:nvPr>
            <p:ph sz="quarter" idx="13"/>
          </p:nvPr>
        </p:nvSpPr>
        <p:spPr>
          <a:xfrm>
            <a:off x="6096000" y="2154597"/>
            <a:ext cx="5524500" cy="2548806"/>
          </a:xfrm>
        </p:spPr>
        <p:txBody>
          <a:bodyPr>
            <a:norm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a:extLst>
              <a:ext uri="{FF2B5EF4-FFF2-40B4-BE49-F238E27FC236}">
                <a16:creationId xmlns:a16="http://schemas.microsoft.com/office/drawing/2014/main" id="{F65D5B96-FB72-77AD-71F7-237D8595C605}"/>
              </a:ext>
            </a:extLst>
          </p:cNvPr>
          <p:cNvSpPr>
            <a:spLocks noGrp="1"/>
          </p:cNvSpPr>
          <p:nvPr>
            <p:ph type="sldNum" sz="quarter" idx="14"/>
          </p:nvPr>
        </p:nvSpPr>
        <p:spPr/>
        <p:txBody>
          <a:bodyPr/>
          <a:lstStyle/>
          <a:p>
            <a:fld id="{E32394A6-AED1-4B79-B4B6-933D748A7F18}" type="slidenum">
              <a:rPr lang="en-US" smtClean="0"/>
              <a:pPr/>
              <a:t>‹#›</a:t>
            </a:fld>
            <a:endParaRPr lang="en-US"/>
          </a:p>
        </p:txBody>
      </p:sp>
    </p:spTree>
    <p:extLst>
      <p:ext uri="{BB962C8B-B14F-4D97-AF65-F5344CB8AC3E}">
        <p14:creationId xmlns:p14="http://schemas.microsoft.com/office/powerpoint/2010/main" val="307118331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nclusion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373" y="1444438"/>
            <a:ext cx="8283870" cy="1842020"/>
          </a:xfrm>
        </p:spPr>
        <p:txBody>
          <a:bodyPr anchor="b">
            <a:no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71500" y="3593130"/>
            <a:ext cx="8283743" cy="1842020"/>
          </a:xfrm>
        </p:spPr>
        <p:txBody>
          <a:bodyPr>
            <a:no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104801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nclusion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1" y="4653547"/>
            <a:ext cx="5295900" cy="1632954"/>
          </a:xfrm>
        </p:spPr>
        <p:txBody>
          <a:bodyPr>
            <a:noAutofit/>
          </a:bodyPr>
          <a:lstStyle>
            <a:lvl1pPr>
              <a:defRPr sz="4400"/>
            </a:lvl1pPr>
          </a:lstStyle>
          <a:p>
            <a:r>
              <a:rPr lang="en-US"/>
              <a:t>Click to edit Master title style</a:t>
            </a:r>
          </a:p>
        </p:txBody>
      </p:sp>
      <p:sp>
        <p:nvSpPr>
          <p:cNvPr id="11" name="Picture Placeholder 10">
            <a:extLst>
              <a:ext uri="{FF2B5EF4-FFF2-40B4-BE49-F238E27FC236}">
                <a16:creationId xmlns:a16="http://schemas.microsoft.com/office/drawing/2014/main" id="{7A91E99E-6B8D-7D90-0BEE-C39226FFCCCD}"/>
              </a:ext>
            </a:extLst>
          </p:cNvPr>
          <p:cNvSpPr>
            <a:spLocks noGrp="1"/>
          </p:cNvSpPr>
          <p:nvPr>
            <p:ph type="pic" sz="quarter" idx="13"/>
          </p:nvPr>
        </p:nvSpPr>
        <p:spPr>
          <a:xfrm>
            <a:off x="0" y="0"/>
            <a:ext cx="12192000" cy="4360244"/>
          </a:xfrm>
        </p:spPr>
        <p:txBody>
          <a:bodyPr/>
          <a:lstStyle/>
          <a:p>
            <a:r>
              <a:rPr lang="en-US"/>
              <a:t>Click icon to add picture</a:t>
            </a:r>
          </a:p>
        </p:txBody>
      </p:sp>
      <p:sp>
        <p:nvSpPr>
          <p:cNvPr id="8" name="Content Placeholder 7">
            <a:extLst>
              <a:ext uri="{FF2B5EF4-FFF2-40B4-BE49-F238E27FC236}">
                <a16:creationId xmlns:a16="http://schemas.microsoft.com/office/drawing/2014/main" id="{0559C69D-3646-6F3B-AE3B-8FF35016CA10}"/>
              </a:ext>
            </a:extLst>
          </p:cNvPr>
          <p:cNvSpPr>
            <a:spLocks noGrp="1"/>
          </p:cNvSpPr>
          <p:nvPr>
            <p:ph sz="quarter" idx="14"/>
          </p:nvPr>
        </p:nvSpPr>
        <p:spPr>
          <a:xfrm>
            <a:off x="6324600" y="4653546"/>
            <a:ext cx="5295900" cy="1632955"/>
          </a:xfrm>
        </p:spPr>
        <p:txBody>
          <a:bodyPr>
            <a:noAutofit/>
          </a:bodyPr>
          <a:lstStyle>
            <a:lvl1pPr marL="0" indent="0">
              <a:buNone/>
              <a:defRPr sz="2000"/>
            </a:lvl1pPr>
            <a:lvl2pPr marL="228600" indent="0">
              <a:buNone/>
              <a:defRPr sz="1800"/>
            </a:lvl2pPr>
            <a:lvl3pPr marL="457200" indent="0">
              <a:buNone/>
              <a:defRPr sz="1600"/>
            </a:lvl3pPr>
            <a:lvl4pPr marL="685800" indent="0">
              <a:buNone/>
              <a:defRPr sz="1400"/>
            </a:lvl4pPr>
            <a:lvl5pPr marL="9144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219878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9" Type="http://schemas.openxmlformats.org/officeDocument/2006/relationships/slideLayout" Target="../slideLayouts/slideLayout82.xml"/><Relationship Id="rId21" Type="http://schemas.openxmlformats.org/officeDocument/2006/relationships/slideLayout" Target="../slideLayouts/slideLayout64.xml"/><Relationship Id="rId34" Type="http://schemas.openxmlformats.org/officeDocument/2006/relationships/slideLayout" Target="../slideLayouts/slideLayout77.xml"/><Relationship Id="rId42" Type="http://schemas.openxmlformats.org/officeDocument/2006/relationships/slideLayout" Target="../slideLayouts/slideLayout85.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9" Type="http://schemas.openxmlformats.org/officeDocument/2006/relationships/slideLayout" Target="../slideLayouts/slideLayout72.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32" Type="http://schemas.openxmlformats.org/officeDocument/2006/relationships/slideLayout" Target="../slideLayouts/slideLayout75.xml"/><Relationship Id="rId37" Type="http://schemas.openxmlformats.org/officeDocument/2006/relationships/slideLayout" Target="../slideLayouts/slideLayout80.xml"/><Relationship Id="rId40" Type="http://schemas.openxmlformats.org/officeDocument/2006/relationships/slideLayout" Target="../slideLayouts/slideLayout83.xml"/><Relationship Id="rId45" Type="http://schemas.openxmlformats.org/officeDocument/2006/relationships/image" Target="../media/image2.jpeg"/><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slideLayout" Target="../slideLayouts/slideLayout71.xml"/><Relationship Id="rId36" Type="http://schemas.openxmlformats.org/officeDocument/2006/relationships/slideLayout" Target="../slideLayouts/slideLayout79.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31" Type="http://schemas.openxmlformats.org/officeDocument/2006/relationships/slideLayout" Target="../slideLayouts/slideLayout74.xml"/><Relationship Id="rId44" Type="http://schemas.openxmlformats.org/officeDocument/2006/relationships/theme" Target="../theme/theme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 Id="rId30" Type="http://schemas.openxmlformats.org/officeDocument/2006/relationships/slideLayout" Target="../slideLayouts/slideLayout73.xml"/><Relationship Id="rId35" Type="http://schemas.openxmlformats.org/officeDocument/2006/relationships/slideLayout" Target="../slideLayouts/slideLayout78.xml"/><Relationship Id="rId43" Type="http://schemas.openxmlformats.org/officeDocument/2006/relationships/slideLayout" Target="../slideLayouts/slideLayout86.xml"/><Relationship Id="rId8" Type="http://schemas.openxmlformats.org/officeDocument/2006/relationships/slideLayout" Target="../slideLayouts/slideLayout51.xml"/><Relationship Id="rId3" Type="http://schemas.openxmlformats.org/officeDocument/2006/relationships/slideLayout" Target="../slideLayouts/slideLayout46.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33" Type="http://schemas.openxmlformats.org/officeDocument/2006/relationships/slideLayout" Target="../slideLayouts/slideLayout76.xml"/><Relationship Id="rId38" Type="http://schemas.openxmlformats.org/officeDocument/2006/relationships/slideLayout" Target="../slideLayouts/slideLayout81.xml"/><Relationship Id="rId20" Type="http://schemas.openxmlformats.org/officeDocument/2006/relationships/slideLayout" Target="../slideLayouts/slideLayout63.xml"/><Relationship Id="rId41"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52C3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571500" y="571500"/>
            <a:ext cx="11049000" cy="10795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571500" y="1944302"/>
            <a:ext cx="11049000" cy="43421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EEBFE271-1279-F318-131B-9AED97496BE7}"/>
              </a:ext>
            </a:extLst>
          </p:cNvPr>
          <p:cNvSpPr>
            <a:spLocks noGrp="1"/>
          </p:cNvSpPr>
          <p:nvPr>
            <p:ph type="sldNum" sz="quarter" idx="4"/>
          </p:nvPr>
        </p:nvSpPr>
        <p:spPr>
          <a:xfrm>
            <a:off x="10706100" y="6450138"/>
            <a:ext cx="914400" cy="271337"/>
          </a:xfrm>
          <a:prstGeom prst="rect">
            <a:avLst/>
          </a:prstGeom>
        </p:spPr>
        <p:txBody>
          <a:bodyPr vert="horz" lIns="91440" tIns="45720" rIns="91440" bIns="45720" rtlCol="0" anchor="ctr"/>
          <a:lstStyle>
            <a:lvl1pPr algn="r">
              <a:defRPr sz="900">
                <a:solidFill>
                  <a:schemeClr val="bg1"/>
                </a:solidFill>
              </a:defRPr>
            </a:lvl1pPr>
          </a:lstStyle>
          <a:p>
            <a:fld id="{E32394A6-AED1-4B79-B4B6-933D748A7F18}" type="slidenum">
              <a:rPr lang="en-US" smtClean="0"/>
              <a:pPr/>
              <a:t>‹#›</a:t>
            </a:fld>
            <a:endParaRPr lang="en-US"/>
          </a:p>
        </p:txBody>
      </p:sp>
      <p:sp>
        <p:nvSpPr>
          <p:cNvPr id="9" name="Shape 0">
            <a:extLst>
              <a:ext uri="{FF2B5EF4-FFF2-40B4-BE49-F238E27FC236}">
                <a16:creationId xmlns:a16="http://schemas.microsoft.com/office/drawing/2014/main" id="{EBC8646E-2BC9-AFC3-B5CD-EF12C2A7EA0B}"/>
              </a:ext>
            </a:extLst>
          </p:cNvPr>
          <p:cNvSpPr/>
          <p:nvPr userDrawn="1"/>
        </p:nvSpPr>
        <p:spPr>
          <a:xfrm>
            <a:off x="0" y="0"/>
            <a:ext cx="12192000" cy="76782"/>
          </a:xfrm>
          <a:prstGeom prst="rect">
            <a:avLst/>
          </a:prstGeom>
          <a:solidFill>
            <a:srgbClr val="2591B7"/>
          </a:solidFill>
          <a:ln/>
        </p:spPr>
        <p:txBody>
          <a:bodyPr/>
          <a:lstStyle/>
          <a:p>
            <a:endParaRPr lang="en-US"/>
          </a:p>
        </p:txBody>
      </p:sp>
      <p:sp>
        <p:nvSpPr>
          <p:cNvPr id="4" name="Shape 0">
            <a:extLst>
              <a:ext uri="{FF2B5EF4-FFF2-40B4-BE49-F238E27FC236}">
                <a16:creationId xmlns:a16="http://schemas.microsoft.com/office/drawing/2014/main" id="{20CD68E6-C288-C0A7-C39B-E2C85E6BB590}"/>
              </a:ext>
            </a:extLst>
          </p:cNvPr>
          <p:cNvSpPr/>
          <p:nvPr userDrawn="1"/>
        </p:nvSpPr>
        <p:spPr>
          <a:xfrm>
            <a:off x="0" y="6781218"/>
            <a:ext cx="12192000" cy="76782"/>
          </a:xfrm>
          <a:prstGeom prst="rect">
            <a:avLst/>
          </a:prstGeom>
          <a:solidFill>
            <a:srgbClr val="2591B7"/>
          </a:solidFill>
          <a:ln/>
        </p:spPr>
        <p:txBody>
          <a:bodyPr/>
          <a:lstStyle/>
          <a:p>
            <a:endParaRPr lang="en-US">
              <a:solidFill>
                <a:schemeClr val="bg1"/>
              </a:solidFill>
            </a:endParaRPr>
          </a:p>
        </p:txBody>
      </p:sp>
      <p:pic>
        <p:nvPicPr>
          <p:cNvPr id="6" name="Picture 5" descr="H2D-LogoBannerIcon200x48-invert">
            <a:extLst>
              <a:ext uri="{FF2B5EF4-FFF2-40B4-BE49-F238E27FC236}">
                <a16:creationId xmlns:a16="http://schemas.microsoft.com/office/drawing/2014/main" id="{8D1E7658-0E7B-4285-8498-F8F6077387FC}"/>
              </a:ext>
            </a:extLst>
          </p:cNvPr>
          <p:cNvPicPr>
            <a:picLocks noChangeAspect="1"/>
          </p:cNvPicPr>
          <p:nvPr userDrawn="1"/>
        </p:nvPicPr>
        <p:blipFill>
          <a:blip r:embed="rId45"/>
          <a:stretch>
            <a:fillRect/>
          </a:stretch>
        </p:blipFill>
        <p:spPr>
          <a:xfrm>
            <a:off x="38100" y="6359677"/>
            <a:ext cx="1631957" cy="391670"/>
          </a:xfrm>
          <a:prstGeom prst="rect">
            <a:avLst/>
          </a:prstGeom>
        </p:spPr>
      </p:pic>
    </p:spTree>
    <p:extLst>
      <p:ext uri="{BB962C8B-B14F-4D97-AF65-F5344CB8AC3E}">
        <p14:creationId xmlns:p14="http://schemas.microsoft.com/office/powerpoint/2010/main" val="2740288441"/>
      </p:ext>
    </p:extLst>
  </p:cSld>
  <p:clrMap bg1="lt1" tx1="dk1" bg2="lt2" tx2="dk2" accent1="accent1" accent2="accent2" accent3="accent3" accent4="accent4" accent5="accent5" accent6="accent6" hlink="hlink" folHlink="folHlink"/>
  <p:sldLayoutIdLst>
    <p:sldLayoutId id="2147483674" r:id="rId1"/>
    <p:sldLayoutId id="2147483677" r:id="rId2"/>
    <p:sldLayoutId id="2147483675" r:id="rId3"/>
    <p:sldLayoutId id="2147483676" r:id="rId4"/>
    <p:sldLayoutId id="2147483661" r:id="rId5"/>
    <p:sldLayoutId id="2147483700" r:id="rId6"/>
    <p:sldLayoutId id="2147483701" r:id="rId7"/>
    <p:sldLayoutId id="2147483698" r:id="rId8"/>
    <p:sldLayoutId id="2147483699" r:id="rId9"/>
    <p:sldLayoutId id="2147483678" r:id="rId10"/>
    <p:sldLayoutId id="2147483688" r:id="rId11"/>
    <p:sldLayoutId id="2147483707" r:id="rId12"/>
    <p:sldLayoutId id="2147483702" r:id="rId13"/>
    <p:sldLayoutId id="2147483706" r:id="rId14"/>
    <p:sldLayoutId id="2147483703" r:id="rId15"/>
    <p:sldLayoutId id="2147483704" r:id="rId16"/>
    <p:sldLayoutId id="2147483679" r:id="rId17"/>
    <p:sldLayoutId id="2147483680" r:id="rId18"/>
    <p:sldLayoutId id="2147483681" r:id="rId19"/>
    <p:sldLayoutId id="2147483682" r:id="rId20"/>
    <p:sldLayoutId id="2147483683" r:id="rId21"/>
    <p:sldLayoutId id="2147483684" r:id="rId22"/>
    <p:sldLayoutId id="2147483662" r:id="rId23"/>
    <p:sldLayoutId id="2147483689" r:id="rId24"/>
    <p:sldLayoutId id="2147483690" r:id="rId25"/>
    <p:sldLayoutId id="2147483692" r:id="rId26"/>
    <p:sldLayoutId id="2147483691" r:id="rId27"/>
    <p:sldLayoutId id="2147483694" r:id="rId28"/>
    <p:sldLayoutId id="2147483693" r:id="rId29"/>
    <p:sldLayoutId id="2147483695" r:id="rId30"/>
    <p:sldLayoutId id="2147483672" r:id="rId31"/>
    <p:sldLayoutId id="2147483673" r:id="rId32"/>
    <p:sldLayoutId id="2147483696" r:id="rId33"/>
    <p:sldLayoutId id="2147483664" r:id="rId34"/>
    <p:sldLayoutId id="2147483665" r:id="rId35"/>
    <p:sldLayoutId id="2147483666" r:id="rId36"/>
    <p:sldLayoutId id="2147483667" r:id="rId37"/>
    <p:sldLayoutId id="2147483668" r:id="rId38"/>
    <p:sldLayoutId id="2147483669" r:id="rId39"/>
    <p:sldLayoutId id="2147483685" r:id="rId40"/>
    <p:sldLayoutId id="2147483686" r:id="rId41"/>
    <p:sldLayoutId id="2147483687" r:id="rId42"/>
    <p:sldLayoutId id="2147483697" r:id="rId43"/>
  </p:sldLayoutIdLst>
  <p:hf sldNum="0" hdr="0" ftr="0" dt="0"/>
  <p:txStyles>
    <p:title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000" kern="1200">
          <a:solidFill>
            <a:schemeClr val="bg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chemeClr val="bg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chemeClr val="bg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60" userDrawn="1">
          <p15:clr>
            <a:srgbClr val="A4A3A4"/>
          </p15:clr>
        </p15:guide>
        <p15:guide id="9" pos="7320" userDrawn="1">
          <p15:clr>
            <a:srgbClr val="A4A3A4"/>
          </p15:clr>
        </p15:guide>
        <p15:guide id="12" orient="horz" pos="360" userDrawn="1">
          <p15:clr>
            <a:srgbClr val="A4A3A4"/>
          </p15:clr>
        </p15:guide>
        <p15:guide id="14" orient="horz" pos="3960"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571500" y="571500"/>
            <a:ext cx="11049000" cy="10795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571500" y="1944302"/>
            <a:ext cx="11049000" cy="43421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EEBFE271-1279-F318-131B-9AED97496BE7}"/>
              </a:ext>
            </a:extLst>
          </p:cNvPr>
          <p:cNvSpPr>
            <a:spLocks noGrp="1"/>
          </p:cNvSpPr>
          <p:nvPr>
            <p:ph type="sldNum" sz="quarter" idx="4"/>
          </p:nvPr>
        </p:nvSpPr>
        <p:spPr>
          <a:xfrm>
            <a:off x="10706100" y="6450138"/>
            <a:ext cx="914400" cy="271337"/>
          </a:xfrm>
          <a:prstGeom prst="rect">
            <a:avLst/>
          </a:prstGeom>
        </p:spPr>
        <p:txBody>
          <a:bodyPr vert="horz" lIns="91440" tIns="45720" rIns="91440" bIns="45720" rtlCol="0" anchor="ctr"/>
          <a:lstStyle>
            <a:lvl1pPr algn="r">
              <a:defRPr sz="900">
                <a:solidFill>
                  <a:srgbClr val="152C3A"/>
                </a:solidFill>
              </a:defRPr>
            </a:lvl1pPr>
          </a:lstStyle>
          <a:p>
            <a:fld id="{E32394A6-AED1-4B79-B4B6-933D748A7F18}" type="slidenum">
              <a:rPr lang="en-US" smtClean="0"/>
              <a:pPr/>
              <a:t>‹#›</a:t>
            </a:fld>
            <a:endParaRPr lang="en-US"/>
          </a:p>
        </p:txBody>
      </p:sp>
      <p:sp>
        <p:nvSpPr>
          <p:cNvPr id="9" name="Shape 0">
            <a:extLst>
              <a:ext uri="{FF2B5EF4-FFF2-40B4-BE49-F238E27FC236}">
                <a16:creationId xmlns:a16="http://schemas.microsoft.com/office/drawing/2014/main" id="{EBC8646E-2BC9-AFC3-B5CD-EF12C2A7EA0B}"/>
              </a:ext>
            </a:extLst>
          </p:cNvPr>
          <p:cNvSpPr/>
          <p:nvPr userDrawn="1"/>
        </p:nvSpPr>
        <p:spPr>
          <a:xfrm>
            <a:off x="0" y="0"/>
            <a:ext cx="12192000" cy="76782"/>
          </a:xfrm>
          <a:prstGeom prst="rect">
            <a:avLst/>
          </a:prstGeom>
          <a:solidFill>
            <a:srgbClr val="2591B7"/>
          </a:solidFill>
          <a:ln/>
        </p:spPr>
        <p:txBody>
          <a:bodyPr/>
          <a:lstStyle/>
          <a:p>
            <a:endParaRPr lang="en-US">
              <a:solidFill>
                <a:srgbClr val="152C3A"/>
              </a:solidFill>
            </a:endParaRPr>
          </a:p>
        </p:txBody>
      </p:sp>
      <p:sp>
        <p:nvSpPr>
          <p:cNvPr id="4" name="Shape 0">
            <a:extLst>
              <a:ext uri="{FF2B5EF4-FFF2-40B4-BE49-F238E27FC236}">
                <a16:creationId xmlns:a16="http://schemas.microsoft.com/office/drawing/2014/main" id="{20CD68E6-C288-C0A7-C39B-E2C85E6BB590}"/>
              </a:ext>
            </a:extLst>
          </p:cNvPr>
          <p:cNvSpPr/>
          <p:nvPr userDrawn="1"/>
        </p:nvSpPr>
        <p:spPr>
          <a:xfrm>
            <a:off x="0" y="6781218"/>
            <a:ext cx="12192000" cy="76782"/>
          </a:xfrm>
          <a:prstGeom prst="rect">
            <a:avLst/>
          </a:prstGeom>
          <a:solidFill>
            <a:srgbClr val="2591B7"/>
          </a:solidFill>
          <a:ln/>
        </p:spPr>
        <p:txBody>
          <a:bodyPr/>
          <a:lstStyle/>
          <a:p>
            <a:endParaRPr lang="en-US">
              <a:solidFill>
                <a:srgbClr val="152C3A"/>
              </a:solidFill>
            </a:endParaRPr>
          </a:p>
        </p:txBody>
      </p:sp>
      <p:pic>
        <p:nvPicPr>
          <p:cNvPr id="6" name="Picture 5" descr="H2D-LogoBannerIcon245x36">
            <a:extLst>
              <a:ext uri="{FF2B5EF4-FFF2-40B4-BE49-F238E27FC236}">
                <a16:creationId xmlns:a16="http://schemas.microsoft.com/office/drawing/2014/main" id="{0AB9ADEE-C3B1-402D-98AB-3D638DAFA1FF}"/>
              </a:ext>
            </a:extLst>
          </p:cNvPr>
          <p:cNvPicPr>
            <a:picLocks noChangeAspect="1"/>
          </p:cNvPicPr>
          <p:nvPr userDrawn="1"/>
        </p:nvPicPr>
        <p:blipFill>
          <a:blip r:embed="rId45"/>
          <a:stretch>
            <a:fillRect/>
          </a:stretch>
        </p:blipFill>
        <p:spPr>
          <a:xfrm>
            <a:off x="25400" y="6363335"/>
            <a:ext cx="1651000" cy="396240"/>
          </a:xfrm>
          <a:prstGeom prst="rect">
            <a:avLst/>
          </a:prstGeom>
        </p:spPr>
      </p:pic>
    </p:spTree>
    <p:extLst>
      <p:ext uri="{BB962C8B-B14F-4D97-AF65-F5344CB8AC3E}">
        <p14:creationId xmlns:p14="http://schemas.microsoft.com/office/powerpoint/2010/main" val="296348087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 id="2147483728" r:id="rId20"/>
    <p:sldLayoutId id="2147483729" r:id="rId21"/>
    <p:sldLayoutId id="2147483730" r:id="rId22"/>
    <p:sldLayoutId id="2147483731" r:id="rId23"/>
    <p:sldLayoutId id="2147483732" r:id="rId24"/>
    <p:sldLayoutId id="2147483733" r:id="rId25"/>
    <p:sldLayoutId id="2147483734" r:id="rId26"/>
    <p:sldLayoutId id="2147483735" r:id="rId27"/>
    <p:sldLayoutId id="2147483736" r:id="rId28"/>
    <p:sldLayoutId id="2147483737" r:id="rId29"/>
    <p:sldLayoutId id="2147483738" r:id="rId30"/>
    <p:sldLayoutId id="2147483739" r:id="rId31"/>
    <p:sldLayoutId id="2147483740" r:id="rId32"/>
    <p:sldLayoutId id="2147483741" r:id="rId33"/>
    <p:sldLayoutId id="2147483742" r:id="rId34"/>
    <p:sldLayoutId id="2147483743" r:id="rId35"/>
    <p:sldLayoutId id="2147483744" r:id="rId36"/>
    <p:sldLayoutId id="2147483745" r:id="rId37"/>
    <p:sldLayoutId id="2147483746" r:id="rId38"/>
    <p:sldLayoutId id="2147483747" r:id="rId39"/>
    <p:sldLayoutId id="2147483748" r:id="rId40"/>
    <p:sldLayoutId id="2147483749" r:id="rId41"/>
    <p:sldLayoutId id="2147483750" r:id="rId42"/>
    <p:sldLayoutId id="2147483751" r:id="rId43"/>
  </p:sldLayoutIdLst>
  <p:hf sldNum="0" hdr="0" ftr="0" dt="0"/>
  <p:txStyles>
    <p:titleStyle>
      <a:lvl1pPr algn="l" defTabSz="914400" rtl="0" eaLnBrk="1" latinLnBrk="0" hangingPunct="1">
        <a:lnSpc>
          <a:spcPct val="90000"/>
        </a:lnSpc>
        <a:spcBef>
          <a:spcPct val="0"/>
        </a:spcBef>
        <a:buNone/>
        <a:defRPr sz="3600" b="1" kern="1200">
          <a:solidFill>
            <a:srgbClr val="152C3A"/>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000" kern="1200">
          <a:solidFill>
            <a:srgbClr val="152C3A"/>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rgbClr val="152C3A"/>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rgbClr val="152C3A"/>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rgbClr val="152C3A"/>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200" kern="1200">
          <a:solidFill>
            <a:srgbClr val="152C3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60">
          <p15:clr>
            <a:srgbClr val="A4A3A4"/>
          </p15:clr>
        </p15:guide>
        <p15:guide id="9" pos="7320">
          <p15:clr>
            <a:srgbClr val="A4A3A4"/>
          </p15:clr>
        </p15:guide>
        <p15:guide id="12" orient="horz" pos="360">
          <p15:clr>
            <a:srgbClr val="A4A3A4"/>
          </p15:clr>
        </p15:guide>
        <p15:guide id="14" orient="horz" pos="3960">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2A3B"/>
        </a:solidFill>
        <a:effectLst/>
      </p:bgPr>
    </p:bg>
    <p:spTree>
      <p:nvGrpSpPr>
        <p:cNvPr id="1" name=""/>
        <p:cNvGrpSpPr/>
        <p:nvPr/>
      </p:nvGrpSpPr>
      <p:grpSpPr>
        <a:xfrm>
          <a:off x="0" y="0"/>
          <a:ext cx="0" cy="0"/>
          <a:chOff x="0" y="0"/>
          <a:chExt cx="0" cy="0"/>
        </a:xfrm>
      </p:grpSpPr>
      <p:sp>
        <p:nvSpPr>
          <p:cNvPr id="138" name="Rectangle 137">
            <a:extLst>
              <a:ext uri="{FF2B5EF4-FFF2-40B4-BE49-F238E27FC236}">
                <a16:creationId xmlns:a16="http://schemas.microsoft.com/office/drawing/2014/main" id="{BCD39863-39A8-E3AD-11E1-5C89CBC22A11}"/>
              </a:ext>
            </a:extLst>
          </p:cNvPr>
          <p:cNvSpPr/>
          <p:nvPr/>
        </p:nvSpPr>
        <p:spPr>
          <a:xfrm>
            <a:off x="457200" y="1221080"/>
            <a:ext cx="11277600" cy="111252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3200" b="1">
                <a:solidFill>
                  <a:srgbClr val="FFFFFF"/>
                </a:solidFill>
                <a:effectLst/>
                <a:latin typeface="Trebuchet MS" panose="020B0603020202020204" pitchFamily="34" charset="0"/>
              </a:rPr>
              <a:t>A 60+ person org and a 6-role HR hiring team</a:t>
            </a:r>
          </a:p>
          <a:p>
            <a:pPr>
              <a:buNone/>
            </a:pPr>
            <a:r>
              <a:rPr lang="en-US" sz="3200" b="1">
                <a:solidFill>
                  <a:srgbClr val="FFFFFF"/>
                </a:solidFill>
                <a:effectLst/>
                <a:latin typeface="Trebuchet MS" panose="020B0603020202020204" pitchFamily="34" charset="0"/>
              </a:rPr>
              <a:t>support a mostly consultant workforce</a:t>
            </a:r>
            <a:endParaRPr lang="en-US"/>
          </a:p>
        </p:txBody>
      </p:sp>
      <p:sp>
        <p:nvSpPr>
          <p:cNvPr id="139" name="Rectangle 138">
            <a:extLst>
              <a:ext uri="{FF2B5EF4-FFF2-40B4-BE49-F238E27FC236}">
                <a16:creationId xmlns:a16="http://schemas.microsoft.com/office/drawing/2014/main" id="{F5F617AF-9A16-62B3-57D8-2683D9C7D341}"/>
              </a:ext>
            </a:extLst>
          </p:cNvPr>
          <p:cNvSpPr/>
          <p:nvPr/>
        </p:nvSpPr>
        <p:spPr>
          <a:xfrm>
            <a:off x="457200" y="2633600"/>
            <a:ext cx="2647950" cy="96012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b="1">
                <a:solidFill>
                  <a:srgbClr val="FFFFFF"/>
                </a:solidFill>
                <a:effectLst/>
                <a:latin typeface="Trebuchet MS" panose="020B0603020202020204" pitchFamily="34" charset="0"/>
              </a:rPr>
              <a:t>60+</a:t>
            </a:r>
            <a:endParaRPr lang="en-US"/>
          </a:p>
        </p:txBody>
      </p:sp>
      <p:sp>
        <p:nvSpPr>
          <p:cNvPr id="140" name="Rectangle 139">
            <a:extLst>
              <a:ext uri="{FF2B5EF4-FFF2-40B4-BE49-F238E27FC236}">
                <a16:creationId xmlns:a16="http://schemas.microsoft.com/office/drawing/2014/main" id="{E658A934-98BF-0D15-9258-CE1A3EB2818F}"/>
              </a:ext>
            </a:extLst>
          </p:cNvPr>
          <p:cNvSpPr/>
          <p:nvPr/>
        </p:nvSpPr>
        <p:spPr>
          <a:xfrm>
            <a:off x="3333750" y="2633600"/>
            <a:ext cx="2647950" cy="96012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b="1">
                <a:solidFill>
                  <a:srgbClr val="FFFFFF"/>
                </a:solidFill>
                <a:effectLst/>
                <a:latin typeface="Trebuchet MS" panose="020B0603020202020204" pitchFamily="34" charset="0"/>
              </a:rPr>
              <a:t>6</a:t>
            </a:r>
            <a:endParaRPr lang="en-US"/>
          </a:p>
        </p:txBody>
      </p:sp>
      <p:sp>
        <p:nvSpPr>
          <p:cNvPr id="141" name="Rectangle 140">
            <a:extLst>
              <a:ext uri="{FF2B5EF4-FFF2-40B4-BE49-F238E27FC236}">
                <a16:creationId xmlns:a16="http://schemas.microsoft.com/office/drawing/2014/main" id="{095CF2EF-DB9F-CEC6-21FD-9BFB6DC9EC69}"/>
              </a:ext>
            </a:extLst>
          </p:cNvPr>
          <p:cNvSpPr/>
          <p:nvPr/>
        </p:nvSpPr>
        <p:spPr>
          <a:xfrm>
            <a:off x="6210300" y="2633600"/>
            <a:ext cx="2647950" cy="96012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b="1">
                <a:solidFill>
                  <a:srgbClr val="FFFFFF"/>
                </a:solidFill>
                <a:effectLst/>
                <a:latin typeface="Trebuchet MS" panose="020B0603020202020204" pitchFamily="34" charset="0"/>
              </a:rPr>
              <a:t>~50</a:t>
            </a:r>
            <a:endParaRPr lang="en-US"/>
          </a:p>
        </p:txBody>
      </p:sp>
      <p:sp>
        <p:nvSpPr>
          <p:cNvPr id="142" name="Rectangle 141">
            <a:extLst>
              <a:ext uri="{FF2B5EF4-FFF2-40B4-BE49-F238E27FC236}">
                <a16:creationId xmlns:a16="http://schemas.microsoft.com/office/drawing/2014/main" id="{29E81469-14FF-0EB4-D8B2-A0DDD0DEF9E5}"/>
              </a:ext>
            </a:extLst>
          </p:cNvPr>
          <p:cNvSpPr/>
          <p:nvPr/>
        </p:nvSpPr>
        <p:spPr>
          <a:xfrm>
            <a:off x="9086850" y="2633600"/>
            <a:ext cx="2647950" cy="96012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b="1">
                <a:solidFill>
                  <a:srgbClr val="FFFFFF"/>
                </a:solidFill>
                <a:effectLst/>
                <a:latin typeface="Trebuchet MS" panose="020B0603020202020204" pitchFamily="34" charset="0"/>
              </a:rPr>
              <a:t>0</a:t>
            </a:r>
            <a:endParaRPr lang="en-US"/>
          </a:p>
        </p:txBody>
      </p:sp>
      <p:sp>
        <p:nvSpPr>
          <p:cNvPr id="143" name="Rectangle 142">
            <a:extLst>
              <a:ext uri="{FF2B5EF4-FFF2-40B4-BE49-F238E27FC236}">
                <a16:creationId xmlns:a16="http://schemas.microsoft.com/office/drawing/2014/main" id="{07B11C6D-CCA9-EB39-6C48-384866EE8CC1}"/>
              </a:ext>
            </a:extLst>
          </p:cNvPr>
          <p:cNvSpPr/>
          <p:nvPr/>
        </p:nvSpPr>
        <p:spPr>
          <a:xfrm>
            <a:off x="457200" y="4457600"/>
            <a:ext cx="11277600" cy="111252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a:solidFill>
                  <a:srgbClr val="FFFFFF"/>
                </a:solidFill>
                <a:effectLst/>
                <a:latin typeface="Calibri" panose="020F0502020204030204" pitchFamily="34" charset="0"/>
              </a:rPr>
              <a:t>What the data shows: team structure is well defined in the directory, but hiring pipeline, onboarding and retention metrics are not visible in our channels. The two retention signals found are a survey finding on recognition (Omar Bennett) and a culture-of-retention framework (Sasha Ouellet).</a:t>
            </a:r>
          </a:p>
          <a:p>
            <a:pPr>
              <a:buNone/>
            </a:pPr>
            <a:r>
              <a:rPr lang="en-US" sz="1600">
                <a:solidFill>
                  <a:srgbClr val="FFFFFF"/>
                </a:solidFill>
                <a:effectLst/>
                <a:latin typeface="Calibri" panose="020F0502020204030204" pitchFamily="34" charset="0"/>
              </a:rPr>
              <a:t>Sources: How2Demos org directory (Lisa Taylor org tree); Microsoft 365 search of email, Teams and calendar, Jun–Sep 2026.</a:t>
            </a:r>
            <a:endParaRPr lang="en-US"/>
          </a:p>
        </p:txBody>
      </p:sp>
      <p:sp>
        <p:nvSpPr>
          <p:cNvPr id="173" name="Rectangle 172">
            <a:extLst>
              <a:ext uri="{FF2B5EF4-FFF2-40B4-BE49-F238E27FC236}">
                <a16:creationId xmlns:a16="http://schemas.microsoft.com/office/drawing/2014/main" id="{9A0BBC2D-EA1E-7355-F874-8463A482FDBB}"/>
              </a:ext>
            </a:extLst>
          </p:cNvPr>
          <p:cNvSpPr/>
          <p:nvPr/>
        </p:nvSpPr>
        <p:spPr>
          <a:xfrm>
            <a:off x="457200" y="457200"/>
            <a:ext cx="11277600" cy="56388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B8CDD9"/>
                </a:solidFill>
                <a:effectLst/>
                <a:latin typeface="Calibri" panose="020F0502020204030204" pitchFamily="34" charset="0"/>
              </a:rPr>
              <a:t>WORKFORCE &amp; HIRING UPDATE</a:t>
            </a:r>
          </a:p>
          <a:p>
            <a:pPr>
              <a:buNone/>
            </a:pPr>
            <a:r>
              <a:rPr lang="en-US" sz="1400">
                <a:solidFill>
                  <a:srgbClr val="B8CDD9"/>
                </a:solidFill>
                <a:effectLst/>
                <a:latin typeface="Calibri" panose="020F0502020204030204" pitchFamily="34" charset="0"/>
              </a:rPr>
              <a:t>Leadership briefing · September 2026 · Prepared by Bojan Buhac</a:t>
            </a:r>
            <a:endParaRPr lang="en-US"/>
          </a:p>
        </p:txBody>
      </p:sp>
      <p:sp>
        <p:nvSpPr>
          <p:cNvPr id="174" name="Rectangle 173">
            <a:extLst>
              <a:ext uri="{FF2B5EF4-FFF2-40B4-BE49-F238E27FC236}">
                <a16:creationId xmlns:a16="http://schemas.microsoft.com/office/drawing/2014/main" id="{BF6FF0C8-6A96-C58B-4A76-63D2868A5EB0}"/>
              </a:ext>
            </a:extLst>
          </p:cNvPr>
          <p:cNvSpPr/>
          <p:nvPr/>
        </p:nvSpPr>
        <p:spPr>
          <a:xfrm>
            <a:off x="457200" y="3593720"/>
            <a:ext cx="2647950" cy="56388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rgbClr val="B8CDD9"/>
                </a:solidFill>
                <a:effectLst/>
                <a:latin typeface="Calibri" panose="020F0502020204030204" pitchFamily="34" charset="0"/>
              </a:rPr>
              <a:t>people in Lisa Taylor's HR-led org (directory, truncated)</a:t>
            </a:r>
            <a:endParaRPr lang="en-US"/>
          </a:p>
        </p:txBody>
      </p:sp>
      <p:sp>
        <p:nvSpPr>
          <p:cNvPr id="175" name="Rectangle 174">
            <a:extLst>
              <a:ext uri="{FF2B5EF4-FFF2-40B4-BE49-F238E27FC236}">
                <a16:creationId xmlns:a16="http://schemas.microsoft.com/office/drawing/2014/main" id="{EA74318E-D8DC-645D-493E-F9BE65892F47}"/>
              </a:ext>
            </a:extLst>
          </p:cNvPr>
          <p:cNvSpPr/>
          <p:nvPr/>
        </p:nvSpPr>
        <p:spPr>
          <a:xfrm>
            <a:off x="3333750" y="3593720"/>
            <a:ext cx="2647950" cy="56388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rgbClr val="B8CDD9"/>
                </a:solidFill>
                <a:effectLst/>
                <a:latin typeface="Calibri" panose="020F0502020204030204" pitchFamily="34" charset="0"/>
              </a:rPr>
              <a:t>dedicated HR hiring roles: coordinator, 2 interviewers, HR tech, analyst, coordinator</a:t>
            </a:r>
            <a:endParaRPr lang="en-US"/>
          </a:p>
        </p:txBody>
      </p:sp>
      <p:sp>
        <p:nvSpPr>
          <p:cNvPr id="176" name="Rectangle 175">
            <a:extLst>
              <a:ext uri="{FF2B5EF4-FFF2-40B4-BE49-F238E27FC236}">
                <a16:creationId xmlns:a16="http://schemas.microsoft.com/office/drawing/2014/main" id="{030F3786-7F90-D1FB-EE11-8806E82B5C2F}"/>
              </a:ext>
            </a:extLst>
          </p:cNvPr>
          <p:cNvSpPr/>
          <p:nvPr/>
        </p:nvSpPr>
        <p:spPr>
          <a:xfrm>
            <a:off x="6210300" y="3593720"/>
            <a:ext cx="2647950" cy="56388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rgbClr val="B8CDD9"/>
                </a:solidFill>
                <a:effectLst/>
                <a:latin typeface="Calibri" panose="020F0502020204030204" pitchFamily="34" charset="0"/>
              </a:rPr>
              <a:t>consultants plus 2 Aspire-Contract roles, nearly all Toronto-based</a:t>
            </a:r>
            <a:endParaRPr lang="en-US"/>
          </a:p>
        </p:txBody>
      </p:sp>
      <p:sp>
        <p:nvSpPr>
          <p:cNvPr id="177" name="Rectangle 176">
            <a:extLst>
              <a:ext uri="{FF2B5EF4-FFF2-40B4-BE49-F238E27FC236}">
                <a16:creationId xmlns:a16="http://schemas.microsoft.com/office/drawing/2014/main" id="{12583D27-7B7C-E60D-FBE1-405AC49A9DEA}"/>
              </a:ext>
            </a:extLst>
          </p:cNvPr>
          <p:cNvSpPr/>
          <p:nvPr/>
        </p:nvSpPr>
        <p:spPr>
          <a:xfrm>
            <a:off x="9086850" y="3593720"/>
            <a:ext cx="2647950" cy="56388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rgbClr val="B8CDD9"/>
                </a:solidFill>
                <a:effectLst/>
                <a:latin typeface="Calibri" panose="020F0502020204030204" pitchFamily="34" charset="0"/>
              </a:rPr>
              <a:t>active requisitions or onboarding threads found in email, Teams or meetings (Jun–Sep 2026)</a:t>
            </a:r>
            <a:endParaRPr lang="en-US"/>
          </a:p>
        </p:txBody>
      </p:sp>
    </p:spTree>
    <p:extLst>
      <p:ext uri="{BB962C8B-B14F-4D97-AF65-F5344CB8AC3E}">
        <p14:creationId xmlns:p14="http://schemas.microsoft.com/office/powerpoint/2010/main" val="43307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52A3B"/>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1F25105-90A3-5933-34CC-A70534A810D2}"/>
              </a:ext>
            </a:extLst>
          </p:cNvPr>
          <p:cNvSpPr/>
          <p:nvPr/>
        </p:nvSpPr>
        <p:spPr>
          <a:xfrm>
            <a:off x="457200" y="1750000"/>
            <a:ext cx="3606800" cy="3703320"/>
          </a:xfrm>
          <a:prstGeom prst="rect">
            <a:avLst/>
          </a:prstGeom>
          <a:solidFill>
            <a:srgbClr val="34667F"/>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F9BFAF8-F1DD-51EC-F650-17043FB85760}"/>
              </a:ext>
            </a:extLst>
          </p:cNvPr>
          <p:cNvSpPr/>
          <p:nvPr/>
        </p:nvSpPr>
        <p:spPr>
          <a:xfrm>
            <a:off x="4292600" y="1750000"/>
            <a:ext cx="3606800" cy="3703320"/>
          </a:xfrm>
          <a:prstGeom prst="rect">
            <a:avLst/>
          </a:prstGeom>
          <a:solidFill>
            <a:srgbClr val="34667F"/>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89B111E-9057-1A41-D460-D1BD1AB92A2A}"/>
              </a:ext>
            </a:extLst>
          </p:cNvPr>
          <p:cNvSpPr/>
          <p:nvPr/>
        </p:nvSpPr>
        <p:spPr>
          <a:xfrm>
            <a:off x="8128000" y="1750000"/>
            <a:ext cx="3606800" cy="3703320"/>
          </a:xfrm>
          <a:prstGeom prst="rect">
            <a:avLst/>
          </a:prstGeom>
          <a:solidFill>
            <a:srgbClr val="34667F"/>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F039932-62DC-0C1E-C187-1BAAFC74CB78}"/>
              </a:ext>
            </a:extLst>
          </p:cNvPr>
          <p:cNvSpPr/>
          <p:nvPr/>
        </p:nvSpPr>
        <p:spPr>
          <a:xfrm>
            <a:off x="594360" y="1887160"/>
            <a:ext cx="33324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rgbClr val="B8CDD9"/>
                </a:solidFill>
                <a:effectLst/>
                <a:latin typeface="Calibri" panose="020F0502020204030204" pitchFamily="34" charset="0"/>
              </a:rPr>
              <a:t>RETENTION · SURVEY FINDING</a:t>
            </a:r>
            <a:endParaRPr lang="en-US"/>
          </a:p>
        </p:txBody>
      </p:sp>
      <p:sp>
        <p:nvSpPr>
          <p:cNvPr id="22" name="Rectangle 21">
            <a:extLst>
              <a:ext uri="{FF2B5EF4-FFF2-40B4-BE49-F238E27FC236}">
                <a16:creationId xmlns:a16="http://schemas.microsoft.com/office/drawing/2014/main" id="{A7CED9DB-890C-76C7-F88C-2571021ED5D0}"/>
              </a:ext>
            </a:extLst>
          </p:cNvPr>
          <p:cNvSpPr/>
          <p:nvPr/>
        </p:nvSpPr>
        <p:spPr>
          <a:xfrm>
            <a:off x="4429760" y="1887160"/>
            <a:ext cx="33324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rgbClr val="B8CDD9"/>
                </a:solidFill>
                <a:effectLst/>
                <a:latin typeface="Calibri" panose="020F0502020204030204" pitchFamily="34" charset="0"/>
              </a:rPr>
              <a:t>RETENTION · LEVERS</a:t>
            </a:r>
            <a:endParaRPr lang="en-US"/>
          </a:p>
        </p:txBody>
      </p:sp>
      <p:sp>
        <p:nvSpPr>
          <p:cNvPr id="23" name="Rectangle 22">
            <a:extLst>
              <a:ext uri="{FF2B5EF4-FFF2-40B4-BE49-F238E27FC236}">
                <a16:creationId xmlns:a16="http://schemas.microsoft.com/office/drawing/2014/main" id="{8586FA97-0AAD-5A4F-DD74-CA0E21786F1F}"/>
              </a:ext>
            </a:extLst>
          </p:cNvPr>
          <p:cNvSpPr/>
          <p:nvPr/>
        </p:nvSpPr>
        <p:spPr>
          <a:xfrm>
            <a:off x="8265160" y="1887160"/>
            <a:ext cx="33324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rgbClr val="B8CDD9"/>
                </a:solidFill>
                <a:effectLst/>
                <a:latin typeface="Calibri" panose="020F0502020204030204" pitchFamily="34" charset="0"/>
              </a:rPr>
              <a:t>HIRING &amp; ONBOARDING</a:t>
            </a:r>
            <a:endParaRPr lang="en-US"/>
          </a:p>
        </p:txBody>
      </p:sp>
      <p:sp>
        <p:nvSpPr>
          <p:cNvPr id="24" name="Rectangle 23">
            <a:extLst>
              <a:ext uri="{FF2B5EF4-FFF2-40B4-BE49-F238E27FC236}">
                <a16:creationId xmlns:a16="http://schemas.microsoft.com/office/drawing/2014/main" id="{E22153CC-AD4C-2988-064B-A074102BC4F5}"/>
              </a:ext>
            </a:extLst>
          </p:cNvPr>
          <p:cNvSpPr/>
          <p:nvPr/>
        </p:nvSpPr>
        <p:spPr>
          <a:xfrm>
            <a:off x="594360" y="2283400"/>
            <a:ext cx="3332480" cy="7467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FFFF"/>
                </a:solidFill>
                <a:effectLst/>
                <a:latin typeface="Trebuchet MS" panose="020B0603020202020204" pitchFamily="34" charset="0"/>
              </a:rPr>
              <a:t>Recognition gap flagged across departments</a:t>
            </a:r>
            <a:endParaRPr lang="en-US"/>
          </a:p>
        </p:txBody>
      </p:sp>
      <p:sp>
        <p:nvSpPr>
          <p:cNvPr id="25" name="Rectangle 24">
            <a:extLst>
              <a:ext uri="{FF2B5EF4-FFF2-40B4-BE49-F238E27FC236}">
                <a16:creationId xmlns:a16="http://schemas.microsoft.com/office/drawing/2014/main" id="{68C5912F-84C2-85DC-90E5-783256581DA1}"/>
              </a:ext>
            </a:extLst>
          </p:cNvPr>
          <p:cNvSpPr/>
          <p:nvPr/>
        </p:nvSpPr>
        <p:spPr>
          <a:xfrm>
            <a:off x="4429760" y="2283400"/>
            <a:ext cx="3332480" cy="7467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FFFF"/>
                </a:solidFill>
                <a:effectLst/>
                <a:latin typeface="Trebuchet MS" panose="020B0603020202020204" pitchFamily="34" charset="0"/>
              </a:rPr>
              <a:t>Culture-of-retention playbook already shared</a:t>
            </a:r>
            <a:endParaRPr lang="en-US"/>
          </a:p>
        </p:txBody>
      </p:sp>
      <p:sp>
        <p:nvSpPr>
          <p:cNvPr id="26" name="Rectangle 25">
            <a:extLst>
              <a:ext uri="{FF2B5EF4-FFF2-40B4-BE49-F238E27FC236}">
                <a16:creationId xmlns:a16="http://schemas.microsoft.com/office/drawing/2014/main" id="{D2D128CE-A844-F4F8-68F5-89900DC0EDF2}"/>
              </a:ext>
            </a:extLst>
          </p:cNvPr>
          <p:cNvSpPr/>
          <p:nvPr/>
        </p:nvSpPr>
        <p:spPr>
          <a:xfrm>
            <a:off x="8265160" y="2283400"/>
            <a:ext cx="3332480" cy="7467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FFFF"/>
                </a:solidFill>
                <a:effectLst/>
                <a:latin typeface="Trebuchet MS" panose="020B0603020202020204" pitchFamily="34" charset="0"/>
              </a:rPr>
              <a:t>No pipeline or onboarding data surfaced</a:t>
            </a:r>
            <a:endParaRPr lang="en-US"/>
          </a:p>
        </p:txBody>
      </p:sp>
      <p:sp>
        <p:nvSpPr>
          <p:cNvPr id="27" name="Rectangle 26">
            <a:extLst>
              <a:ext uri="{FF2B5EF4-FFF2-40B4-BE49-F238E27FC236}">
                <a16:creationId xmlns:a16="http://schemas.microsoft.com/office/drawing/2014/main" id="{30888439-D52B-6F84-5DCF-A9D9D4DC9A0B}"/>
              </a:ext>
            </a:extLst>
          </p:cNvPr>
          <p:cNvSpPr/>
          <p:nvPr/>
        </p:nvSpPr>
        <p:spPr>
          <a:xfrm>
            <a:off x="594360" y="3121600"/>
            <a:ext cx="3332480" cy="20574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Omar Bennett (HR Coordinator) reported a survey finding: a common issue across several departments is management's lack of recognition for employee efforts, which directly affects retention.</a:t>
            </a:r>
          </a:p>
          <a:p>
            <a:pPr>
              <a:buNone/>
            </a:pPr>
            <a:r>
              <a:rPr lang="en-US" sz="1400">
                <a:solidFill>
                  <a:srgbClr val="FFFFFF"/>
                </a:solidFill>
                <a:effectLst/>
                <a:latin typeface="Calibri" panose="020F0502020204030204" pitchFamily="34" charset="0"/>
              </a:rPr>
              <a:t>Source: Teams message, Omar Bennett, Jan 2026</a:t>
            </a:r>
            <a:endParaRPr lang="en-US"/>
          </a:p>
        </p:txBody>
      </p:sp>
      <p:sp>
        <p:nvSpPr>
          <p:cNvPr id="28" name="Rectangle 27">
            <a:extLst>
              <a:ext uri="{FF2B5EF4-FFF2-40B4-BE49-F238E27FC236}">
                <a16:creationId xmlns:a16="http://schemas.microsoft.com/office/drawing/2014/main" id="{10FBD5C1-F2EF-0958-5697-990317C44D30}"/>
              </a:ext>
            </a:extLst>
          </p:cNvPr>
          <p:cNvSpPr/>
          <p:nvPr/>
        </p:nvSpPr>
        <p:spPr>
          <a:xfrm>
            <a:off x="4429760" y="3121600"/>
            <a:ext cx="3332480" cy="20574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Sasha Ouellet circulated guidance on building a culture of retention: an Employee Value Proposition, career development, work-life balance and a culture of recognition.</a:t>
            </a:r>
          </a:p>
          <a:p>
            <a:pPr>
              <a:buNone/>
            </a:pPr>
            <a:r>
              <a:rPr lang="en-US" sz="1400">
                <a:solidFill>
                  <a:srgbClr val="FFFFFF"/>
                </a:solidFill>
                <a:effectLst/>
                <a:latin typeface="Calibri" panose="020F0502020204030204" pitchFamily="34" charset="0"/>
              </a:rPr>
              <a:t>Source: Teams message, Sasha Ouellet, Mar 2026</a:t>
            </a:r>
            <a:endParaRPr lang="en-US"/>
          </a:p>
        </p:txBody>
      </p:sp>
      <p:sp>
        <p:nvSpPr>
          <p:cNvPr id="29" name="Rectangle 28">
            <a:extLst>
              <a:ext uri="{FF2B5EF4-FFF2-40B4-BE49-F238E27FC236}">
                <a16:creationId xmlns:a16="http://schemas.microsoft.com/office/drawing/2014/main" id="{8971EA97-4052-04CE-A417-17C7EAC4DF13}"/>
              </a:ext>
            </a:extLst>
          </p:cNvPr>
          <p:cNvSpPr/>
          <p:nvPr/>
        </p:nvSpPr>
        <p:spPr>
          <a:xfrm>
            <a:off x="8265160" y="3121600"/>
            <a:ext cx="3332480" cy="20574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Searches of email, Teams and meetings (Jun–Sep 2026) returned no requisitions, candidate updates or new-hire onboarding threads. Data owners: Sonia Rees, Vance DeLeon, Quinn Campbell.</a:t>
            </a:r>
          </a:p>
          <a:p>
            <a:pPr>
              <a:buNone/>
            </a:pPr>
            <a:r>
              <a:rPr lang="en-US" sz="1400">
                <a:solidFill>
                  <a:srgbClr val="FFFFFF"/>
                </a:solidFill>
                <a:effectLst/>
                <a:latin typeface="Calibri" panose="020F0502020204030204" pitchFamily="34" charset="0"/>
              </a:rPr>
              <a:t>Source: Microsoft 365 search, Sep 2026</a:t>
            </a:r>
            <a:endParaRPr lang="en-US"/>
          </a:p>
        </p:txBody>
      </p:sp>
      <p:sp>
        <p:nvSpPr>
          <p:cNvPr id="144" name="Rectangle 143">
            <a:extLst>
              <a:ext uri="{FF2B5EF4-FFF2-40B4-BE49-F238E27FC236}">
                <a16:creationId xmlns:a16="http://schemas.microsoft.com/office/drawing/2014/main" id="{4DE0CABC-6984-F7E2-7CFC-844F8AE6C516}"/>
              </a:ext>
            </a:extLst>
          </p:cNvPr>
          <p:cNvSpPr/>
          <p:nvPr/>
        </p:nvSpPr>
        <p:spPr>
          <a:xfrm>
            <a:off x="457200" y="457200"/>
            <a:ext cx="11277600" cy="99060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2800" b="1">
                <a:solidFill>
                  <a:srgbClr val="FFFFFF"/>
                </a:solidFill>
                <a:effectLst/>
                <a:latin typeface="Trebuchet MS" panose="020B0603020202020204" pitchFamily="34" charset="0"/>
              </a:rPr>
              <a:t>Retention signals point to a recognition gap;</a:t>
            </a:r>
          </a:p>
          <a:p>
            <a:pPr>
              <a:buNone/>
            </a:pPr>
            <a:r>
              <a:rPr lang="en-US" sz="2800" b="1">
                <a:solidFill>
                  <a:srgbClr val="FFFFFF"/>
                </a:solidFill>
                <a:effectLst/>
                <a:latin typeface="Trebuchet MS" panose="020B0603020202020204" pitchFamily="34" charset="0"/>
              </a:rPr>
              <a:t>hiring and onboarding lack visible tracking</a:t>
            </a:r>
            <a:endParaRPr lang="en-US"/>
          </a:p>
        </p:txBody>
      </p:sp>
    </p:spTree>
    <p:extLst>
      <p:ext uri="{BB962C8B-B14F-4D97-AF65-F5344CB8AC3E}">
        <p14:creationId xmlns:p14="http://schemas.microsoft.com/office/powerpoint/2010/main" val="3102029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6F9"/>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80C41E0-C080-441C-CAE6-56A093BE904F}"/>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2800" b="1">
                <a:solidFill>
                  <a:srgbClr val="152A3B"/>
                </a:solidFill>
                <a:effectLst/>
                <a:latin typeface="Trebuchet MS" panose="020B0603020202020204" pitchFamily="34" charset="0"/>
              </a:rPr>
              <a:t>US hospital RN turnover hit 17.6% in 2026;</a:t>
            </a:r>
          </a:p>
          <a:p>
            <a:pPr>
              <a:buNone/>
            </a:pPr>
            <a:r>
              <a:rPr lang="en-US" sz="2800" b="1">
                <a:solidFill>
                  <a:srgbClr val="152A3B"/>
                </a:solidFill>
                <a:effectLst/>
                <a:latin typeface="Trebuchet MS" panose="020B0603020202020204" pitchFamily="34" charset="0"/>
              </a:rPr>
              <a:t>43% of Ontario RPNs are considering leaving nursing</a:t>
            </a:r>
            <a:endParaRPr lang="en-US"/>
          </a:p>
        </p:txBody>
      </p:sp>
      <p:graphicFrame>
        <p:nvGraphicFramePr>
          <p:cNvPr id="4" name="Chart 3">
            <a:extLst>
              <a:ext uri="{FF2B5EF4-FFF2-40B4-BE49-F238E27FC236}">
                <a16:creationId xmlns:a16="http://schemas.microsoft.com/office/drawing/2014/main" id="{02CDC09F-0B73-C897-A8B7-1E2D90FD6ED4}"/>
              </a:ext>
            </a:extLst>
          </p:cNvPr>
          <p:cNvGraphicFramePr/>
          <p:nvPr/>
        </p:nvGraphicFramePr>
        <p:xfrm>
          <a:off x="1828800" y="1500000"/>
          <a:ext cx="8534400" cy="2700000"/>
        </p:xfrm>
        <a:graphic>
          <a:graphicData uri="http://schemas.openxmlformats.org/drawingml/2006/chart">
            <c:chart xmlns:c="http://schemas.openxmlformats.org/drawingml/2006/chart" xmlns:r="http://schemas.openxmlformats.org/officeDocument/2006/relationships" r:id="rId3"/>
          </a:graphicData>
        </a:graphic>
      </p:graphicFrame>
      <p:sp>
        <p:nvSpPr>
          <p:cNvPr id="32" name="Rectangle 31">
            <a:extLst>
              <a:ext uri="{FF2B5EF4-FFF2-40B4-BE49-F238E27FC236}">
                <a16:creationId xmlns:a16="http://schemas.microsoft.com/office/drawing/2014/main" id="{1732067D-493E-F5B6-5FFC-209595C0935A}"/>
              </a:ext>
            </a:extLst>
          </p:cNvPr>
          <p:cNvSpPr/>
          <p:nvPr/>
        </p:nvSpPr>
        <p:spPr>
          <a:xfrm>
            <a:off x="457200" y="4300000"/>
            <a:ext cx="11277600" cy="14173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152A3B"/>
                </a:solidFill>
                <a:effectLst/>
                <a:latin typeface="Calibri" panose="020F0502020204030204" pitchFamily="34" charset="0"/>
              </a:rPr>
              <a:t>Staff RN turnover 17.6% · RN vacancy 8.6% · 158,600 unfilled RN positions · $60,090 average cost to replace one bedside RN (527 US hospitals surveyed)</a:t>
            </a:r>
          </a:p>
          <a:p>
            <a:pPr>
              <a:buNone/>
            </a:pPr>
            <a:r>
              <a:rPr lang="en-US" sz="1400">
                <a:solidFill>
                  <a:srgbClr val="152A3B"/>
                </a:solidFill>
                <a:effectLst/>
                <a:latin typeface="Calibri" panose="020F0502020204030204" pitchFamily="34" charset="0"/>
              </a:rPr>
              <a:t>Ontario: 43% of RPNs intend to or are considering leaving the profession; 700+ front-line nurse and health-care positions cut since Jan 2025; median US RN age is now 50</a:t>
            </a:r>
          </a:p>
          <a:p>
            <a:pPr>
              <a:buNone/>
            </a:pPr>
            <a:r>
              <a:rPr lang="en-US" sz="1400">
                <a:solidFill>
                  <a:srgbClr val="152A3B"/>
                </a:solidFill>
                <a:effectLst/>
                <a:latin typeface="Calibri" panose="020F0502020204030204" pitchFamily="34" charset="0"/>
              </a:rPr>
              <a:t>Sources: NSI Nursing Solutions, 2026 National Health Care Retention &amp; RN Staffing Report; WeRPN, 2026 State of Nursing; Ontario Nurses' Association, 18 Mar 2026; NCSBN, 2024 National Nursing Workforce Survey</a:t>
            </a:r>
            <a:endParaRPr lang="en-US"/>
          </a:p>
        </p:txBody>
      </p:sp>
    </p:spTree>
    <p:extLst>
      <p:ext uri="{BB962C8B-B14F-4D97-AF65-F5344CB8AC3E}">
        <p14:creationId xmlns:p14="http://schemas.microsoft.com/office/powerpoint/2010/main" val="2895740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52A3B"/>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4490BCA3-EEF3-6DFD-B595-C9A23978831D}"/>
              </a:ext>
            </a:extLst>
          </p:cNvPr>
          <p:cNvSpPr/>
          <p:nvPr/>
        </p:nvSpPr>
        <p:spPr>
          <a:xfrm>
            <a:off x="457200" y="1700000"/>
            <a:ext cx="5524500" cy="1752600"/>
          </a:xfrm>
          <a:prstGeom prst="rect">
            <a:avLst/>
          </a:prstGeom>
          <a:solidFill>
            <a:srgbClr val="34667F"/>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E22AE54C-41B2-6EFE-5ADF-DB57EEDB9415}"/>
              </a:ext>
            </a:extLst>
          </p:cNvPr>
          <p:cNvSpPr/>
          <p:nvPr/>
        </p:nvSpPr>
        <p:spPr>
          <a:xfrm>
            <a:off x="6210300" y="1700000"/>
            <a:ext cx="5524500" cy="1752600"/>
          </a:xfrm>
          <a:prstGeom prst="rect">
            <a:avLst/>
          </a:prstGeom>
          <a:solidFill>
            <a:srgbClr val="34667F"/>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DABA701-CDFA-6778-DF81-F5967C50EFFA}"/>
              </a:ext>
            </a:extLst>
          </p:cNvPr>
          <p:cNvSpPr/>
          <p:nvPr/>
        </p:nvSpPr>
        <p:spPr>
          <a:xfrm>
            <a:off x="457200" y="3681200"/>
            <a:ext cx="5524500" cy="1752600"/>
          </a:xfrm>
          <a:prstGeom prst="rect">
            <a:avLst/>
          </a:prstGeom>
          <a:solidFill>
            <a:srgbClr val="34667F"/>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E0AA076-A672-4B15-8166-E7B3053C6637}"/>
              </a:ext>
            </a:extLst>
          </p:cNvPr>
          <p:cNvSpPr/>
          <p:nvPr/>
        </p:nvSpPr>
        <p:spPr>
          <a:xfrm>
            <a:off x="6210300" y="3681200"/>
            <a:ext cx="5524500" cy="1752600"/>
          </a:xfrm>
          <a:prstGeom prst="rect">
            <a:avLst/>
          </a:prstGeom>
          <a:solidFill>
            <a:srgbClr val="34667F"/>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4F3A9B8-BED4-962A-F707-BAC62161A16A}"/>
              </a:ext>
            </a:extLst>
          </p:cNvPr>
          <p:cNvSpPr/>
          <p:nvPr/>
        </p:nvSpPr>
        <p:spPr>
          <a:xfrm>
            <a:off x="594360" y="1837160"/>
            <a:ext cx="5250180" cy="441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FFFF"/>
                </a:solidFill>
                <a:effectLst/>
                <a:latin typeface="Trebuchet MS" panose="020B0603020202020204" pitchFamily="34" charset="0"/>
              </a:rPr>
              <a:t>1 · Recognition gap drives regretted attrition</a:t>
            </a:r>
            <a:endParaRPr lang="en-US"/>
          </a:p>
        </p:txBody>
      </p:sp>
      <p:sp>
        <p:nvSpPr>
          <p:cNvPr id="39" name="Rectangle 38">
            <a:extLst>
              <a:ext uri="{FF2B5EF4-FFF2-40B4-BE49-F238E27FC236}">
                <a16:creationId xmlns:a16="http://schemas.microsoft.com/office/drawing/2014/main" id="{9E6F2113-9F65-6D9F-D5BE-A8FB7C462E8F}"/>
              </a:ext>
            </a:extLst>
          </p:cNvPr>
          <p:cNvSpPr/>
          <p:nvPr/>
        </p:nvSpPr>
        <p:spPr>
          <a:xfrm>
            <a:off x="6347460" y="1837160"/>
            <a:ext cx="5250180" cy="441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FFFF"/>
                </a:solidFill>
                <a:effectLst/>
                <a:latin typeface="Trebuchet MS" panose="020B0603020202020204" pitchFamily="34" charset="0"/>
              </a:rPr>
              <a:t>2 · Blind spot on the hiring pipeline</a:t>
            </a:r>
            <a:endParaRPr lang="en-US"/>
          </a:p>
        </p:txBody>
      </p:sp>
      <p:sp>
        <p:nvSpPr>
          <p:cNvPr id="40" name="Rectangle 39">
            <a:extLst>
              <a:ext uri="{FF2B5EF4-FFF2-40B4-BE49-F238E27FC236}">
                <a16:creationId xmlns:a16="http://schemas.microsoft.com/office/drawing/2014/main" id="{6B714D0F-1C19-1196-56E5-F36D2412F081}"/>
              </a:ext>
            </a:extLst>
          </p:cNvPr>
          <p:cNvSpPr/>
          <p:nvPr/>
        </p:nvSpPr>
        <p:spPr>
          <a:xfrm>
            <a:off x="594360" y="3818360"/>
            <a:ext cx="5250180" cy="441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FFFF"/>
                </a:solidFill>
                <a:effectLst/>
                <a:latin typeface="Trebuchet MS" panose="020B0603020202020204" pitchFamily="34" charset="0"/>
              </a:rPr>
              <a:t>3 · Onboarding quality is unmeasured</a:t>
            </a:r>
            <a:endParaRPr lang="en-US"/>
          </a:p>
        </p:txBody>
      </p:sp>
      <p:sp>
        <p:nvSpPr>
          <p:cNvPr id="41" name="Rectangle 40">
            <a:extLst>
              <a:ext uri="{FF2B5EF4-FFF2-40B4-BE49-F238E27FC236}">
                <a16:creationId xmlns:a16="http://schemas.microsoft.com/office/drawing/2014/main" id="{FF6F4862-651E-A18C-0DEB-39DAD30E49F6}"/>
              </a:ext>
            </a:extLst>
          </p:cNvPr>
          <p:cNvSpPr/>
          <p:nvPr/>
        </p:nvSpPr>
        <p:spPr>
          <a:xfrm>
            <a:off x="6347460" y="3818360"/>
            <a:ext cx="5250180" cy="441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FFFF"/>
                </a:solidFill>
                <a:effectLst/>
                <a:latin typeface="Trebuchet MS" panose="020B0603020202020204" pitchFamily="34" charset="0"/>
              </a:rPr>
              <a:t>4 · Clinical talent market keeps tightening</a:t>
            </a:r>
            <a:endParaRPr lang="en-US"/>
          </a:p>
        </p:txBody>
      </p:sp>
      <p:sp>
        <p:nvSpPr>
          <p:cNvPr id="42" name="Rectangle 41">
            <a:extLst>
              <a:ext uri="{FF2B5EF4-FFF2-40B4-BE49-F238E27FC236}">
                <a16:creationId xmlns:a16="http://schemas.microsoft.com/office/drawing/2014/main" id="{7E151989-F6AE-AD26-4572-35520CE8D3FD}"/>
              </a:ext>
            </a:extLst>
          </p:cNvPr>
          <p:cNvSpPr/>
          <p:nvPr/>
        </p:nvSpPr>
        <p:spPr>
          <a:xfrm>
            <a:off x="594360" y="2324840"/>
            <a:ext cx="525018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The survey shows a cross-department recognition problem; left unaddressed it erodes retention while replacement stays costly ($60,090 per bedside RN).</a:t>
            </a:r>
          </a:p>
          <a:p>
            <a:pPr>
              <a:buNone/>
            </a:pPr>
            <a:r>
              <a:rPr lang="en-US" sz="1400">
                <a:solidFill>
                  <a:srgbClr val="FFFFFF"/>
                </a:solidFill>
                <a:effectLst/>
                <a:latin typeface="Calibri" panose="020F0502020204030204" pitchFamily="34" charset="0"/>
              </a:rPr>
              <a:t>Sources: Teams (Omar Bennett); NSI 2026</a:t>
            </a:r>
            <a:endParaRPr lang="en-US"/>
          </a:p>
        </p:txBody>
      </p:sp>
      <p:sp>
        <p:nvSpPr>
          <p:cNvPr id="43" name="Rectangle 42">
            <a:extLst>
              <a:ext uri="{FF2B5EF4-FFF2-40B4-BE49-F238E27FC236}">
                <a16:creationId xmlns:a16="http://schemas.microsoft.com/office/drawing/2014/main" id="{68F3DC90-0EEF-C924-A83C-874D4922765D}"/>
              </a:ext>
            </a:extLst>
          </p:cNvPr>
          <p:cNvSpPr/>
          <p:nvPr/>
        </p:nvSpPr>
        <p:spPr>
          <a:xfrm>
            <a:off x="6347460" y="2324840"/>
            <a:ext cx="525018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No requisition, candidate or time-to-fill data is visible in our channels, so leadership cannot see whether open roles are ageing.</a:t>
            </a:r>
          </a:p>
          <a:p>
            <a:pPr>
              <a:buNone/>
            </a:pPr>
            <a:r>
              <a:rPr lang="en-US" sz="1400">
                <a:solidFill>
                  <a:srgbClr val="FFFFFF"/>
                </a:solidFill>
                <a:effectLst/>
                <a:latin typeface="Calibri" panose="020F0502020204030204" pitchFamily="34" charset="0"/>
              </a:rPr>
              <a:t>Source: Microsoft 365 search, Jun–Sep 2026</a:t>
            </a:r>
            <a:endParaRPr lang="en-US"/>
          </a:p>
        </p:txBody>
      </p:sp>
      <p:sp>
        <p:nvSpPr>
          <p:cNvPr id="44" name="Rectangle 43">
            <a:extLst>
              <a:ext uri="{FF2B5EF4-FFF2-40B4-BE49-F238E27FC236}">
                <a16:creationId xmlns:a16="http://schemas.microsoft.com/office/drawing/2014/main" id="{0C24E4F6-B2B4-4C6A-6CD9-55216F1E65C1}"/>
              </a:ext>
            </a:extLst>
          </p:cNvPr>
          <p:cNvSpPr/>
          <p:nvPr/>
        </p:nvSpPr>
        <p:spPr>
          <a:xfrm>
            <a:off x="594360" y="4306040"/>
            <a:ext cx="525018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No new-hire onboarding threads or checklists surfaced, so early-tenure attrition risk cannot be assessed or managed.</a:t>
            </a:r>
          </a:p>
          <a:p>
            <a:pPr>
              <a:buNone/>
            </a:pPr>
            <a:r>
              <a:rPr lang="en-US" sz="1400">
                <a:solidFill>
                  <a:srgbClr val="FFFFFF"/>
                </a:solidFill>
                <a:effectLst/>
                <a:latin typeface="Calibri" panose="020F0502020204030204" pitchFamily="34" charset="0"/>
              </a:rPr>
              <a:t>Source: Microsoft 365 search, Jun–Sep 2026</a:t>
            </a:r>
            <a:endParaRPr lang="en-US"/>
          </a:p>
        </p:txBody>
      </p:sp>
      <p:sp>
        <p:nvSpPr>
          <p:cNvPr id="45" name="Rectangle 44">
            <a:extLst>
              <a:ext uri="{FF2B5EF4-FFF2-40B4-BE49-F238E27FC236}">
                <a16:creationId xmlns:a16="http://schemas.microsoft.com/office/drawing/2014/main" id="{A8A3D139-F263-9A19-113E-95104CA887D3}"/>
              </a:ext>
            </a:extLst>
          </p:cNvPr>
          <p:cNvSpPr/>
          <p:nvPr/>
        </p:nvSpPr>
        <p:spPr>
          <a:xfrm>
            <a:off x="6347460" y="4306040"/>
            <a:ext cx="525018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17.6% RN turnover and 8.6% vacancy in the US; 43% of Ontario RPNs considering leaving. Client demand for staffing expertise rises as talent competition intensifies.</a:t>
            </a:r>
          </a:p>
          <a:p>
            <a:pPr>
              <a:buNone/>
            </a:pPr>
            <a:r>
              <a:rPr lang="en-US" sz="1400">
                <a:solidFill>
                  <a:srgbClr val="FFFFFF"/>
                </a:solidFill>
                <a:effectLst/>
                <a:latin typeface="Calibri" panose="020F0502020204030204" pitchFamily="34" charset="0"/>
              </a:rPr>
              <a:t>Sources: NSI 2026; WeRPN 2026</a:t>
            </a:r>
            <a:endParaRPr lang="en-US"/>
          </a:p>
        </p:txBody>
      </p:sp>
      <p:sp>
        <p:nvSpPr>
          <p:cNvPr id="145" name="Rectangle 144">
            <a:extLst>
              <a:ext uri="{FF2B5EF4-FFF2-40B4-BE49-F238E27FC236}">
                <a16:creationId xmlns:a16="http://schemas.microsoft.com/office/drawing/2014/main" id="{28D2796E-D00F-ACCC-7DB5-16F007E18B95}"/>
              </a:ext>
            </a:extLst>
          </p:cNvPr>
          <p:cNvSpPr/>
          <p:nvPr/>
        </p:nvSpPr>
        <p:spPr>
          <a:xfrm>
            <a:off x="457200" y="457200"/>
            <a:ext cx="11277600" cy="99060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2800" b="1">
                <a:solidFill>
                  <a:srgbClr val="FFFFFF"/>
                </a:solidFill>
                <a:effectLst/>
                <a:latin typeface="Trebuchet MS" panose="020B0603020202020204" pitchFamily="34" charset="0"/>
              </a:rPr>
              <a:t>Four risks if hiring, onboarding and</a:t>
            </a:r>
          </a:p>
          <a:p>
            <a:pPr>
              <a:buNone/>
            </a:pPr>
            <a:r>
              <a:rPr lang="en-US" sz="2800" b="1">
                <a:solidFill>
                  <a:srgbClr val="FFFFFF"/>
                </a:solidFill>
                <a:effectLst/>
                <a:latin typeface="Trebuchet MS" panose="020B0603020202020204" pitchFamily="34" charset="0"/>
              </a:rPr>
              <a:t>retention stay untracked</a:t>
            </a:r>
            <a:endParaRPr lang="en-US"/>
          </a:p>
        </p:txBody>
      </p:sp>
    </p:spTree>
    <p:extLst>
      <p:ext uri="{BB962C8B-B14F-4D97-AF65-F5344CB8AC3E}">
        <p14:creationId xmlns:p14="http://schemas.microsoft.com/office/powerpoint/2010/main" val="3944859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52A3B"/>
        </a:solidFill>
        <a:effectLst/>
      </p:bgPr>
    </p:bg>
    <p:spTree>
      <p:nvGrpSpPr>
        <p:cNvPr id="1" name=""/>
        <p:cNvGrpSpPr/>
        <p:nvPr/>
      </p:nvGrpSpPr>
      <p:grpSpPr>
        <a:xfrm>
          <a:off x="0" y="0"/>
          <a:ext cx="0" cy="0"/>
          <a:chOff x="0" y="0"/>
          <a:chExt cx="0" cy="0"/>
        </a:xfrm>
      </p:grpSpPr>
      <p:sp>
        <p:nvSpPr>
          <p:cNvPr id="47" name="Arrow: Pentagon 46">
            <a:extLst>
              <a:ext uri="{FF2B5EF4-FFF2-40B4-BE49-F238E27FC236}">
                <a16:creationId xmlns:a16="http://schemas.microsoft.com/office/drawing/2014/main" id="{DE712770-EBE8-113A-9EC4-DBE732385A2D}"/>
              </a:ext>
            </a:extLst>
          </p:cNvPr>
          <p:cNvSpPr/>
          <p:nvPr/>
        </p:nvSpPr>
        <p:spPr>
          <a:xfrm>
            <a:off x="457200" y="1750000"/>
            <a:ext cx="1981200" cy="640080"/>
          </a:xfrm>
          <a:prstGeom prst="homePlate">
            <a:avLst/>
          </a:prstGeom>
          <a:solidFill>
            <a:srgbClr val="1A9BC7"/>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A3B"/>
                </a:solidFill>
                <a:effectLst/>
                <a:latin typeface="Trebuchet MS" panose="020B0603020202020204" pitchFamily="34" charset="0"/>
              </a:rPr>
              <a:t>1</a:t>
            </a:r>
            <a:endParaRPr lang="en-US"/>
          </a:p>
        </p:txBody>
      </p:sp>
      <p:sp>
        <p:nvSpPr>
          <p:cNvPr id="48" name="Arrow: Chevron 47">
            <a:extLst>
              <a:ext uri="{FF2B5EF4-FFF2-40B4-BE49-F238E27FC236}">
                <a16:creationId xmlns:a16="http://schemas.microsoft.com/office/drawing/2014/main" id="{FDA9763D-0403-E935-25A4-070D2F7BD817}"/>
              </a:ext>
            </a:extLst>
          </p:cNvPr>
          <p:cNvSpPr/>
          <p:nvPr/>
        </p:nvSpPr>
        <p:spPr>
          <a:xfrm>
            <a:off x="2781300" y="1750000"/>
            <a:ext cx="1981200" cy="640080"/>
          </a:xfrm>
          <a:prstGeom prst="chevron">
            <a:avLst/>
          </a:prstGeom>
          <a:solidFill>
            <a:srgbClr val="1A9BC7"/>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A3B"/>
                </a:solidFill>
                <a:effectLst/>
                <a:latin typeface="Trebuchet MS" panose="020B0603020202020204" pitchFamily="34" charset="0"/>
              </a:rPr>
              <a:t>2</a:t>
            </a:r>
            <a:endParaRPr lang="en-US">
              <a:solidFill>
                <a:schemeClr val="tx1"/>
              </a:solidFill>
            </a:endParaRPr>
          </a:p>
        </p:txBody>
      </p:sp>
      <p:sp>
        <p:nvSpPr>
          <p:cNvPr id="49" name="Arrow: Chevron 48">
            <a:extLst>
              <a:ext uri="{FF2B5EF4-FFF2-40B4-BE49-F238E27FC236}">
                <a16:creationId xmlns:a16="http://schemas.microsoft.com/office/drawing/2014/main" id="{32B37F75-C4BD-AD20-B08D-B19EBAA709FC}"/>
              </a:ext>
            </a:extLst>
          </p:cNvPr>
          <p:cNvSpPr/>
          <p:nvPr/>
        </p:nvSpPr>
        <p:spPr>
          <a:xfrm>
            <a:off x="5105400" y="1750000"/>
            <a:ext cx="1981200" cy="640080"/>
          </a:xfrm>
          <a:prstGeom prst="chevron">
            <a:avLst/>
          </a:prstGeom>
          <a:solidFill>
            <a:srgbClr val="1A9BC7"/>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A3B"/>
                </a:solidFill>
                <a:effectLst/>
                <a:latin typeface="Trebuchet MS" panose="020B0603020202020204" pitchFamily="34" charset="0"/>
              </a:rPr>
              <a:t>3</a:t>
            </a:r>
            <a:endParaRPr lang="en-US">
              <a:solidFill>
                <a:schemeClr val="tx1"/>
              </a:solidFill>
            </a:endParaRPr>
          </a:p>
        </p:txBody>
      </p:sp>
      <p:sp>
        <p:nvSpPr>
          <p:cNvPr id="50" name="Arrow: Chevron 49">
            <a:extLst>
              <a:ext uri="{FF2B5EF4-FFF2-40B4-BE49-F238E27FC236}">
                <a16:creationId xmlns:a16="http://schemas.microsoft.com/office/drawing/2014/main" id="{5514EF6F-6349-A685-493C-C811C1396BA7}"/>
              </a:ext>
            </a:extLst>
          </p:cNvPr>
          <p:cNvSpPr/>
          <p:nvPr/>
        </p:nvSpPr>
        <p:spPr>
          <a:xfrm>
            <a:off x="7429500" y="1750000"/>
            <a:ext cx="1981200" cy="640080"/>
          </a:xfrm>
          <a:prstGeom prst="chevron">
            <a:avLst/>
          </a:prstGeom>
          <a:solidFill>
            <a:srgbClr val="1A9BC7"/>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A3B"/>
                </a:solidFill>
                <a:effectLst/>
                <a:latin typeface="Trebuchet MS" panose="020B0603020202020204" pitchFamily="34" charset="0"/>
              </a:rPr>
              <a:t>4</a:t>
            </a:r>
            <a:endParaRPr lang="en-US">
              <a:solidFill>
                <a:schemeClr val="tx1"/>
              </a:solidFill>
            </a:endParaRPr>
          </a:p>
        </p:txBody>
      </p:sp>
      <p:sp>
        <p:nvSpPr>
          <p:cNvPr id="51" name="Arrow: Chevron 50">
            <a:extLst>
              <a:ext uri="{FF2B5EF4-FFF2-40B4-BE49-F238E27FC236}">
                <a16:creationId xmlns:a16="http://schemas.microsoft.com/office/drawing/2014/main" id="{FA698A2E-7A9A-0480-2645-C038C05EE0C8}"/>
              </a:ext>
            </a:extLst>
          </p:cNvPr>
          <p:cNvSpPr/>
          <p:nvPr/>
        </p:nvSpPr>
        <p:spPr>
          <a:xfrm>
            <a:off x="9753600" y="1750000"/>
            <a:ext cx="1981200" cy="640080"/>
          </a:xfrm>
          <a:prstGeom prst="chevron">
            <a:avLst/>
          </a:prstGeom>
          <a:solidFill>
            <a:srgbClr val="1A9BC7"/>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A3B"/>
                </a:solidFill>
                <a:effectLst/>
                <a:latin typeface="Trebuchet MS" panose="020B0603020202020204" pitchFamily="34" charset="0"/>
              </a:rPr>
              <a:t>5</a:t>
            </a:r>
            <a:endParaRPr lang="en-US">
              <a:solidFill>
                <a:schemeClr val="tx1"/>
              </a:solidFill>
            </a:endParaRPr>
          </a:p>
        </p:txBody>
      </p:sp>
      <p:sp>
        <p:nvSpPr>
          <p:cNvPr id="146" name="Rectangle 145">
            <a:extLst>
              <a:ext uri="{FF2B5EF4-FFF2-40B4-BE49-F238E27FC236}">
                <a16:creationId xmlns:a16="http://schemas.microsoft.com/office/drawing/2014/main" id="{4948E0B2-28E0-4B37-97FA-549A0F442565}"/>
              </a:ext>
            </a:extLst>
          </p:cNvPr>
          <p:cNvSpPr/>
          <p:nvPr/>
        </p:nvSpPr>
        <p:spPr>
          <a:xfrm>
            <a:off x="457200" y="457200"/>
            <a:ext cx="11277600" cy="99060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2800" b="1">
                <a:solidFill>
                  <a:srgbClr val="FFFFFF"/>
                </a:solidFill>
                <a:effectLst/>
                <a:latin typeface="Trebuchet MS" panose="020B0603020202020204" pitchFamily="34" charset="0"/>
              </a:rPr>
              <a:t>Five moves: measure first, then fix recognition,</a:t>
            </a:r>
          </a:p>
          <a:p>
            <a:pPr>
              <a:buNone/>
            </a:pPr>
            <a:r>
              <a:rPr lang="en-US" sz="2800" b="1">
                <a:solidFill>
                  <a:srgbClr val="FFFFFF"/>
                </a:solidFill>
                <a:effectLst/>
                <a:latin typeface="Trebuchet MS" panose="020B0603020202020204" pitchFamily="34" charset="0"/>
              </a:rPr>
              <a:t>then build the pipeline</a:t>
            </a:r>
            <a:endParaRPr lang="en-US"/>
          </a:p>
        </p:txBody>
      </p:sp>
      <p:sp>
        <p:nvSpPr>
          <p:cNvPr id="147" name="Rectangle 146">
            <a:extLst>
              <a:ext uri="{FF2B5EF4-FFF2-40B4-BE49-F238E27FC236}">
                <a16:creationId xmlns:a16="http://schemas.microsoft.com/office/drawing/2014/main" id="{FA7857E8-36A9-5502-E1D8-A802B295659A}"/>
              </a:ext>
            </a:extLst>
          </p:cNvPr>
          <p:cNvSpPr/>
          <p:nvPr/>
        </p:nvSpPr>
        <p:spPr>
          <a:xfrm>
            <a:off x="457200" y="2527240"/>
            <a:ext cx="1981200" cy="62484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Stand up a hiring dashboard</a:t>
            </a:r>
            <a:endParaRPr lang="en-US"/>
          </a:p>
        </p:txBody>
      </p:sp>
      <p:sp>
        <p:nvSpPr>
          <p:cNvPr id="148" name="Rectangle 147">
            <a:extLst>
              <a:ext uri="{FF2B5EF4-FFF2-40B4-BE49-F238E27FC236}">
                <a16:creationId xmlns:a16="http://schemas.microsoft.com/office/drawing/2014/main" id="{18C9E80C-D4EE-BBBE-12A7-01FE87C833BD}"/>
              </a:ext>
            </a:extLst>
          </p:cNvPr>
          <p:cNvSpPr/>
          <p:nvPr/>
        </p:nvSpPr>
        <p:spPr>
          <a:xfrm>
            <a:off x="2781300" y="2527240"/>
            <a:ext cx="1981200" cy="62484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Act on the recognition finding</a:t>
            </a:r>
            <a:endParaRPr lang="en-US"/>
          </a:p>
        </p:txBody>
      </p:sp>
      <p:sp>
        <p:nvSpPr>
          <p:cNvPr id="149" name="Rectangle 148">
            <a:extLst>
              <a:ext uri="{FF2B5EF4-FFF2-40B4-BE49-F238E27FC236}">
                <a16:creationId xmlns:a16="http://schemas.microsoft.com/office/drawing/2014/main" id="{DF7CEF14-104D-5A4D-E6DA-F0078C4E0C46}"/>
              </a:ext>
            </a:extLst>
          </p:cNvPr>
          <p:cNvSpPr/>
          <p:nvPr/>
        </p:nvSpPr>
        <p:spPr>
          <a:xfrm>
            <a:off x="5105400" y="2527240"/>
            <a:ext cx="1981200" cy="62484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Publish an EVP and career paths</a:t>
            </a:r>
            <a:endParaRPr lang="en-US"/>
          </a:p>
        </p:txBody>
      </p:sp>
      <p:sp>
        <p:nvSpPr>
          <p:cNvPr id="150" name="Rectangle 149">
            <a:extLst>
              <a:ext uri="{FF2B5EF4-FFF2-40B4-BE49-F238E27FC236}">
                <a16:creationId xmlns:a16="http://schemas.microsoft.com/office/drawing/2014/main" id="{F7766B7A-097F-AF78-3565-06A655E8699F}"/>
              </a:ext>
            </a:extLst>
          </p:cNvPr>
          <p:cNvSpPr/>
          <p:nvPr/>
        </p:nvSpPr>
        <p:spPr>
          <a:xfrm>
            <a:off x="7429500" y="2527240"/>
            <a:ext cx="1981200" cy="62484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Standardise onboarding</a:t>
            </a:r>
            <a:endParaRPr lang="en-US"/>
          </a:p>
        </p:txBody>
      </p:sp>
      <p:sp>
        <p:nvSpPr>
          <p:cNvPr id="151" name="Rectangle 150">
            <a:extLst>
              <a:ext uri="{FF2B5EF4-FFF2-40B4-BE49-F238E27FC236}">
                <a16:creationId xmlns:a16="http://schemas.microsoft.com/office/drawing/2014/main" id="{0ED1C74F-D856-CF50-CA47-E19D349895E1}"/>
              </a:ext>
            </a:extLst>
          </p:cNvPr>
          <p:cNvSpPr/>
          <p:nvPr/>
        </p:nvSpPr>
        <p:spPr>
          <a:xfrm>
            <a:off x="9753600" y="2527240"/>
            <a:ext cx="1981200" cy="62484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Build a clinical talent bench</a:t>
            </a:r>
            <a:endParaRPr lang="en-US"/>
          </a:p>
        </p:txBody>
      </p:sp>
      <p:sp>
        <p:nvSpPr>
          <p:cNvPr id="178" name="Rectangle 177">
            <a:extLst>
              <a:ext uri="{FF2B5EF4-FFF2-40B4-BE49-F238E27FC236}">
                <a16:creationId xmlns:a16="http://schemas.microsoft.com/office/drawing/2014/main" id="{D5A1332C-C9A9-D218-C16E-51AAA2CBC42F}"/>
              </a:ext>
            </a:extLst>
          </p:cNvPr>
          <p:cNvSpPr/>
          <p:nvPr/>
        </p:nvSpPr>
        <p:spPr>
          <a:xfrm>
            <a:off x="457200" y="3197800"/>
            <a:ext cx="1981200" cy="163068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B8CDD9"/>
                </a:solidFill>
                <a:effectLst/>
                <a:latin typeface="Calibri" panose="020F0502020204030204" pitchFamily="34" charset="0"/>
              </a:rPr>
              <a:t>Sonia Rees publishes open roles, ageing and time-to-fill monthly in Teams.</a:t>
            </a:r>
          </a:p>
          <a:p>
            <a:pPr>
              <a:buNone/>
            </a:pPr>
            <a:r>
              <a:rPr lang="en-US" sz="1400">
                <a:solidFill>
                  <a:srgbClr val="B8CDD9"/>
                </a:solidFill>
                <a:effectLst/>
                <a:latin typeface="Calibri" panose="020F0502020204030204" pitchFamily="34" charset="0"/>
              </a:rPr>
              <a:t>Closes risk 2</a:t>
            </a:r>
            <a:endParaRPr lang="en-US"/>
          </a:p>
        </p:txBody>
      </p:sp>
      <p:sp>
        <p:nvSpPr>
          <p:cNvPr id="179" name="Rectangle 178">
            <a:extLst>
              <a:ext uri="{FF2B5EF4-FFF2-40B4-BE49-F238E27FC236}">
                <a16:creationId xmlns:a16="http://schemas.microsoft.com/office/drawing/2014/main" id="{ECE7B78D-4474-5FD0-29E1-8600C612017B}"/>
              </a:ext>
            </a:extLst>
          </p:cNvPr>
          <p:cNvSpPr/>
          <p:nvPr/>
        </p:nvSpPr>
        <p:spPr>
          <a:xfrm>
            <a:off x="2781300" y="3197800"/>
            <a:ext cx="1981200" cy="163068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B8CDD9"/>
                </a:solidFill>
                <a:effectLst/>
                <a:latin typeface="Calibri" panose="020F0502020204030204" pitchFamily="34" charset="0"/>
              </a:rPr>
              <a:t>Managers adopt a recognition routine; re-survey the flagged departments in Q4.</a:t>
            </a:r>
          </a:p>
          <a:p>
            <a:pPr>
              <a:buNone/>
            </a:pPr>
            <a:r>
              <a:rPr lang="en-US" sz="1400">
                <a:solidFill>
                  <a:srgbClr val="B8CDD9"/>
                </a:solidFill>
                <a:effectLst/>
                <a:latin typeface="Calibri" panose="020F0502020204030204" pitchFamily="34" charset="0"/>
              </a:rPr>
              <a:t>Closes risk 1</a:t>
            </a:r>
            <a:endParaRPr lang="en-US"/>
          </a:p>
        </p:txBody>
      </p:sp>
      <p:sp>
        <p:nvSpPr>
          <p:cNvPr id="180" name="Rectangle 179">
            <a:extLst>
              <a:ext uri="{FF2B5EF4-FFF2-40B4-BE49-F238E27FC236}">
                <a16:creationId xmlns:a16="http://schemas.microsoft.com/office/drawing/2014/main" id="{B2B69CB3-68F8-EA6B-D438-6F3D99DA07FC}"/>
              </a:ext>
            </a:extLst>
          </p:cNvPr>
          <p:cNvSpPr/>
          <p:nvPr/>
        </p:nvSpPr>
        <p:spPr>
          <a:xfrm>
            <a:off x="5105400" y="3197800"/>
            <a:ext cx="1981200" cy="163068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B8CDD9"/>
                </a:solidFill>
                <a:effectLst/>
                <a:latin typeface="Calibri" panose="020F0502020204030204" pitchFamily="34" charset="0"/>
              </a:rPr>
              <a:t>Apply the culture-of-retention framework: EVP, growth, balance, recognition.</a:t>
            </a:r>
          </a:p>
          <a:p>
            <a:pPr>
              <a:buNone/>
            </a:pPr>
            <a:r>
              <a:rPr lang="en-US" sz="1400">
                <a:solidFill>
                  <a:srgbClr val="B8CDD9"/>
                </a:solidFill>
                <a:effectLst/>
                <a:latin typeface="Calibri" panose="020F0502020204030204" pitchFamily="34" charset="0"/>
              </a:rPr>
              <a:t>Closes risk 1</a:t>
            </a:r>
            <a:endParaRPr lang="en-US"/>
          </a:p>
        </p:txBody>
      </p:sp>
      <p:sp>
        <p:nvSpPr>
          <p:cNvPr id="181" name="Rectangle 180">
            <a:extLst>
              <a:ext uri="{FF2B5EF4-FFF2-40B4-BE49-F238E27FC236}">
                <a16:creationId xmlns:a16="http://schemas.microsoft.com/office/drawing/2014/main" id="{F10EBEFC-BA05-5925-C2FE-69E93A2A3744}"/>
              </a:ext>
            </a:extLst>
          </p:cNvPr>
          <p:cNvSpPr/>
          <p:nvPr/>
        </p:nvSpPr>
        <p:spPr>
          <a:xfrm>
            <a:off x="7429500" y="3197800"/>
            <a:ext cx="1981200" cy="163068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B8CDD9"/>
                </a:solidFill>
                <a:effectLst/>
                <a:latin typeface="Calibri" panose="020F0502020204030204" pitchFamily="34" charset="0"/>
              </a:rPr>
              <a:t>30-60-90 day checklist and buddy for every new hire; track 90-day retention.</a:t>
            </a:r>
          </a:p>
          <a:p>
            <a:pPr>
              <a:buNone/>
            </a:pPr>
            <a:r>
              <a:rPr lang="en-US" sz="1400">
                <a:solidFill>
                  <a:srgbClr val="B8CDD9"/>
                </a:solidFill>
                <a:effectLst/>
                <a:latin typeface="Calibri" panose="020F0502020204030204" pitchFamily="34" charset="0"/>
              </a:rPr>
              <a:t>Closes risk 3</a:t>
            </a:r>
            <a:endParaRPr lang="en-US"/>
          </a:p>
        </p:txBody>
      </p:sp>
      <p:sp>
        <p:nvSpPr>
          <p:cNvPr id="182" name="Rectangle 181">
            <a:extLst>
              <a:ext uri="{FF2B5EF4-FFF2-40B4-BE49-F238E27FC236}">
                <a16:creationId xmlns:a16="http://schemas.microsoft.com/office/drawing/2014/main" id="{CA08CB9A-B310-DCB7-DBA3-858D8D1B46CC}"/>
              </a:ext>
            </a:extLst>
          </p:cNvPr>
          <p:cNvSpPr/>
          <p:nvPr/>
        </p:nvSpPr>
        <p:spPr>
          <a:xfrm>
            <a:off x="9753600" y="3197800"/>
            <a:ext cx="1981200" cy="163068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B8CDD9"/>
                </a:solidFill>
                <a:effectLst/>
                <a:latin typeface="Calibri" panose="020F0502020204030204" pitchFamily="34" charset="0"/>
              </a:rPr>
              <a:t>Pre-qualify nursing and allied-health candidates ahead of client demand.</a:t>
            </a:r>
          </a:p>
          <a:p>
            <a:pPr>
              <a:buNone/>
            </a:pPr>
            <a:r>
              <a:rPr lang="en-US" sz="1400">
                <a:solidFill>
                  <a:srgbClr val="B8CDD9"/>
                </a:solidFill>
                <a:effectLst/>
                <a:latin typeface="Calibri" panose="020F0502020204030204" pitchFamily="34" charset="0"/>
              </a:rPr>
              <a:t>Closes risk 4</a:t>
            </a:r>
            <a:endParaRPr lang="en-US"/>
          </a:p>
        </p:txBody>
      </p:sp>
      <p:sp>
        <p:nvSpPr>
          <p:cNvPr id="183" name="Rectangle 182">
            <a:extLst>
              <a:ext uri="{FF2B5EF4-FFF2-40B4-BE49-F238E27FC236}">
                <a16:creationId xmlns:a16="http://schemas.microsoft.com/office/drawing/2014/main" id="{182BC9E4-5694-FDB2-167C-464F8E7CB07F}"/>
              </a:ext>
            </a:extLst>
          </p:cNvPr>
          <p:cNvSpPr/>
          <p:nvPr/>
        </p:nvSpPr>
        <p:spPr>
          <a:xfrm>
            <a:off x="457200" y="5100000"/>
            <a:ext cx="11277600" cy="35052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rgbClr val="B8CDD9"/>
                </a:solidFill>
                <a:effectLst/>
                <a:latin typeface="Calibri" panose="020F0502020204030204" pitchFamily="34" charset="0"/>
              </a:rPr>
              <a:t>Sources: Teams (Omar Bennett, Sasha Ouellet); How2Demos org directory; NSI 2026; WeRPN 2026. Owners are proposed and need confirmation.</a:t>
            </a:r>
            <a:endParaRPr lang="en-US"/>
          </a:p>
        </p:txBody>
      </p:sp>
    </p:spTree>
    <p:extLst>
      <p:ext uri="{BB962C8B-B14F-4D97-AF65-F5344CB8AC3E}">
        <p14:creationId xmlns:p14="http://schemas.microsoft.com/office/powerpoint/2010/main" val="3789497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52A3B"/>
        </a:solidFill>
        <a:effectLst/>
      </p:bgPr>
    </p:bg>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27BEBE88-7ADF-54B0-5F9F-41DB9B6378FB}"/>
              </a:ext>
            </a:extLst>
          </p:cNvPr>
          <p:cNvSpPr/>
          <p:nvPr/>
        </p:nvSpPr>
        <p:spPr>
          <a:xfrm>
            <a:off x="457200" y="2880950"/>
            <a:ext cx="11277600" cy="38100"/>
          </a:xfrm>
          <a:prstGeom prst="rect">
            <a:avLst/>
          </a:prstGeom>
          <a:solidFill>
            <a:srgbClr val="B8CDD9"/>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9BE072DB-4110-3BBF-D7C9-89CE3E23623B}"/>
              </a:ext>
            </a:extLst>
          </p:cNvPr>
          <p:cNvSpPr/>
          <p:nvPr/>
        </p:nvSpPr>
        <p:spPr>
          <a:xfrm>
            <a:off x="1552575" y="2671400"/>
            <a:ext cx="457200" cy="457200"/>
          </a:xfrm>
          <a:prstGeom prst="ellipse">
            <a:avLst/>
          </a:prstGeom>
          <a:solidFill>
            <a:srgbClr val="1A9BC7"/>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A3B"/>
                </a:solidFill>
                <a:effectLst/>
                <a:latin typeface="Trebuchet MS" panose="020B0603020202020204" pitchFamily="34" charset="0"/>
              </a:rPr>
              <a:t>1</a:t>
            </a:r>
            <a:endParaRPr lang="en-US"/>
          </a:p>
        </p:txBody>
      </p:sp>
      <p:sp>
        <p:nvSpPr>
          <p:cNvPr id="70" name="Oval 69">
            <a:extLst>
              <a:ext uri="{FF2B5EF4-FFF2-40B4-BE49-F238E27FC236}">
                <a16:creationId xmlns:a16="http://schemas.microsoft.com/office/drawing/2014/main" id="{DA6D3225-FE0F-8BF4-B47F-5F079D6BB472}"/>
              </a:ext>
            </a:extLst>
          </p:cNvPr>
          <p:cNvSpPr/>
          <p:nvPr/>
        </p:nvSpPr>
        <p:spPr>
          <a:xfrm>
            <a:off x="4429125" y="2671400"/>
            <a:ext cx="457200" cy="457200"/>
          </a:xfrm>
          <a:prstGeom prst="ellipse">
            <a:avLst/>
          </a:prstGeom>
          <a:solidFill>
            <a:srgbClr val="1A9BC7"/>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A3B"/>
                </a:solidFill>
                <a:effectLst/>
                <a:latin typeface="Trebuchet MS" panose="020B0603020202020204" pitchFamily="34" charset="0"/>
              </a:rPr>
              <a:t>2</a:t>
            </a:r>
            <a:endParaRPr lang="en-US"/>
          </a:p>
        </p:txBody>
      </p:sp>
      <p:sp>
        <p:nvSpPr>
          <p:cNvPr id="71" name="Oval 70">
            <a:extLst>
              <a:ext uri="{FF2B5EF4-FFF2-40B4-BE49-F238E27FC236}">
                <a16:creationId xmlns:a16="http://schemas.microsoft.com/office/drawing/2014/main" id="{48148A02-268E-4865-40AB-CC7932E73AD1}"/>
              </a:ext>
            </a:extLst>
          </p:cNvPr>
          <p:cNvSpPr/>
          <p:nvPr/>
        </p:nvSpPr>
        <p:spPr>
          <a:xfrm>
            <a:off x="7305675" y="2671400"/>
            <a:ext cx="457200" cy="457200"/>
          </a:xfrm>
          <a:prstGeom prst="ellipse">
            <a:avLst/>
          </a:prstGeom>
          <a:solidFill>
            <a:srgbClr val="1A9BC7"/>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A3B"/>
                </a:solidFill>
                <a:effectLst/>
                <a:latin typeface="Trebuchet MS" panose="020B0603020202020204" pitchFamily="34" charset="0"/>
              </a:rPr>
              <a:t>3</a:t>
            </a:r>
            <a:endParaRPr lang="en-US"/>
          </a:p>
        </p:txBody>
      </p:sp>
      <p:sp>
        <p:nvSpPr>
          <p:cNvPr id="72" name="Oval 71">
            <a:extLst>
              <a:ext uri="{FF2B5EF4-FFF2-40B4-BE49-F238E27FC236}">
                <a16:creationId xmlns:a16="http://schemas.microsoft.com/office/drawing/2014/main" id="{6E190129-CA80-BD7C-1CD5-3E75A47C7073}"/>
              </a:ext>
            </a:extLst>
          </p:cNvPr>
          <p:cNvSpPr/>
          <p:nvPr/>
        </p:nvSpPr>
        <p:spPr>
          <a:xfrm>
            <a:off x="10182225" y="2671400"/>
            <a:ext cx="457200" cy="457200"/>
          </a:xfrm>
          <a:prstGeom prst="ellipse">
            <a:avLst/>
          </a:prstGeom>
          <a:solidFill>
            <a:srgbClr val="1A9BC7"/>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A3B"/>
                </a:solidFill>
                <a:effectLst/>
                <a:latin typeface="Trebuchet MS" panose="020B0603020202020204" pitchFamily="34" charset="0"/>
              </a:rPr>
              <a:t>4</a:t>
            </a:r>
            <a:endParaRPr lang="en-US"/>
          </a:p>
        </p:txBody>
      </p:sp>
      <p:sp>
        <p:nvSpPr>
          <p:cNvPr id="152" name="Rectangle 151">
            <a:extLst>
              <a:ext uri="{FF2B5EF4-FFF2-40B4-BE49-F238E27FC236}">
                <a16:creationId xmlns:a16="http://schemas.microsoft.com/office/drawing/2014/main" id="{0B2F49CD-B9A3-A85F-FA44-1FA06BC16062}"/>
              </a:ext>
            </a:extLst>
          </p:cNvPr>
          <p:cNvSpPr/>
          <p:nvPr/>
        </p:nvSpPr>
        <p:spPr>
          <a:xfrm>
            <a:off x="457200" y="457200"/>
            <a:ext cx="11277600" cy="99060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2800" b="1">
                <a:solidFill>
                  <a:srgbClr val="FFFFFF"/>
                </a:solidFill>
                <a:effectLst/>
                <a:latin typeface="Trebuchet MS" panose="020B0603020202020204" pitchFamily="34" charset="0"/>
              </a:rPr>
              <a:t>Next 90 days: baseline in September, pilot by</a:t>
            </a:r>
          </a:p>
          <a:p>
            <a:pPr>
              <a:buNone/>
            </a:pPr>
            <a:r>
              <a:rPr lang="en-US" sz="2800" b="1">
                <a:solidFill>
                  <a:srgbClr val="FFFFFF"/>
                </a:solidFill>
                <a:effectLst/>
                <a:latin typeface="Trebuchet MS" panose="020B0603020202020204" pitchFamily="34" charset="0"/>
              </a:rPr>
              <a:t>November, report to leadership in December</a:t>
            </a:r>
            <a:endParaRPr lang="en-US"/>
          </a:p>
        </p:txBody>
      </p:sp>
      <p:sp>
        <p:nvSpPr>
          <p:cNvPr id="153" name="Rectangle 152">
            <a:extLst>
              <a:ext uri="{FF2B5EF4-FFF2-40B4-BE49-F238E27FC236}">
                <a16:creationId xmlns:a16="http://schemas.microsoft.com/office/drawing/2014/main" id="{DF4C1528-4E48-0C60-ABE7-ABAFA3FB7251}"/>
              </a:ext>
            </a:extLst>
          </p:cNvPr>
          <p:cNvSpPr/>
          <p:nvPr/>
        </p:nvSpPr>
        <p:spPr>
          <a:xfrm>
            <a:off x="457200" y="2200000"/>
            <a:ext cx="2647950" cy="38100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Sep · Baseline</a:t>
            </a:r>
            <a:endParaRPr lang="en-US"/>
          </a:p>
        </p:txBody>
      </p:sp>
      <p:sp>
        <p:nvSpPr>
          <p:cNvPr id="154" name="Rectangle 153">
            <a:extLst>
              <a:ext uri="{FF2B5EF4-FFF2-40B4-BE49-F238E27FC236}">
                <a16:creationId xmlns:a16="http://schemas.microsoft.com/office/drawing/2014/main" id="{FFC98F03-3F42-DC11-0A89-3B489A118997}"/>
              </a:ext>
            </a:extLst>
          </p:cNvPr>
          <p:cNvSpPr/>
          <p:nvPr/>
        </p:nvSpPr>
        <p:spPr>
          <a:xfrm>
            <a:off x="3333750" y="2200000"/>
            <a:ext cx="2647950" cy="38100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Oct · Design</a:t>
            </a:r>
            <a:endParaRPr lang="en-US"/>
          </a:p>
        </p:txBody>
      </p:sp>
      <p:sp>
        <p:nvSpPr>
          <p:cNvPr id="155" name="Rectangle 154">
            <a:extLst>
              <a:ext uri="{FF2B5EF4-FFF2-40B4-BE49-F238E27FC236}">
                <a16:creationId xmlns:a16="http://schemas.microsoft.com/office/drawing/2014/main" id="{56A4A513-9CFE-B984-A0E0-D77056F6DA99}"/>
              </a:ext>
            </a:extLst>
          </p:cNvPr>
          <p:cNvSpPr/>
          <p:nvPr/>
        </p:nvSpPr>
        <p:spPr>
          <a:xfrm>
            <a:off x="6210300" y="2200000"/>
            <a:ext cx="2647950" cy="38100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Nov · Pilot</a:t>
            </a:r>
            <a:endParaRPr lang="en-US"/>
          </a:p>
        </p:txBody>
      </p:sp>
      <p:sp>
        <p:nvSpPr>
          <p:cNvPr id="156" name="Rectangle 155">
            <a:extLst>
              <a:ext uri="{FF2B5EF4-FFF2-40B4-BE49-F238E27FC236}">
                <a16:creationId xmlns:a16="http://schemas.microsoft.com/office/drawing/2014/main" id="{C930C32B-F12F-77D4-8F4B-2B6DC7119DF7}"/>
              </a:ext>
            </a:extLst>
          </p:cNvPr>
          <p:cNvSpPr/>
          <p:nvPr/>
        </p:nvSpPr>
        <p:spPr>
          <a:xfrm>
            <a:off x="9086850" y="2200000"/>
            <a:ext cx="2647950" cy="38100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Dec · Report</a:t>
            </a:r>
            <a:endParaRPr lang="en-US"/>
          </a:p>
        </p:txBody>
      </p:sp>
      <p:sp>
        <p:nvSpPr>
          <p:cNvPr id="157" name="Rectangle 156">
            <a:extLst>
              <a:ext uri="{FF2B5EF4-FFF2-40B4-BE49-F238E27FC236}">
                <a16:creationId xmlns:a16="http://schemas.microsoft.com/office/drawing/2014/main" id="{FA77B575-DC9A-97A6-75CA-5AFC8A4C4430}"/>
              </a:ext>
            </a:extLst>
          </p:cNvPr>
          <p:cNvSpPr/>
          <p:nvPr/>
        </p:nvSpPr>
        <p:spPr>
          <a:xfrm>
            <a:off x="457200" y="4950000"/>
            <a:ext cx="11277600" cy="86868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a:solidFill>
                  <a:srgbClr val="FFFFFF"/>
                </a:solidFill>
                <a:effectLst/>
                <a:latin typeface="Calibri" panose="020F0502020204030204" pitchFamily="34" charset="0"/>
              </a:rPr>
              <a:t>Ask of leadership: confirm proposed owners (Sonia Rees – hiring data; Omar Bennett – recognition survey; Hadar Caspit – dashboard tooling) and approve the recognition pilot.</a:t>
            </a:r>
          </a:p>
          <a:p>
            <a:pPr>
              <a:buNone/>
            </a:pPr>
            <a:r>
              <a:rPr lang="en-US" sz="1600">
                <a:solidFill>
                  <a:srgbClr val="FFFFFF"/>
                </a:solidFill>
                <a:effectLst/>
                <a:latin typeface="Calibri" panose="020F0502020204030204" pitchFamily="34" charset="0"/>
              </a:rPr>
              <a:t>Sources: How2Demos org directory; Teams (Omar Bennett, Sasha Ouellet); Microsoft 365 search, Sep 2026.</a:t>
            </a:r>
            <a:endParaRPr lang="en-US"/>
          </a:p>
        </p:txBody>
      </p:sp>
      <p:sp>
        <p:nvSpPr>
          <p:cNvPr id="184" name="Rectangle 183">
            <a:extLst>
              <a:ext uri="{FF2B5EF4-FFF2-40B4-BE49-F238E27FC236}">
                <a16:creationId xmlns:a16="http://schemas.microsoft.com/office/drawing/2014/main" id="{41E6CA82-0533-28FC-FE49-89F6F46D5076}"/>
              </a:ext>
            </a:extLst>
          </p:cNvPr>
          <p:cNvSpPr/>
          <p:nvPr/>
        </p:nvSpPr>
        <p:spPr>
          <a:xfrm>
            <a:off x="457200" y="3250000"/>
            <a:ext cx="2647950" cy="141732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B8CDD9"/>
                </a:solidFill>
                <a:effectLst/>
                <a:latin typeface="Calibri" panose="020F0502020204030204" pitchFamily="34" charset="0"/>
              </a:rPr>
              <a:t>Pull open-role and onboarding data from Sonia Rees and the HR interviewers.</a:t>
            </a:r>
          </a:p>
          <a:p>
            <a:pPr>
              <a:buNone/>
            </a:pPr>
            <a:r>
              <a:rPr lang="en-US" sz="1400">
                <a:solidFill>
                  <a:srgbClr val="B8CDD9"/>
                </a:solidFill>
                <a:effectLst/>
                <a:latin typeface="Calibri" panose="020F0502020204030204" pitchFamily="34" charset="0"/>
              </a:rPr>
              <a:t>Confirm the recognition survey results.</a:t>
            </a:r>
            <a:endParaRPr lang="en-US"/>
          </a:p>
        </p:txBody>
      </p:sp>
      <p:sp>
        <p:nvSpPr>
          <p:cNvPr id="185" name="Rectangle 184">
            <a:extLst>
              <a:ext uri="{FF2B5EF4-FFF2-40B4-BE49-F238E27FC236}">
                <a16:creationId xmlns:a16="http://schemas.microsoft.com/office/drawing/2014/main" id="{EB47440C-8D9E-7E8E-33AC-99FC94CA3AA2}"/>
              </a:ext>
            </a:extLst>
          </p:cNvPr>
          <p:cNvSpPr/>
          <p:nvPr/>
        </p:nvSpPr>
        <p:spPr>
          <a:xfrm>
            <a:off x="3333750" y="3250000"/>
            <a:ext cx="2647950" cy="141732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B8CDD9"/>
                </a:solidFill>
                <a:effectLst/>
                <a:latin typeface="Calibri" panose="020F0502020204030204" pitchFamily="34" charset="0"/>
              </a:rPr>
              <a:t>Draft the recognition routine, EVP outline and 30-60-90 onboarding checklist.</a:t>
            </a:r>
          </a:p>
          <a:p>
            <a:pPr>
              <a:buNone/>
            </a:pPr>
            <a:r>
              <a:rPr lang="en-US" sz="1400">
                <a:solidFill>
                  <a:srgbClr val="B8CDD9"/>
                </a:solidFill>
                <a:effectLst/>
                <a:latin typeface="Calibri" panose="020F0502020204030204" pitchFamily="34" charset="0"/>
              </a:rPr>
              <a:t>Select the dashboard tool.</a:t>
            </a:r>
            <a:endParaRPr lang="en-US"/>
          </a:p>
        </p:txBody>
      </p:sp>
      <p:sp>
        <p:nvSpPr>
          <p:cNvPr id="186" name="Rectangle 185">
            <a:extLst>
              <a:ext uri="{FF2B5EF4-FFF2-40B4-BE49-F238E27FC236}">
                <a16:creationId xmlns:a16="http://schemas.microsoft.com/office/drawing/2014/main" id="{DF465A79-B6B9-586E-16BE-5BF9FDC01278}"/>
              </a:ext>
            </a:extLst>
          </p:cNvPr>
          <p:cNvSpPr/>
          <p:nvPr/>
        </p:nvSpPr>
        <p:spPr>
          <a:xfrm>
            <a:off x="6210300" y="3250000"/>
            <a:ext cx="2647950" cy="141732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B8CDD9"/>
                </a:solidFill>
                <a:effectLst/>
                <a:latin typeface="Calibri" panose="020F0502020204030204" pitchFamily="34" charset="0"/>
              </a:rPr>
              <a:t>Run the recognition pilot in the flagged departments.</a:t>
            </a:r>
          </a:p>
          <a:p>
            <a:pPr>
              <a:buNone/>
            </a:pPr>
            <a:r>
              <a:rPr lang="en-US" sz="1400">
                <a:solidFill>
                  <a:srgbClr val="B8CDD9"/>
                </a:solidFill>
                <a:effectLst/>
                <a:latin typeface="Calibri" panose="020F0502020204030204" pitchFamily="34" charset="0"/>
              </a:rPr>
              <a:t>Onboard the next hires on the new checklist.</a:t>
            </a:r>
            <a:endParaRPr lang="en-US"/>
          </a:p>
        </p:txBody>
      </p:sp>
      <p:sp>
        <p:nvSpPr>
          <p:cNvPr id="187" name="Rectangle 186">
            <a:extLst>
              <a:ext uri="{FF2B5EF4-FFF2-40B4-BE49-F238E27FC236}">
                <a16:creationId xmlns:a16="http://schemas.microsoft.com/office/drawing/2014/main" id="{D0929BAD-502D-1701-15E4-850EED8FDDA5}"/>
              </a:ext>
            </a:extLst>
          </p:cNvPr>
          <p:cNvSpPr/>
          <p:nvPr/>
        </p:nvSpPr>
        <p:spPr>
          <a:xfrm>
            <a:off x="9086850" y="3250000"/>
            <a:ext cx="2647950" cy="1417320"/>
          </a:xfrm>
          <a:prstGeom prst="rect">
            <a:avLst/>
          </a:prstGeom>
          <a:solidFill>
            <a:srgbClr val="152A3B"/>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B8CDD9"/>
                </a:solidFill>
                <a:effectLst/>
                <a:latin typeface="Calibri" panose="020F0502020204030204" pitchFamily="34" charset="0"/>
              </a:rPr>
              <a:t>Report retention, time-to-fill and 90-day onboarding metrics to leadership.</a:t>
            </a:r>
          </a:p>
          <a:p>
            <a:pPr>
              <a:buNone/>
            </a:pPr>
            <a:r>
              <a:rPr lang="en-US" sz="1400">
                <a:solidFill>
                  <a:srgbClr val="B8CDD9"/>
                </a:solidFill>
                <a:effectLst/>
                <a:latin typeface="Calibri" panose="020F0502020204030204" pitchFamily="34" charset="0"/>
              </a:rPr>
              <a:t>Agree 2027 hiring targets.</a:t>
            </a:r>
            <a:endParaRPr lang="en-US"/>
          </a:p>
        </p:txBody>
      </p:sp>
    </p:spTree>
    <p:extLst>
      <p:ext uri="{BB962C8B-B14F-4D97-AF65-F5344CB8AC3E}">
        <p14:creationId xmlns:p14="http://schemas.microsoft.com/office/powerpoint/2010/main" val="40511272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_SLIDE_TYPE" val="6"/>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ags/tag3.xml><?xml version="1.0" encoding="utf-8"?>
<p:tagLst xmlns:a="http://schemas.openxmlformats.org/drawingml/2006/main" xmlns:r="http://schemas.openxmlformats.org/officeDocument/2006/relationships" xmlns:p="http://schemas.openxmlformats.org/presentationml/2006/main">
  <p:tag name="MM_SLIDE_TYPE" val="6"/>
</p:tagLst>
</file>

<file path=ppt/tags/tag4.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H2D_Dark_Color">
  <a:themeElements>
    <a:clrScheme name="Custom 1">
      <a:dk1>
        <a:srgbClr val="1D3A4C"/>
      </a:dk1>
      <a:lt1>
        <a:sysClr val="window" lastClr="FFFFFF"/>
      </a:lt1>
      <a:dk2>
        <a:srgbClr val="262626"/>
      </a:dk2>
      <a:lt2>
        <a:srgbClr val="FFFFFF"/>
      </a:lt2>
      <a:accent1>
        <a:srgbClr val="2391B4"/>
      </a:accent1>
      <a:accent2>
        <a:srgbClr val="608095"/>
      </a:accent2>
      <a:accent3>
        <a:srgbClr val="297FD5"/>
      </a:accent3>
      <a:accent4>
        <a:srgbClr val="7F8FA9"/>
      </a:accent4>
      <a:accent5>
        <a:srgbClr val="5AA2AE"/>
      </a:accent5>
      <a:accent6>
        <a:srgbClr val="9D90A0"/>
      </a:accent6>
      <a:hlink>
        <a:srgbClr val="1E5F9F"/>
      </a:hlink>
      <a:folHlink>
        <a:srgbClr val="70369A"/>
      </a:folHlink>
    </a:clrScheme>
    <a:fontScheme name="How2Demos-Fonts">
      <a:majorFont>
        <a:latin typeface="Open Sans Semi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pilot PowerPoint Starter Template Nov 2024.pptx" id="{C696B6F3-A241-4BB3-96E2-A3D74FB472FB}" vid="{8AA63441-0A3D-4F6E-8BB9-86302C96C4E0}"/>
    </a:ext>
  </a:extLst>
</a:theme>
</file>

<file path=ppt/theme/theme2.xml><?xml version="1.0" encoding="utf-8"?>
<a:theme xmlns:a="http://schemas.openxmlformats.org/drawingml/2006/main" name="H2D_Light_Color">
  <a:themeElements>
    <a:clrScheme name="Custom 1">
      <a:dk1>
        <a:srgbClr val="1D3A4C"/>
      </a:dk1>
      <a:lt1>
        <a:sysClr val="window" lastClr="FFFFFF"/>
      </a:lt1>
      <a:dk2>
        <a:srgbClr val="262626"/>
      </a:dk2>
      <a:lt2>
        <a:srgbClr val="FFFFFF"/>
      </a:lt2>
      <a:accent1>
        <a:srgbClr val="2391B4"/>
      </a:accent1>
      <a:accent2>
        <a:srgbClr val="608095"/>
      </a:accent2>
      <a:accent3>
        <a:srgbClr val="297FD5"/>
      </a:accent3>
      <a:accent4>
        <a:srgbClr val="7F8FA9"/>
      </a:accent4>
      <a:accent5>
        <a:srgbClr val="5AA2AE"/>
      </a:accent5>
      <a:accent6>
        <a:srgbClr val="9D90A0"/>
      </a:accent6>
      <a:hlink>
        <a:srgbClr val="1E5F9F"/>
      </a:hlink>
      <a:folHlink>
        <a:srgbClr val="70369A"/>
      </a:folHlink>
    </a:clrScheme>
    <a:fontScheme name="How2Demos-Fonts">
      <a:majorFont>
        <a:latin typeface="Open Sans Semi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pilot PowerPoint Starter Template Nov 2024.pptx" id="{C696B6F3-A241-4BB3-96E2-A3D74FB472FB}" vid="{C87D7221-71D7-4FE5-B0AE-8660DAB4990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2410C10365B41458A488A2E06A7CDDA" ma:contentTypeVersion="16" ma:contentTypeDescription="Create a new document." ma:contentTypeScope="" ma:versionID="8fc8c9c986ff763fb0d30ebcc45645fb">
  <xsd:schema xmlns:xsd="http://www.w3.org/2001/XMLSchema" xmlns:xs="http://www.w3.org/2001/XMLSchema" xmlns:p="http://schemas.microsoft.com/office/2006/metadata/properties" xmlns:ns1="http://schemas.microsoft.com/sharepoint/v3" xmlns:ns2="debf2d1a-3119-443f-9311-2f3fb0fd7de8" xmlns:ns3="9ece1660-89e4-4efe-8613-f619625afc8d" targetNamespace="http://schemas.microsoft.com/office/2006/metadata/properties" ma:root="true" ma:fieldsID="8a6a739d9051ad82eb6b3b4cb1429ef8" ns1:_="" ns2:_="" ns3:_="">
    <xsd:import namespace="http://schemas.microsoft.com/sharepoint/v3"/>
    <xsd:import namespace="debf2d1a-3119-443f-9311-2f3fb0fd7de8"/>
    <xsd:import namespace="9ece1660-89e4-4efe-8613-f619625afc8d"/>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HasDigitalSignature" minOccurs="0"/>
                <xsd:element ref="ns2:DigitalSignatureProvider"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bf2d1a-3119-443f-9311-2f3fb0fd7de8"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HasDigitalSignature" ma:index="14" nillable="true" ma:displayName="Signed electronically" ma:internalName="HasDigitalSignature" ma:readOnly="true">
      <xsd:simpleType>
        <xsd:restriction base="dms:Boolean"/>
      </xsd:simpleType>
    </xsd:element>
    <xsd:element name="DigitalSignatureProvider" ma:index="15" nillable="true" ma:displayName="Signature provider" ma:internalName="DigitalSignatureProvider"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ece1660-89e4-4efe-8613-f619625afc8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f42c6ae-3fbc-4b15-b29b-26f803fb8319}" ma:internalName="TaxCatchAll" ma:showField="CatchAllData" ma:web="9ece1660-89e4-4efe-8613-f619625afc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9ece1660-89e4-4efe-8613-f619625afc8d" xsi:nil="true"/>
    <_ip_UnifiedCompliancePolicyProperties xmlns="http://schemas.microsoft.com/sharepoint/v3" xsi:nil="true"/>
    <lcf76f155ced4ddcb4097134ff3c332f xmlns="debf2d1a-3119-443f-9311-2f3fb0fd7de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F142BC3-3309-4279-A067-F34F7AE2AB85}">
  <ds:schemaRefs>
    <ds:schemaRef ds:uri="http://schemas.microsoft.com/sharepoint/v3/contenttype/forms"/>
  </ds:schemaRefs>
</ds:datastoreItem>
</file>

<file path=customXml/itemProps2.xml><?xml version="1.0" encoding="utf-8"?>
<ds:datastoreItem xmlns:ds="http://schemas.openxmlformats.org/officeDocument/2006/customXml" ds:itemID="{9A5CC60F-A9FA-4384-BE2E-026B3C016A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ebf2d1a-3119-443f-9311-2f3fb0fd7de8"/>
    <ds:schemaRef ds:uri="9ece1660-89e4-4efe-8613-f619625afc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70E81DD-77AF-45EC-82F0-7316C24EE21B}">
  <ds:schemaRefs>
    <ds:schemaRef ds:uri="http://purl.org/dc/dcmitype/"/>
    <ds:schemaRef ds:uri="http://schemas.microsoft.com/office/2006/metadata/properties"/>
    <ds:schemaRef ds:uri="http://schemas.microsoft.com/office/infopath/2007/PartnerControls"/>
    <ds:schemaRef ds:uri="b666c4c0-4622-40b9-a367-d6c6c5520eb5"/>
    <ds:schemaRef ds:uri="http://schemas.openxmlformats.org/package/2006/metadata/core-properties"/>
    <ds:schemaRef ds:uri="http://schemas.microsoft.com/office/2006/documentManagement/types"/>
    <ds:schemaRef ds:uri="http://www.w3.org/XML/1998/namespace"/>
    <ds:schemaRef ds:uri="http://purl.org/dc/terms/"/>
    <ds:schemaRef ds:uri="http://purl.org/dc/elements/1.1/"/>
    <ds:schemaRef ds:uri="http://schemas.microsoft.com/sharepoint/v3"/>
    <ds:schemaRef ds:uri="9ece1660-89e4-4efe-8613-f619625afc8d"/>
    <ds:schemaRef ds:uri="debf2d1a-3119-443f-9311-2f3fb0fd7de8"/>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23</TotalTime>
  <Words>1054</Words>
  <Application>Microsoft Office PowerPoint</Application>
  <PresentationFormat>Widescreen</PresentationFormat>
  <Paragraphs>97</Paragraphs>
  <Slides>6</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Aptos</vt:lpstr>
      <vt:lpstr>Arial</vt:lpstr>
      <vt:lpstr>Calibri</vt:lpstr>
      <vt:lpstr>Open Sans</vt:lpstr>
      <vt:lpstr>Open Sans SemiBold</vt:lpstr>
      <vt:lpstr>Trebuchet MS</vt:lpstr>
      <vt:lpstr>H2D_Dark_Color</vt:lpstr>
      <vt:lpstr>H2D_Light_Color</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Aleta Bashaw</dc:creator>
  <cp:lastModifiedBy>Bojan Buhac</cp:lastModifiedBy>
  <cp:revision>13</cp:revision>
  <dcterms:created xsi:type="dcterms:W3CDTF">2024-11-14T19:43:19Z</dcterms:created>
  <dcterms:modified xsi:type="dcterms:W3CDTF">2026-09-03T19:55:16Z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0x01010042410C10365B41458A488A2E06A7CDDA</vt:lpwstr>
  </property>
  <property fmtid="{D5CDD505-2E9C-101B-9397-08002B2CF9AE}" pid="3" name="MediaServiceImageTags">
    <vt:lpwstr/>
  </property>
  <property fmtid="{D5CDD505-2E9C-101B-9397-08002B2CF9AE}" pid="4" name="NXPowerLiteLastOptimized">
    <vt:lpwstr>627782</vt:lpwstr>
  </property>
  <property fmtid="{D5CDD505-2E9C-101B-9397-08002B2CF9AE}" pid="5" name="NXPowerLiteSettings">
    <vt:lpwstr>F70005D002A000</vt:lpwstr>
  </property>
  <property fmtid="{D5CDD505-2E9C-101B-9397-08002B2CF9AE}" pid="6" name="NXPowerLiteVersion">
    <vt:lpwstr>D10.3.1</vt:lpwstr>
  </property>
</Properties>
</file>