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08" r:id="rId5"/>
  </p:sldMasterIdLst>
  <p:notesMasterIdLst>
    <p:notesMasterId r:id="rId12"/>
  </p:notesMasterIdLst>
  <p:handoutMasterIdLst>
    <p:handoutMasterId r:id="rId13"/>
  </p:handoutMasterIdLst>
  <p:sldIdLst>
    <p:sldId id="458" r:id="rId6"/>
    <p:sldId id="660" r:id="rId7"/>
    <p:sldId id="863" r:id="rId8"/>
    <p:sldId id="1067" r:id="rId9"/>
    <p:sldId id="1272" r:id="rId10"/>
    <p:sldId id="147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FDF260AF-90BE-E892-222C-971BAFEBBDE4}" name="echo swinford" initials="es" userId="5b764867df027d36"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2C3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ACDC40-4E18-4CD2-BCA2-CED5C0D008C3}" v="5" dt="2026-09-03T13:27:28.560"/>
    <p1510:client id="{CCD5D920-994C-4664-82A6-A432AB54255C}" v="1" dt="2026-09-03T13:40:46.3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CCD5D920-994C-4664-82A6-A432AB54255C}"/>
    <pc:docChg chg="modSld">
      <pc:chgData name="" userId="" providerId="" clId="Web-{CCD5D920-994C-4664-82A6-A432AB54255C}" dt="2026-09-03T13:40:46.388" v="4" actId="34807"/>
      <pc:docMkLst>
        <pc:docMk/>
      </pc:docMkLst>
      <pc:sldChg chg="addSp delSp modSp">
        <pc:chgData name="" userId="" providerId="" clId="Web-{CCD5D920-994C-4664-82A6-A432AB54255C}" dt="2026-09-03T13:37:13.460" v="1" actId="34807"/>
        <pc:sldMkLst>
          <pc:docMk/>
          <pc:sldMk cId="620554265" sldId="458"/>
        </pc:sldMkLst>
        <pc:spChg chg="del">
          <ac:chgData name="" userId="" providerId="" clId="Web-{CCD5D920-994C-4664-82A6-A432AB54255C}" dt="2026-09-03T13:37:13.460" v="1" actId="34807"/>
          <ac:spMkLst>
            <pc:docMk/>
            <pc:sldMk cId="620554265" sldId="458"/>
            <ac:spMk id="5" creationId="{2D20B5BF-C407-3550-9B52-71099F6E45F9}"/>
          </ac:spMkLst>
        </pc:spChg>
        <pc:spChg chg="add mod">
          <ac:chgData name="" userId="" providerId="" clId="Web-{CCD5D920-994C-4664-82A6-A432AB54255C}" dt="2026-09-03T13:37:13.460" v="1" actId="34807"/>
          <ac:spMkLst>
            <pc:docMk/>
            <pc:sldMk cId="620554265" sldId="458"/>
            <ac:spMk id="93" creationId="{7F7B456F-A856-A32F-74CD-9E0B8FEAC8C1}"/>
          </ac:spMkLst>
        </pc:spChg>
      </pc:sldChg>
      <pc:sldChg chg="addSp delSp modSp">
        <pc:chgData name="" userId="" providerId="" clId="Web-{CCD5D920-994C-4664-82A6-A432AB54255C}" dt="2026-09-03T13:35:52.818" v="0" actId="34807"/>
        <pc:sldMkLst>
          <pc:docMk/>
          <pc:sldMk cId="1734722321" sldId="660"/>
        </pc:sldMkLst>
        <pc:spChg chg="del">
          <ac:chgData name="" userId="" providerId="" clId="Web-{CCD5D920-994C-4664-82A6-A432AB54255C}" dt="2026-09-03T13:35:52.818" v="0" actId="34807"/>
          <ac:spMkLst>
            <pc:docMk/>
            <pc:sldMk cId="1734722321" sldId="660"/>
            <ac:spMk id="16" creationId="{64E45013-10A8-BB52-7AD7-73DFCCE6D259}"/>
          </ac:spMkLst>
        </pc:spChg>
        <pc:spChg chg="add mod">
          <ac:chgData name="" userId="" providerId="" clId="Web-{CCD5D920-994C-4664-82A6-A432AB54255C}" dt="2026-09-03T13:35:52.818" v="0" actId="34807"/>
          <ac:spMkLst>
            <pc:docMk/>
            <pc:sldMk cId="1734722321" sldId="660"/>
            <ac:spMk id="90" creationId="{4A5A6A0F-FA9B-7D4E-C164-8A4A1C2324F1}"/>
          </ac:spMkLst>
        </pc:spChg>
        <pc:spChg chg="add mod">
          <ac:chgData name="" userId="" providerId="" clId="Web-{CCD5D920-994C-4664-82A6-A432AB54255C}" dt="2026-09-03T13:35:52.818" v="0" actId="34807"/>
          <ac:spMkLst>
            <pc:docMk/>
            <pc:sldMk cId="1734722321" sldId="660"/>
            <ac:spMk id="91" creationId="{962EC4BF-5C3A-3FDE-E761-3401BE09A1D7}"/>
          </ac:spMkLst>
        </pc:spChg>
      </pc:sldChg>
      <pc:sldChg chg="addSp delSp modSp">
        <pc:chgData name="" userId="" providerId="" clId="Web-{CCD5D920-994C-4664-82A6-A432AB54255C}" dt="2026-09-03T13:38:12.430" v="3" actId="34807"/>
        <pc:sldMkLst>
          <pc:docMk/>
          <pc:sldMk cId="4070091250" sldId="863"/>
        </pc:sldMkLst>
        <pc:spChg chg="add mod">
          <ac:chgData name="" userId="" providerId="" clId="Web-{CCD5D920-994C-4664-82A6-A432AB54255C}" dt="2026-09-03T13:37:32.179" v="2" actId="34807"/>
          <ac:spMkLst>
            <pc:docMk/>
            <pc:sldMk cId="4070091250" sldId="863"/>
            <ac:spMk id="128" creationId="{D2014E26-87E2-A853-C3DC-0819C6DC0BEE}"/>
          </ac:spMkLst>
        </pc:spChg>
        <pc:graphicFrameChg chg="add mod">
          <ac:chgData name="" userId="" providerId="" clId="Web-{CCD5D920-994C-4664-82A6-A432AB54255C}" dt="2026-09-03T13:38:12.430" v="3" actId="34807"/>
          <ac:graphicFrameMkLst>
            <pc:docMk/>
            <pc:sldMk cId="4070091250" sldId="863"/>
            <ac:graphicFrameMk id="3" creationId="{8195C725-3FFD-5D81-0F1E-A0882D4A175D}"/>
          </ac:graphicFrameMkLst>
        </pc:graphicFrameChg>
        <pc:graphicFrameChg chg="del">
          <ac:chgData name="" userId="" providerId="" clId="Web-{CCD5D920-994C-4664-82A6-A432AB54255C}" dt="2026-09-03T13:37:32.179" v="2" actId="34807"/>
          <ac:graphicFrameMkLst>
            <pc:docMk/>
            <pc:sldMk cId="4070091250" sldId="863"/>
            <ac:graphicFrameMk id="4" creationId="{3C81E9AE-D809-9B2A-98EA-172B81940050}"/>
          </ac:graphicFrameMkLst>
        </pc:graphicFrameChg>
      </pc:sldChg>
      <pc:sldChg chg="addSp delSp modSp">
        <pc:chgData name="" userId="" providerId="" clId="Web-{CCD5D920-994C-4664-82A6-A432AB54255C}" dt="2026-09-03T13:37:13.460" v="1" actId="34807"/>
        <pc:sldMkLst>
          <pc:docMk/>
          <pc:sldMk cId="2294594786" sldId="1067"/>
        </pc:sldMkLst>
        <pc:spChg chg="del">
          <ac:chgData name="" userId="" providerId="" clId="Web-{CCD5D920-994C-4664-82A6-A432AB54255C}" dt="2026-09-03T13:37:13.460" v="1" actId="34807"/>
          <ac:spMkLst>
            <pc:docMk/>
            <pc:sldMk cId="2294594786" sldId="1067"/>
            <ac:spMk id="36" creationId="{5790311E-3373-517A-9762-7B0811EAB349}"/>
          </ac:spMkLst>
        </pc:spChg>
        <pc:spChg chg="del">
          <ac:chgData name="" userId="" providerId="" clId="Web-{CCD5D920-994C-4664-82A6-A432AB54255C}" dt="2026-09-03T13:37:13.460" v="1" actId="34807"/>
          <ac:spMkLst>
            <pc:docMk/>
            <pc:sldMk cId="2294594786" sldId="1067"/>
            <ac:spMk id="53" creationId="{3DD5F1D2-38B4-14E5-A7A9-6129F4ED85BF}"/>
          </ac:spMkLst>
        </pc:spChg>
        <pc:spChg chg="add mod">
          <ac:chgData name="" userId="" providerId="" clId="Web-{CCD5D920-994C-4664-82A6-A432AB54255C}" dt="2026-09-03T13:37:13.460" v="1" actId="34807"/>
          <ac:spMkLst>
            <pc:docMk/>
            <pc:sldMk cId="2294594786" sldId="1067"/>
            <ac:spMk id="96" creationId="{46F7271E-7199-5FA2-66EB-D7BBA057E2F4}"/>
          </ac:spMkLst>
        </pc:spChg>
        <pc:spChg chg="add mod">
          <ac:chgData name="" userId="" providerId="" clId="Web-{CCD5D920-994C-4664-82A6-A432AB54255C}" dt="2026-09-03T13:37:13.460" v="1" actId="34807"/>
          <ac:spMkLst>
            <pc:docMk/>
            <pc:sldMk cId="2294594786" sldId="1067"/>
            <ac:spMk id="97" creationId="{9AAFC44E-E5D0-70A9-A2AC-3CA93662FAC2}"/>
          </ac:spMkLst>
        </pc:spChg>
        <pc:spChg chg="add mod">
          <ac:chgData name="" userId="" providerId="" clId="Web-{CCD5D920-994C-4664-82A6-A432AB54255C}" dt="2026-09-03T13:37:13.460" v="1" actId="34807"/>
          <ac:spMkLst>
            <pc:docMk/>
            <pc:sldMk cId="2294594786" sldId="1067"/>
            <ac:spMk id="98" creationId="{34557469-54A4-F14C-BF87-C474EB3C0796}"/>
          </ac:spMkLst>
        </pc:spChg>
        <pc:spChg chg="add mod">
          <ac:chgData name="" userId="" providerId="" clId="Web-{CCD5D920-994C-4664-82A6-A432AB54255C}" dt="2026-09-03T13:37:13.460" v="1" actId="34807"/>
          <ac:spMkLst>
            <pc:docMk/>
            <pc:sldMk cId="2294594786" sldId="1067"/>
            <ac:spMk id="99" creationId="{B1E14D00-2D20-71B0-C3DF-5A0A3FC0F7AD}"/>
          </ac:spMkLst>
        </pc:spChg>
      </pc:sldChg>
      <pc:sldChg chg="addSp delSp modSp">
        <pc:chgData name="" userId="" providerId="" clId="Web-{CCD5D920-994C-4664-82A6-A432AB54255C}" dt="2026-09-03T13:37:13.460" v="1" actId="34807"/>
        <pc:sldMkLst>
          <pc:docMk/>
          <pc:sldMk cId="1477863308" sldId="1272"/>
        </pc:sldMkLst>
        <pc:spChg chg="del">
          <ac:chgData name="" userId="" providerId="" clId="Web-{CCD5D920-994C-4664-82A6-A432AB54255C}" dt="2026-09-03T13:37:13.460" v="1" actId="34807"/>
          <ac:spMkLst>
            <pc:docMk/>
            <pc:sldMk cId="1477863308" sldId="1272"/>
            <ac:spMk id="54" creationId="{DE1C9BC9-BC34-539C-04A3-4856AD061FE5}"/>
          </ac:spMkLst>
        </pc:spChg>
        <pc:spChg chg="add mod">
          <ac:chgData name="" userId="" providerId="" clId="Web-{CCD5D920-994C-4664-82A6-A432AB54255C}" dt="2026-09-03T13:37:13.460" v="1" actId="34807"/>
          <ac:spMkLst>
            <pc:docMk/>
            <pc:sldMk cId="1477863308" sldId="1272"/>
            <ac:spMk id="101" creationId="{CD7FCE81-8B61-DFCE-B072-237D96BA77BC}"/>
          </ac:spMkLst>
        </pc:spChg>
        <pc:spChg chg="add mod">
          <ac:chgData name="" userId="" providerId="" clId="Web-{CCD5D920-994C-4664-82A6-A432AB54255C}" dt="2026-09-03T13:37:13.460" v="1" actId="34807"/>
          <ac:spMkLst>
            <pc:docMk/>
            <pc:sldMk cId="1477863308" sldId="1272"/>
            <ac:spMk id="102" creationId="{6E8FF1EB-4F5B-E8C5-FADB-90CFAA865576}"/>
          </ac:spMkLst>
        </pc:spChg>
      </pc:sldChg>
      <pc:sldChg chg="addSp delSp modSp">
        <pc:chgData name="" userId="" providerId="" clId="Web-{CCD5D920-994C-4664-82A6-A432AB54255C}" dt="2026-09-03T13:40:46.388" v="4" actId="34807"/>
        <pc:sldMkLst>
          <pc:docMk/>
          <pc:sldMk cId="1979740094" sldId="1478"/>
        </pc:sldMkLst>
        <pc:spChg chg="mod">
          <ac:chgData name="" userId="" providerId="" clId="Web-{CCD5D920-994C-4664-82A6-A432AB54255C}" dt="2026-09-03T13:40:46.388" v="4" actId="34807"/>
          <ac:spMkLst>
            <pc:docMk/>
            <pc:sldMk cId="1979740094" sldId="1478"/>
            <ac:spMk id="73" creationId="{D6501122-5DCA-DA16-81AD-6F1E11374D21}"/>
          </ac:spMkLst>
        </pc:spChg>
        <pc:spChg chg="mod">
          <ac:chgData name="" userId="" providerId="" clId="Web-{CCD5D920-994C-4664-82A6-A432AB54255C}" dt="2026-09-03T13:40:46.388" v="4" actId="34807"/>
          <ac:spMkLst>
            <pc:docMk/>
            <pc:sldMk cId="1979740094" sldId="1478"/>
            <ac:spMk id="76" creationId="{887136E6-94DC-D998-1807-09D4C7528FD7}"/>
          </ac:spMkLst>
        </pc:spChg>
        <pc:spChg chg="del">
          <ac:chgData name="" userId="" providerId="" clId="Web-{CCD5D920-994C-4664-82A6-A432AB54255C}" dt="2026-09-03T13:37:13.460" v="1" actId="34807"/>
          <ac:spMkLst>
            <pc:docMk/>
            <pc:sldMk cId="1979740094" sldId="1478"/>
            <ac:spMk id="77" creationId="{FA6239CB-0FA8-D9F7-4FEF-BB8081B72448}"/>
          </ac:spMkLst>
        </pc:spChg>
        <pc:spChg chg="del">
          <ac:chgData name="" userId="" providerId="" clId="Web-{CCD5D920-994C-4664-82A6-A432AB54255C}" dt="2026-09-03T13:37:13.460" v="1" actId="34807"/>
          <ac:spMkLst>
            <pc:docMk/>
            <pc:sldMk cId="1979740094" sldId="1478"/>
            <ac:spMk id="78" creationId="{CC4B7D84-9553-6F08-584E-9CB72382C1CC}"/>
          </ac:spMkLst>
        </pc:spChg>
        <pc:spChg chg="del">
          <ac:chgData name="" userId="" providerId="" clId="Web-{CCD5D920-994C-4664-82A6-A432AB54255C}" dt="2026-09-03T13:37:13.460" v="1" actId="34807"/>
          <ac:spMkLst>
            <pc:docMk/>
            <pc:sldMk cId="1979740094" sldId="1478"/>
            <ac:spMk id="80" creationId="{FF511306-CBD8-3836-F0BC-65F0361667AC}"/>
          </ac:spMkLst>
        </pc:spChg>
        <pc:spChg chg="del">
          <ac:chgData name="" userId="" providerId="" clId="Web-{CCD5D920-994C-4664-82A6-A432AB54255C}" dt="2026-09-03T13:37:13.460" v="1" actId="34807"/>
          <ac:spMkLst>
            <pc:docMk/>
            <pc:sldMk cId="1979740094" sldId="1478"/>
            <ac:spMk id="81" creationId="{740EB8AA-DAEF-D660-5999-C52747D17C52}"/>
          </ac:spMkLst>
        </pc:spChg>
        <pc:spChg chg="mod">
          <ac:chgData name="" userId="" providerId="" clId="Web-{CCD5D920-994C-4664-82A6-A432AB54255C}" dt="2026-09-03T13:40:46.388" v="4" actId="34807"/>
          <ac:spMkLst>
            <pc:docMk/>
            <pc:sldMk cId="1979740094" sldId="1478"/>
            <ac:spMk id="82" creationId="{91E5DCEF-869B-9730-AD0A-AD72EFAD0C40}"/>
          </ac:spMkLst>
        </pc:spChg>
        <pc:spChg chg="del">
          <ac:chgData name="" userId="" providerId="" clId="Web-{CCD5D920-994C-4664-82A6-A432AB54255C}" dt="2026-09-03T13:37:13.460" v="1" actId="34807"/>
          <ac:spMkLst>
            <pc:docMk/>
            <pc:sldMk cId="1979740094" sldId="1478"/>
            <ac:spMk id="83" creationId="{85070730-C7FC-B2A3-7767-2BF9209D0449}"/>
          </ac:spMkLst>
        </pc:spChg>
        <pc:spChg chg="mod">
          <ac:chgData name="" userId="" providerId="" clId="Web-{CCD5D920-994C-4664-82A6-A432AB54255C}" dt="2026-09-03T13:40:46.388" v="4" actId="34807"/>
          <ac:spMkLst>
            <pc:docMk/>
            <pc:sldMk cId="1979740094" sldId="1478"/>
            <ac:spMk id="85" creationId="{8EEC06E4-3AC4-A68B-BEC7-2EAECC2D2162}"/>
          </ac:spMkLst>
        </pc:spChg>
        <pc:spChg chg="del">
          <ac:chgData name="" userId="" providerId="" clId="Web-{CCD5D920-994C-4664-82A6-A432AB54255C}" dt="2026-09-03T13:37:13.460" v="1" actId="34807"/>
          <ac:spMkLst>
            <pc:docMk/>
            <pc:sldMk cId="1979740094" sldId="1478"/>
            <ac:spMk id="88" creationId="{1D548511-C91B-C870-52B1-AECF1D7DC9B4}"/>
          </ac:spMkLst>
        </pc:spChg>
        <pc:spChg chg="add mod">
          <ac:chgData name="" userId="" providerId="" clId="Web-{CCD5D920-994C-4664-82A6-A432AB54255C}" dt="2026-09-03T13:40:46.388" v="4" actId="34807"/>
          <ac:spMkLst>
            <pc:docMk/>
            <pc:sldMk cId="1979740094" sldId="1478"/>
            <ac:spMk id="115" creationId="{AD9A7919-A393-C081-1C47-F338F67D34BE}"/>
          </ac:spMkLst>
        </pc:spChg>
        <pc:spChg chg="mod">
          <ac:chgData name="" userId="" providerId="" clId="Web-{CCD5D920-994C-4664-82A6-A432AB54255C}" dt="2026-09-03T13:40:46.388" v="4" actId="34807"/>
          <ac:spMkLst>
            <pc:docMk/>
            <pc:sldMk cId="1979740094" sldId="1478"/>
            <ac:spMk id="117" creationId="{F27FD83C-4B8F-7428-156F-53F450A09B7F}"/>
          </ac:spMkLst>
        </pc:spChg>
        <pc:spChg chg="add mod">
          <ac:chgData name="" userId="" providerId="" clId="Web-{CCD5D920-994C-4664-82A6-A432AB54255C}" dt="2026-09-03T13:40:46.388" v="4" actId="34807"/>
          <ac:spMkLst>
            <pc:docMk/>
            <pc:sldMk cId="1979740094" sldId="1478"/>
            <ac:spMk id="120" creationId="{1DAAEB23-B8F9-CA68-3548-354D2F8932A5}"/>
          </ac:spMkLst>
        </pc:spChg>
        <pc:spChg chg="mod">
          <ac:chgData name="" userId="" providerId="" clId="Web-{CCD5D920-994C-4664-82A6-A432AB54255C}" dt="2026-09-03T13:40:46.388" v="4" actId="34807"/>
          <ac:spMkLst>
            <pc:docMk/>
            <pc:sldMk cId="1979740094" sldId="1478"/>
            <ac:spMk id="123" creationId="{DB0AF43A-0930-11F4-8969-34D28FB47053}"/>
          </ac:spMkLst>
        </pc:spChg>
        <pc:spChg chg="add mod">
          <ac:chgData name="" userId="" providerId="" clId="Web-{CCD5D920-994C-4664-82A6-A432AB54255C}" dt="2026-09-03T13:40:46.388" v="4" actId="34807"/>
          <ac:spMkLst>
            <pc:docMk/>
            <pc:sldMk cId="1979740094" sldId="1478"/>
            <ac:spMk id="125" creationId="{9129AAB2-B0A6-6C87-CE03-1E24D2F96DA8}"/>
          </ac:spMkLst>
        </pc:spChg>
        <pc:spChg chg="add mod">
          <ac:chgData name="" userId="" providerId="" clId="Web-{CCD5D920-994C-4664-82A6-A432AB54255C}" dt="2026-09-03T13:40:46.388" v="4" actId="34807"/>
          <ac:spMkLst>
            <pc:docMk/>
            <pc:sldMk cId="1979740094" sldId="1478"/>
            <ac:spMk id="126" creationId="{11FE642F-3D75-408B-FDF1-43E909DF7FD8}"/>
          </ac:spMkLst>
        </pc:spChg>
      </pc:sldChg>
    </pc:docChg>
  </pc:docChgLst>
  <pc:docChgLst>
    <pc:chgData clId="Web-{6DACDC40-4E18-4CD2-BCA2-CED5C0D008C3}"/>
    <pc:docChg chg="addSld delSld modSld">
      <pc:chgData name="" userId="" providerId="" clId="Web-{6DACDC40-4E18-4CD2-BCA2-CED5C0D008C3}" dt="2026-09-03T13:31:08.006" v="11" actId="34807"/>
      <pc:docMkLst>
        <pc:docMk/>
      </pc:docMkLst>
      <pc:sldChg chg="del">
        <pc:chgData name="" userId="" providerId="" clId="Web-{6DACDC40-4E18-4CD2-BCA2-CED5C0D008C3}" dt="2026-09-03T13:22:21.610" v="1" actId="34807"/>
        <pc:sldMkLst>
          <pc:docMk/>
          <pc:sldMk cId="43307609" sldId="257"/>
        </pc:sldMkLst>
      </pc:sldChg>
      <pc:sldChg chg="addSp modSp add mod setBg modNotesTx">
        <pc:chgData name="" userId="" providerId="" clId="Web-{6DACDC40-4E18-4CD2-BCA2-CED5C0D008C3}" dt="2026-09-03T13:31:08.006" v="11" actId="34807"/>
        <pc:sldMkLst>
          <pc:docMk/>
          <pc:sldMk cId="620554265" sldId="458"/>
        </pc:sldMkLst>
        <pc:spChg chg="add mod">
          <ac:chgData name="" userId="" providerId="" clId="Web-{6DACDC40-4E18-4CD2-BCA2-CED5C0D008C3}" dt="2026-09-03T13:27:19.106" v="4" actId="34807"/>
          <ac:spMkLst>
            <pc:docMk/>
            <pc:sldMk cId="620554265" sldId="458"/>
            <ac:spMk id="3" creationId="{5FB95440-2D22-032B-F789-DD5A16028FCE}"/>
          </ac:spMkLst>
        </pc:spChg>
        <pc:spChg chg="add mod">
          <ac:chgData name="" userId="" providerId="" clId="Web-{6DACDC40-4E18-4CD2-BCA2-CED5C0D008C3}" dt="2026-09-03T13:27:19.106" v="4" actId="34807"/>
          <ac:spMkLst>
            <pc:docMk/>
            <pc:sldMk cId="620554265" sldId="458"/>
            <ac:spMk id="4" creationId="{141F14CB-5CF5-30AD-EC9C-8001E8D3B3A6}"/>
          </ac:spMkLst>
        </pc:spChg>
        <pc:spChg chg="add mod">
          <ac:chgData name="" userId="" providerId="" clId="Web-{6DACDC40-4E18-4CD2-BCA2-CED5C0D008C3}" dt="2026-09-03T13:27:19.106" v="4" actId="34807"/>
          <ac:spMkLst>
            <pc:docMk/>
            <pc:sldMk cId="620554265" sldId="458"/>
            <ac:spMk id="5" creationId="{2D20B5BF-C407-3550-9B52-71099F6E45F9}"/>
          </ac:spMkLst>
        </pc:spChg>
        <pc:spChg chg="add mod">
          <ac:chgData name="" userId="" providerId="" clId="Web-{6DACDC40-4E18-4CD2-BCA2-CED5C0D008C3}" dt="2026-09-03T13:27:19.106" v="4" actId="34807"/>
          <ac:spMkLst>
            <pc:docMk/>
            <pc:sldMk cId="620554265" sldId="458"/>
            <ac:spMk id="7" creationId="{918A0303-3EC0-90EB-8071-BE220DC96CB6}"/>
          </ac:spMkLst>
        </pc:spChg>
        <pc:spChg chg="add mod">
          <ac:chgData name="" userId="" providerId="" clId="Web-{6DACDC40-4E18-4CD2-BCA2-CED5C0D008C3}" dt="2026-09-03T13:27:19.106" v="4" actId="34807"/>
          <ac:spMkLst>
            <pc:docMk/>
            <pc:sldMk cId="620554265" sldId="458"/>
            <ac:spMk id="8" creationId="{53AA0663-F212-483C-5BBD-11BA0331B5E0}"/>
          </ac:spMkLst>
        </pc:spChg>
        <pc:spChg chg="add mod">
          <ac:chgData name="" userId="" providerId="" clId="Web-{6DACDC40-4E18-4CD2-BCA2-CED5C0D008C3}" dt="2026-09-03T13:27:19.106" v="4" actId="34807"/>
          <ac:spMkLst>
            <pc:docMk/>
            <pc:sldMk cId="620554265" sldId="458"/>
            <ac:spMk id="9" creationId="{AB421450-67B0-5EA3-A967-6D9AA2AFEEBB}"/>
          </ac:spMkLst>
        </pc:spChg>
        <pc:spChg chg="add mod">
          <ac:chgData name="" userId="" providerId="" clId="Web-{6DACDC40-4E18-4CD2-BCA2-CED5C0D008C3}" dt="2026-09-03T13:27:19.106" v="4" actId="34807"/>
          <ac:spMkLst>
            <pc:docMk/>
            <pc:sldMk cId="620554265" sldId="458"/>
            <ac:spMk id="10" creationId="{A2E6EDAF-104A-F164-7912-99BC3B5AB1E3}"/>
          </ac:spMkLst>
        </pc:spChg>
        <pc:spChg chg="add mod">
          <ac:chgData name="" userId="" providerId="" clId="Web-{6DACDC40-4E18-4CD2-BCA2-CED5C0D008C3}" dt="2026-09-03T13:27:19.106" v="4" actId="34807"/>
          <ac:spMkLst>
            <pc:docMk/>
            <pc:sldMk cId="620554265" sldId="458"/>
            <ac:spMk id="11" creationId="{B3524D32-EC74-BA8F-8BCF-F417BDD4CE52}"/>
          </ac:spMkLst>
        </pc:spChg>
        <pc:spChg chg="add mod">
          <ac:chgData name="" userId="" providerId="" clId="Web-{6DACDC40-4E18-4CD2-BCA2-CED5C0D008C3}" dt="2026-09-03T13:27:19.106" v="4" actId="34807"/>
          <ac:spMkLst>
            <pc:docMk/>
            <pc:sldMk cId="620554265" sldId="458"/>
            <ac:spMk id="12" creationId="{7463CE17-CDBE-D77F-81B0-6915BF0FD502}"/>
          </ac:spMkLst>
        </pc:spChg>
        <pc:spChg chg="add mod">
          <ac:chgData name="" userId="" providerId="" clId="Web-{6DACDC40-4E18-4CD2-BCA2-CED5C0D008C3}" dt="2026-09-03T13:27:19.106" v="4" actId="34807"/>
          <ac:spMkLst>
            <pc:docMk/>
            <pc:sldMk cId="620554265" sldId="458"/>
            <ac:spMk id="13" creationId="{93F1DA9C-7C2D-9BA6-34C5-DEADAF72F6E4}"/>
          </ac:spMkLst>
        </pc:spChg>
        <pc:picChg chg="add">
          <ac:chgData name="" userId="" providerId="" clId="Web-{6DACDC40-4E18-4CD2-BCA2-CED5C0D008C3}" dt="2026-09-03T13:26:37.776" v="3" actId="34807"/>
          <ac:picMkLst>
            <pc:docMk/>
            <pc:sldMk cId="620554265" sldId="458"/>
            <ac:picMk id="2" creationId="{C8AD3615-A3C1-4C3F-3683-C91A722B954D}"/>
          </ac:picMkLst>
        </pc:picChg>
        <pc:picChg chg="add">
          <ac:chgData name="" userId="" providerId="" clId="Web-{6DACDC40-4E18-4CD2-BCA2-CED5C0D008C3}" dt="2026-09-03T13:27:28.560" v="5" actId="34807"/>
          <ac:picMkLst>
            <pc:docMk/>
            <pc:sldMk cId="620554265" sldId="458"/>
            <ac:picMk id="15" creationId="{A370CE60-1401-2727-3CF2-20E9678BFD1C}"/>
          </ac:picMkLst>
        </pc:picChg>
      </pc:sldChg>
      <pc:sldChg chg="addSp modSp add mod setBg modNotesTx">
        <pc:chgData name="" userId="" providerId="" clId="Web-{6DACDC40-4E18-4CD2-BCA2-CED5C0D008C3}" dt="2026-09-03T13:31:08.006" v="11" actId="34807"/>
        <pc:sldMkLst>
          <pc:docMk/>
          <pc:sldMk cId="1734722321" sldId="660"/>
        </pc:sldMkLst>
        <pc:spChg chg="mod">
          <ac:chgData name="" userId="" providerId="" clId="Web-{6DACDC40-4E18-4CD2-BCA2-CED5C0D008C3}" dt="2026-09-03T13:31:08.006" v="11" actId="34807"/>
          <ac:spMkLst>
            <pc:docMk/>
            <pc:sldMk cId="1734722321" sldId="660"/>
            <ac:spMk id="17" creationId="{152D6533-CAF7-A3E0-5EBC-A78F4E4E5D0B}"/>
          </ac:spMkLst>
        </pc:spChg>
        <pc:spChg chg="add mod">
          <ac:chgData name="" userId="" providerId="" clId="Web-{6DACDC40-4E18-4CD2-BCA2-CED5C0D008C3}" dt="2026-09-03T13:27:53.732" v="6" actId="34807"/>
          <ac:spMkLst>
            <pc:docMk/>
            <pc:sldMk cId="1734722321" sldId="660"/>
            <ac:spMk id="18" creationId="{700D2AD5-41B0-99CC-E468-987A24531868}"/>
          </ac:spMkLst>
        </pc:spChg>
        <pc:spChg chg="add mod">
          <ac:chgData name="" userId="" providerId="" clId="Web-{6DACDC40-4E18-4CD2-BCA2-CED5C0D008C3}" dt="2026-09-03T13:27:53.732" v="6" actId="34807"/>
          <ac:spMkLst>
            <pc:docMk/>
            <pc:sldMk cId="1734722321" sldId="660"/>
            <ac:spMk id="20" creationId="{6186581D-1AEA-2E5E-9585-9BEC5AF41114}"/>
          </ac:spMkLst>
        </pc:spChg>
        <pc:spChg chg="add mod">
          <ac:chgData name="" userId="" providerId="" clId="Web-{6DACDC40-4E18-4CD2-BCA2-CED5C0D008C3}" dt="2026-09-03T13:27:53.732" v="6" actId="34807"/>
          <ac:spMkLst>
            <pc:docMk/>
            <pc:sldMk cId="1734722321" sldId="660"/>
            <ac:spMk id="21" creationId="{1D4344F8-7F86-4604-1F80-AF7D28DACF32}"/>
          </ac:spMkLst>
        </pc:spChg>
        <pc:spChg chg="mod">
          <ac:chgData name="" userId="" providerId="" clId="Web-{6DACDC40-4E18-4CD2-BCA2-CED5C0D008C3}" dt="2026-09-03T13:31:08.006" v="11" actId="34807"/>
          <ac:spMkLst>
            <pc:docMk/>
            <pc:sldMk cId="1734722321" sldId="660"/>
            <ac:spMk id="22" creationId="{0009ADCB-9F44-CBD2-4DA1-120ADB922BE4}"/>
          </ac:spMkLst>
        </pc:spChg>
        <pc:spChg chg="add mod">
          <ac:chgData name="" userId="" providerId="" clId="Web-{6DACDC40-4E18-4CD2-BCA2-CED5C0D008C3}" dt="2026-09-03T13:27:53.732" v="6" actId="34807"/>
          <ac:spMkLst>
            <pc:docMk/>
            <pc:sldMk cId="1734722321" sldId="660"/>
            <ac:spMk id="24" creationId="{BC7D795B-5B72-EB45-05FE-E6F2DC266EDF}"/>
          </ac:spMkLst>
        </pc:spChg>
        <pc:spChg chg="add mod">
          <ac:chgData name="" userId="" providerId="" clId="Web-{6DACDC40-4E18-4CD2-BCA2-CED5C0D008C3}" dt="2026-09-03T13:27:53.732" v="6" actId="34807"/>
          <ac:spMkLst>
            <pc:docMk/>
            <pc:sldMk cId="1734722321" sldId="660"/>
            <ac:spMk id="26" creationId="{8B5EBEED-8B3A-9200-C108-35E58FA32F60}"/>
          </ac:spMkLst>
        </pc:spChg>
        <pc:spChg chg="add mod">
          <ac:chgData name="" userId="" providerId="" clId="Web-{6DACDC40-4E18-4CD2-BCA2-CED5C0D008C3}" dt="2026-09-03T13:31:08.006" v="11" actId="34807"/>
          <ac:spMkLst>
            <pc:docMk/>
            <pc:sldMk cId="1734722321" sldId="660"/>
            <ac:spMk id="27" creationId="{1B263B1D-B385-3FD4-F9A5-03BD12426B1F}"/>
          </ac:spMkLst>
        </pc:spChg>
        <pc:spChg chg="add mod">
          <ac:chgData name="" userId="" providerId="" clId="Web-{6DACDC40-4E18-4CD2-BCA2-CED5C0D008C3}" dt="2026-09-03T13:27:53.732" v="6" actId="34807"/>
          <ac:spMkLst>
            <pc:docMk/>
            <pc:sldMk cId="1734722321" sldId="660"/>
            <ac:spMk id="28" creationId="{AA261168-3231-4F11-6C21-2046AD09A8FB}"/>
          </ac:spMkLst>
        </pc:spChg>
        <pc:spChg chg="add mod">
          <ac:chgData name="" userId="" providerId="" clId="Web-{6DACDC40-4E18-4CD2-BCA2-CED5C0D008C3}" dt="2026-09-03T13:27:53.732" v="6" actId="34807"/>
          <ac:spMkLst>
            <pc:docMk/>
            <pc:sldMk cId="1734722321" sldId="660"/>
            <ac:spMk id="29" creationId="{6F8F9E10-B8EE-DDC7-A02C-743BB089BC8C}"/>
          </ac:spMkLst>
        </pc:spChg>
        <pc:spChg chg="add mod">
          <ac:chgData name="" userId="" providerId="" clId="Web-{6DACDC40-4E18-4CD2-BCA2-CED5C0D008C3}" dt="2026-09-03T13:27:53.732" v="6" actId="34807"/>
          <ac:spMkLst>
            <pc:docMk/>
            <pc:sldMk cId="1734722321" sldId="660"/>
            <ac:spMk id="30" creationId="{62287936-E2A4-36A8-1679-4F2B9E1AEEB7}"/>
          </ac:spMkLst>
        </pc:spChg>
        <pc:spChg chg="add mod">
          <ac:chgData name="" userId="" providerId="" clId="Web-{6DACDC40-4E18-4CD2-BCA2-CED5C0D008C3}" dt="2026-09-03T13:27:53.732" v="6" actId="34807"/>
          <ac:spMkLst>
            <pc:docMk/>
            <pc:sldMk cId="1734722321" sldId="660"/>
            <ac:spMk id="31" creationId="{7633C76B-424C-FD15-6871-BADDBB48A79F}"/>
          </ac:spMkLst>
        </pc:spChg>
      </pc:sldChg>
      <pc:sldChg chg="addSp modSp add mod setBg modNotesTx">
        <pc:chgData name="" userId="" providerId="" clId="Web-{6DACDC40-4E18-4CD2-BCA2-CED5C0D008C3}" dt="2026-09-03T13:31:08.006" v="11" actId="34807"/>
        <pc:sldMkLst>
          <pc:docMk/>
          <pc:sldMk cId="4070091250" sldId="863"/>
        </pc:sldMkLst>
        <pc:spChg chg="add mod">
          <ac:chgData name="" userId="" providerId="" clId="Web-{6DACDC40-4E18-4CD2-BCA2-CED5C0D008C3}" dt="2026-09-03T13:28:15.983" v="7" actId="34807"/>
          <ac:spMkLst>
            <pc:docMk/>
            <pc:sldMk cId="4070091250" sldId="863"/>
            <ac:spMk id="33" creationId="{636A1343-D138-103F-A8CB-34B15247C4B3}"/>
          </ac:spMkLst>
        </pc:spChg>
        <pc:spChg chg="add mod">
          <ac:chgData name="" userId="" providerId="" clId="Web-{6DACDC40-4E18-4CD2-BCA2-CED5C0D008C3}" dt="2026-09-03T13:28:15.983" v="7" actId="34807"/>
          <ac:spMkLst>
            <pc:docMk/>
            <pc:sldMk cId="4070091250" sldId="863"/>
            <ac:spMk id="35" creationId="{F0CAA290-F10F-CDEE-3B6E-9B786EFEF7EB}"/>
          </ac:spMkLst>
        </pc:spChg>
        <pc:graphicFrameChg chg="add mod">
          <ac:chgData name="" userId="" providerId="" clId="Web-{6DACDC40-4E18-4CD2-BCA2-CED5C0D008C3}" dt="2026-09-03T13:31:08.006" v="11" actId="34807"/>
          <ac:graphicFrameMkLst>
            <pc:docMk/>
            <pc:sldMk cId="4070091250" sldId="863"/>
            <ac:graphicFrameMk id="4" creationId="{3C81E9AE-D809-9B2A-98EA-172B81940050}"/>
          </ac:graphicFrameMkLst>
        </pc:graphicFrameChg>
      </pc:sldChg>
      <pc:sldChg chg="addSp modSp add mod setBg modNotesTx">
        <pc:chgData name="" userId="" providerId="" clId="Web-{6DACDC40-4E18-4CD2-BCA2-CED5C0D008C3}" dt="2026-09-03T13:31:08.006" v="11" actId="34807"/>
        <pc:sldMkLst>
          <pc:docMk/>
          <pc:sldMk cId="2294594786" sldId="1067"/>
        </pc:sldMkLst>
        <pc:spChg chg="add mod">
          <ac:chgData name="" userId="" providerId="" clId="Web-{6DACDC40-4E18-4CD2-BCA2-CED5C0D008C3}" dt="2026-09-03T13:28:43.109" v="8" actId="34807"/>
          <ac:spMkLst>
            <pc:docMk/>
            <pc:sldMk cId="2294594786" sldId="1067"/>
            <ac:spMk id="36" creationId="{5790311E-3373-517A-9762-7B0811EAB349}"/>
          </ac:spMkLst>
        </pc:spChg>
        <pc:spChg chg="add mod">
          <ac:chgData name="" userId="" providerId="" clId="Web-{6DACDC40-4E18-4CD2-BCA2-CED5C0D008C3}" dt="2026-09-03T13:31:08.006" v="11" actId="34807"/>
          <ac:spMkLst>
            <pc:docMk/>
            <pc:sldMk cId="2294594786" sldId="1067"/>
            <ac:spMk id="37" creationId="{47595DA2-10B1-8E3C-4C32-EEF2A63EFF9D}"/>
          </ac:spMkLst>
        </pc:spChg>
        <pc:spChg chg="add mod">
          <ac:chgData name="" userId="" providerId="" clId="Web-{6DACDC40-4E18-4CD2-BCA2-CED5C0D008C3}" dt="2026-09-03T13:28:43.109" v="8" actId="34807"/>
          <ac:spMkLst>
            <pc:docMk/>
            <pc:sldMk cId="2294594786" sldId="1067"/>
            <ac:spMk id="40" creationId="{CFEA3739-CB9C-ECC5-E626-D2797F7BB827}"/>
          </ac:spMkLst>
        </pc:spChg>
        <pc:spChg chg="mod">
          <ac:chgData name="" userId="" providerId="" clId="Web-{6DACDC40-4E18-4CD2-BCA2-CED5C0D008C3}" dt="2026-09-03T13:31:08.006" v="11" actId="34807"/>
          <ac:spMkLst>
            <pc:docMk/>
            <pc:sldMk cId="2294594786" sldId="1067"/>
            <ac:spMk id="41" creationId="{9FF7DBA1-0E2F-7882-954C-4C327833D355}"/>
          </ac:spMkLst>
        </pc:spChg>
        <pc:spChg chg="add mod">
          <ac:chgData name="" userId="" providerId="" clId="Web-{6DACDC40-4E18-4CD2-BCA2-CED5C0D008C3}" dt="2026-09-03T13:28:43.109" v="8" actId="34807"/>
          <ac:spMkLst>
            <pc:docMk/>
            <pc:sldMk cId="2294594786" sldId="1067"/>
            <ac:spMk id="42" creationId="{1F3A6247-BBAA-D4E8-91B6-C9877AE1F87E}"/>
          </ac:spMkLst>
        </pc:spChg>
        <pc:spChg chg="add mod">
          <ac:chgData name="" userId="" providerId="" clId="Web-{6DACDC40-4E18-4CD2-BCA2-CED5C0D008C3}" dt="2026-09-03T13:28:43.109" v="8" actId="34807"/>
          <ac:spMkLst>
            <pc:docMk/>
            <pc:sldMk cId="2294594786" sldId="1067"/>
            <ac:spMk id="44" creationId="{BA05D291-9484-2670-7D17-477F581AF43E}"/>
          </ac:spMkLst>
        </pc:spChg>
        <pc:spChg chg="mod">
          <ac:chgData name="" userId="" providerId="" clId="Web-{6DACDC40-4E18-4CD2-BCA2-CED5C0D008C3}" dt="2026-09-03T13:31:08.006" v="11" actId="34807"/>
          <ac:spMkLst>
            <pc:docMk/>
            <pc:sldMk cId="2294594786" sldId="1067"/>
            <ac:spMk id="45" creationId="{37766AE4-CBF3-9AD1-B131-9215A9DC2E37}"/>
          </ac:spMkLst>
        </pc:spChg>
        <pc:spChg chg="add mod">
          <ac:chgData name="" userId="" providerId="" clId="Web-{6DACDC40-4E18-4CD2-BCA2-CED5C0D008C3}" dt="2026-09-03T13:28:43.109" v="8" actId="34807"/>
          <ac:spMkLst>
            <pc:docMk/>
            <pc:sldMk cId="2294594786" sldId="1067"/>
            <ac:spMk id="47" creationId="{743B0533-737C-7C81-C46D-80EB64211639}"/>
          </ac:spMkLst>
        </pc:spChg>
        <pc:spChg chg="add mod">
          <ac:chgData name="" userId="" providerId="" clId="Web-{6DACDC40-4E18-4CD2-BCA2-CED5C0D008C3}" dt="2026-09-03T13:31:08.006" v="11" actId="34807"/>
          <ac:spMkLst>
            <pc:docMk/>
            <pc:sldMk cId="2294594786" sldId="1067"/>
            <ac:spMk id="49" creationId="{04B8EAE9-FBD9-8E75-66DC-032349297E5A}"/>
          </ac:spMkLst>
        </pc:spChg>
        <pc:spChg chg="add mod">
          <ac:chgData name="" userId="" providerId="" clId="Web-{6DACDC40-4E18-4CD2-BCA2-CED5C0D008C3}" dt="2026-09-03T13:28:43.109" v="8" actId="34807"/>
          <ac:spMkLst>
            <pc:docMk/>
            <pc:sldMk cId="2294594786" sldId="1067"/>
            <ac:spMk id="50" creationId="{767BA1CB-93D4-73E0-2D22-DF7BA8388C43}"/>
          </ac:spMkLst>
        </pc:spChg>
        <pc:spChg chg="add mod">
          <ac:chgData name="" userId="" providerId="" clId="Web-{6DACDC40-4E18-4CD2-BCA2-CED5C0D008C3}" dt="2026-09-03T13:28:43.109" v="8" actId="34807"/>
          <ac:spMkLst>
            <pc:docMk/>
            <pc:sldMk cId="2294594786" sldId="1067"/>
            <ac:spMk id="52" creationId="{426F6DA7-DC75-DDC6-C2A6-9A125B7627FB}"/>
          </ac:spMkLst>
        </pc:spChg>
        <pc:spChg chg="add mod">
          <ac:chgData name="" userId="" providerId="" clId="Web-{6DACDC40-4E18-4CD2-BCA2-CED5C0D008C3}" dt="2026-09-03T13:28:43.109" v="8" actId="34807"/>
          <ac:spMkLst>
            <pc:docMk/>
            <pc:sldMk cId="2294594786" sldId="1067"/>
            <ac:spMk id="53" creationId="{3DD5F1D2-38B4-14E5-A7A9-6129F4ED85BF}"/>
          </ac:spMkLst>
        </pc:spChg>
      </pc:sldChg>
      <pc:sldChg chg="addSp modSp add mod setBg modNotesTx">
        <pc:chgData name="" userId="" providerId="" clId="Web-{6DACDC40-4E18-4CD2-BCA2-CED5C0D008C3}" dt="2026-09-03T13:31:08.006" v="11" actId="34807"/>
        <pc:sldMkLst>
          <pc:docMk/>
          <pc:sldMk cId="1477863308" sldId="1272"/>
        </pc:sldMkLst>
        <pc:spChg chg="add mod">
          <ac:chgData name="" userId="" providerId="" clId="Web-{6DACDC40-4E18-4CD2-BCA2-CED5C0D008C3}" dt="2026-09-03T13:31:08.006" v="11" actId="34807"/>
          <ac:spMkLst>
            <pc:docMk/>
            <pc:sldMk cId="1477863308" sldId="1272"/>
            <ac:spMk id="55" creationId="{1F205A42-ADD7-1311-9A5B-C9237B493A58}"/>
          </ac:spMkLst>
        </pc:spChg>
        <pc:spChg chg="add mod">
          <ac:chgData name="" userId="" providerId="" clId="Web-{6DACDC40-4E18-4CD2-BCA2-CED5C0D008C3}" dt="2026-09-03T13:29:20.970" v="9" actId="34807"/>
          <ac:spMkLst>
            <pc:docMk/>
            <pc:sldMk cId="1477863308" sldId="1272"/>
            <ac:spMk id="56" creationId="{94D5312E-E0E2-FFED-9F81-07ACDC23B812}"/>
          </ac:spMkLst>
        </pc:spChg>
        <pc:spChg chg="add mod">
          <ac:chgData name="" userId="" providerId="" clId="Web-{6DACDC40-4E18-4CD2-BCA2-CED5C0D008C3}" dt="2026-09-03T13:29:20.970" v="9" actId="34807"/>
          <ac:spMkLst>
            <pc:docMk/>
            <pc:sldMk cId="1477863308" sldId="1272"/>
            <ac:spMk id="57" creationId="{54857E86-8696-B49B-CB11-95F71C43F51C}"/>
          </ac:spMkLst>
        </pc:spChg>
        <pc:spChg chg="add mod">
          <ac:chgData name="" userId="" providerId="" clId="Web-{6DACDC40-4E18-4CD2-BCA2-CED5C0D008C3}" dt="2026-09-03T13:29:20.970" v="9" actId="34807"/>
          <ac:spMkLst>
            <pc:docMk/>
            <pc:sldMk cId="1477863308" sldId="1272"/>
            <ac:spMk id="58" creationId="{22E346EC-E7A1-2FBF-7789-9037E0168822}"/>
          </ac:spMkLst>
        </pc:spChg>
        <pc:spChg chg="add mod">
          <ac:chgData name="" userId="" providerId="" clId="Web-{6DACDC40-4E18-4CD2-BCA2-CED5C0D008C3}" dt="2026-09-03T13:31:08.006" v="11" actId="34807"/>
          <ac:spMkLst>
            <pc:docMk/>
            <pc:sldMk cId="1477863308" sldId="1272"/>
            <ac:spMk id="59" creationId="{4CE2CA5A-0AA3-ED1F-73DF-F0E356D0F17D}"/>
          </ac:spMkLst>
        </pc:spChg>
        <pc:spChg chg="mod">
          <ac:chgData name="" userId="" providerId="" clId="Web-{6DACDC40-4E18-4CD2-BCA2-CED5C0D008C3}" dt="2026-09-03T13:31:08.006" v="11" actId="34807"/>
          <ac:spMkLst>
            <pc:docMk/>
            <pc:sldMk cId="1477863308" sldId="1272"/>
            <ac:spMk id="63" creationId="{9788E3E4-48AF-FD35-3DF8-EB9CC98C37CD}"/>
          </ac:spMkLst>
        </pc:spChg>
        <pc:spChg chg="add mod">
          <ac:chgData name="" userId="" providerId="" clId="Web-{6DACDC40-4E18-4CD2-BCA2-CED5C0D008C3}" dt="2026-09-03T13:29:20.970" v="9" actId="34807"/>
          <ac:spMkLst>
            <pc:docMk/>
            <pc:sldMk cId="1477863308" sldId="1272"/>
            <ac:spMk id="64" creationId="{8389D1AD-8BEE-3FA1-AD33-7BDDDC3E0660}"/>
          </ac:spMkLst>
        </pc:spChg>
        <pc:spChg chg="add mod">
          <ac:chgData name="" userId="" providerId="" clId="Web-{6DACDC40-4E18-4CD2-BCA2-CED5C0D008C3}" dt="2026-09-03T13:29:20.970" v="9" actId="34807"/>
          <ac:spMkLst>
            <pc:docMk/>
            <pc:sldMk cId="1477863308" sldId="1272"/>
            <ac:spMk id="65" creationId="{6A1AEBB4-EA6D-2074-3DC5-141CA4088F39}"/>
          </ac:spMkLst>
        </pc:spChg>
        <pc:spChg chg="add mod">
          <ac:chgData name="" userId="" providerId="" clId="Web-{6DACDC40-4E18-4CD2-BCA2-CED5C0D008C3}" dt="2026-09-03T13:29:20.970" v="9" actId="34807"/>
          <ac:spMkLst>
            <pc:docMk/>
            <pc:sldMk cId="1477863308" sldId="1272"/>
            <ac:spMk id="66" creationId="{A3502F01-23C4-7CD4-E841-5121714E90B3}"/>
          </ac:spMkLst>
        </pc:spChg>
        <pc:spChg chg="mod">
          <ac:chgData name="" userId="" providerId="" clId="Web-{6DACDC40-4E18-4CD2-BCA2-CED5C0D008C3}" dt="2026-09-03T13:31:08.006" v="11" actId="34807"/>
          <ac:spMkLst>
            <pc:docMk/>
            <pc:sldMk cId="1477863308" sldId="1272"/>
            <ac:spMk id="67" creationId="{119824BC-6C8A-773C-3FE8-F0572D6A0669}"/>
          </ac:spMkLst>
        </pc:spChg>
        <pc:spChg chg="add mod">
          <ac:chgData name="" userId="" providerId="" clId="Web-{6DACDC40-4E18-4CD2-BCA2-CED5C0D008C3}" dt="2026-09-03T13:29:20.970" v="9" actId="34807"/>
          <ac:spMkLst>
            <pc:docMk/>
            <pc:sldMk cId="1477863308" sldId="1272"/>
            <ac:spMk id="68" creationId="{CE184458-7AB7-E225-D007-977CD01D5023}"/>
          </ac:spMkLst>
        </pc:spChg>
        <pc:spChg chg="add mod">
          <ac:chgData name="" userId="" providerId="" clId="Web-{6DACDC40-4E18-4CD2-BCA2-CED5C0D008C3}" dt="2026-09-03T13:29:20.970" v="9" actId="34807"/>
          <ac:spMkLst>
            <pc:docMk/>
            <pc:sldMk cId="1477863308" sldId="1272"/>
            <ac:spMk id="69" creationId="{A811B23D-B1AC-61AC-677C-7336F16AB08B}"/>
          </ac:spMkLst>
        </pc:spChg>
      </pc:sldChg>
      <pc:sldChg chg="addSp modSp add mod setBg modNotesTx">
        <pc:chgData name="" userId="" providerId="" clId="Web-{6DACDC40-4E18-4CD2-BCA2-CED5C0D008C3}" dt="2026-09-03T13:31:08.006" v="11" actId="34807"/>
        <pc:sldMkLst>
          <pc:docMk/>
          <pc:sldMk cId="1979740094" sldId="1478"/>
        </pc:sldMkLst>
        <pc:spChg chg="add mod">
          <ac:chgData name="" userId="" providerId="" clId="Web-{6DACDC40-4E18-4CD2-BCA2-CED5C0D008C3}" dt="2026-09-03T13:29:43.127" v="10" actId="34807"/>
          <ac:spMkLst>
            <pc:docMk/>
            <pc:sldMk cId="1979740094" sldId="1478"/>
            <ac:spMk id="73" creationId="{D6501122-5DCA-DA16-81AD-6F1E11374D21}"/>
          </ac:spMkLst>
        </pc:spChg>
        <pc:spChg chg="add mod">
          <ac:chgData name="" userId="" providerId="" clId="Web-{6DACDC40-4E18-4CD2-BCA2-CED5C0D008C3}" dt="2026-09-03T13:29:43.127" v="10" actId="34807"/>
          <ac:spMkLst>
            <pc:docMk/>
            <pc:sldMk cId="1979740094" sldId="1478"/>
            <ac:spMk id="75" creationId="{C81F02D9-197A-D200-1665-C50B5C68ACE2}"/>
          </ac:spMkLst>
        </pc:spChg>
        <pc:spChg chg="add mod">
          <ac:chgData name="" userId="" providerId="" clId="Web-{6DACDC40-4E18-4CD2-BCA2-CED5C0D008C3}" dt="2026-09-03T13:29:43.127" v="10" actId="34807"/>
          <ac:spMkLst>
            <pc:docMk/>
            <pc:sldMk cId="1979740094" sldId="1478"/>
            <ac:spMk id="78" creationId="{CC4B7D84-9553-6F08-584E-9CB72382C1CC}"/>
          </ac:spMkLst>
        </pc:spChg>
        <pc:spChg chg="add mod">
          <ac:chgData name="" userId="" providerId="" clId="Web-{6DACDC40-4E18-4CD2-BCA2-CED5C0D008C3}" dt="2026-09-03T13:29:43.127" v="10" actId="34807"/>
          <ac:spMkLst>
            <pc:docMk/>
            <pc:sldMk cId="1979740094" sldId="1478"/>
            <ac:spMk id="79" creationId="{2C3E963A-FCDD-98D2-3135-A06ECDA56C7D}"/>
          </ac:spMkLst>
        </pc:spChg>
        <pc:spChg chg="add mod">
          <ac:chgData name="" userId="" providerId="" clId="Web-{6DACDC40-4E18-4CD2-BCA2-CED5C0D008C3}" dt="2026-09-03T13:29:43.127" v="10" actId="34807"/>
          <ac:spMkLst>
            <pc:docMk/>
            <pc:sldMk cId="1979740094" sldId="1478"/>
            <ac:spMk id="81" creationId="{740EB8AA-DAEF-D660-5999-C52747D17C52}"/>
          </ac:spMkLst>
        </pc:spChg>
        <pc:spChg chg="add mod">
          <ac:chgData name="" userId="" providerId="" clId="Web-{6DACDC40-4E18-4CD2-BCA2-CED5C0D008C3}" dt="2026-09-03T13:29:43.127" v="10" actId="34807"/>
          <ac:spMkLst>
            <pc:docMk/>
            <pc:sldMk cId="1979740094" sldId="1478"/>
            <ac:spMk id="82" creationId="{91E5DCEF-869B-9730-AD0A-AD72EFAD0C40}"/>
          </ac:spMkLst>
        </pc:spChg>
        <pc:spChg chg="add mod">
          <ac:chgData name="" userId="" providerId="" clId="Web-{6DACDC40-4E18-4CD2-BCA2-CED5C0D008C3}" dt="2026-09-03T13:29:43.127" v="10" actId="34807"/>
          <ac:spMkLst>
            <pc:docMk/>
            <pc:sldMk cId="1979740094" sldId="1478"/>
            <ac:spMk id="83" creationId="{85070730-C7FC-B2A3-7767-2BF9209D0449}"/>
          </ac:spMkLst>
        </pc:spChg>
        <pc:spChg chg="add mod">
          <ac:chgData name="" userId="" providerId="" clId="Web-{6DACDC40-4E18-4CD2-BCA2-CED5C0D008C3}" dt="2026-09-03T13:29:43.127" v="10" actId="34807"/>
          <ac:spMkLst>
            <pc:docMk/>
            <pc:sldMk cId="1979740094" sldId="1478"/>
            <ac:spMk id="84" creationId="{111B0CA4-5B66-35E2-F313-25B4FF0813AF}"/>
          </ac:spMkLst>
        </pc:spChg>
        <pc:spChg chg="add mod">
          <ac:chgData name="" userId="" providerId="" clId="Web-{6DACDC40-4E18-4CD2-BCA2-CED5C0D008C3}" dt="2026-09-03T13:29:43.127" v="10" actId="34807"/>
          <ac:spMkLst>
            <pc:docMk/>
            <pc:sldMk cId="1979740094" sldId="1478"/>
            <ac:spMk id="86" creationId="{FCAAA9B9-A87E-F1A5-3709-CB2A6EAA913C}"/>
          </ac:spMkLst>
        </pc:spChg>
        <pc:spChg chg="add mod">
          <ac:chgData name="" userId="" providerId="" clId="Web-{6DACDC40-4E18-4CD2-BCA2-CED5C0D008C3}" dt="2026-09-03T13:29:43.127" v="10" actId="34807"/>
          <ac:spMkLst>
            <pc:docMk/>
            <pc:sldMk cId="1979740094" sldId="1478"/>
            <ac:spMk id="88" creationId="{1D548511-C91B-C870-52B1-AECF1D7DC9B4}"/>
          </ac:spMkLst>
        </pc:spChg>
      </pc:sldChg>
    </pc:docChg>
  </pc:docChgLst>
</pc:chgInfo>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Job vacancy rate (%)</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2016 vacancy rate (%)</c:v>
                </c:pt>
              </c:strCache>
            </c:strRef>
          </c:tx>
          <c:spPr>
            <a:solidFill>
              <a:schemeClr val="accent1"/>
            </a:solidFill>
            <a:ln>
              <a:noFill/>
            </a:ln>
            <a:effectLst/>
          </c:spPr>
          <c:invertIfNegative val="0"/>
          <c:cat>
            <c:strRef>
              <c:f>Sheet1!$A$2:$A$3</c:f>
              <c:strCache>
                <c:ptCount val="4"/>
                <c:pt idx="0">
                  <c:v>Registered nurses</c:v>
                </c:pt>
                <c:pt idx="1">
                  <c:v>Licensed practical nurses</c:v>
                </c:pt>
                <c:pt idx="2">
                  <c:v>Personal support workers</c:v>
                </c:pt>
                <c:pt idx="3">
                  <c:v>All health-related</c:v>
                </c:pt>
              </c:strCache>
            </c:strRef>
          </c:cat>
          <c:val>
            <c:numRef>
              <c:f>Sheet1!$B$2:$B$3</c:f>
              <c:numCache>
                <c:formatCode>General</c:formatCode>
                <c:ptCount val="4"/>
                <c:pt idx="0">
                  <c:v>2.6</c:v>
                </c:pt>
                <c:pt idx="1">
                  <c:v>2.5</c:v>
                </c:pt>
                <c:pt idx="2">
                  <c:v>2.6</c:v>
                </c:pt>
                <c:pt idx="3">
                  <c:v>2.1</c:v>
                </c:pt>
              </c:numCache>
            </c:numRef>
          </c:val>
          <c:extLst>
            <c:ext xmlns:c16="http://schemas.microsoft.com/office/drawing/2014/chart" uri="{C3380CC4-5D6E-409C-BE32-E72D297353CC}">
              <c16:uniqueId val="{00000000-899D-4F64-A9F9-0F0EAA8AC8A4}"/>
            </c:ext>
          </c:extLst>
        </c:ser>
        <c:ser>
          <c:idx val="1"/>
          <c:order val="1"/>
          <c:tx>
            <c:strRef>
              <c:f>Sheet1!$C$1</c:f>
              <c:strCache>
                <c:ptCount val="1"/>
                <c:pt idx="0">
                  <c:v>2024 vacancy rate (%)</c:v>
                </c:pt>
              </c:strCache>
            </c:strRef>
          </c:tx>
          <c:spPr>
            <a:solidFill>
              <a:schemeClr val="accent2"/>
            </a:solidFill>
            <a:ln>
              <a:noFill/>
            </a:ln>
            <a:effectLst/>
          </c:spPr>
          <c:invertIfNegative val="0"/>
          <c:cat>
            <c:strRef>
              <c:f>Sheet1!$A$2:$A$3</c:f>
              <c:strCache>
                <c:ptCount val="4"/>
                <c:pt idx="0">
                  <c:v>Registered nurses</c:v>
                </c:pt>
                <c:pt idx="1">
                  <c:v>Licensed practical nurses</c:v>
                </c:pt>
                <c:pt idx="2">
                  <c:v>Personal support workers</c:v>
                </c:pt>
                <c:pt idx="3">
                  <c:v>All health-related</c:v>
                </c:pt>
              </c:strCache>
            </c:strRef>
          </c:cat>
          <c:val>
            <c:numRef>
              <c:f>Sheet1!$C$2:$C$3</c:f>
              <c:numCache>
                <c:formatCode>General</c:formatCode>
                <c:ptCount val="4"/>
                <c:pt idx="0">
                  <c:v>7</c:v>
                </c:pt>
                <c:pt idx="1">
                  <c:v>12.8</c:v>
                </c:pt>
                <c:pt idx="2">
                  <c:v>6.7</c:v>
                </c:pt>
                <c:pt idx="3">
                  <c:v>5.8</c:v>
                </c:pt>
              </c:numCache>
            </c:numRef>
          </c:val>
          <c:extLst>
            <c:ext xmlns:c16="http://schemas.microsoft.com/office/drawing/2014/chart" uri="{C3380CC4-5D6E-409C-BE32-E72D297353CC}">
              <c16:uniqueId val="{00000001-899D-4F64-A9F9-0F0EAA8AC8A4}"/>
            </c:ext>
          </c:extLst>
        </c:ser>
        <c:dLbls>
          <c:showLegendKey val="0"/>
          <c:showVal val="0"/>
          <c:showCatName val="0"/>
          <c:showSerName val="0"/>
          <c:showPercent val="0"/>
          <c:showBubbleSize val="0"/>
        </c:dLbls>
        <c:gapWidth val="219"/>
        <c:overlap val="-27"/>
        <c:axId val="1350891664"/>
        <c:axId val="1350888784"/>
      </c:barChart>
      <c:catAx>
        <c:axId val="1350891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50888784"/>
        <c:crosses val="autoZero"/>
        <c:auto val="1"/>
        <c:lblAlgn val="ctr"/>
        <c:lblOffset val="100"/>
        <c:noMultiLvlLbl val="0"/>
      </c:catAx>
      <c:valAx>
        <c:axId val="1350888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50891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D1EC30-5B0B-48D0-A1A8-66A96720DF24}" type="datetimeFigureOut">
              <a:rPr lang="en-US" smtClean="0"/>
              <a:t>03-Sep-26</a:t>
            </a:fld>
            <a:endParaRPr lang="en-US"/>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8FBFCE-2205-4B9C-81E5-532E0690D8C1}" type="slidenum">
              <a:rPr lang="en-US" smtClean="0"/>
              <a:t>‹#›</a:t>
            </a:fld>
            <a:endParaRPr lang="en-US"/>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68A4D-42A7-45F7-9930-00E8DCB48D7E}" type="datetimeFigureOut">
              <a:rPr lang="en-US" smtClean="0"/>
              <a:t>03-Sep-26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D6F49-EBB7-4CCF-97A8-E526BB28BB69}" type="slidenum">
              <a:rPr lang="en-US" smtClean="0"/>
              <a:t>‹#›</a:t>
            </a:fld>
            <a:endParaRPr lang="en-US"/>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CURRENT STATE — talk track
Org structure comes from the Microsoft 365 directory (GetOrgTree for Lisa Taylor, Director Human Resources, Toronto) read on 3 September 2026 and the SharePoint file 'Demo - Copilot Environment - User Information - OrgChart7b'. The directory returned 66 entries under the Director HR; 9 are service, agent or test accounts (e.g. 'Sales Development Manager', 'Tahoe Agent', 'Test Joe', 'MW Admin'), leaving 57 people: 48 Consultants, 6 HR specialists (Sonia Rees – HR hiring coordinator; Hadar Caspit – HR Technology Lead; William Beringer – HR Analyst; Omar Bennett – HR Coordinator; Vance DeLeon and Quinn Campbell – HR Interviewers), 2 Aspire-Contract roles (Wanda Phykes, Max Deeter) and 1 Lead Corporate Communications (Kai Carter). Adam Landerfield leads a sub-team of 27 people including both HR Interviewers.
Company leadership per the org chart: CEO; Director Operations; Lisa Taylor – Director Human Resources; Mario Rogers – Director Financial Services; Sydney Mattos – Director Sales; CIO; Manager Marketing.
GAPS: No emails, calendar meetings or meeting transcripts about hiring, onboarding or retention were found in Microsoft 365 for 2026 (searches: hiring, recruiting, onboarding, retention, attrition, turnover, headcount, requisition, candidate, interview). Only one 2026 calendar event exists (ZavaCore v2 — Finalize Value Proposition, 23 March). Do not quote headcount targets or open-role counts — none exist in M365.</a:t>
            </a:r>
          </a:p>
        </p:txBody>
      </p:sp>
      <p:sp>
        <p:nvSpPr>
          <p:cNvPr id="4" name="Slide Number Placeholder 3"/>
          <p:cNvSpPr>
            <a:spLocks noGrp="1"/>
          </p:cNvSpPr>
          <p:nvPr>
            <p:ph type="sldNum" sz="quarter" idx="5"/>
          </p:nvPr>
        </p:nvSpPr>
        <p:spPr/>
        <p:txBody>
          <a:bodyPr/>
          <a:lstStyle/>
          <a:p>
            <a:fld id="{BFDD6F49-EBB7-4CCF-97A8-E526BB28BB69}" type="slidenum">
              <a:rPr lang="en-US" smtClean="0"/>
              <a:t>1</a:t>
            </a:fld>
            <a:endParaRPr lang="en-US"/>
          </a:p>
        </p:txBody>
      </p:sp>
    </p:spTree>
    <p:extLst>
      <p:ext uri="{BB962C8B-B14F-4D97-AF65-F5344CB8AC3E}">
        <p14:creationId xmlns:p14="http://schemas.microsoft.com/office/powerpoint/2010/main" val="2671170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KEY ISSUES — evidence
1) Recruiting capacity: one HR hiring coordinator (Sonia Rees) and two HR Interviewers (Vance DeLeon, Quinn Campbell) for a 57-person org (M365 directory). A Teams channel post by Eka Siahaan (20 Jan 2025) shared a LinkedIn Learning path on recruiter skills for 'hiring landscapes altered by crises or changes'. Corey Gray (20 Jan 2025) posted on strategic initiatives for How2Demos' expansion into the United States. No requisition, pipeline, time-to-fill or offer data was found in email, Teams or files.
2) Onboarding: the only structured onboarding design found is our own client work for Zava — SharePoint files Pillar1-ESS-Business_AI_Strategy, Pillar2-ESS-Business_Process_Mapping and Pillar3-ESS-Technology_and_Data (AIAC site, Evidences/ESS). They define 'New Hire Onboarding (Pre-Day 1 to Day 30)' at ~40 hires/month, High priority; SLA 'complete pre-Day 1 checklist 3 business days before start date'; KPIs incl. deflection 25–40% by Q4, time-to-first-response -30%, MTTR -15–25%, CSAT +0.3; and a gap 'missing real-time status updates for onboarding/offboarding tasks'. Email hits for 'onboarding' relate to the ZavaCore v2 product (beta onboarding rated 4.3/5), not employee onboarding.
3) Retention &amp; recognition: Teams 'Wellbeing ChitChat' — Omar Bennett (17 Jan 2025) on employee satisfaction surveys: 'management's lack of recognition for employee efforts… addressing this can directly improve retention rates'; Lisa Taylor (16 Jan 2025) on motivating employees: recognition and rewards, professional development, flexible schedules, wellness programmes. Teams 'H2Demos Customer Success' — Sasha Ouellet (12 Mar 2025) shared 'Retain Your Talent with These Six Tips': Employee Value Proposition, career development, work-life balance, culture of recognition; Monica Thompson (4 May 2025) summarised the RFP for a Digital Skills Development Platform for H2D (skill assessment, personalised learning paths, progress tracking). No survey results or turnover data exist in M365.
Note: the Teams discussions are general/educational in nature and date from Jan–May 2025.</a:t>
            </a:r>
          </a:p>
        </p:txBody>
      </p:sp>
      <p:sp>
        <p:nvSpPr>
          <p:cNvPr id="4" name="Slide Number Placeholder 3"/>
          <p:cNvSpPr>
            <a:spLocks noGrp="1"/>
          </p:cNvSpPr>
          <p:nvPr>
            <p:ph type="sldNum" sz="quarter" idx="5"/>
          </p:nvPr>
        </p:nvSpPr>
        <p:spPr/>
        <p:txBody>
          <a:bodyPr/>
          <a:lstStyle/>
          <a:p>
            <a:fld id="{BFDD6F49-EBB7-4CCF-97A8-E526BB28BB69}" type="slidenum">
              <a:rPr lang="en-US" smtClean="0"/>
              <a:t>2</a:t>
            </a:fld>
            <a:endParaRPr lang="en-US"/>
          </a:p>
        </p:txBody>
      </p:sp>
    </p:spTree>
    <p:extLst>
      <p:ext uri="{BB962C8B-B14F-4D97-AF65-F5344CB8AC3E}">
        <p14:creationId xmlns:p14="http://schemas.microsoft.com/office/powerpoint/2010/main" val="4130736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MARKET CONTEXT — sources (public web, retrieved 3 Sep 2026)
Canada — Statistics Canada, 'Regional dynamics of vacancies in health-related occupations in Canada, 2024' (Labour Statistics at a Glance, released 1 Dec 2025; Job Vacancy and Wage Survey + Labour Force Survey): health-related occupations were 15.0% (86,540) of all Canadian job vacancies in 2024 vs 6.5% (24,955) in 2016; vacancy rate for health-related occupations 2.1% (2016) → 5.8% (2024); RNs/RPNs/NPs 2.6% → 7.0%; LPNs 2.5% → 12.8% (peak 18.7% in 2023); PSWs 2.6% → 6.7%; nurses and PSWs = 69.5% of health vacancies; RN vacancy rate in remote regions 13.7% vs 6.7% in accessible regions; LPN 22.6% vs 12.1%. Health care industry vacancy rate 3.0% → 5.5%.
United States — NSI Nursing Solutions, '2026 NSI National Health Care Retention &amp; RN Staffing Report' (survey of 527 hospitals in 40 states; 965,886 healthcare workers; 262,405 RNs; data year 2025): staff RN turnover 17.6% (+1.2 pts vs 2024); RN vacancy rate 8.6%; 158,600 RN positions vacant; average hospital carries 43 open RN FTEs; 33.1% of hospitals at ≥10% vacancy; average cost of RN turnover $60,090; typical hospital loses $4.2–6.2M per year; net RN add rate 2.9% (down from 5.6%); top resignation reasons: personal issues, relocation, retirement, career advancement, scheduling conflict; specialty units vacant 60–90+ days; ~22% of new RN hires leave within the first year. Reported via thenursingdirectory.com (24 May 2026) and nursecompensation.com (14 Jun 2026).
Also: HRSA Nurse Workforce Projections 2023–2038 — projected RN shortage 8% in 2028, 3% (108,960 FTE) by 2038; LPN shortage 245,950 FTE; non-metro shortage 11% vs metro 2% by 2038. AHA '2026 Health Care Workforce Scan' (Dec 2025) — six forces: financial stress, demographic shifts, technology transformation, changing worker expectations, need for new pipelines, geographic disparities; leaders shifting from short-term recruitment to long-term retention.
Chart colours are set by the brand theme; series values are printed in the caption.</a:t>
            </a:r>
          </a:p>
        </p:txBody>
      </p:sp>
      <p:sp>
        <p:nvSpPr>
          <p:cNvPr id="4" name="Slide Number Placeholder 3"/>
          <p:cNvSpPr>
            <a:spLocks noGrp="1"/>
          </p:cNvSpPr>
          <p:nvPr>
            <p:ph type="sldNum" sz="quarter" idx="5"/>
          </p:nvPr>
        </p:nvSpPr>
        <p:spPr/>
        <p:txBody>
          <a:bodyPr/>
          <a:lstStyle/>
          <a:p>
            <a:fld id="{BFDD6F49-EBB7-4CCF-97A8-E526BB28BB69}" type="slidenum">
              <a:rPr lang="en-US" smtClean="0"/>
              <a:t>3</a:t>
            </a:fld>
            <a:endParaRPr lang="en-US"/>
          </a:p>
        </p:txBody>
      </p:sp>
    </p:spTree>
    <p:extLst>
      <p:ext uri="{BB962C8B-B14F-4D97-AF65-F5344CB8AC3E}">
        <p14:creationId xmlns:p14="http://schemas.microsoft.com/office/powerpoint/2010/main" val="2310762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RISKS — sources
Recruiting bottleneck: NSI 2026 — specialty units routinely sit vacant 60–90+ days; internal — a single HR hiring coordinator plus two interviewers (M365 directory).
Early attrition: NSI 2026 — about 22% of new RN hires leave within the first year (as reported by nursecompensation.com, 14 Jun 2026); internal — no employee onboarding standard found in M365 (only the Zava ESS client design).
Wage-driven exits: WeRPN, 'The State of Nursing in Ontario — The RPN Experience in Focus, A 2026 Review' (Spring 2026, 800+ RPNs): 43% intend to or are considering leaving the profession (48% in 2025); among them workload (82%) and compensation (74%) are the top drivers; 62% of would-be leavers intend to leave healthcare entirely; 12% plan to leave Ontario (7% to another province, 5% abroad), citing higher income (69%) and hiring bonuses elsewhere (49%); 81% feel unfairly compensated; 63% asked to take extra shifts/overtime (50% in 2025); 98% say work took a toll on well-being.
Blind spots: Microsoft 365 search on 3 Sep 2026 found no requisition, pipeline, survey or turnover data in email, Teams, meetings or files.
Severity ratings (H/M) are the presenter's judgement, not sourced figures.</a:t>
            </a:r>
          </a:p>
        </p:txBody>
      </p:sp>
      <p:sp>
        <p:nvSpPr>
          <p:cNvPr id="4" name="Slide Number Placeholder 3"/>
          <p:cNvSpPr>
            <a:spLocks noGrp="1"/>
          </p:cNvSpPr>
          <p:nvPr>
            <p:ph type="sldNum" sz="quarter" idx="5"/>
          </p:nvPr>
        </p:nvSpPr>
        <p:spPr/>
        <p:txBody>
          <a:bodyPr/>
          <a:lstStyle/>
          <a:p>
            <a:fld id="{BFDD6F49-EBB7-4CCF-97A8-E526BB28BB69}" type="slidenum">
              <a:rPr lang="en-US" smtClean="0"/>
              <a:t>4</a:t>
            </a:fld>
            <a:endParaRPr lang="en-US"/>
          </a:p>
        </p:txBody>
      </p:sp>
    </p:spTree>
    <p:extLst>
      <p:ext uri="{BB962C8B-B14F-4D97-AF65-F5344CB8AC3E}">
        <p14:creationId xmlns:p14="http://schemas.microsoft.com/office/powerpoint/2010/main" val="2249213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RECOMMENDATIONS — rationale and owners
Owners are PROPOSED by role and marked TBC — confirm with Lisa Taylor (Director HR) before circulating. Candidate names from the directory: Sonia Rees (HR hiring coordinator), Omar Bennett (HR Coordinator), William Beringer (HR Analyst), Hadar Caspit (HR Technology Lead), Vance DeLeon / Quinn Campbell (HR Interviewers).
1) Hiring dashboard — closes the visibility gap: no requisition, time-to-fill or offer data exists in M365 today. Suggested measures: open roles, time-to-fill, offer acceptance, source of hire; monthly leadership review.
2) Day 1–30 onboarding path — reuse the structure already designed for Zava (Pillar1/2-ESS: pre-Day 1 checklist complete 3 business days before start; proactive nudges; real-time task status). Market rationale: NSI 2026 first-year RN turnover ~22%.
3) Pulse survey + recognition plan — the team's own Teams discussions (Omar Bennett, Lisa Taylor, Sasha Ouellet) point to satisfaction surveys, recognition and rewards, career development and an Employee Value Proposition; the Digital Skills Development Platform RFP (Monica Thompson, May 2025) supports the career-growth lever. Establish a baseline first.
4) Benchmark pay and flexibility — WeRPN 2026: among RPNs considering leaving, better wages would sway 82% to stay, better benefits 64%, improved workload 62%, better ratios 56%, more flexibility 40%. NSI 2026 lists 'scheduling conflict' among the top five resignation reasons; schedule control is a low-cost retention lever. Use HRSA/AHA context for U.S. clients.
Ask: approve items 1 and 3 by 30 September so October pilots can start.</a:t>
            </a:r>
          </a:p>
        </p:txBody>
      </p:sp>
      <p:sp>
        <p:nvSpPr>
          <p:cNvPr id="4" name="Slide Number Placeholder 3"/>
          <p:cNvSpPr>
            <a:spLocks noGrp="1"/>
          </p:cNvSpPr>
          <p:nvPr>
            <p:ph type="sldNum" sz="quarter" idx="5"/>
          </p:nvPr>
        </p:nvSpPr>
        <p:spPr/>
        <p:txBody>
          <a:bodyPr/>
          <a:lstStyle/>
          <a:p>
            <a:fld id="{BFDD6F49-EBB7-4CCF-97A8-E526BB28BB69}" type="slidenum">
              <a:rPr lang="en-US" smtClean="0"/>
              <a:t>5</a:t>
            </a:fld>
            <a:endParaRPr lang="en-US"/>
          </a:p>
        </p:txBody>
      </p:sp>
    </p:spTree>
    <p:extLst>
      <p:ext uri="{BB962C8B-B14F-4D97-AF65-F5344CB8AC3E}">
        <p14:creationId xmlns:p14="http://schemas.microsoft.com/office/powerpoint/2010/main" val="2896796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NEXT STEPS — proposed timeline (dates are proposals for discussion)
By 15 Sep — consolidate open roles, time-to-fill and offer data into one view (dashboard owner TBC). By 30 Sep — leadership approves dashboard, pulse survey and the Day 1–30 onboarding standard; owners confirmed. October — launch pulse survey; pilot the onboarding path with the next cohort of hires. December — report baseline metrics, market benchmarks (NSI, StatCan, WeRPN refresh) and a retention plan.
Open items to confirm with Lisa Taylor: named owners per step, survey tool (Viva Glint/Forms), and whether the dashboard should cover the consultant bench only or the whole org.
Source note for the deck: internal evidence from Microsoft 365 (org directory, Teams — Wellbeing ChitChat and H2Demos Customer Success, SharePoint — Pillar1/2/3-ESS documents, OrgChart7b); public benchmarks from Statistics Canada (Dec 2025), NSI Nursing Solutions (2026), WeRPN (2026), HRSA (2023–2038 projections) and AHA (2026 Workforce Scan).</a:t>
            </a:r>
          </a:p>
        </p:txBody>
      </p:sp>
      <p:sp>
        <p:nvSpPr>
          <p:cNvPr id="4" name="Slide Number Placeholder 3"/>
          <p:cNvSpPr>
            <a:spLocks noGrp="1"/>
          </p:cNvSpPr>
          <p:nvPr>
            <p:ph type="sldNum" sz="quarter" idx="5"/>
          </p:nvPr>
        </p:nvSpPr>
        <p:spPr/>
        <p:txBody>
          <a:bodyPr/>
          <a:lstStyle/>
          <a:p>
            <a:fld id="{BFDD6F49-EBB7-4CCF-97A8-E526BB28BB69}" type="slidenum">
              <a:rPr lang="en-US" smtClean="0"/>
              <a:t>6</a:t>
            </a:fld>
            <a:endParaRPr lang="en-US"/>
          </a:p>
        </p:txBody>
      </p:sp>
    </p:spTree>
    <p:extLst>
      <p:ext uri="{BB962C8B-B14F-4D97-AF65-F5344CB8AC3E}">
        <p14:creationId xmlns:p14="http://schemas.microsoft.com/office/powerpoint/2010/main" val="2193687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71500" y="4314113"/>
            <a:ext cx="6424690" cy="1461794"/>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Title 3">
            <a:extLst>
              <a:ext uri="{FF2B5EF4-FFF2-40B4-BE49-F238E27FC236}">
                <a16:creationId xmlns:a16="http://schemas.microsoft.com/office/drawing/2014/main" id="{0678EC70-BDAC-0D64-A6F4-9789AB0E3B3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7228320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8" name="Do not remove" hidden="1">
            <a:extLst>
              <a:ext uri="{FF2B5EF4-FFF2-40B4-BE49-F238E27FC236}">
                <a16:creationId xmlns:a16="http://schemas.microsoft.com/office/drawing/2014/main" id="{8188E207-3F01-8FBA-B098-096C5C5A9748}"/>
              </a:ext>
            </a:extLst>
          </p:cNvPr>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1" y="571501"/>
            <a:ext cx="7365999" cy="3213100"/>
          </a:xfrm>
        </p:spPr>
        <p:txBody>
          <a:bodyPr anchor="t">
            <a:normAutofit/>
          </a:bodyPr>
          <a:lstStyle>
            <a:lvl1pPr algn="l">
              <a:defRPr sz="7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71500" y="4086203"/>
            <a:ext cx="7365999" cy="1545336"/>
          </a:xfrm>
        </p:spPr>
        <p:txBody>
          <a:bodyPr anchor="t">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31129645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0" y="566928"/>
            <a:ext cx="7366000" cy="3909822"/>
          </a:xfrm>
        </p:spPr>
        <p:txBody>
          <a:bodyPr anchor="b">
            <a:normAutofit/>
          </a:bodyPr>
          <a:lstStyle>
            <a:lvl1pPr algn="l">
              <a:defRPr sz="72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75069" y="4785781"/>
            <a:ext cx="7362431" cy="1500719"/>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57795432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536762" y="1088571"/>
            <a:ext cx="7365938" cy="2774393"/>
          </a:xfr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536700" y="4156266"/>
            <a:ext cx="7366000" cy="1014107"/>
          </a:xfrm>
        </p:spPr>
        <p:txBody>
          <a:bodyPr anchor="t">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Slide Number Placeholder 3">
            <a:extLst>
              <a:ext uri="{FF2B5EF4-FFF2-40B4-BE49-F238E27FC236}">
                <a16:creationId xmlns:a16="http://schemas.microsoft.com/office/drawing/2014/main" id="{23FE08FA-0042-1D4A-48BB-FF65F8259A07}"/>
              </a:ext>
            </a:extLst>
          </p:cNvPr>
          <p:cNvSpPr>
            <a:spLocks noGrp="1"/>
          </p:cNvSpPr>
          <p:nvPr>
            <p:ph type="sldNum" sz="quarter" idx="10"/>
          </p:nvPr>
        </p:nvSpPr>
        <p:spPr/>
        <p:txBody>
          <a:bodyPr/>
          <a:lstStyle/>
          <a:p>
            <a:fld id="{E32394A6-AED1-4B79-B4B6-933D748A7F18}" type="slidenum">
              <a:rPr lang="en-US" smtClean="0"/>
              <a:pPr/>
              <a:t>‹#›</a:t>
            </a:fld>
            <a:endParaRPr lang="en-US"/>
          </a:p>
        </p:txBody>
      </p:sp>
    </p:spTree>
    <p:extLst>
      <p:ext uri="{BB962C8B-B14F-4D97-AF65-F5344CB8AC3E}">
        <p14:creationId xmlns:p14="http://schemas.microsoft.com/office/powerpoint/2010/main" val="94378783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5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413001" y="1327149"/>
            <a:ext cx="7366000" cy="2308417"/>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413001" y="3938045"/>
            <a:ext cx="7366000" cy="1414091"/>
          </a:xfrm>
        </p:spPr>
        <p:txBody>
          <a:bodyPr>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37049592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1" y="5477496"/>
            <a:ext cx="7365999" cy="1094754"/>
          </a:xfrm>
        </p:spPr>
        <p:txBody>
          <a:bodyPr anchor="ctr">
            <a:normAutofit/>
          </a:bodyPr>
          <a:lstStyle>
            <a:lvl1pPr algn="l">
              <a:defRPr sz="4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11389" y="5477496"/>
            <a:ext cx="3409110" cy="1094755"/>
          </a:xfrm>
        </p:spPr>
        <p:txBody>
          <a:bodyPr anchor="ctr">
            <a:normAutofit/>
          </a:bodyPr>
          <a:lstStyle>
            <a:lvl1pPr marL="0" indent="0" algn="r">
              <a:buNone/>
              <a:defRPr sz="19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12191999" cy="5283351"/>
          </a:xfrm>
        </p:spPr>
        <p:txBody>
          <a:bodyPr/>
          <a:lstStyle/>
          <a:p>
            <a:r>
              <a:rPr lang="en-US"/>
              <a:t>Click icon to add picture</a:t>
            </a:r>
          </a:p>
        </p:txBody>
      </p:sp>
    </p:spTree>
    <p:extLst>
      <p:ext uri="{BB962C8B-B14F-4D97-AF65-F5344CB8AC3E}">
        <p14:creationId xmlns:p14="http://schemas.microsoft.com/office/powerpoint/2010/main" val="91608854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1" y="156762"/>
            <a:ext cx="7365999" cy="1179576"/>
          </a:xfrm>
        </p:spPr>
        <p:txBody>
          <a:bodyPr anchor="ctr">
            <a:normAutofit/>
          </a:bodyPr>
          <a:lstStyle>
            <a:lvl1pPr algn="l">
              <a:defRPr sz="4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11388" y="156763"/>
            <a:ext cx="3409111" cy="1179576"/>
          </a:xfrm>
        </p:spPr>
        <p:txBody>
          <a:bodyPr anchor="ctr">
            <a:normAutofit/>
          </a:bodyPr>
          <a:lstStyle>
            <a:lvl1pPr marL="0" indent="0" algn="r">
              <a:buNone/>
              <a:defRPr sz="19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1497874"/>
            <a:ext cx="12191999" cy="5360126"/>
          </a:xfrm>
        </p:spPr>
        <p:txBody>
          <a:bodyPr/>
          <a:lstStyle/>
          <a:p>
            <a:r>
              <a:rPr lang="en-US"/>
              <a:t>Click icon to add picture</a:t>
            </a:r>
          </a:p>
        </p:txBody>
      </p:sp>
    </p:spTree>
    <p:extLst>
      <p:ext uri="{BB962C8B-B14F-4D97-AF65-F5344CB8AC3E}">
        <p14:creationId xmlns:p14="http://schemas.microsoft.com/office/powerpoint/2010/main" val="22357270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042150" y="932704"/>
            <a:ext cx="4578350" cy="3137646"/>
          </a:xfr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042150" y="4363652"/>
            <a:ext cx="4578350" cy="1184585"/>
          </a:xfrm>
        </p:spPr>
        <p:txBody>
          <a:bodyPr anchor="t">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6584950" cy="6858000"/>
          </a:xfrm>
        </p:spPr>
        <p:txBody>
          <a:bodyPr/>
          <a:lstStyle/>
          <a:p>
            <a:r>
              <a:rPr lang="en-US"/>
              <a:t>Click icon to add picture</a:t>
            </a:r>
          </a:p>
        </p:txBody>
      </p:sp>
    </p:spTree>
    <p:extLst>
      <p:ext uri="{BB962C8B-B14F-4D97-AF65-F5344CB8AC3E}">
        <p14:creationId xmlns:p14="http://schemas.microsoft.com/office/powerpoint/2010/main" val="228875110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546870" y="1160167"/>
            <a:ext cx="4572000" cy="2719683"/>
          </a:xfrm>
        </p:spPr>
        <p:txBody>
          <a:bodyPr anchor="b">
            <a:normAutofit/>
          </a:bodyPr>
          <a:lstStyle>
            <a:lvl1pPr algn="l">
              <a:defRPr sz="44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546869" y="4152900"/>
            <a:ext cx="4572000" cy="1579267"/>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1073133" y="1160167"/>
            <a:ext cx="4572000" cy="4572000"/>
          </a:xfrm>
        </p:spPr>
        <p:txBody>
          <a:bodyPr/>
          <a:lstStyle/>
          <a:p>
            <a:r>
              <a:rPr lang="en-US"/>
              <a:t>Click icon to add picture</a:t>
            </a:r>
          </a:p>
        </p:txBody>
      </p:sp>
      <p:sp>
        <p:nvSpPr>
          <p:cNvPr id="4" name="Slide Number Placeholder 3">
            <a:extLst>
              <a:ext uri="{FF2B5EF4-FFF2-40B4-BE49-F238E27FC236}">
                <a16:creationId xmlns:a16="http://schemas.microsoft.com/office/drawing/2014/main" id="{66035575-C297-902F-E0B1-032D75B1E2C2}"/>
              </a:ext>
            </a:extLst>
          </p:cNvPr>
          <p:cNvSpPr>
            <a:spLocks noGrp="1"/>
          </p:cNvSpPr>
          <p:nvPr>
            <p:ph type="sldNum" sz="quarter" idx="14"/>
          </p:nvPr>
        </p:nvSpPr>
        <p:spPr/>
        <p:txBody>
          <a:bodyPr/>
          <a:lstStyle/>
          <a:p>
            <a:fld id="{E32394A6-AED1-4B79-B4B6-933D748A7F18}" type="slidenum">
              <a:rPr lang="en-US" smtClean="0"/>
              <a:pPr/>
              <a:t>‹#›</a:t>
            </a:fld>
            <a:endParaRPr lang="en-US"/>
          </a:p>
        </p:txBody>
      </p:sp>
    </p:spTree>
    <p:extLst>
      <p:ext uri="{BB962C8B-B14F-4D97-AF65-F5344CB8AC3E}">
        <p14:creationId xmlns:p14="http://schemas.microsoft.com/office/powerpoint/2010/main" val="138571747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0" y="1725580"/>
            <a:ext cx="7366000" cy="4560920"/>
          </a:xfrm>
        </p:spPr>
        <p:txBody>
          <a:bodyPr anchor="b">
            <a:normAutofit/>
          </a:bodyPr>
          <a:lstStyle>
            <a:lvl1pPr algn="l">
              <a:defRPr sz="7200"/>
            </a:lvl1pPr>
          </a:lstStyle>
          <a:p>
            <a:r>
              <a:rPr lang="en-US"/>
              <a:t>Click to edit Master title style</a:t>
            </a:r>
          </a:p>
        </p:txBody>
      </p:sp>
    </p:spTree>
    <p:extLst>
      <p:ext uri="{BB962C8B-B14F-4D97-AF65-F5344CB8AC3E}">
        <p14:creationId xmlns:p14="http://schemas.microsoft.com/office/powerpoint/2010/main" val="323531706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0" y="1102748"/>
            <a:ext cx="6908800" cy="5183752"/>
          </a:xfrm>
        </p:spPr>
        <p:txBody>
          <a:bodyPr anchor="b">
            <a:normAutofit/>
          </a:bodyPr>
          <a:lstStyle>
            <a:lvl1pPr algn="l">
              <a:defRPr sz="7200"/>
            </a:lvl1pPr>
          </a:lstStyle>
          <a:p>
            <a:r>
              <a:rPr lang="en-US"/>
              <a:t>Click to edit Master title style</a:t>
            </a:r>
          </a:p>
        </p:txBody>
      </p:sp>
      <p:sp>
        <p:nvSpPr>
          <p:cNvPr id="12" name="Picture Placeholder 11">
            <a:extLst>
              <a:ext uri="{FF2B5EF4-FFF2-40B4-BE49-F238E27FC236}">
                <a16:creationId xmlns:a16="http://schemas.microsoft.com/office/drawing/2014/main" id="{81C1543E-E521-0312-C2DA-C5B7283E72DE}"/>
              </a:ext>
            </a:extLst>
          </p:cNvPr>
          <p:cNvSpPr>
            <a:spLocks noGrp="1"/>
          </p:cNvSpPr>
          <p:nvPr>
            <p:ph type="pic" sz="quarter" idx="13"/>
          </p:nvPr>
        </p:nvSpPr>
        <p:spPr>
          <a:xfrm>
            <a:off x="7937500" y="0"/>
            <a:ext cx="4254499" cy="6858000"/>
          </a:xfrm>
        </p:spPr>
        <p:txBody>
          <a:bodyPr/>
          <a:lstStyle/>
          <a:p>
            <a:r>
              <a:rPr lang="en-US"/>
              <a:t>Click icon to add picture</a:t>
            </a:r>
          </a:p>
        </p:txBody>
      </p:sp>
    </p:spTree>
    <p:extLst>
      <p:ext uri="{BB962C8B-B14F-4D97-AF65-F5344CB8AC3E}">
        <p14:creationId xmlns:p14="http://schemas.microsoft.com/office/powerpoint/2010/main" val="127608659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3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7A84B-D2AD-766A-3406-CA8629ED1C31}"/>
              </a:ext>
            </a:extLst>
          </p:cNvPr>
          <p:cNvSpPr>
            <a:spLocks noGrp="1"/>
          </p:cNvSpPr>
          <p:nvPr>
            <p:ph type="title"/>
          </p:nvPr>
        </p:nvSpPr>
        <p:spPr>
          <a:xfrm>
            <a:off x="571500" y="571501"/>
            <a:ext cx="7366000" cy="2468880"/>
          </a:xfrm>
        </p:spPr>
        <p:txBody>
          <a:bodyPr anchor="t">
            <a:normAutofit/>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F5F3871C-E396-2FCE-911C-CC96EB7C8179}"/>
              </a:ext>
            </a:extLst>
          </p:cNvPr>
          <p:cNvSpPr>
            <a:spLocks noGrp="1"/>
          </p:cNvSpPr>
          <p:nvPr>
            <p:ph type="body" idx="1"/>
          </p:nvPr>
        </p:nvSpPr>
        <p:spPr>
          <a:xfrm>
            <a:off x="571500" y="3429000"/>
            <a:ext cx="7366000" cy="1828800"/>
          </a:xfrm>
        </p:spPr>
        <p:txBody>
          <a:bodyPr>
            <a:normAutofit/>
          </a:bodyPr>
          <a:lstStyle>
            <a:lvl1pPr marL="0" indent="0">
              <a:buNone/>
              <a:defRPr sz="20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35624920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7764FBC7-0EDD-E932-1B61-941E913CBF22}"/>
              </a:ext>
            </a:extLst>
          </p:cNvPr>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71500" y="1874520"/>
            <a:ext cx="5067300" cy="1554480"/>
          </a:xfrm>
        </p:spPr>
        <p:txBody>
          <a:bodyPr>
            <a:normAutofit/>
          </a:bodyPr>
          <a:lstStyle>
            <a:lvl1pPr>
              <a:defRPr sz="44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0" y="1874520"/>
            <a:ext cx="5524500" cy="3337560"/>
          </a:xfrm>
        </p:spPr>
        <p:txBody>
          <a:bodyPr>
            <a:normAutofit/>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9705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566738"/>
            <a:ext cx="3475568" cy="5715000"/>
          </a:xfrm>
        </p:spPr>
        <p:txBody>
          <a:bodyPr>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504268" y="571500"/>
            <a:ext cx="7116232"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66122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553200" y="856488"/>
            <a:ext cx="5067299" cy="1554480"/>
          </a:xfrm>
        </p:spPr>
        <p:txBody>
          <a:bodyPr anchor="b"/>
          <a:lstStyle/>
          <a:p>
            <a:r>
              <a:rPr lang="en-US"/>
              <a:t>Click to edit Master title style</a:t>
            </a:r>
          </a:p>
        </p:txBody>
      </p:sp>
      <p:sp>
        <p:nvSpPr>
          <p:cNvPr id="8" name="Picture Placeholder 7">
            <a:extLst>
              <a:ext uri="{FF2B5EF4-FFF2-40B4-BE49-F238E27FC236}">
                <a16:creationId xmlns:a16="http://schemas.microsoft.com/office/drawing/2014/main" id="{E8BA47EC-9F5A-D195-473F-D45D6B4AAD88}"/>
              </a:ext>
            </a:extLst>
          </p:cNvPr>
          <p:cNvSpPr>
            <a:spLocks noGrp="1"/>
          </p:cNvSpPr>
          <p:nvPr>
            <p:ph type="pic" sz="quarter" idx="14"/>
          </p:nvPr>
        </p:nvSpPr>
        <p:spPr>
          <a:xfrm>
            <a:off x="0" y="0"/>
            <a:ext cx="6096000" cy="6858000"/>
          </a:xfrm>
        </p:spPr>
        <p:txBody>
          <a:bodyPr/>
          <a:lstStyle/>
          <a:p>
            <a:r>
              <a:rPr lang="en-US"/>
              <a:t>Click icon to add picture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553200" y="2704270"/>
            <a:ext cx="5067299" cy="3245426"/>
          </a:xfrm>
        </p:spPr>
        <p:txBody>
          <a:bodyPr>
            <a:normAutofit/>
          </a:bodyPr>
          <a:lstStyle>
            <a:lvl1pPr>
              <a:defRPr sz="2000"/>
            </a:lvl1pPr>
            <a:lvl2pPr>
              <a:defRPr sz="1800"/>
            </a:lvl2pPr>
            <a:lvl3pPr>
              <a:defRPr sz="1600"/>
            </a:lvl3pPr>
            <a:lvl4pPr>
              <a:defRPr sz="14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03930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7368921" y="882746"/>
            <a:ext cx="4251579" cy="1554480"/>
          </a:xfrm>
        </p:spPr>
        <p:txBody>
          <a:bodyPr anchor="b"/>
          <a:lstStyle/>
          <a:p>
            <a:r>
              <a:rPr lang="en-US"/>
              <a:t>Click to edit Master title style</a:t>
            </a:r>
          </a:p>
        </p:txBody>
      </p:sp>
      <p:sp>
        <p:nvSpPr>
          <p:cNvPr id="8" name="Picture Placeholder 7">
            <a:extLst>
              <a:ext uri="{FF2B5EF4-FFF2-40B4-BE49-F238E27FC236}">
                <a16:creationId xmlns:a16="http://schemas.microsoft.com/office/drawing/2014/main" id="{E8BA47EC-9F5A-D195-473F-D45D6B4AAD88}"/>
              </a:ext>
            </a:extLst>
          </p:cNvPr>
          <p:cNvSpPr>
            <a:spLocks noGrp="1"/>
          </p:cNvSpPr>
          <p:nvPr>
            <p:ph type="pic" sz="quarter" idx="14"/>
          </p:nvPr>
        </p:nvSpPr>
        <p:spPr>
          <a:xfrm>
            <a:off x="571500" y="882746"/>
            <a:ext cx="6340221" cy="5092509"/>
          </a:xfrm>
        </p:spPr>
        <p:txBody>
          <a:bodyPr/>
          <a:lstStyle/>
          <a:p>
            <a:r>
              <a:rPr lang="en-US"/>
              <a:t>Click icon to add picture</a:t>
            </a:r>
          </a:p>
        </p:txBody>
      </p:sp>
      <p:sp>
        <p:nvSpPr>
          <p:cNvPr id="9" name="Text Placeholder 8">
            <a:extLst>
              <a:ext uri="{FF2B5EF4-FFF2-40B4-BE49-F238E27FC236}">
                <a16:creationId xmlns:a16="http://schemas.microsoft.com/office/drawing/2014/main" id="{AF2D8916-D44B-09D7-6044-06338D06615D}"/>
              </a:ext>
            </a:extLst>
          </p:cNvPr>
          <p:cNvSpPr>
            <a:spLocks noGrp="1"/>
          </p:cNvSpPr>
          <p:nvPr>
            <p:ph type="body" sz="quarter" idx="15"/>
          </p:nvPr>
        </p:nvSpPr>
        <p:spPr>
          <a:xfrm>
            <a:off x="7368921" y="2730528"/>
            <a:ext cx="4251579" cy="32447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38315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95400" y="2201602"/>
            <a:ext cx="4572000" cy="2454796"/>
          </a:xfrm>
        </p:spPr>
        <p:txBody>
          <a:bodyPr>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324600" y="2201602"/>
            <a:ext cx="4572000" cy="2473808"/>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87418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38201" y="1651000"/>
            <a:ext cx="5029200" cy="3557016"/>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6324599" y="1651000"/>
            <a:ext cx="5029200" cy="355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75640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1019969"/>
            <a:ext cx="5067300" cy="2409031"/>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6096000" y="1019969"/>
            <a:ext cx="5524500"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545867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8609" y="838994"/>
            <a:ext cx="4142232" cy="2322512"/>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174491" y="838994"/>
            <a:ext cx="6438900" cy="51800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47116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571501"/>
            <a:ext cx="3225800" cy="2857500"/>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254500" y="571501"/>
            <a:ext cx="7365999" cy="5714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05509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839038"/>
            <a:ext cx="3683000" cy="5179925"/>
          </a:xfrm>
        </p:spPr>
        <p:txBody>
          <a:bodyPr anchor="ct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454E8DCF-7651-7F5E-F807-E457EC8B4ACC}"/>
              </a:ext>
            </a:extLst>
          </p:cNvPr>
          <p:cNvSpPr>
            <a:spLocks noGrp="1"/>
          </p:cNvSpPr>
          <p:nvPr>
            <p:ph sz="quarter" idx="13"/>
          </p:nvPr>
        </p:nvSpPr>
        <p:spPr>
          <a:xfrm>
            <a:off x="4711700" y="849312"/>
            <a:ext cx="6908800" cy="5169651"/>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92888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Content 7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1203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659249" y="571500"/>
            <a:ext cx="5954483" cy="1527048"/>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006" y="6351"/>
            <a:ext cx="5189023" cy="6858000"/>
          </a:xfrm>
        </p:spPr>
        <p:txBody>
          <a:bodyPr/>
          <a:lstStyle/>
          <a:p>
            <a:r>
              <a:rPr lang="en-US"/>
              <a:t>Click icon to add picture</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659655" y="2389913"/>
            <a:ext cx="5960845" cy="3896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17492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500" y="571500"/>
            <a:ext cx="5996148"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71499" y="2389913"/>
            <a:ext cx="6002555" cy="3896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7026442" y="-6350"/>
            <a:ext cx="5165558" cy="6858000"/>
          </a:xfrm>
        </p:spPr>
        <p:txBody>
          <a:bodyPr/>
          <a:lstStyle/>
          <a:p>
            <a:r>
              <a:rPr lang="en-US"/>
              <a:t>Click icon to add picture</a:t>
            </a:r>
          </a:p>
        </p:txBody>
      </p:sp>
    </p:spTree>
    <p:extLst>
      <p:ext uri="{BB962C8B-B14F-4D97-AF65-F5344CB8AC3E}">
        <p14:creationId xmlns:p14="http://schemas.microsoft.com/office/powerpoint/2010/main" val="7214047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572250" y="571500"/>
            <a:ext cx="5048250" cy="1527048"/>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6096001" cy="6858000"/>
          </a:xfrm>
        </p:spPr>
        <p:txBody>
          <a:bodyPr/>
          <a:lstStyle/>
          <a:p>
            <a:r>
              <a:rPr lang="en-US"/>
              <a:t>Click icon to add picture</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572250" y="2389913"/>
            <a:ext cx="5048250" cy="38965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73447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500" y="583413"/>
            <a:ext cx="5067300"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571500" y="2376746"/>
            <a:ext cx="5067300" cy="39097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096000" y="0"/>
            <a:ext cx="6096000" cy="6858000"/>
          </a:xfrm>
        </p:spPr>
        <p:txBody>
          <a:bodyPr/>
          <a:lstStyle/>
          <a:p>
            <a:r>
              <a:rPr lang="en-US"/>
              <a:t>Click icon to add picture</a:t>
            </a:r>
          </a:p>
        </p:txBody>
      </p:sp>
    </p:spTree>
    <p:extLst>
      <p:ext uri="{BB962C8B-B14F-4D97-AF65-F5344CB8AC3E}">
        <p14:creationId xmlns:p14="http://schemas.microsoft.com/office/powerpoint/2010/main" val="3691800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94700" y="571500"/>
            <a:ext cx="3225799" cy="2333751"/>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7937501" cy="6858000"/>
          </a:xfrm>
        </p:spPr>
        <p:txBody>
          <a:bodyPr/>
          <a:lstStyle/>
          <a:p>
            <a:r>
              <a:rPr lang="en-US"/>
              <a:t>Click icon to add picture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94700" y="3198552"/>
            <a:ext cx="3225799" cy="3087948"/>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67347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500" y="4648271"/>
            <a:ext cx="5086350" cy="1638229"/>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4356100"/>
          </a:xfrm>
        </p:spPr>
        <p:txBody>
          <a:bodyPr/>
          <a:lstStyle/>
          <a:p>
            <a:r>
              <a:rPr lang="en-US"/>
              <a:t>Click icon to add picture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6096000" y="4648201"/>
            <a:ext cx="5524500" cy="1638300"/>
          </a:xfrm>
        </p:spPr>
        <p:txBody>
          <a:bodyPr>
            <a:no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59192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501" y="575109"/>
            <a:ext cx="5078528" cy="1271980"/>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71501" y="2140391"/>
            <a:ext cx="5078528" cy="4168968"/>
          </a:xfrm>
        </p:spPr>
        <p:txBody>
          <a:bodyPr/>
          <a:lstStyle/>
          <a:p>
            <a:r>
              <a:rPr lang="en-US"/>
              <a:t>Click icon to add picture</a:t>
            </a:r>
          </a:p>
        </p:txBody>
      </p:sp>
      <p:sp>
        <p:nvSpPr>
          <p:cNvPr id="8" name="Content Placeholder 7">
            <a:extLst>
              <a:ext uri="{FF2B5EF4-FFF2-40B4-BE49-F238E27FC236}">
                <a16:creationId xmlns:a16="http://schemas.microsoft.com/office/drawing/2014/main" id="{B242721D-E766-EA7B-47B1-DA0283D1AB92}"/>
              </a:ext>
            </a:extLst>
          </p:cNvPr>
          <p:cNvSpPr>
            <a:spLocks noGrp="1"/>
          </p:cNvSpPr>
          <p:nvPr>
            <p:ph sz="quarter" idx="14"/>
          </p:nvPr>
        </p:nvSpPr>
        <p:spPr>
          <a:xfrm>
            <a:off x="6096000" y="575109"/>
            <a:ext cx="5524500" cy="57113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73765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Photo 8">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3D6443-2698-4AD4-33E5-357899B33216}"/>
              </a:ext>
            </a:extLst>
          </p:cNvPr>
          <p:cNvSpPr>
            <a:spLocks noGrp="1"/>
          </p:cNvSpPr>
          <p:nvPr>
            <p:ph type="title"/>
          </p:nvPr>
        </p:nvSpPr>
        <p:spPr/>
        <p:txBody>
          <a:body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71500" y="1963550"/>
            <a:ext cx="5078529" cy="4322949"/>
          </a:xfrm>
        </p:spPr>
        <p:txBody>
          <a:bodyPr/>
          <a:lstStyle/>
          <a:p>
            <a:r>
              <a:rPr lang="en-US"/>
              <a:t>Click icon to add picture</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6096001" y="1963556"/>
            <a:ext cx="5524500" cy="43229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97679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499" y="571500"/>
            <a:ext cx="5064803" cy="2067706"/>
          </a:xfrm>
        </p:spPr>
        <p:txBody>
          <a:body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71499" y="2932509"/>
            <a:ext cx="5066429" cy="3353992"/>
          </a:xfrm>
        </p:spPr>
        <p:txBody>
          <a:bodyPr/>
          <a:lstStyle/>
          <a:p>
            <a:r>
              <a:rPr lang="en-US"/>
              <a:t>Click icon to add picture</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71500"/>
            <a:ext cx="55245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4601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64094" y="571500"/>
            <a:ext cx="4128222" cy="1170673"/>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64093" y="2035476"/>
            <a:ext cx="4128221" cy="4251024"/>
          </a:xfrm>
        </p:spPr>
        <p:txBody>
          <a:bodyPr/>
          <a:lstStyle/>
          <a:p>
            <a:r>
              <a:rPr lang="en-US"/>
              <a:t>Click icon to add picture</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49516" y="571499"/>
            <a:ext cx="6470984" cy="5715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38077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ntent (Origina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327E76F-6ABF-BDF0-4947-E3625E5337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571499" y="1959558"/>
            <a:ext cx="5295899" cy="4326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324600" y="1959558"/>
            <a:ext cx="5295900" cy="4326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1">
            <a:extLst>
              <a:ext uri="{FF2B5EF4-FFF2-40B4-BE49-F238E27FC236}">
                <a16:creationId xmlns:a16="http://schemas.microsoft.com/office/drawing/2014/main" id="{7BA23E5E-E6EA-D91F-A6BA-914B81494A77}"/>
              </a:ext>
            </a:extLst>
          </p:cNvPr>
          <p:cNvSpPr>
            <a:spLocks noGrp="1"/>
          </p:cNvSpPr>
          <p:nvPr>
            <p:ph type="sldNum" sz="quarter" idx="10"/>
          </p:nvPr>
        </p:nvSpPr>
        <p:spPr/>
        <p:txBody>
          <a:bodyPr/>
          <a:lstStyle/>
          <a:p>
            <a:fld id="{E32394A6-AED1-4B79-B4B6-933D748A7F18}" type="slidenum">
              <a:rPr lang="en-US" smtClean="0"/>
              <a:pPr/>
              <a:t>‹#›</a:t>
            </a:fld>
            <a:endParaRPr lang="en-US"/>
          </a:p>
        </p:txBody>
      </p:sp>
    </p:spTree>
    <p:extLst>
      <p:ext uri="{BB962C8B-B14F-4D97-AF65-F5344CB8AC3E}">
        <p14:creationId xmlns:p14="http://schemas.microsoft.com/office/powerpoint/2010/main" val="25770834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mparison (Original)">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A44A8D2-C7B5-107C-786E-1B4D144056A7}"/>
              </a:ext>
            </a:extLst>
          </p:cNvPr>
          <p:cNvSpPr>
            <a:spLocks noGrp="1"/>
          </p:cNvSpPr>
          <p:nvPr>
            <p:ph type="title"/>
          </p:nvPr>
        </p:nvSpPr>
        <p:spPr>
          <a:xfrm>
            <a:off x="571500" y="571500"/>
            <a:ext cx="11049000" cy="10795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571500" y="1965652"/>
            <a:ext cx="5295898" cy="559834"/>
          </a:xfrm>
        </p:spPr>
        <p:txBody>
          <a:bodyPr anchor="b">
            <a:normAutofit/>
          </a:bodyPr>
          <a:lstStyle>
            <a:lvl1pPr marL="0" indent="0">
              <a:lnSpc>
                <a:spcPct val="90000"/>
              </a:lnSpc>
              <a:buNone/>
              <a:defRPr sz="20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571499" y="2618072"/>
            <a:ext cx="5295899" cy="36684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24603" y="1965651"/>
            <a:ext cx="5295897" cy="559834"/>
          </a:xfrm>
        </p:spPr>
        <p:txBody>
          <a:bodyPr anchor="b">
            <a:normAutofit/>
          </a:bodyPr>
          <a:lstStyle>
            <a:lvl1pPr marL="0" indent="0">
              <a:lnSpc>
                <a:spcPct val="90000"/>
              </a:lnSpc>
              <a:buNone/>
              <a:defRPr sz="20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324601" y="2618072"/>
            <a:ext cx="5295899" cy="36684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382581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649691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Original)">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91745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71500" y="571500"/>
            <a:ext cx="4149692" cy="1055169"/>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71500" y="1919971"/>
            <a:ext cx="4149692" cy="4366529"/>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78392" y="571500"/>
            <a:ext cx="6442108" cy="57150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65990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71500" y="571500"/>
            <a:ext cx="4149692" cy="1055169"/>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571500" y="1919971"/>
            <a:ext cx="4149692" cy="4366529"/>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178392" y="571500"/>
            <a:ext cx="6442108" cy="5715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27690216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clusio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1" y="571500"/>
            <a:ext cx="7366000" cy="2409444"/>
          </a:xfrm>
        </p:spPr>
        <p:txBody>
          <a:bodyPr anchor="b">
            <a:noAutofit/>
          </a:bodyPr>
          <a:lstStyle>
            <a:lvl1pPr>
              <a:defRPr sz="60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71500" y="3429001"/>
            <a:ext cx="11049000" cy="285750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56628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2154597"/>
            <a:ext cx="5078529" cy="2548806"/>
          </a:xfrm>
        </p:spPr>
        <p:txBody>
          <a:bodyPr anchor="t">
            <a:no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8C8082A1-B54D-5676-24F5-E642831E54E6}"/>
              </a:ext>
            </a:extLst>
          </p:cNvPr>
          <p:cNvSpPr>
            <a:spLocks noGrp="1"/>
          </p:cNvSpPr>
          <p:nvPr>
            <p:ph sz="quarter" idx="13"/>
          </p:nvPr>
        </p:nvSpPr>
        <p:spPr>
          <a:xfrm>
            <a:off x="6096000" y="2154597"/>
            <a:ext cx="5524500" cy="2548806"/>
          </a:xfrm>
        </p:spPr>
        <p:txBody>
          <a:bodyPr>
            <a:normAutofit/>
          </a:bodyPr>
          <a:lstStyle>
            <a:lvl1pPr marL="0" indent="0">
              <a:buNone/>
              <a:defRPr sz="2400"/>
            </a:lvl1pPr>
            <a:lvl2pPr marL="228600" indent="0">
              <a:buNone/>
              <a:defRPr sz="2000"/>
            </a:lvl2pPr>
            <a:lvl3pPr marL="457200" indent="0">
              <a:buNone/>
              <a:defRPr sz="1800"/>
            </a:lvl3pPr>
            <a:lvl4pPr marL="685800" indent="0">
              <a:buNone/>
              <a:defRPr sz="16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2">
            <a:extLst>
              <a:ext uri="{FF2B5EF4-FFF2-40B4-BE49-F238E27FC236}">
                <a16:creationId xmlns:a16="http://schemas.microsoft.com/office/drawing/2014/main" id="{F65D5B96-FB72-77AD-71F7-237D8595C605}"/>
              </a:ext>
            </a:extLst>
          </p:cNvPr>
          <p:cNvSpPr>
            <a:spLocks noGrp="1"/>
          </p:cNvSpPr>
          <p:nvPr>
            <p:ph type="sldNum" sz="quarter" idx="14"/>
          </p:nvPr>
        </p:nvSpPr>
        <p:spPr/>
        <p:txBody>
          <a:bodyPr/>
          <a:lstStyle/>
          <a:p>
            <a:fld id="{E32394A6-AED1-4B79-B4B6-933D748A7F18}" type="slidenum">
              <a:rPr lang="en-US" smtClean="0"/>
              <a:pPr/>
              <a:t>‹#›</a:t>
            </a:fld>
            <a:endParaRPr lang="en-US"/>
          </a:p>
        </p:txBody>
      </p:sp>
    </p:spTree>
    <p:extLst>
      <p:ext uri="{BB962C8B-B14F-4D97-AF65-F5344CB8AC3E}">
        <p14:creationId xmlns:p14="http://schemas.microsoft.com/office/powerpoint/2010/main" val="35527230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clusion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373" y="1444438"/>
            <a:ext cx="8283870" cy="1842020"/>
          </a:xfrm>
        </p:spPr>
        <p:txBody>
          <a:bodyPr anchor="b">
            <a:noAutofit/>
          </a:bodyPr>
          <a:lstStyle>
            <a:lvl1pPr>
              <a:defRPr sz="60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71500" y="3593130"/>
            <a:ext cx="8283743" cy="1842020"/>
          </a:xfrm>
        </p:spPr>
        <p:txBody>
          <a:bodyPr>
            <a:noAutofit/>
          </a:bodyPr>
          <a:lstStyle>
            <a:lvl1pPr marL="0" indent="0">
              <a:buNone/>
              <a:defRPr sz="2400"/>
            </a:lvl1pPr>
            <a:lvl2pPr marL="228600" indent="0">
              <a:buNone/>
              <a:defRPr sz="2000"/>
            </a:lvl2pPr>
            <a:lvl3pPr marL="457200" indent="0">
              <a:buNone/>
              <a:defRPr sz="1800"/>
            </a:lvl3pPr>
            <a:lvl4pPr marL="685800" indent="0">
              <a:buNone/>
              <a:defRPr sz="16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8531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clusion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1" y="4653547"/>
            <a:ext cx="5295900" cy="1632954"/>
          </a:xfrm>
        </p:spPr>
        <p:txBody>
          <a:bodyPr>
            <a:noAutofit/>
          </a:bodyPr>
          <a:lstStyle>
            <a:lvl1pPr>
              <a:defRPr sz="4400"/>
            </a:lvl1pPr>
          </a:lstStyle>
          <a:p>
            <a:r>
              <a:rPr lang="en-US"/>
              <a:t>Click to edit Master title style</a:t>
            </a:r>
          </a:p>
        </p:txBody>
      </p:sp>
      <p:sp>
        <p:nvSpPr>
          <p:cNvPr id="11" name="Picture Placeholder 10">
            <a:extLst>
              <a:ext uri="{FF2B5EF4-FFF2-40B4-BE49-F238E27FC236}">
                <a16:creationId xmlns:a16="http://schemas.microsoft.com/office/drawing/2014/main" id="{7A91E99E-6B8D-7D90-0BEE-C39226FFCCCD}"/>
              </a:ext>
            </a:extLst>
          </p:cNvPr>
          <p:cNvSpPr>
            <a:spLocks noGrp="1"/>
          </p:cNvSpPr>
          <p:nvPr>
            <p:ph type="pic" sz="quarter" idx="13"/>
          </p:nvPr>
        </p:nvSpPr>
        <p:spPr>
          <a:xfrm>
            <a:off x="0" y="0"/>
            <a:ext cx="12192000" cy="4360244"/>
          </a:xfrm>
        </p:spPr>
        <p:txBody>
          <a:bodyPr/>
          <a:lstStyle/>
          <a:p>
            <a:r>
              <a:rPr lang="en-US"/>
              <a:t>Click icon to add picture</a:t>
            </a:r>
          </a:p>
        </p:txBody>
      </p:sp>
      <p:sp>
        <p:nvSpPr>
          <p:cNvPr id="8" name="Content Placeholder 7">
            <a:extLst>
              <a:ext uri="{FF2B5EF4-FFF2-40B4-BE49-F238E27FC236}">
                <a16:creationId xmlns:a16="http://schemas.microsoft.com/office/drawing/2014/main" id="{0559C69D-3646-6F3B-AE3B-8FF35016CA10}"/>
              </a:ext>
            </a:extLst>
          </p:cNvPr>
          <p:cNvSpPr>
            <a:spLocks noGrp="1"/>
          </p:cNvSpPr>
          <p:nvPr>
            <p:ph sz="quarter" idx="14"/>
          </p:nvPr>
        </p:nvSpPr>
        <p:spPr>
          <a:xfrm>
            <a:off x="6324600" y="4653546"/>
            <a:ext cx="5295900" cy="1632955"/>
          </a:xfrm>
        </p:spPr>
        <p:txBody>
          <a:bodyPr>
            <a:noAutofit/>
          </a:bodyPr>
          <a:lstStyle>
            <a:lvl1pPr marL="0" indent="0">
              <a:buNone/>
              <a:defRPr sz="2000"/>
            </a:lvl1pPr>
            <a:lvl2pPr marL="228600" indent="0">
              <a:buNone/>
              <a:defRPr sz="1800"/>
            </a:lvl2pPr>
            <a:lvl3pPr marL="457200" indent="0">
              <a:buNone/>
              <a:defRPr sz="1600"/>
            </a:lvl3pPr>
            <a:lvl4pPr marL="685800" indent="0">
              <a:buNone/>
              <a:defRPr sz="1400"/>
            </a:lvl4pPr>
            <a:lvl5pPr marL="914400" inden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90703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71500" y="4314113"/>
            <a:ext cx="6424690" cy="1461794"/>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Title 3">
            <a:extLst>
              <a:ext uri="{FF2B5EF4-FFF2-40B4-BE49-F238E27FC236}">
                <a16:creationId xmlns:a16="http://schemas.microsoft.com/office/drawing/2014/main" id="{0678EC70-BDAC-0D64-A6F4-9789AB0E3B3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3203572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8" name="Do not remove" hidden="1">
            <a:extLst>
              <a:ext uri="{FF2B5EF4-FFF2-40B4-BE49-F238E27FC236}">
                <a16:creationId xmlns:a16="http://schemas.microsoft.com/office/drawing/2014/main" id="{8188E207-3F01-8FBA-B098-096C5C5A9748}"/>
              </a:ext>
            </a:extLst>
          </p:cNvPr>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1" y="571501"/>
            <a:ext cx="7365999" cy="3213100"/>
          </a:xfrm>
        </p:spPr>
        <p:txBody>
          <a:bodyPr anchor="t">
            <a:normAutofit/>
          </a:bodyPr>
          <a:lstStyle>
            <a:lvl1pPr algn="l">
              <a:defRPr sz="7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71500" y="4086203"/>
            <a:ext cx="7365999" cy="1545336"/>
          </a:xfrm>
        </p:spPr>
        <p:txBody>
          <a:bodyPr anchor="t">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0357328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0" y="566928"/>
            <a:ext cx="7366000" cy="3909822"/>
          </a:xfrm>
        </p:spPr>
        <p:txBody>
          <a:bodyPr anchor="b">
            <a:normAutofit/>
          </a:bodyPr>
          <a:lstStyle>
            <a:lvl1pPr algn="l">
              <a:defRPr sz="72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75069" y="4785781"/>
            <a:ext cx="7362431" cy="1500719"/>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2677703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536762" y="1088571"/>
            <a:ext cx="7365938" cy="2774393"/>
          </a:xfr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536700" y="4156266"/>
            <a:ext cx="7366000" cy="1014107"/>
          </a:xfrm>
        </p:spPr>
        <p:txBody>
          <a:bodyPr anchor="t">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Slide Number Placeholder 3">
            <a:extLst>
              <a:ext uri="{FF2B5EF4-FFF2-40B4-BE49-F238E27FC236}">
                <a16:creationId xmlns:a16="http://schemas.microsoft.com/office/drawing/2014/main" id="{23FE08FA-0042-1D4A-48BB-FF65F8259A07}"/>
              </a:ext>
            </a:extLst>
          </p:cNvPr>
          <p:cNvSpPr>
            <a:spLocks noGrp="1"/>
          </p:cNvSpPr>
          <p:nvPr>
            <p:ph type="sldNum" sz="quarter" idx="10"/>
          </p:nvPr>
        </p:nvSpPr>
        <p:spPr/>
        <p:txBody>
          <a:bodyPr/>
          <a:lstStyle/>
          <a:p>
            <a:fld id="{E32394A6-AED1-4B79-B4B6-933D748A7F18}" type="slidenum">
              <a:rPr lang="en-US" smtClean="0"/>
              <a:pPr/>
              <a:t>‹#›</a:t>
            </a:fld>
            <a:endParaRPr lang="en-US"/>
          </a:p>
        </p:txBody>
      </p:sp>
    </p:spTree>
    <p:extLst>
      <p:ext uri="{BB962C8B-B14F-4D97-AF65-F5344CB8AC3E}">
        <p14:creationId xmlns:p14="http://schemas.microsoft.com/office/powerpoint/2010/main" val="265894462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5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413001" y="1327149"/>
            <a:ext cx="7366000" cy="2308417"/>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413001" y="3938045"/>
            <a:ext cx="7366000" cy="1414091"/>
          </a:xfrm>
        </p:spPr>
        <p:txBody>
          <a:bodyPr>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6460341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1" y="5477496"/>
            <a:ext cx="7365999" cy="1094754"/>
          </a:xfrm>
        </p:spPr>
        <p:txBody>
          <a:bodyPr anchor="ctr">
            <a:normAutofit/>
          </a:bodyPr>
          <a:lstStyle>
            <a:lvl1pPr algn="l">
              <a:defRPr sz="4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11389" y="5477496"/>
            <a:ext cx="3409110" cy="1094755"/>
          </a:xfrm>
        </p:spPr>
        <p:txBody>
          <a:bodyPr anchor="ctr">
            <a:normAutofit/>
          </a:bodyPr>
          <a:lstStyle>
            <a:lvl1pPr marL="0" indent="0" algn="r">
              <a:buNone/>
              <a:defRPr sz="19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12191999" cy="5283351"/>
          </a:xfrm>
        </p:spPr>
        <p:txBody>
          <a:bodyPr/>
          <a:lstStyle/>
          <a:p>
            <a:r>
              <a:rPr lang="en-US"/>
              <a:t>Click icon to add picture</a:t>
            </a:r>
          </a:p>
        </p:txBody>
      </p:sp>
    </p:spTree>
    <p:extLst>
      <p:ext uri="{BB962C8B-B14F-4D97-AF65-F5344CB8AC3E}">
        <p14:creationId xmlns:p14="http://schemas.microsoft.com/office/powerpoint/2010/main" val="399867662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1" y="156762"/>
            <a:ext cx="7365999" cy="1179576"/>
          </a:xfrm>
        </p:spPr>
        <p:txBody>
          <a:bodyPr anchor="ctr">
            <a:normAutofit/>
          </a:bodyPr>
          <a:lstStyle>
            <a:lvl1pPr algn="l">
              <a:defRPr sz="4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11388" y="156763"/>
            <a:ext cx="3409111" cy="1179576"/>
          </a:xfrm>
        </p:spPr>
        <p:txBody>
          <a:bodyPr anchor="ctr">
            <a:normAutofit/>
          </a:bodyPr>
          <a:lstStyle>
            <a:lvl1pPr marL="0" indent="0" algn="r">
              <a:buNone/>
              <a:defRPr sz="19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1497874"/>
            <a:ext cx="12191999" cy="5360126"/>
          </a:xfrm>
        </p:spPr>
        <p:txBody>
          <a:bodyPr/>
          <a:lstStyle/>
          <a:p>
            <a:r>
              <a:rPr lang="en-US"/>
              <a:t>Click icon to add picture</a:t>
            </a:r>
          </a:p>
        </p:txBody>
      </p:sp>
    </p:spTree>
    <p:extLst>
      <p:ext uri="{BB962C8B-B14F-4D97-AF65-F5344CB8AC3E}">
        <p14:creationId xmlns:p14="http://schemas.microsoft.com/office/powerpoint/2010/main" val="345119781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042150" y="932704"/>
            <a:ext cx="4578350" cy="3137646"/>
          </a:xfr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042150" y="4363652"/>
            <a:ext cx="4578350" cy="1184585"/>
          </a:xfrm>
        </p:spPr>
        <p:txBody>
          <a:bodyPr anchor="t">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6584950" cy="6858000"/>
          </a:xfrm>
        </p:spPr>
        <p:txBody>
          <a:bodyPr/>
          <a:lstStyle/>
          <a:p>
            <a:r>
              <a:rPr lang="en-US"/>
              <a:t>Click icon to add picture</a:t>
            </a:r>
          </a:p>
        </p:txBody>
      </p:sp>
    </p:spTree>
    <p:extLst>
      <p:ext uri="{BB962C8B-B14F-4D97-AF65-F5344CB8AC3E}">
        <p14:creationId xmlns:p14="http://schemas.microsoft.com/office/powerpoint/2010/main" val="89620621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546870" y="1160167"/>
            <a:ext cx="4572000" cy="2719683"/>
          </a:xfrm>
        </p:spPr>
        <p:txBody>
          <a:bodyPr anchor="b">
            <a:normAutofit/>
          </a:bodyPr>
          <a:lstStyle>
            <a:lvl1pPr algn="l">
              <a:defRPr sz="44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546869" y="4152900"/>
            <a:ext cx="4572000" cy="1579267"/>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1073133" y="1160167"/>
            <a:ext cx="4572000" cy="4572000"/>
          </a:xfrm>
        </p:spPr>
        <p:txBody>
          <a:bodyPr/>
          <a:lstStyle/>
          <a:p>
            <a:r>
              <a:rPr lang="en-US"/>
              <a:t>Click icon to add picture</a:t>
            </a:r>
          </a:p>
        </p:txBody>
      </p:sp>
      <p:sp>
        <p:nvSpPr>
          <p:cNvPr id="4" name="Slide Number Placeholder 3">
            <a:extLst>
              <a:ext uri="{FF2B5EF4-FFF2-40B4-BE49-F238E27FC236}">
                <a16:creationId xmlns:a16="http://schemas.microsoft.com/office/drawing/2014/main" id="{66035575-C297-902F-E0B1-032D75B1E2C2}"/>
              </a:ext>
            </a:extLst>
          </p:cNvPr>
          <p:cNvSpPr>
            <a:spLocks noGrp="1"/>
          </p:cNvSpPr>
          <p:nvPr>
            <p:ph type="sldNum" sz="quarter" idx="14"/>
          </p:nvPr>
        </p:nvSpPr>
        <p:spPr/>
        <p:txBody>
          <a:bodyPr/>
          <a:lstStyle/>
          <a:p>
            <a:fld id="{E32394A6-AED1-4B79-B4B6-933D748A7F18}" type="slidenum">
              <a:rPr lang="en-US" smtClean="0"/>
              <a:pPr/>
              <a:t>‹#›</a:t>
            </a:fld>
            <a:endParaRPr lang="en-US"/>
          </a:p>
        </p:txBody>
      </p:sp>
    </p:spTree>
    <p:extLst>
      <p:ext uri="{BB962C8B-B14F-4D97-AF65-F5344CB8AC3E}">
        <p14:creationId xmlns:p14="http://schemas.microsoft.com/office/powerpoint/2010/main" val="79939235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0" y="1725580"/>
            <a:ext cx="7366000" cy="4560920"/>
          </a:xfrm>
        </p:spPr>
        <p:txBody>
          <a:bodyPr anchor="b">
            <a:normAutofit/>
          </a:bodyPr>
          <a:lstStyle>
            <a:lvl1pPr algn="l">
              <a:defRPr sz="7200"/>
            </a:lvl1pPr>
          </a:lstStyle>
          <a:p>
            <a:r>
              <a:rPr lang="en-US"/>
              <a:t>Click to edit Master title style</a:t>
            </a:r>
          </a:p>
        </p:txBody>
      </p:sp>
    </p:spTree>
    <p:extLst>
      <p:ext uri="{BB962C8B-B14F-4D97-AF65-F5344CB8AC3E}">
        <p14:creationId xmlns:p14="http://schemas.microsoft.com/office/powerpoint/2010/main" val="393073249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71500" y="1102748"/>
            <a:ext cx="6908800" cy="5183752"/>
          </a:xfrm>
        </p:spPr>
        <p:txBody>
          <a:bodyPr anchor="b">
            <a:normAutofit/>
          </a:bodyPr>
          <a:lstStyle>
            <a:lvl1pPr algn="l">
              <a:defRPr sz="7200"/>
            </a:lvl1pPr>
          </a:lstStyle>
          <a:p>
            <a:r>
              <a:rPr lang="en-US"/>
              <a:t>Click to edit Master title style</a:t>
            </a:r>
          </a:p>
        </p:txBody>
      </p:sp>
      <p:sp>
        <p:nvSpPr>
          <p:cNvPr id="12" name="Picture Placeholder 11">
            <a:extLst>
              <a:ext uri="{FF2B5EF4-FFF2-40B4-BE49-F238E27FC236}">
                <a16:creationId xmlns:a16="http://schemas.microsoft.com/office/drawing/2014/main" id="{81C1543E-E521-0312-C2DA-C5B7283E72DE}"/>
              </a:ext>
            </a:extLst>
          </p:cNvPr>
          <p:cNvSpPr>
            <a:spLocks noGrp="1"/>
          </p:cNvSpPr>
          <p:nvPr>
            <p:ph type="pic" sz="quarter" idx="13"/>
          </p:nvPr>
        </p:nvSpPr>
        <p:spPr>
          <a:xfrm>
            <a:off x="7937500" y="0"/>
            <a:ext cx="4254499" cy="6858000"/>
          </a:xfrm>
        </p:spPr>
        <p:txBody>
          <a:bodyPr/>
          <a:lstStyle/>
          <a:p>
            <a:r>
              <a:rPr lang="en-US"/>
              <a:t>Click icon to add picture</a:t>
            </a:r>
          </a:p>
        </p:txBody>
      </p:sp>
    </p:spTree>
    <p:extLst>
      <p:ext uri="{BB962C8B-B14F-4D97-AF65-F5344CB8AC3E}">
        <p14:creationId xmlns:p14="http://schemas.microsoft.com/office/powerpoint/2010/main" val="71114932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3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7A84B-D2AD-766A-3406-CA8629ED1C31}"/>
              </a:ext>
            </a:extLst>
          </p:cNvPr>
          <p:cNvSpPr>
            <a:spLocks noGrp="1"/>
          </p:cNvSpPr>
          <p:nvPr>
            <p:ph type="title"/>
          </p:nvPr>
        </p:nvSpPr>
        <p:spPr>
          <a:xfrm>
            <a:off x="571500" y="571501"/>
            <a:ext cx="7366000" cy="2468880"/>
          </a:xfrm>
        </p:spPr>
        <p:txBody>
          <a:bodyPr anchor="t">
            <a:normAutofit/>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F5F3871C-E396-2FCE-911C-CC96EB7C8179}"/>
              </a:ext>
            </a:extLst>
          </p:cNvPr>
          <p:cNvSpPr>
            <a:spLocks noGrp="1"/>
          </p:cNvSpPr>
          <p:nvPr>
            <p:ph type="body" idx="1"/>
          </p:nvPr>
        </p:nvSpPr>
        <p:spPr>
          <a:xfrm>
            <a:off x="571500" y="3429000"/>
            <a:ext cx="7366000" cy="1828800"/>
          </a:xfrm>
        </p:spPr>
        <p:txBody>
          <a:bodyPr>
            <a:normAutofit/>
          </a:bodyPr>
          <a:lstStyle>
            <a:lvl1pPr marL="0" indent="0">
              <a:buNone/>
              <a:defRPr sz="20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0757541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7764FBC7-0EDD-E932-1B61-941E913CBF22}"/>
              </a:ext>
            </a:extLst>
          </p:cNvPr>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71500" y="1874520"/>
            <a:ext cx="5067300" cy="1554480"/>
          </a:xfrm>
        </p:spPr>
        <p:txBody>
          <a:bodyPr>
            <a:normAutofit/>
          </a:bodyPr>
          <a:lstStyle>
            <a:lvl1pPr>
              <a:defRPr sz="44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0" y="1874520"/>
            <a:ext cx="5524500" cy="3337560"/>
          </a:xfrm>
        </p:spPr>
        <p:txBody>
          <a:bodyPr>
            <a:normAutofit/>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10616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566738"/>
            <a:ext cx="3475568" cy="5715000"/>
          </a:xfrm>
        </p:spPr>
        <p:txBody>
          <a:bodyPr>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504268" y="571500"/>
            <a:ext cx="7116232"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8425834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genda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553200" y="856488"/>
            <a:ext cx="5067299" cy="1554480"/>
          </a:xfrm>
        </p:spPr>
        <p:txBody>
          <a:bodyPr anchor="b"/>
          <a:lstStyle/>
          <a:p>
            <a:r>
              <a:rPr lang="en-US"/>
              <a:t>Click to edit Master title style</a:t>
            </a:r>
          </a:p>
        </p:txBody>
      </p:sp>
      <p:sp>
        <p:nvSpPr>
          <p:cNvPr id="8" name="Picture Placeholder 7">
            <a:extLst>
              <a:ext uri="{FF2B5EF4-FFF2-40B4-BE49-F238E27FC236}">
                <a16:creationId xmlns:a16="http://schemas.microsoft.com/office/drawing/2014/main" id="{E8BA47EC-9F5A-D195-473F-D45D6B4AAD88}"/>
              </a:ext>
            </a:extLst>
          </p:cNvPr>
          <p:cNvSpPr>
            <a:spLocks noGrp="1"/>
          </p:cNvSpPr>
          <p:nvPr>
            <p:ph type="pic" sz="quarter" idx="14"/>
          </p:nvPr>
        </p:nvSpPr>
        <p:spPr>
          <a:xfrm>
            <a:off x="0" y="0"/>
            <a:ext cx="6096000" cy="6858000"/>
          </a:xfrm>
        </p:spPr>
        <p:txBody>
          <a:bodyPr/>
          <a:lstStyle/>
          <a:p>
            <a:r>
              <a:rPr lang="en-US"/>
              <a:t>Click icon to add picture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553200" y="2704270"/>
            <a:ext cx="5067299" cy="3245426"/>
          </a:xfrm>
        </p:spPr>
        <p:txBody>
          <a:bodyPr>
            <a:normAutofit/>
          </a:bodyPr>
          <a:lstStyle>
            <a:lvl1pPr>
              <a:defRPr sz="2000"/>
            </a:lvl1pPr>
            <a:lvl2pPr>
              <a:defRPr sz="1800"/>
            </a:lvl2pPr>
            <a:lvl3pPr>
              <a:defRPr sz="1600"/>
            </a:lvl3pPr>
            <a:lvl4pPr>
              <a:defRPr sz="14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410504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genda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7368921" y="882746"/>
            <a:ext cx="4251579" cy="1554480"/>
          </a:xfrm>
        </p:spPr>
        <p:txBody>
          <a:bodyPr anchor="b"/>
          <a:lstStyle/>
          <a:p>
            <a:r>
              <a:rPr lang="en-US"/>
              <a:t>Click to edit Master title style</a:t>
            </a:r>
          </a:p>
        </p:txBody>
      </p:sp>
      <p:sp>
        <p:nvSpPr>
          <p:cNvPr id="8" name="Picture Placeholder 7">
            <a:extLst>
              <a:ext uri="{FF2B5EF4-FFF2-40B4-BE49-F238E27FC236}">
                <a16:creationId xmlns:a16="http://schemas.microsoft.com/office/drawing/2014/main" id="{E8BA47EC-9F5A-D195-473F-D45D6B4AAD88}"/>
              </a:ext>
            </a:extLst>
          </p:cNvPr>
          <p:cNvSpPr>
            <a:spLocks noGrp="1"/>
          </p:cNvSpPr>
          <p:nvPr>
            <p:ph type="pic" sz="quarter" idx="14"/>
          </p:nvPr>
        </p:nvSpPr>
        <p:spPr>
          <a:xfrm>
            <a:off x="571500" y="882746"/>
            <a:ext cx="6340221" cy="5092509"/>
          </a:xfrm>
        </p:spPr>
        <p:txBody>
          <a:bodyPr/>
          <a:lstStyle/>
          <a:p>
            <a:r>
              <a:rPr lang="en-US"/>
              <a:t>Click icon to add picture</a:t>
            </a:r>
          </a:p>
        </p:txBody>
      </p:sp>
      <p:sp>
        <p:nvSpPr>
          <p:cNvPr id="9" name="Text Placeholder 8">
            <a:extLst>
              <a:ext uri="{FF2B5EF4-FFF2-40B4-BE49-F238E27FC236}">
                <a16:creationId xmlns:a16="http://schemas.microsoft.com/office/drawing/2014/main" id="{AF2D8916-D44B-09D7-6044-06338D06615D}"/>
              </a:ext>
            </a:extLst>
          </p:cNvPr>
          <p:cNvSpPr>
            <a:spLocks noGrp="1"/>
          </p:cNvSpPr>
          <p:nvPr>
            <p:ph type="body" sz="quarter" idx="15"/>
          </p:nvPr>
        </p:nvSpPr>
        <p:spPr>
          <a:xfrm>
            <a:off x="7368921" y="2730528"/>
            <a:ext cx="4251579" cy="32447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49800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95400" y="2201602"/>
            <a:ext cx="4572000" cy="2454796"/>
          </a:xfrm>
        </p:spPr>
        <p:txBody>
          <a:bodyPr>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324600" y="2201602"/>
            <a:ext cx="4572000" cy="2473808"/>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373619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38201" y="1651000"/>
            <a:ext cx="5029200" cy="3557016"/>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6324599" y="1651000"/>
            <a:ext cx="5029200" cy="355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55253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1019969"/>
            <a:ext cx="5067300" cy="2409031"/>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6096000" y="1019969"/>
            <a:ext cx="5524500"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59379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8609" y="838994"/>
            <a:ext cx="4142232" cy="2322512"/>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174491" y="838994"/>
            <a:ext cx="6438900" cy="51800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270033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571501"/>
            <a:ext cx="3225800" cy="2857500"/>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254500" y="571501"/>
            <a:ext cx="7365999" cy="5714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50590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839038"/>
            <a:ext cx="3683000" cy="5179925"/>
          </a:xfrm>
        </p:spPr>
        <p:txBody>
          <a:bodyPr anchor="ct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454E8DCF-7651-7F5E-F807-E457EC8B4ACC}"/>
              </a:ext>
            </a:extLst>
          </p:cNvPr>
          <p:cNvSpPr>
            <a:spLocks noGrp="1"/>
          </p:cNvSpPr>
          <p:nvPr>
            <p:ph sz="quarter" idx="13"/>
          </p:nvPr>
        </p:nvSpPr>
        <p:spPr>
          <a:xfrm>
            <a:off x="4711700" y="849312"/>
            <a:ext cx="6908800" cy="5169651"/>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5280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Content 7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67343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659249" y="571500"/>
            <a:ext cx="5954483" cy="1527048"/>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006" y="6351"/>
            <a:ext cx="5189023" cy="6858000"/>
          </a:xfrm>
        </p:spPr>
        <p:txBody>
          <a:bodyPr/>
          <a:lstStyle/>
          <a:p>
            <a:r>
              <a:rPr lang="en-US"/>
              <a:t>Click icon to add picture</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659655" y="2389913"/>
            <a:ext cx="5960845" cy="3896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871771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500" y="571500"/>
            <a:ext cx="5996148"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71499" y="2389913"/>
            <a:ext cx="6002555" cy="3896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7026442" y="-6350"/>
            <a:ext cx="5165558" cy="6858000"/>
          </a:xfrm>
        </p:spPr>
        <p:txBody>
          <a:bodyPr/>
          <a:lstStyle/>
          <a:p>
            <a:r>
              <a:rPr lang="en-US"/>
              <a:t>Click icon to add picture</a:t>
            </a:r>
          </a:p>
        </p:txBody>
      </p:sp>
    </p:spTree>
    <p:extLst>
      <p:ext uri="{BB962C8B-B14F-4D97-AF65-F5344CB8AC3E}">
        <p14:creationId xmlns:p14="http://schemas.microsoft.com/office/powerpoint/2010/main" val="295789225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572250" y="571500"/>
            <a:ext cx="5048250" cy="1527048"/>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6096001" cy="6858000"/>
          </a:xfrm>
        </p:spPr>
        <p:txBody>
          <a:bodyPr/>
          <a:lstStyle/>
          <a:p>
            <a:r>
              <a:rPr lang="en-US"/>
              <a:t>Click icon to add picture</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572250" y="2389913"/>
            <a:ext cx="5048250" cy="38965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338392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500" y="583413"/>
            <a:ext cx="5067300"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571500" y="2376746"/>
            <a:ext cx="5067300" cy="39097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096000" y="0"/>
            <a:ext cx="6096000" cy="6858000"/>
          </a:xfrm>
        </p:spPr>
        <p:txBody>
          <a:bodyPr/>
          <a:lstStyle/>
          <a:p>
            <a:r>
              <a:rPr lang="en-US"/>
              <a:t>Click icon to add picture</a:t>
            </a:r>
          </a:p>
        </p:txBody>
      </p:sp>
    </p:spTree>
    <p:extLst>
      <p:ext uri="{BB962C8B-B14F-4D97-AF65-F5344CB8AC3E}">
        <p14:creationId xmlns:p14="http://schemas.microsoft.com/office/powerpoint/2010/main" val="42055420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94700" y="571500"/>
            <a:ext cx="3225799" cy="2333751"/>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7937501" cy="6858000"/>
          </a:xfrm>
        </p:spPr>
        <p:txBody>
          <a:bodyPr/>
          <a:lstStyle/>
          <a:p>
            <a:r>
              <a:rPr lang="en-US"/>
              <a:t>Click icon to add picture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94700" y="3198552"/>
            <a:ext cx="3225799" cy="3087948"/>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654555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500" y="4648271"/>
            <a:ext cx="5086350" cy="1638229"/>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4356100"/>
          </a:xfrm>
        </p:spPr>
        <p:txBody>
          <a:bodyPr/>
          <a:lstStyle/>
          <a:p>
            <a:r>
              <a:rPr lang="en-US"/>
              <a:t>Click icon to add picture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6096000" y="4648201"/>
            <a:ext cx="5524500" cy="1638300"/>
          </a:xfrm>
        </p:spPr>
        <p:txBody>
          <a:bodyPr>
            <a:no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8382089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501" y="575109"/>
            <a:ext cx="5078528" cy="1271980"/>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71501" y="2140391"/>
            <a:ext cx="5078528" cy="4168968"/>
          </a:xfrm>
        </p:spPr>
        <p:txBody>
          <a:bodyPr/>
          <a:lstStyle/>
          <a:p>
            <a:r>
              <a:rPr lang="en-US"/>
              <a:t>Click icon to add picture</a:t>
            </a:r>
          </a:p>
        </p:txBody>
      </p:sp>
      <p:sp>
        <p:nvSpPr>
          <p:cNvPr id="8" name="Content Placeholder 7">
            <a:extLst>
              <a:ext uri="{FF2B5EF4-FFF2-40B4-BE49-F238E27FC236}">
                <a16:creationId xmlns:a16="http://schemas.microsoft.com/office/drawing/2014/main" id="{B242721D-E766-EA7B-47B1-DA0283D1AB92}"/>
              </a:ext>
            </a:extLst>
          </p:cNvPr>
          <p:cNvSpPr>
            <a:spLocks noGrp="1"/>
          </p:cNvSpPr>
          <p:nvPr>
            <p:ph sz="quarter" idx="14"/>
          </p:nvPr>
        </p:nvSpPr>
        <p:spPr>
          <a:xfrm>
            <a:off x="6096000" y="575109"/>
            <a:ext cx="5524500" cy="57113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832868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 Photo 8">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3D6443-2698-4AD4-33E5-357899B33216}"/>
              </a:ext>
            </a:extLst>
          </p:cNvPr>
          <p:cNvSpPr>
            <a:spLocks noGrp="1"/>
          </p:cNvSpPr>
          <p:nvPr>
            <p:ph type="title"/>
          </p:nvPr>
        </p:nvSpPr>
        <p:spPr/>
        <p:txBody>
          <a:body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71500" y="1963550"/>
            <a:ext cx="5078529" cy="4322949"/>
          </a:xfrm>
        </p:spPr>
        <p:txBody>
          <a:bodyPr/>
          <a:lstStyle/>
          <a:p>
            <a:r>
              <a:rPr lang="en-US"/>
              <a:t>Click icon to add picture</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6096001" y="1963556"/>
            <a:ext cx="5524500" cy="43229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225177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1499" y="571500"/>
            <a:ext cx="5064803" cy="2067706"/>
          </a:xfrm>
        </p:spPr>
        <p:txBody>
          <a:body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71499" y="2932509"/>
            <a:ext cx="5066429" cy="3353992"/>
          </a:xfrm>
        </p:spPr>
        <p:txBody>
          <a:bodyPr/>
          <a:lstStyle/>
          <a:p>
            <a:r>
              <a:rPr lang="en-US"/>
              <a:t>Click icon to add picture</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71500"/>
            <a:ext cx="55245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841518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64094" y="571500"/>
            <a:ext cx="4128222" cy="1170673"/>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64093" y="2035476"/>
            <a:ext cx="4128221" cy="4251024"/>
          </a:xfrm>
        </p:spPr>
        <p:txBody>
          <a:bodyPr/>
          <a:lstStyle/>
          <a:p>
            <a:r>
              <a:rPr lang="en-US"/>
              <a:t>Click icon to add picture</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49516" y="571499"/>
            <a:ext cx="6470984" cy="5715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809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wo Content (Origina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327E76F-6ABF-BDF0-4947-E3625E5337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571499" y="1959558"/>
            <a:ext cx="5295899" cy="4326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324600" y="1959558"/>
            <a:ext cx="5295900" cy="4326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1">
            <a:extLst>
              <a:ext uri="{FF2B5EF4-FFF2-40B4-BE49-F238E27FC236}">
                <a16:creationId xmlns:a16="http://schemas.microsoft.com/office/drawing/2014/main" id="{7BA23E5E-E6EA-D91F-A6BA-914B81494A77}"/>
              </a:ext>
            </a:extLst>
          </p:cNvPr>
          <p:cNvSpPr>
            <a:spLocks noGrp="1"/>
          </p:cNvSpPr>
          <p:nvPr>
            <p:ph type="sldNum" sz="quarter" idx="10"/>
          </p:nvPr>
        </p:nvSpPr>
        <p:spPr/>
        <p:txBody>
          <a:bodyPr/>
          <a:lstStyle/>
          <a:p>
            <a:fld id="{E32394A6-AED1-4B79-B4B6-933D748A7F18}" type="slidenum">
              <a:rPr lang="en-US" smtClean="0"/>
              <a:pPr/>
              <a:t>‹#›</a:t>
            </a:fld>
            <a:endParaRPr lang="en-US"/>
          </a:p>
        </p:txBody>
      </p:sp>
    </p:spTree>
    <p:extLst>
      <p:ext uri="{BB962C8B-B14F-4D97-AF65-F5344CB8AC3E}">
        <p14:creationId xmlns:p14="http://schemas.microsoft.com/office/powerpoint/2010/main" val="64116699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mparison (Original)">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A44A8D2-C7B5-107C-786E-1B4D144056A7}"/>
              </a:ext>
            </a:extLst>
          </p:cNvPr>
          <p:cNvSpPr>
            <a:spLocks noGrp="1"/>
          </p:cNvSpPr>
          <p:nvPr>
            <p:ph type="title"/>
          </p:nvPr>
        </p:nvSpPr>
        <p:spPr>
          <a:xfrm>
            <a:off x="571500" y="571500"/>
            <a:ext cx="11049000" cy="10795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571500" y="1965652"/>
            <a:ext cx="5295898" cy="559834"/>
          </a:xfrm>
        </p:spPr>
        <p:txBody>
          <a:bodyPr anchor="b">
            <a:normAutofit/>
          </a:bodyPr>
          <a:lstStyle>
            <a:lvl1pPr marL="0" indent="0">
              <a:lnSpc>
                <a:spcPct val="90000"/>
              </a:lnSpc>
              <a:buNone/>
              <a:defRPr sz="20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571499" y="2618072"/>
            <a:ext cx="5295899" cy="36684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24603" y="1965651"/>
            <a:ext cx="5295897" cy="559834"/>
          </a:xfrm>
        </p:spPr>
        <p:txBody>
          <a:bodyPr anchor="b">
            <a:normAutofit/>
          </a:bodyPr>
          <a:lstStyle>
            <a:lvl1pPr marL="0" indent="0">
              <a:lnSpc>
                <a:spcPct val="90000"/>
              </a:lnSpc>
              <a:buNone/>
              <a:defRPr sz="20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324601" y="2618072"/>
            <a:ext cx="5295899" cy="36684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4439079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7044813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Original)">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194543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71500" y="571500"/>
            <a:ext cx="4149692" cy="1055169"/>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71500" y="1919971"/>
            <a:ext cx="4149692" cy="4366529"/>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78392" y="571500"/>
            <a:ext cx="6442108" cy="57150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200297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Origi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71500" y="571500"/>
            <a:ext cx="4149692" cy="1055169"/>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571500" y="1919971"/>
            <a:ext cx="4149692" cy="4366529"/>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178392" y="571500"/>
            <a:ext cx="6442108" cy="5715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34544817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nclusio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1" y="571500"/>
            <a:ext cx="7366000" cy="2409444"/>
          </a:xfrm>
        </p:spPr>
        <p:txBody>
          <a:bodyPr anchor="b">
            <a:noAutofit/>
          </a:bodyPr>
          <a:lstStyle>
            <a:lvl1pPr>
              <a:defRPr sz="60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71500" y="3429001"/>
            <a:ext cx="11049000" cy="285750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717269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0" y="2154597"/>
            <a:ext cx="5078529" cy="2548806"/>
          </a:xfrm>
        </p:spPr>
        <p:txBody>
          <a:bodyPr anchor="t">
            <a:no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8C8082A1-B54D-5676-24F5-E642831E54E6}"/>
              </a:ext>
            </a:extLst>
          </p:cNvPr>
          <p:cNvSpPr>
            <a:spLocks noGrp="1"/>
          </p:cNvSpPr>
          <p:nvPr>
            <p:ph sz="quarter" idx="13"/>
          </p:nvPr>
        </p:nvSpPr>
        <p:spPr>
          <a:xfrm>
            <a:off x="6096000" y="2154597"/>
            <a:ext cx="5524500" cy="2548806"/>
          </a:xfrm>
        </p:spPr>
        <p:txBody>
          <a:bodyPr>
            <a:normAutofit/>
          </a:bodyPr>
          <a:lstStyle>
            <a:lvl1pPr marL="0" indent="0">
              <a:buNone/>
              <a:defRPr sz="2400"/>
            </a:lvl1pPr>
            <a:lvl2pPr marL="228600" indent="0">
              <a:buNone/>
              <a:defRPr sz="2000"/>
            </a:lvl2pPr>
            <a:lvl3pPr marL="457200" indent="0">
              <a:buNone/>
              <a:defRPr sz="1800"/>
            </a:lvl3pPr>
            <a:lvl4pPr marL="685800" indent="0">
              <a:buNone/>
              <a:defRPr sz="16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2">
            <a:extLst>
              <a:ext uri="{FF2B5EF4-FFF2-40B4-BE49-F238E27FC236}">
                <a16:creationId xmlns:a16="http://schemas.microsoft.com/office/drawing/2014/main" id="{F65D5B96-FB72-77AD-71F7-237D8595C605}"/>
              </a:ext>
            </a:extLst>
          </p:cNvPr>
          <p:cNvSpPr>
            <a:spLocks noGrp="1"/>
          </p:cNvSpPr>
          <p:nvPr>
            <p:ph type="sldNum" sz="quarter" idx="14"/>
          </p:nvPr>
        </p:nvSpPr>
        <p:spPr/>
        <p:txBody>
          <a:bodyPr/>
          <a:lstStyle/>
          <a:p>
            <a:fld id="{E32394A6-AED1-4B79-B4B6-933D748A7F18}" type="slidenum">
              <a:rPr lang="en-US" smtClean="0"/>
              <a:pPr/>
              <a:t>‹#›</a:t>
            </a:fld>
            <a:endParaRPr lang="en-US"/>
          </a:p>
        </p:txBody>
      </p:sp>
    </p:spTree>
    <p:extLst>
      <p:ext uri="{BB962C8B-B14F-4D97-AF65-F5344CB8AC3E}">
        <p14:creationId xmlns:p14="http://schemas.microsoft.com/office/powerpoint/2010/main" val="307118331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onclusion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373" y="1444438"/>
            <a:ext cx="8283870" cy="1842020"/>
          </a:xfrm>
        </p:spPr>
        <p:txBody>
          <a:bodyPr anchor="b">
            <a:noAutofit/>
          </a:bodyPr>
          <a:lstStyle>
            <a:lvl1pPr>
              <a:defRPr sz="60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71500" y="3593130"/>
            <a:ext cx="8283743" cy="1842020"/>
          </a:xfrm>
        </p:spPr>
        <p:txBody>
          <a:bodyPr>
            <a:noAutofit/>
          </a:bodyPr>
          <a:lstStyle>
            <a:lvl1pPr marL="0" indent="0">
              <a:buNone/>
              <a:defRPr sz="2400"/>
            </a:lvl1pPr>
            <a:lvl2pPr marL="228600" indent="0">
              <a:buNone/>
              <a:defRPr sz="2000"/>
            </a:lvl2pPr>
            <a:lvl3pPr marL="457200" indent="0">
              <a:buNone/>
              <a:defRPr sz="1800"/>
            </a:lvl3pPr>
            <a:lvl4pPr marL="685800" indent="0">
              <a:buNone/>
              <a:defRPr sz="16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104801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onclusion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71501" y="4653547"/>
            <a:ext cx="5295900" cy="1632954"/>
          </a:xfrm>
        </p:spPr>
        <p:txBody>
          <a:bodyPr>
            <a:noAutofit/>
          </a:bodyPr>
          <a:lstStyle>
            <a:lvl1pPr>
              <a:defRPr sz="4400"/>
            </a:lvl1pPr>
          </a:lstStyle>
          <a:p>
            <a:r>
              <a:rPr lang="en-US"/>
              <a:t>Click to edit Master title style</a:t>
            </a:r>
          </a:p>
        </p:txBody>
      </p:sp>
      <p:sp>
        <p:nvSpPr>
          <p:cNvPr id="11" name="Picture Placeholder 10">
            <a:extLst>
              <a:ext uri="{FF2B5EF4-FFF2-40B4-BE49-F238E27FC236}">
                <a16:creationId xmlns:a16="http://schemas.microsoft.com/office/drawing/2014/main" id="{7A91E99E-6B8D-7D90-0BEE-C39226FFCCCD}"/>
              </a:ext>
            </a:extLst>
          </p:cNvPr>
          <p:cNvSpPr>
            <a:spLocks noGrp="1"/>
          </p:cNvSpPr>
          <p:nvPr>
            <p:ph type="pic" sz="quarter" idx="13"/>
          </p:nvPr>
        </p:nvSpPr>
        <p:spPr>
          <a:xfrm>
            <a:off x="0" y="0"/>
            <a:ext cx="12192000" cy="4360244"/>
          </a:xfrm>
        </p:spPr>
        <p:txBody>
          <a:bodyPr/>
          <a:lstStyle/>
          <a:p>
            <a:r>
              <a:rPr lang="en-US"/>
              <a:t>Click icon to add picture</a:t>
            </a:r>
          </a:p>
        </p:txBody>
      </p:sp>
      <p:sp>
        <p:nvSpPr>
          <p:cNvPr id="8" name="Content Placeholder 7">
            <a:extLst>
              <a:ext uri="{FF2B5EF4-FFF2-40B4-BE49-F238E27FC236}">
                <a16:creationId xmlns:a16="http://schemas.microsoft.com/office/drawing/2014/main" id="{0559C69D-3646-6F3B-AE3B-8FF35016CA10}"/>
              </a:ext>
            </a:extLst>
          </p:cNvPr>
          <p:cNvSpPr>
            <a:spLocks noGrp="1"/>
          </p:cNvSpPr>
          <p:nvPr>
            <p:ph sz="quarter" idx="14"/>
          </p:nvPr>
        </p:nvSpPr>
        <p:spPr>
          <a:xfrm>
            <a:off x="6324600" y="4653546"/>
            <a:ext cx="5295900" cy="1632955"/>
          </a:xfrm>
        </p:spPr>
        <p:txBody>
          <a:bodyPr>
            <a:noAutofit/>
          </a:bodyPr>
          <a:lstStyle>
            <a:lvl1pPr marL="0" indent="0">
              <a:buNone/>
              <a:defRPr sz="2000"/>
            </a:lvl1pPr>
            <a:lvl2pPr marL="228600" indent="0">
              <a:buNone/>
              <a:defRPr sz="1800"/>
            </a:lvl2pPr>
            <a:lvl3pPr marL="457200" indent="0">
              <a:buNone/>
              <a:defRPr sz="1600"/>
            </a:lvl3pPr>
            <a:lvl4pPr marL="685800" indent="0">
              <a:buNone/>
              <a:defRPr sz="1400"/>
            </a:lvl4pPr>
            <a:lvl5pPr marL="914400" inden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219878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slideLayout" Target="../slideLayouts/slideLayout69.xml"/><Relationship Id="rId39" Type="http://schemas.openxmlformats.org/officeDocument/2006/relationships/slideLayout" Target="../slideLayouts/slideLayout82.xml"/><Relationship Id="rId21" Type="http://schemas.openxmlformats.org/officeDocument/2006/relationships/slideLayout" Target="../slideLayouts/slideLayout64.xml"/><Relationship Id="rId34" Type="http://schemas.openxmlformats.org/officeDocument/2006/relationships/slideLayout" Target="../slideLayouts/slideLayout77.xml"/><Relationship Id="rId42" Type="http://schemas.openxmlformats.org/officeDocument/2006/relationships/slideLayout" Target="../slideLayouts/slideLayout85.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9" Type="http://schemas.openxmlformats.org/officeDocument/2006/relationships/slideLayout" Target="../slideLayouts/slideLayout72.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32" Type="http://schemas.openxmlformats.org/officeDocument/2006/relationships/slideLayout" Target="../slideLayouts/slideLayout75.xml"/><Relationship Id="rId37" Type="http://schemas.openxmlformats.org/officeDocument/2006/relationships/slideLayout" Target="../slideLayouts/slideLayout80.xml"/><Relationship Id="rId40" Type="http://schemas.openxmlformats.org/officeDocument/2006/relationships/slideLayout" Target="../slideLayouts/slideLayout83.xml"/><Relationship Id="rId45" Type="http://schemas.openxmlformats.org/officeDocument/2006/relationships/image" Target="../media/image2.jpeg"/><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28" Type="http://schemas.openxmlformats.org/officeDocument/2006/relationships/slideLayout" Target="../slideLayouts/slideLayout71.xml"/><Relationship Id="rId36" Type="http://schemas.openxmlformats.org/officeDocument/2006/relationships/slideLayout" Target="../slideLayouts/slideLayout79.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31" Type="http://schemas.openxmlformats.org/officeDocument/2006/relationships/slideLayout" Target="../slideLayouts/slideLayout74.xml"/><Relationship Id="rId44" Type="http://schemas.openxmlformats.org/officeDocument/2006/relationships/theme" Target="../theme/theme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slideLayout" Target="../slideLayouts/slideLayout70.xml"/><Relationship Id="rId30" Type="http://schemas.openxmlformats.org/officeDocument/2006/relationships/slideLayout" Target="../slideLayouts/slideLayout73.xml"/><Relationship Id="rId35" Type="http://schemas.openxmlformats.org/officeDocument/2006/relationships/slideLayout" Target="../slideLayouts/slideLayout78.xml"/><Relationship Id="rId43" Type="http://schemas.openxmlformats.org/officeDocument/2006/relationships/slideLayout" Target="../slideLayouts/slideLayout86.xml"/><Relationship Id="rId8" Type="http://schemas.openxmlformats.org/officeDocument/2006/relationships/slideLayout" Target="../slideLayouts/slideLayout51.xml"/><Relationship Id="rId3" Type="http://schemas.openxmlformats.org/officeDocument/2006/relationships/slideLayout" Target="../slideLayouts/slideLayout46.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slideLayout" Target="../slideLayouts/slideLayout68.xml"/><Relationship Id="rId33" Type="http://schemas.openxmlformats.org/officeDocument/2006/relationships/slideLayout" Target="../slideLayouts/slideLayout76.xml"/><Relationship Id="rId38" Type="http://schemas.openxmlformats.org/officeDocument/2006/relationships/slideLayout" Target="../slideLayouts/slideLayout81.xml"/><Relationship Id="rId20" Type="http://schemas.openxmlformats.org/officeDocument/2006/relationships/slideLayout" Target="../slideLayouts/slideLayout63.xml"/><Relationship Id="rId41" Type="http://schemas.openxmlformats.org/officeDocument/2006/relationships/slideLayout" Target="../slideLayouts/slideLayout8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52C3A"/>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571500" y="571500"/>
            <a:ext cx="11049000" cy="10795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571500" y="1944302"/>
            <a:ext cx="11049000" cy="43421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EEBFE271-1279-F318-131B-9AED97496BE7}"/>
              </a:ext>
            </a:extLst>
          </p:cNvPr>
          <p:cNvSpPr>
            <a:spLocks noGrp="1"/>
          </p:cNvSpPr>
          <p:nvPr>
            <p:ph type="sldNum" sz="quarter" idx="4"/>
          </p:nvPr>
        </p:nvSpPr>
        <p:spPr>
          <a:xfrm>
            <a:off x="10706100" y="6450138"/>
            <a:ext cx="914400" cy="271337"/>
          </a:xfrm>
          <a:prstGeom prst="rect">
            <a:avLst/>
          </a:prstGeom>
        </p:spPr>
        <p:txBody>
          <a:bodyPr vert="horz" lIns="91440" tIns="45720" rIns="91440" bIns="45720" rtlCol="0" anchor="ctr"/>
          <a:lstStyle>
            <a:lvl1pPr algn="r">
              <a:defRPr sz="900">
                <a:solidFill>
                  <a:schemeClr val="bg1"/>
                </a:solidFill>
              </a:defRPr>
            </a:lvl1pPr>
          </a:lstStyle>
          <a:p>
            <a:fld id="{E32394A6-AED1-4B79-B4B6-933D748A7F18}" type="slidenum">
              <a:rPr lang="en-US" smtClean="0"/>
              <a:pPr/>
              <a:t>‹#›</a:t>
            </a:fld>
            <a:endParaRPr lang="en-US"/>
          </a:p>
        </p:txBody>
      </p:sp>
      <p:sp>
        <p:nvSpPr>
          <p:cNvPr id="9" name="Shape 0">
            <a:extLst>
              <a:ext uri="{FF2B5EF4-FFF2-40B4-BE49-F238E27FC236}">
                <a16:creationId xmlns:a16="http://schemas.microsoft.com/office/drawing/2014/main" id="{EBC8646E-2BC9-AFC3-B5CD-EF12C2A7EA0B}"/>
              </a:ext>
            </a:extLst>
          </p:cNvPr>
          <p:cNvSpPr/>
          <p:nvPr userDrawn="1"/>
        </p:nvSpPr>
        <p:spPr>
          <a:xfrm>
            <a:off x="0" y="0"/>
            <a:ext cx="12192000" cy="76782"/>
          </a:xfrm>
          <a:prstGeom prst="rect">
            <a:avLst/>
          </a:prstGeom>
          <a:solidFill>
            <a:srgbClr val="2591B7"/>
          </a:solidFill>
          <a:ln/>
        </p:spPr>
        <p:txBody>
          <a:bodyPr/>
          <a:lstStyle/>
          <a:p>
            <a:endParaRPr lang="en-US"/>
          </a:p>
        </p:txBody>
      </p:sp>
      <p:sp>
        <p:nvSpPr>
          <p:cNvPr id="4" name="Shape 0">
            <a:extLst>
              <a:ext uri="{FF2B5EF4-FFF2-40B4-BE49-F238E27FC236}">
                <a16:creationId xmlns:a16="http://schemas.microsoft.com/office/drawing/2014/main" id="{20CD68E6-C288-C0A7-C39B-E2C85E6BB590}"/>
              </a:ext>
            </a:extLst>
          </p:cNvPr>
          <p:cNvSpPr/>
          <p:nvPr userDrawn="1"/>
        </p:nvSpPr>
        <p:spPr>
          <a:xfrm>
            <a:off x="0" y="6781218"/>
            <a:ext cx="12192000" cy="76782"/>
          </a:xfrm>
          <a:prstGeom prst="rect">
            <a:avLst/>
          </a:prstGeom>
          <a:solidFill>
            <a:srgbClr val="2591B7"/>
          </a:solidFill>
          <a:ln/>
        </p:spPr>
        <p:txBody>
          <a:bodyPr/>
          <a:lstStyle/>
          <a:p>
            <a:endParaRPr lang="en-US">
              <a:solidFill>
                <a:schemeClr val="bg1"/>
              </a:solidFill>
            </a:endParaRPr>
          </a:p>
        </p:txBody>
      </p:sp>
      <p:pic>
        <p:nvPicPr>
          <p:cNvPr id="6" name="Picture 5" descr="H2D-LogoBannerIcon200x48-invert">
            <a:extLst>
              <a:ext uri="{FF2B5EF4-FFF2-40B4-BE49-F238E27FC236}">
                <a16:creationId xmlns:a16="http://schemas.microsoft.com/office/drawing/2014/main" id="{8D1E7658-0E7B-4285-8498-F8F6077387FC}"/>
              </a:ext>
            </a:extLst>
          </p:cNvPr>
          <p:cNvPicPr>
            <a:picLocks noChangeAspect="1"/>
          </p:cNvPicPr>
          <p:nvPr userDrawn="1"/>
        </p:nvPicPr>
        <p:blipFill>
          <a:blip r:embed="rId45"/>
          <a:stretch>
            <a:fillRect/>
          </a:stretch>
        </p:blipFill>
        <p:spPr>
          <a:xfrm>
            <a:off x="38100" y="6359677"/>
            <a:ext cx="1631957" cy="391670"/>
          </a:xfrm>
          <a:prstGeom prst="rect">
            <a:avLst/>
          </a:prstGeom>
        </p:spPr>
      </p:pic>
    </p:spTree>
    <p:extLst>
      <p:ext uri="{BB962C8B-B14F-4D97-AF65-F5344CB8AC3E}">
        <p14:creationId xmlns:p14="http://schemas.microsoft.com/office/powerpoint/2010/main" val="2740288441"/>
      </p:ext>
    </p:extLst>
  </p:cSld>
  <p:clrMap bg1="lt1" tx1="dk1" bg2="lt2" tx2="dk2" accent1="accent1" accent2="accent2" accent3="accent3" accent4="accent4" accent5="accent5" accent6="accent6" hlink="hlink" folHlink="folHlink"/>
  <p:sldLayoutIdLst>
    <p:sldLayoutId id="2147483674" r:id="rId1"/>
    <p:sldLayoutId id="2147483677" r:id="rId2"/>
    <p:sldLayoutId id="2147483675" r:id="rId3"/>
    <p:sldLayoutId id="2147483676" r:id="rId4"/>
    <p:sldLayoutId id="2147483661" r:id="rId5"/>
    <p:sldLayoutId id="2147483700" r:id="rId6"/>
    <p:sldLayoutId id="2147483701" r:id="rId7"/>
    <p:sldLayoutId id="2147483698" r:id="rId8"/>
    <p:sldLayoutId id="2147483699" r:id="rId9"/>
    <p:sldLayoutId id="2147483678" r:id="rId10"/>
    <p:sldLayoutId id="2147483688" r:id="rId11"/>
    <p:sldLayoutId id="2147483707" r:id="rId12"/>
    <p:sldLayoutId id="2147483702" r:id="rId13"/>
    <p:sldLayoutId id="2147483706" r:id="rId14"/>
    <p:sldLayoutId id="2147483703" r:id="rId15"/>
    <p:sldLayoutId id="2147483704" r:id="rId16"/>
    <p:sldLayoutId id="2147483679" r:id="rId17"/>
    <p:sldLayoutId id="2147483680" r:id="rId18"/>
    <p:sldLayoutId id="2147483681" r:id="rId19"/>
    <p:sldLayoutId id="2147483682" r:id="rId20"/>
    <p:sldLayoutId id="2147483683" r:id="rId21"/>
    <p:sldLayoutId id="2147483684" r:id="rId22"/>
    <p:sldLayoutId id="2147483662" r:id="rId23"/>
    <p:sldLayoutId id="2147483689" r:id="rId24"/>
    <p:sldLayoutId id="2147483690" r:id="rId25"/>
    <p:sldLayoutId id="2147483692" r:id="rId26"/>
    <p:sldLayoutId id="2147483691" r:id="rId27"/>
    <p:sldLayoutId id="2147483694" r:id="rId28"/>
    <p:sldLayoutId id="2147483693" r:id="rId29"/>
    <p:sldLayoutId id="2147483695" r:id="rId30"/>
    <p:sldLayoutId id="2147483672" r:id="rId31"/>
    <p:sldLayoutId id="2147483673" r:id="rId32"/>
    <p:sldLayoutId id="2147483696" r:id="rId33"/>
    <p:sldLayoutId id="2147483664" r:id="rId34"/>
    <p:sldLayoutId id="2147483665" r:id="rId35"/>
    <p:sldLayoutId id="2147483666" r:id="rId36"/>
    <p:sldLayoutId id="2147483667" r:id="rId37"/>
    <p:sldLayoutId id="2147483668" r:id="rId38"/>
    <p:sldLayoutId id="2147483669" r:id="rId39"/>
    <p:sldLayoutId id="2147483685" r:id="rId40"/>
    <p:sldLayoutId id="2147483686" r:id="rId41"/>
    <p:sldLayoutId id="2147483687" r:id="rId42"/>
    <p:sldLayoutId id="2147483697" r:id="rId43"/>
  </p:sldLayoutIdLst>
  <p:hf sldNum="0" hdr="0" ftr="0" dt="0"/>
  <p:txStyles>
    <p:titleStyle>
      <a:lvl1pPr algn="l" defTabSz="914400" rtl="0" eaLnBrk="1" latinLnBrk="0" hangingPunct="1">
        <a:lnSpc>
          <a:spcPct val="90000"/>
        </a:lnSpc>
        <a:spcBef>
          <a:spcPct val="0"/>
        </a:spcBef>
        <a:buNone/>
        <a:defRPr sz="3600" b="1" kern="1200">
          <a:solidFill>
            <a:schemeClr val="bg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000" kern="1200">
          <a:solidFill>
            <a:schemeClr val="bg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chemeClr val="bg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chemeClr val="bg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chemeClr val="bg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60" userDrawn="1">
          <p15:clr>
            <a:srgbClr val="A4A3A4"/>
          </p15:clr>
        </p15:guide>
        <p15:guide id="9" pos="7320" userDrawn="1">
          <p15:clr>
            <a:srgbClr val="A4A3A4"/>
          </p15:clr>
        </p15:guide>
        <p15:guide id="12" orient="horz" pos="360" userDrawn="1">
          <p15:clr>
            <a:srgbClr val="A4A3A4"/>
          </p15:clr>
        </p15:guide>
        <p15:guide id="14" orient="horz" pos="3960"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571500" y="571500"/>
            <a:ext cx="11049000" cy="10795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571500" y="1944302"/>
            <a:ext cx="11049000" cy="43421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EEBFE271-1279-F318-131B-9AED97496BE7}"/>
              </a:ext>
            </a:extLst>
          </p:cNvPr>
          <p:cNvSpPr>
            <a:spLocks noGrp="1"/>
          </p:cNvSpPr>
          <p:nvPr>
            <p:ph type="sldNum" sz="quarter" idx="4"/>
          </p:nvPr>
        </p:nvSpPr>
        <p:spPr>
          <a:xfrm>
            <a:off x="10706100" y="6450138"/>
            <a:ext cx="914400" cy="271337"/>
          </a:xfrm>
          <a:prstGeom prst="rect">
            <a:avLst/>
          </a:prstGeom>
        </p:spPr>
        <p:txBody>
          <a:bodyPr vert="horz" lIns="91440" tIns="45720" rIns="91440" bIns="45720" rtlCol="0" anchor="ctr"/>
          <a:lstStyle>
            <a:lvl1pPr algn="r">
              <a:defRPr sz="900">
                <a:solidFill>
                  <a:srgbClr val="152C3A"/>
                </a:solidFill>
              </a:defRPr>
            </a:lvl1pPr>
          </a:lstStyle>
          <a:p>
            <a:fld id="{E32394A6-AED1-4B79-B4B6-933D748A7F18}" type="slidenum">
              <a:rPr lang="en-US" smtClean="0"/>
              <a:pPr/>
              <a:t>‹#›</a:t>
            </a:fld>
            <a:endParaRPr lang="en-US"/>
          </a:p>
        </p:txBody>
      </p:sp>
      <p:sp>
        <p:nvSpPr>
          <p:cNvPr id="9" name="Shape 0">
            <a:extLst>
              <a:ext uri="{FF2B5EF4-FFF2-40B4-BE49-F238E27FC236}">
                <a16:creationId xmlns:a16="http://schemas.microsoft.com/office/drawing/2014/main" id="{EBC8646E-2BC9-AFC3-B5CD-EF12C2A7EA0B}"/>
              </a:ext>
            </a:extLst>
          </p:cNvPr>
          <p:cNvSpPr/>
          <p:nvPr userDrawn="1"/>
        </p:nvSpPr>
        <p:spPr>
          <a:xfrm>
            <a:off x="0" y="0"/>
            <a:ext cx="12192000" cy="76782"/>
          </a:xfrm>
          <a:prstGeom prst="rect">
            <a:avLst/>
          </a:prstGeom>
          <a:solidFill>
            <a:srgbClr val="2591B7"/>
          </a:solidFill>
          <a:ln/>
        </p:spPr>
        <p:txBody>
          <a:bodyPr/>
          <a:lstStyle/>
          <a:p>
            <a:endParaRPr lang="en-US">
              <a:solidFill>
                <a:srgbClr val="152C3A"/>
              </a:solidFill>
            </a:endParaRPr>
          </a:p>
        </p:txBody>
      </p:sp>
      <p:sp>
        <p:nvSpPr>
          <p:cNvPr id="4" name="Shape 0">
            <a:extLst>
              <a:ext uri="{FF2B5EF4-FFF2-40B4-BE49-F238E27FC236}">
                <a16:creationId xmlns:a16="http://schemas.microsoft.com/office/drawing/2014/main" id="{20CD68E6-C288-C0A7-C39B-E2C85E6BB590}"/>
              </a:ext>
            </a:extLst>
          </p:cNvPr>
          <p:cNvSpPr/>
          <p:nvPr userDrawn="1"/>
        </p:nvSpPr>
        <p:spPr>
          <a:xfrm>
            <a:off x="0" y="6781218"/>
            <a:ext cx="12192000" cy="76782"/>
          </a:xfrm>
          <a:prstGeom prst="rect">
            <a:avLst/>
          </a:prstGeom>
          <a:solidFill>
            <a:srgbClr val="2591B7"/>
          </a:solidFill>
          <a:ln/>
        </p:spPr>
        <p:txBody>
          <a:bodyPr/>
          <a:lstStyle/>
          <a:p>
            <a:endParaRPr lang="en-US">
              <a:solidFill>
                <a:srgbClr val="152C3A"/>
              </a:solidFill>
            </a:endParaRPr>
          </a:p>
        </p:txBody>
      </p:sp>
      <p:pic>
        <p:nvPicPr>
          <p:cNvPr id="6" name="Picture 5" descr="H2D-LogoBannerIcon245x36">
            <a:extLst>
              <a:ext uri="{FF2B5EF4-FFF2-40B4-BE49-F238E27FC236}">
                <a16:creationId xmlns:a16="http://schemas.microsoft.com/office/drawing/2014/main" id="{0AB9ADEE-C3B1-402D-98AB-3D638DAFA1FF}"/>
              </a:ext>
            </a:extLst>
          </p:cNvPr>
          <p:cNvPicPr>
            <a:picLocks noChangeAspect="1"/>
          </p:cNvPicPr>
          <p:nvPr userDrawn="1"/>
        </p:nvPicPr>
        <p:blipFill>
          <a:blip r:embed="rId45"/>
          <a:stretch>
            <a:fillRect/>
          </a:stretch>
        </p:blipFill>
        <p:spPr>
          <a:xfrm>
            <a:off x="25400" y="6363335"/>
            <a:ext cx="1651000" cy="396240"/>
          </a:xfrm>
          <a:prstGeom prst="rect">
            <a:avLst/>
          </a:prstGeom>
        </p:spPr>
      </p:pic>
    </p:spTree>
    <p:extLst>
      <p:ext uri="{BB962C8B-B14F-4D97-AF65-F5344CB8AC3E}">
        <p14:creationId xmlns:p14="http://schemas.microsoft.com/office/powerpoint/2010/main" val="296348087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 id="2147483727" r:id="rId19"/>
    <p:sldLayoutId id="2147483728" r:id="rId20"/>
    <p:sldLayoutId id="2147483729" r:id="rId21"/>
    <p:sldLayoutId id="2147483730" r:id="rId22"/>
    <p:sldLayoutId id="2147483731" r:id="rId23"/>
    <p:sldLayoutId id="2147483732" r:id="rId24"/>
    <p:sldLayoutId id="2147483733" r:id="rId25"/>
    <p:sldLayoutId id="2147483734" r:id="rId26"/>
    <p:sldLayoutId id="2147483735" r:id="rId27"/>
    <p:sldLayoutId id="2147483736" r:id="rId28"/>
    <p:sldLayoutId id="2147483737" r:id="rId29"/>
    <p:sldLayoutId id="2147483738" r:id="rId30"/>
    <p:sldLayoutId id="2147483739" r:id="rId31"/>
    <p:sldLayoutId id="2147483740" r:id="rId32"/>
    <p:sldLayoutId id="2147483741" r:id="rId33"/>
    <p:sldLayoutId id="2147483742" r:id="rId34"/>
    <p:sldLayoutId id="2147483743" r:id="rId35"/>
    <p:sldLayoutId id="2147483744" r:id="rId36"/>
    <p:sldLayoutId id="2147483745" r:id="rId37"/>
    <p:sldLayoutId id="2147483746" r:id="rId38"/>
    <p:sldLayoutId id="2147483747" r:id="rId39"/>
    <p:sldLayoutId id="2147483748" r:id="rId40"/>
    <p:sldLayoutId id="2147483749" r:id="rId41"/>
    <p:sldLayoutId id="2147483750" r:id="rId42"/>
    <p:sldLayoutId id="2147483751" r:id="rId43"/>
  </p:sldLayoutIdLst>
  <p:hf sldNum="0" hdr="0" ftr="0" dt="0"/>
  <p:txStyles>
    <p:titleStyle>
      <a:lvl1pPr algn="l" defTabSz="914400" rtl="0" eaLnBrk="1" latinLnBrk="0" hangingPunct="1">
        <a:lnSpc>
          <a:spcPct val="90000"/>
        </a:lnSpc>
        <a:spcBef>
          <a:spcPct val="0"/>
        </a:spcBef>
        <a:buNone/>
        <a:defRPr sz="3600" b="1" kern="1200">
          <a:solidFill>
            <a:srgbClr val="152C3A"/>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000" kern="1200">
          <a:solidFill>
            <a:srgbClr val="152C3A"/>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rgbClr val="152C3A"/>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rgbClr val="152C3A"/>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rgbClr val="152C3A"/>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200" kern="1200">
          <a:solidFill>
            <a:srgbClr val="152C3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60">
          <p15:clr>
            <a:srgbClr val="A4A3A4"/>
          </p15:clr>
        </p15:guide>
        <p15:guide id="9" pos="7320">
          <p15:clr>
            <a:srgbClr val="A4A3A4"/>
          </p15:clr>
        </p15:guide>
        <p15:guide id="12" orient="horz" pos="360">
          <p15:clr>
            <a:srgbClr val="A4A3A4"/>
          </p15:clr>
        </p15:guide>
        <p15:guide id="14" orient="horz" pos="3960">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2C3A"/>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AD3615-A3C1-4C3F-3683-C91A722B954D}"/>
              </a:ext>
            </a:extLst>
          </p:cNvPr>
          <p:cNvPicPr>
            <a:picLocks noChangeAspect="1"/>
          </p:cNvPicPr>
          <p:nvPr/>
        </p:nvPicPr>
        <p:blipFill>
          <a:blip r:embed="rId3"/>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5FB95440-2D22-032B-F789-DD5A16028FCE}"/>
              </a:ext>
            </a:extLst>
          </p:cNvPr>
          <p:cNvSpPr/>
          <p:nvPr/>
        </p:nvSpPr>
        <p:spPr>
          <a:xfrm>
            <a:off x="5300000" y="0"/>
            <a:ext cx="6892000" cy="6858000"/>
          </a:xfrm>
          <a:prstGeom prst="rect">
            <a:avLst/>
          </a:prstGeom>
          <a:solidFill>
            <a:srgbClr val="152C3A">
              <a:alpha val="5500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41F14CB-5CF5-30AD-EC9C-8001E8D3B3A6}"/>
              </a:ext>
            </a:extLst>
          </p:cNvPr>
          <p:cNvSpPr/>
          <p:nvPr/>
        </p:nvSpPr>
        <p:spPr>
          <a:xfrm>
            <a:off x="5700000" y="520000"/>
            <a:ext cx="60348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A9D6E5"/>
                </a:solidFill>
                <a:effectLst/>
                <a:latin typeface="Open Sans" panose="020B0606030504020204" pitchFamily="34" charset="0"/>
              </a:rPr>
              <a:t>WORKFORCE &amp; HIRING UPDATE</a:t>
            </a:r>
          </a:p>
          <a:p>
            <a:pPr>
              <a:buNone/>
            </a:pPr>
            <a:r>
              <a:rPr lang="en-US" sz="1400">
                <a:solidFill>
                  <a:srgbClr val="A9D6E5"/>
                </a:solidFill>
                <a:effectLst/>
                <a:latin typeface="Open Sans" panose="020B0606030504020204" pitchFamily="34" charset="0"/>
              </a:rPr>
              <a:t>Leadership briefing · 3 September 2026</a:t>
            </a:r>
          </a:p>
          <a:p>
            <a:pPr>
              <a:buNone/>
            </a:pPr>
            <a:r>
              <a:rPr lang="en-US" sz="1400">
                <a:solidFill>
                  <a:srgbClr val="A9D6E5"/>
                </a:solidFill>
                <a:effectLst/>
                <a:latin typeface="Open Sans" panose="020B0606030504020204" pitchFamily="34" charset="0"/>
              </a:rPr>
              <a:t>Source: Microsoft 365 org directory (service accounts excluded)</a:t>
            </a:r>
            <a:endParaRPr lang="en-US"/>
          </a:p>
        </p:txBody>
      </p:sp>
      <p:sp>
        <p:nvSpPr>
          <p:cNvPr id="6" name="Rectangle 5">
            <a:extLst>
              <a:ext uri="{FF2B5EF4-FFF2-40B4-BE49-F238E27FC236}">
                <a16:creationId xmlns:a16="http://schemas.microsoft.com/office/drawing/2014/main" id="{2BECF262-85A3-8477-8FB7-33AAAF4E749C}"/>
              </a:ext>
            </a:extLst>
          </p:cNvPr>
          <p:cNvSpPr/>
          <p:nvPr/>
        </p:nvSpPr>
        <p:spPr>
          <a:xfrm>
            <a:off x="5700000" y="3200200"/>
            <a:ext cx="115000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solidFill>
                  <a:srgbClr val="FFFFFF"/>
                </a:solidFill>
                <a:effectLst/>
                <a:latin typeface="Open Sans" panose="020B0606030504020204" pitchFamily="34" charset="0"/>
              </a:rPr>
              <a:t>57</a:t>
            </a:r>
            <a:endParaRPr lang="en-US"/>
          </a:p>
        </p:txBody>
      </p:sp>
      <p:sp>
        <p:nvSpPr>
          <p:cNvPr id="7" name="Rectangle 6">
            <a:extLst>
              <a:ext uri="{FF2B5EF4-FFF2-40B4-BE49-F238E27FC236}">
                <a16:creationId xmlns:a16="http://schemas.microsoft.com/office/drawing/2014/main" id="{918A0303-3EC0-90EB-8071-BE220DC96CB6}"/>
              </a:ext>
            </a:extLst>
          </p:cNvPr>
          <p:cNvSpPr/>
          <p:nvPr/>
        </p:nvSpPr>
        <p:spPr>
          <a:xfrm>
            <a:off x="6900000" y="3261160"/>
            <a:ext cx="48348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A9D6E5"/>
                </a:solidFill>
                <a:effectLst/>
                <a:latin typeface="Open Sans" panose="020B0606030504020204" pitchFamily="34" charset="0"/>
              </a:rPr>
              <a:t>people in the HR director's org</a:t>
            </a:r>
          </a:p>
          <a:p>
            <a:pPr>
              <a:buNone/>
            </a:pPr>
            <a:r>
              <a:rPr lang="en-US" sz="1400">
                <a:solidFill>
                  <a:srgbClr val="A9D6E5"/>
                </a:solidFill>
                <a:effectLst/>
                <a:latin typeface="Open Sans" panose="020B0606030504020204" pitchFamily="34" charset="0"/>
              </a:rPr>
              <a:t>excluding service/test accounts</a:t>
            </a:r>
            <a:endParaRPr lang="en-US"/>
          </a:p>
        </p:txBody>
      </p:sp>
      <p:sp>
        <p:nvSpPr>
          <p:cNvPr id="8" name="Rectangle 7">
            <a:extLst>
              <a:ext uri="{FF2B5EF4-FFF2-40B4-BE49-F238E27FC236}">
                <a16:creationId xmlns:a16="http://schemas.microsoft.com/office/drawing/2014/main" id="{53AA0663-F212-483C-5BBD-11BA0331B5E0}"/>
              </a:ext>
            </a:extLst>
          </p:cNvPr>
          <p:cNvSpPr/>
          <p:nvPr/>
        </p:nvSpPr>
        <p:spPr>
          <a:xfrm>
            <a:off x="5700000" y="3976000"/>
            <a:ext cx="115000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solidFill>
                  <a:srgbClr val="FFFFFF"/>
                </a:solidFill>
                <a:effectLst/>
                <a:latin typeface="Open Sans" panose="020B0606030504020204" pitchFamily="34" charset="0"/>
              </a:rPr>
              <a:t>6</a:t>
            </a:r>
            <a:endParaRPr lang="en-US"/>
          </a:p>
        </p:txBody>
      </p:sp>
      <p:sp>
        <p:nvSpPr>
          <p:cNvPr id="9" name="Rectangle 8">
            <a:extLst>
              <a:ext uri="{FF2B5EF4-FFF2-40B4-BE49-F238E27FC236}">
                <a16:creationId xmlns:a16="http://schemas.microsoft.com/office/drawing/2014/main" id="{AB421450-67B0-5EA3-A967-6D9AA2AFEEBB}"/>
              </a:ext>
            </a:extLst>
          </p:cNvPr>
          <p:cNvSpPr/>
          <p:nvPr/>
        </p:nvSpPr>
        <p:spPr>
          <a:xfrm>
            <a:off x="6900000" y="4036960"/>
            <a:ext cx="48348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A9D6E5"/>
                </a:solidFill>
                <a:effectLst/>
                <a:latin typeface="Open Sans" panose="020B0606030504020204" pitchFamily="34" charset="0"/>
              </a:rPr>
              <a:t>dedicated HR specialists</a:t>
            </a:r>
          </a:p>
          <a:p>
            <a:pPr>
              <a:buNone/>
            </a:pPr>
            <a:r>
              <a:rPr lang="en-US" sz="1400">
                <a:solidFill>
                  <a:srgbClr val="A9D6E5"/>
                </a:solidFill>
                <a:effectLst/>
                <a:latin typeface="Open Sans" panose="020B0606030504020204" pitchFamily="34" charset="0"/>
              </a:rPr>
              <a:t>hiring · interviews · analytics · HR tech</a:t>
            </a:r>
            <a:endParaRPr lang="en-US"/>
          </a:p>
        </p:txBody>
      </p:sp>
      <p:sp>
        <p:nvSpPr>
          <p:cNvPr id="10" name="Rectangle 9">
            <a:extLst>
              <a:ext uri="{FF2B5EF4-FFF2-40B4-BE49-F238E27FC236}">
                <a16:creationId xmlns:a16="http://schemas.microsoft.com/office/drawing/2014/main" id="{A2E6EDAF-104A-F164-7912-99BC3B5AB1E3}"/>
              </a:ext>
            </a:extLst>
          </p:cNvPr>
          <p:cNvSpPr/>
          <p:nvPr/>
        </p:nvSpPr>
        <p:spPr>
          <a:xfrm>
            <a:off x="5700000" y="4751800"/>
            <a:ext cx="115000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solidFill>
                  <a:srgbClr val="FFFFFF"/>
                </a:solidFill>
                <a:effectLst/>
                <a:latin typeface="Open Sans" panose="020B0606030504020204" pitchFamily="34" charset="0"/>
              </a:rPr>
              <a:t>48</a:t>
            </a:r>
            <a:endParaRPr lang="en-US"/>
          </a:p>
        </p:txBody>
      </p:sp>
      <p:sp>
        <p:nvSpPr>
          <p:cNvPr id="11" name="Rectangle 10">
            <a:extLst>
              <a:ext uri="{FF2B5EF4-FFF2-40B4-BE49-F238E27FC236}">
                <a16:creationId xmlns:a16="http://schemas.microsoft.com/office/drawing/2014/main" id="{B3524D32-EC74-BA8F-8BCF-F417BDD4CE52}"/>
              </a:ext>
            </a:extLst>
          </p:cNvPr>
          <p:cNvSpPr/>
          <p:nvPr/>
        </p:nvSpPr>
        <p:spPr>
          <a:xfrm>
            <a:off x="6900000" y="4812760"/>
            <a:ext cx="48348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A9D6E5"/>
                </a:solidFill>
                <a:effectLst/>
                <a:latin typeface="Open Sans" panose="020B0606030504020204" pitchFamily="34" charset="0"/>
              </a:rPr>
              <a:t>consultants on the delivery bench</a:t>
            </a:r>
          </a:p>
          <a:p>
            <a:pPr>
              <a:buNone/>
            </a:pPr>
            <a:r>
              <a:rPr lang="en-US" sz="1400">
                <a:solidFill>
                  <a:srgbClr val="A9D6E5"/>
                </a:solidFill>
                <a:effectLst/>
                <a:latin typeface="Open Sans" panose="020B0606030504020204" pitchFamily="34" charset="0"/>
              </a:rPr>
              <a:t>the pool we hire into and retain</a:t>
            </a:r>
            <a:endParaRPr lang="en-US"/>
          </a:p>
        </p:txBody>
      </p:sp>
      <p:sp>
        <p:nvSpPr>
          <p:cNvPr id="12" name="Rectangle 11">
            <a:extLst>
              <a:ext uri="{FF2B5EF4-FFF2-40B4-BE49-F238E27FC236}">
                <a16:creationId xmlns:a16="http://schemas.microsoft.com/office/drawing/2014/main" id="{7463CE17-CDBE-D77F-81B0-6915BF0FD502}"/>
              </a:ext>
            </a:extLst>
          </p:cNvPr>
          <p:cNvSpPr/>
          <p:nvPr/>
        </p:nvSpPr>
        <p:spPr>
          <a:xfrm>
            <a:off x="5700000" y="5527600"/>
            <a:ext cx="115000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solidFill>
                  <a:srgbClr val="FFFFFF"/>
                </a:solidFill>
                <a:effectLst/>
                <a:latin typeface="Open Sans" panose="020B0606030504020204" pitchFamily="34" charset="0"/>
              </a:rPr>
              <a:t>2</a:t>
            </a:r>
            <a:endParaRPr lang="en-US"/>
          </a:p>
        </p:txBody>
      </p:sp>
      <p:sp>
        <p:nvSpPr>
          <p:cNvPr id="13" name="Rectangle 12">
            <a:extLst>
              <a:ext uri="{FF2B5EF4-FFF2-40B4-BE49-F238E27FC236}">
                <a16:creationId xmlns:a16="http://schemas.microsoft.com/office/drawing/2014/main" id="{93F1DA9C-7C2D-9BA6-34C5-DEADAF72F6E4}"/>
              </a:ext>
            </a:extLst>
          </p:cNvPr>
          <p:cNvSpPr/>
          <p:nvPr/>
        </p:nvSpPr>
        <p:spPr>
          <a:xfrm>
            <a:off x="6900000" y="5588560"/>
            <a:ext cx="48348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A9D6E5"/>
                </a:solidFill>
                <a:effectLst/>
                <a:latin typeface="Open Sans" panose="020B0606030504020204" pitchFamily="34" charset="0"/>
              </a:rPr>
              <a:t>contract (Aspire) roles</a:t>
            </a:r>
          </a:p>
          <a:p>
            <a:pPr>
              <a:buNone/>
            </a:pPr>
            <a:r>
              <a:rPr lang="en-US" sz="1400">
                <a:solidFill>
                  <a:srgbClr val="A9D6E5"/>
                </a:solidFill>
                <a:effectLst/>
                <a:latin typeface="Open Sans" panose="020B0606030504020204" pitchFamily="34" charset="0"/>
              </a:rPr>
              <a:t>flexible capacity in the org</a:t>
            </a:r>
            <a:endParaRPr lang="en-US"/>
          </a:p>
        </p:txBody>
      </p:sp>
      <p:pic>
        <p:nvPicPr>
          <p:cNvPr id="15" name="Picture 14">
            <a:extLst>
              <a:ext uri="{FF2B5EF4-FFF2-40B4-BE49-F238E27FC236}">
                <a16:creationId xmlns:a16="http://schemas.microsoft.com/office/drawing/2014/main" id="{A370CE60-1401-2727-3CF2-20E9678BFD1C}"/>
              </a:ext>
            </a:extLst>
          </p:cNvPr>
          <p:cNvPicPr>
            <a:picLocks noChangeAspect="1"/>
          </p:cNvPicPr>
          <p:nvPr/>
        </p:nvPicPr>
        <p:blipFill>
          <a:blip r:embed="rId4"/>
          <a:stretch>
            <a:fillRect/>
          </a:stretch>
        </p:blipFill>
        <p:spPr>
          <a:xfrm>
            <a:off x="38100" y="6359677"/>
            <a:ext cx="1631957" cy="391670"/>
          </a:xfrm>
          <a:prstGeom prst="rect">
            <a:avLst/>
          </a:prstGeom>
        </p:spPr>
      </p:pic>
      <p:sp>
        <p:nvSpPr>
          <p:cNvPr id="93" name="Rectangle 92">
            <a:extLst>
              <a:ext uri="{FF2B5EF4-FFF2-40B4-BE49-F238E27FC236}">
                <a16:creationId xmlns:a16="http://schemas.microsoft.com/office/drawing/2014/main" id="{7F7B456F-A856-A32F-74CD-9E0B8FEAC8C1}"/>
              </a:ext>
            </a:extLst>
          </p:cNvPr>
          <p:cNvSpPr/>
          <p:nvPr/>
        </p:nvSpPr>
        <p:spPr>
          <a:xfrm>
            <a:off x="5700000" y="1602880"/>
            <a:ext cx="6034800" cy="12344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2400" b="1">
                <a:solidFill>
                  <a:srgbClr val="FFFFFF"/>
                </a:solidFill>
                <a:effectLst/>
                <a:latin typeface="Open Sans" panose="020B0606030504020204" pitchFamily="34" charset="0"/>
              </a:rPr>
              <a:t>57 people report into HR;</a:t>
            </a:r>
          </a:p>
          <a:p>
            <a:pPr>
              <a:buNone/>
            </a:pPr>
            <a:r>
              <a:rPr lang="en-US" sz="2400" b="1">
                <a:solidFill>
                  <a:srgbClr val="FFFFFF"/>
                </a:solidFill>
                <a:effectLst/>
                <a:latin typeface="Open Sans" panose="020B0606030504020204" pitchFamily="34" charset="0"/>
              </a:rPr>
              <a:t>six HR specialists carry</a:t>
            </a:r>
          </a:p>
          <a:p>
            <a:pPr>
              <a:buNone/>
            </a:pPr>
            <a:r>
              <a:rPr lang="en-US" sz="2400" b="1">
                <a:solidFill>
                  <a:srgbClr val="FFFFFF"/>
                </a:solidFill>
                <a:effectLst/>
                <a:latin typeface="Open Sans" panose="020B0606030504020204" pitchFamily="34" charset="0"/>
              </a:rPr>
              <a:t>hiring, onboarding &amp; retention</a:t>
            </a:r>
            <a:endParaRPr lang="en-US"/>
          </a:p>
        </p:txBody>
      </p:sp>
    </p:spTree>
    <p:extLst>
      <p:ext uri="{BB962C8B-B14F-4D97-AF65-F5344CB8AC3E}">
        <p14:creationId xmlns:p14="http://schemas.microsoft.com/office/powerpoint/2010/main" val="620554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52C3A"/>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52D6533-CAF7-A3E0-5EBC-A78F4E4E5D0B}"/>
              </a:ext>
            </a:extLst>
          </p:cNvPr>
          <p:cNvSpPr/>
          <p:nvPr/>
        </p:nvSpPr>
        <p:spPr>
          <a:xfrm>
            <a:off x="457200" y="1600200"/>
            <a:ext cx="3530600" cy="2850000"/>
          </a:xfrm>
          <a:prstGeom prst="rect">
            <a:avLst/>
          </a:prstGeom>
          <a:solidFill>
            <a:srgbClr val="1D3A4C"/>
          </a:solidFill>
          <a:ln w="12700">
            <a:solidFill>
              <a:srgbClr val="2391B4">
                <a:alpha val="7000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00D2AD5-41B0-99CC-E468-987A24531868}"/>
              </a:ext>
            </a:extLst>
          </p:cNvPr>
          <p:cNvSpPr/>
          <p:nvPr/>
        </p:nvSpPr>
        <p:spPr>
          <a:xfrm>
            <a:off x="457200" y="1600200"/>
            <a:ext cx="3530600" cy="60000"/>
          </a:xfrm>
          <a:prstGeom prst="rect">
            <a:avLst/>
          </a:prstGeom>
          <a:solidFill>
            <a:srgbClr val="2391B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85A3048-09D2-8DA8-E034-F9B861B177C8}"/>
              </a:ext>
            </a:extLst>
          </p:cNvPr>
          <p:cNvSpPr/>
          <p:nvPr/>
        </p:nvSpPr>
        <p:spPr>
          <a:xfrm>
            <a:off x="594360" y="1800200"/>
            <a:ext cx="3256280" cy="1112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600" b="1">
                <a:solidFill>
                  <a:srgbClr val="FFFFFF"/>
                </a:solidFill>
                <a:effectLst/>
                <a:latin typeface="Open Sans" panose="020B0606030504020204" pitchFamily="34" charset="0"/>
              </a:rPr>
              <a:t>RECRUITING CAPACITY</a:t>
            </a:r>
          </a:p>
          <a:p>
            <a:pPr>
              <a:buNone/>
            </a:pPr>
            <a:r>
              <a:rPr lang="en-US" sz="1600" b="1">
                <a:solidFill>
                  <a:srgbClr val="FFFFFF"/>
                </a:solidFill>
                <a:effectLst/>
                <a:latin typeface="Open Sans" panose="020B0606030504020204" pitchFamily="34" charset="0"/>
              </a:rPr>
              <a:t>One coordinator and two interviewers for 57 people</a:t>
            </a:r>
            <a:endParaRPr lang="en-US"/>
          </a:p>
        </p:txBody>
      </p:sp>
      <p:sp>
        <p:nvSpPr>
          <p:cNvPr id="20" name="Rectangle 19">
            <a:extLst>
              <a:ext uri="{FF2B5EF4-FFF2-40B4-BE49-F238E27FC236}">
                <a16:creationId xmlns:a16="http://schemas.microsoft.com/office/drawing/2014/main" id="{6186581D-1AEA-2E5E-9585-9BEC5AF41114}"/>
              </a:ext>
            </a:extLst>
          </p:cNvPr>
          <p:cNvSpPr/>
          <p:nvPr/>
        </p:nvSpPr>
        <p:spPr>
          <a:xfrm>
            <a:off x="594360" y="3000200"/>
            <a:ext cx="325628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A9D6E5"/>
                </a:solidFill>
                <a:effectLst/>
                <a:latin typeface="Open Sans" panose="020B0606030504020204" pitchFamily="34" charset="0"/>
              </a:rPr>
              <a:t>No pipeline or time-to-fill data</a:t>
            </a:r>
          </a:p>
          <a:p>
            <a:pPr>
              <a:buNone/>
            </a:pPr>
            <a:r>
              <a:rPr lang="en-US" sz="1400">
                <a:solidFill>
                  <a:srgbClr val="A9D6E5"/>
                </a:solidFill>
                <a:effectLst/>
                <a:latin typeface="Open Sans" panose="020B0606030504020204" pitchFamily="34" charset="0"/>
              </a:rPr>
              <a:t>was found in M365.</a:t>
            </a:r>
            <a:endParaRPr lang="en-US"/>
          </a:p>
        </p:txBody>
      </p:sp>
      <p:sp>
        <p:nvSpPr>
          <p:cNvPr id="21" name="Rectangle 20">
            <a:extLst>
              <a:ext uri="{FF2B5EF4-FFF2-40B4-BE49-F238E27FC236}">
                <a16:creationId xmlns:a16="http://schemas.microsoft.com/office/drawing/2014/main" id="{1D4344F8-7F86-4604-1F80-AF7D28DACF32}"/>
              </a:ext>
            </a:extLst>
          </p:cNvPr>
          <p:cNvSpPr/>
          <p:nvPr/>
        </p:nvSpPr>
        <p:spPr>
          <a:xfrm>
            <a:off x="594360" y="3750200"/>
            <a:ext cx="325628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A9D6E5"/>
                </a:solidFill>
                <a:effectLst/>
                <a:latin typeface="Open Sans" panose="020B0606030504020204" pitchFamily="34" charset="0"/>
              </a:rPr>
              <a:t>Source: M365 org directory;</a:t>
            </a:r>
          </a:p>
          <a:p>
            <a:pPr>
              <a:buNone/>
            </a:pPr>
            <a:r>
              <a:rPr lang="en-US" sz="1400">
                <a:solidFill>
                  <a:srgbClr val="A9D6E5"/>
                </a:solidFill>
                <a:effectLst/>
                <a:latin typeface="Open Sans" panose="020B0606030504020204" pitchFamily="34" charset="0"/>
              </a:rPr>
              <a:t>Teams channel post (E. Siahaan)</a:t>
            </a:r>
            <a:endParaRPr lang="en-US"/>
          </a:p>
        </p:txBody>
      </p:sp>
      <p:sp>
        <p:nvSpPr>
          <p:cNvPr id="22" name="Rectangle 21">
            <a:extLst>
              <a:ext uri="{FF2B5EF4-FFF2-40B4-BE49-F238E27FC236}">
                <a16:creationId xmlns:a16="http://schemas.microsoft.com/office/drawing/2014/main" id="{0009ADCB-9F44-CBD2-4DA1-120ADB922BE4}"/>
              </a:ext>
            </a:extLst>
          </p:cNvPr>
          <p:cNvSpPr/>
          <p:nvPr/>
        </p:nvSpPr>
        <p:spPr>
          <a:xfrm>
            <a:off x="4330700" y="1600200"/>
            <a:ext cx="3530600" cy="2850000"/>
          </a:xfrm>
          <a:prstGeom prst="rect">
            <a:avLst/>
          </a:prstGeom>
          <a:solidFill>
            <a:srgbClr val="1D3A4C"/>
          </a:solidFill>
          <a:ln w="12700">
            <a:solidFill>
              <a:srgbClr val="2391B4">
                <a:alpha val="7000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2736E85-1F8D-AC75-90D4-FA218A690C77}"/>
              </a:ext>
            </a:extLst>
          </p:cNvPr>
          <p:cNvSpPr/>
          <p:nvPr/>
        </p:nvSpPr>
        <p:spPr>
          <a:xfrm>
            <a:off x="4330700" y="1600200"/>
            <a:ext cx="3530600" cy="60000"/>
          </a:xfrm>
          <a:prstGeom prst="rect">
            <a:avLst/>
          </a:prstGeom>
          <a:solidFill>
            <a:srgbClr val="2391B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C7D795B-5B72-EB45-05FE-E6F2DC266EDF}"/>
              </a:ext>
            </a:extLst>
          </p:cNvPr>
          <p:cNvSpPr/>
          <p:nvPr/>
        </p:nvSpPr>
        <p:spPr>
          <a:xfrm>
            <a:off x="4467860" y="1800200"/>
            <a:ext cx="3256280" cy="1112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600" b="1">
                <a:solidFill>
                  <a:srgbClr val="FFFFFF"/>
                </a:solidFill>
                <a:effectLst/>
                <a:latin typeface="Open Sans" panose="020B0606030504020204" pitchFamily="34" charset="0"/>
              </a:rPr>
              <a:t>ONBOARDING</a:t>
            </a:r>
          </a:p>
          <a:p>
            <a:pPr>
              <a:buNone/>
            </a:pPr>
            <a:r>
              <a:rPr lang="en-US" sz="1600" b="1">
                <a:solidFill>
                  <a:srgbClr val="FFFFFF"/>
                </a:solidFill>
                <a:effectLst/>
                <a:latin typeface="Open Sans" panose="020B0606030504020204" pitchFamily="34" charset="0"/>
              </a:rPr>
              <a:t>A Day 1–30 journey exists for a client, not for us</a:t>
            </a:r>
            <a:endParaRPr lang="en-US"/>
          </a:p>
        </p:txBody>
      </p:sp>
      <p:sp>
        <p:nvSpPr>
          <p:cNvPr id="25" name="Rectangle 24">
            <a:extLst>
              <a:ext uri="{FF2B5EF4-FFF2-40B4-BE49-F238E27FC236}">
                <a16:creationId xmlns:a16="http://schemas.microsoft.com/office/drawing/2014/main" id="{DD26A9C1-F3AD-59EC-B3DD-BF11C5E63B68}"/>
              </a:ext>
            </a:extLst>
          </p:cNvPr>
          <p:cNvSpPr/>
          <p:nvPr/>
        </p:nvSpPr>
        <p:spPr>
          <a:xfrm>
            <a:off x="4467860" y="3000200"/>
            <a:ext cx="325628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A9D6E5"/>
                </a:solidFill>
                <a:effectLst/>
                <a:latin typeface="Open Sans" panose="020B0606030504020204" pitchFamily="34" charset="0"/>
              </a:rPr>
              <a:t>Zava ESS design: checklist ready</a:t>
            </a:r>
          </a:p>
          <a:p>
            <a:pPr>
              <a:buNone/>
            </a:pPr>
            <a:r>
              <a:rPr lang="en-US" sz="1400">
                <a:solidFill>
                  <a:srgbClr val="A9D6E5"/>
                </a:solidFill>
                <a:effectLst/>
                <a:latin typeface="Open Sans" panose="020B0606030504020204" pitchFamily="34" charset="0"/>
              </a:rPr>
              <a:t>3 business days before start.</a:t>
            </a:r>
            <a:endParaRPr lang="en-US"/>
          </a:p>
        </p:txBody>
      </p:sp>
      <p:sp>
        <p:nvSpPr>
          <p:cNvPr id="26" name="Rectangle 25">
            <a:extLst>
              <a:ext uri="{FF2B5EF4-FFF2-40B4-BE49-F238E27FC236}">
                <a16:creationId xmlns:a16="http://schemas.microsoft.com/office/drawing/2014/main" id="{8B5EBEED-8B3A-9200-C108-35E58FA32F60}"/>
              </a:ext>
            </a:extLst>
          </p:cNvPr>
          <p:cNvSpPr/>
          <p:nvPr/>
        </p:nvSpPr>
        <p:spPr>
          <a:xfrm>
            <a:off x="4467860" y="3750200"/>
            <a:ext cx="325628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A9D6E5"/>
                </a:solidFill>
                <a:effectLst/>
                <a:latin typeface="Open Sans" panose="020B0606030504020204" pitchFamily="34" charset="0"/>
              </a:rPr>
              <a:t>Source: Pillar1/2-ESS documents</a:t>
            </a:r>
          </a:p>
          <a:p>
            <a:pPr>
              <a:buNone/>
            </a:pPr>
            <a:r>
              <a:rPr lang="en-US" sz="1400">
                <a:solidFill>
                  <a:srgbClr val="A9D6E5"/>
                </a:solidFill>
                <a:effectLst/>
                <a:latin typeface="Open Sans" panose="020B0606030504020204" pitchFamily="34" charset="0"/>
              </a:rPr>
              <a:t>(SharePoint, AIAC site)</a:t>
            </a:r>
            <a:endParaRPr lang="en-US"/>
          </a:p>
        </p:txBody>
      </p:sp>
      <p:sp>
        <p:nvSpPr>
          <p:cNvPr id="27" name="Rectangle 26">
            <a:extLst>
              <a:ext uri="{FF2B5EF4-FFF2-40B4-BE49-F238E27FC236}">
                <a16:creationId xmlns:a16="http://schemas.microsoft.com/office/drawing/2014/main" id="{1B263B1D-B385-3FD4-F9A5-03BD12426B1F}"/>
              </a:ext>
            </a:extLst>
          </p:cNvPr>
          <p:cNvSpPr/>
          <p:nvPr/>
        </p:nvSpPr>
        <p:spPr>
          <a:xfrm>
            <a:off x="8204200" y="1600200"/>
            <a:ext cx="3530600" cy="2850000"/>
          </a:xfrm>
          <a:prstGeom prst="rect">
            <a:avLst/>
          </a:prstGeom>
          <a:solidFill>
            <a:srgbClr val="1D3A4C"/>
          </a:solidFill>
          <a:ln w="12700">
            <a:solidFill>
              <a:srgbClr val="2391B4">
                <a:alpha val="7000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A261168-3231-4F11-6C21-2046AD09A8FB}"/>
              </a:ext>
            </a:extLst>
          </p:cNvPr>
          <p:cNvSpPr/>
          <p:nvPr/>
        </p:nvSpPr>
        <p:spPr>
          <a:xfrm>
            <a:off x="8204200" y="1600200"/>
            <a:ext cx="3530600" cy="60000"/>
          </a:xfrm>
          <a:prstGeom prst="rect">
            <a:avLst/>
          </a:prstGeom>
          <a:solidFill>
            <a:srgbClr val="2391B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F8F9E10-B8EE-DDC7-A02C-743BB089BC8C}"/>
              </a:ext>
            </a:extLst>
          </p:cNvPr>
          <p:cNvSpPr/>
          <p:nvPr/>
        </p:nvSpPr>
        <p:spPr>
          <a:xfrm>
            <a:off x="8341360" y="1800200"/>
            <a:ext cx="3256280" cy="1112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600" b="1">
                <a:solidFill>
                  <a:srgbClr val="FFFFFF"/>
                </a:solidFill>
                <a:effectLst/>
                <a:latin typeface="Open Sans" panose="020B0606030504020204" pitchFamily="34" charset="0"/>
              </a:rPr>
              <a:t>RETENTION &amp; RECOGNITION</a:t>
            </a:r>
          </a:p>
          <a:p>
            <a:pPr>
              <a:buNone/>
            </a:pPr>
            <a:r>
              <a:rPr lang="en-US" sz="1600" b="1">
                <a:solidFill>
                  <a:srgbClr val="FFFFFF"/>
                </a:solidFill>
                <a:effectLst/>
                <a:latin typeface="Open Sans" panose="020B0606030504020204" pitchFamily="34" charset="0"/>
              </a:rPr>
              <a:t>Recognition gaps are the retention lever raised</a:t>
            </a:r>
            <a:endParaRPr lang="en-US"/>
          </a:p>
        </p:txBody>
      </p:sp>
      <p:sp>
        <p:nvSpPr>
          <p:cNvPr id="30" name="Rectangle 29">
            <a:extLst>
              <a:ext uri="{FF2B5EF4-FFF2-40B4-BE49-F238E27FC236}">
                <a16:creationId xmlns:a16="http://schemas.microsoft.com/office/drawing/2014/main" id="{62287936-E2A4-36A8-1679-4F2B9E1AEEB7}"/>
              </a:ext>
            </a:extLst>
          </p:cNvPr>
          <p:cNvSpPr/>
          <p:nvPr/>
        </p:nvSpPr>
        <p:spPr>
          <a:xfrm>
            <a:off x="8341360" y="3000200"/>
            <a:ext cx="325628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A9D6E5"/>
                </a:solidFill>
                <a:effectLst/>
                <a:latin typeface="Open Sans" panose="020B0606030504020204" pitchFamily="34" charset="0"/>
              </a:rPr>
              <a:t>Surveys and rewards discussed;</a:t>
            </a:r>
          </a:p>
          <a:p>
            <a:pPr>
              <a:buNone/>
            </a:pPr>
            <a:r>
              <a:rPr lang="en-US" sz="1400">
                <a:solidFill>
                  <a:srgbClr val="A9D6E5"/>
                </a:solidFill>
                <a:effectLst/>
                <a:latin typeface="Open Sans" panose="020B0606030504020204" pitchFamily="34" charset="0"/>
              </a:rPr>
              <a:t>no turnover data exists.</a:t>
            </a:r>
            <a:endParaRPr lang="en-US"/>
          </a:p>
        </p:txBody>
      </p:sp>
      <p:sp>
        <p:nvSpPr>
          <p:cNvPr id="31" name="Rectangle 30">
            <a:extLst>
              <a:ext uri="{FF2B5EF4-FFF2-40B4-BE49-F238E27FC236}">
                <a16:creationId xmlns:a16="http://schemas.microsoft.com/office/drawing/2014/main" id="{7633C76B-424C-FD15-6871-BADDBB48A79F}"/>
              </a:ext>
            </a:extLst>
          </p:cNvPr>
          <p:cNvSpPr/>
          <p:nvPr/>
        </p:nvSpPr>
        <p:spPr>
          <a:xfrm>
            <a:off x="8341360" y="3750200"/>
            <a:ext cx="325628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A9D6E5"/>
                </a:solidFill>
                <a:effectLst/>
                <a:latin typeface="Open Sans" panose="020B0606030504020204" pitchFamily="34" charset="0"/>
              </a:rPr>
              <a:t>Source: Teams — Wellbeing ChitChat;</a:t>
            </a:r>
          </a:p>
          <a:p>
            <a:pPr>
              <a:buNone/>
            </a:pPr>
            <a:r>
              <a:rPr lang="en-US" sz="1400">
                <a:solidFill>
                  <a:srgbClr val="A9D6E5"/>
                </a:solidFill>
                <a:effectLst/>
                <a:latin typeface="Open Sans" panose="020B0606030504020204" pitchFamily="34" charset="0"/>
              </a:rPr>
              <a:t>H2Demos Customer Success</a:t>
            </a:r>
            <a:endParaRPr lang="en-US"/>
          </a:p>
        </p:txBody>
      </p:sp>
      <p:sp>
        <p:nvSpPr>
          <p:cNvPr id="32" name="Rectangle 31">
            <a:extLst>
              <a:ext uri="{FF2B5EF4-FFF2-40B4-BE49-F238E27FC236}">
                <a16:creationId xmlns:a16="http://schemas.microsoft.com/office/drawing/2014/main" id="{7085C682-FF2F-E515-3762-10D166B4E79A}"/>
              </a:ext>
            </a:extLst>
          </p:cNvPr>
          <p:cNvSpPr/>
          <p:nvPr/>
        </p:nvSpPr>
        <p:spPr>
          <a:xfrm>
            <a:off x="457200" y="4950200"/>
            <a:ext cx="11277600" cy="640000"/>
          </a:xfrm>
          <a:prstGeom prst="rect">
            <a:avLst/>
          </a:prstGeom>
          <a:solidFill>
            <a:srgbClr val="A9D6E5"/>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rgbClr val="152C3A"/>
                </a:solidFill>
                <a:effectLst/>
                <a:latin typeface="Open Sans" panose="020B0606030504020204" pitchFamily="34" charset="0"/>
              </a:rPr>
              <a:t>So what: there is no single view of hiring, onboarding or retention health.</a:t>
            </a:r>
            <a:endParaRPr lang="en-US"/>
          </a:p>
        </p:txBody>
      </p:sp>
      <p:sp>
        <p:nvSpPr>
          <p:cNvPr id="90" name="Rectangle 89">
            <a:extLst>
              <a:ext uri="{FF2B5EF4-FFF2-40B4-BE49-F238E27FC236}">
                <a16:creationId xmlns:a16="http://schemas.microsoft.com/office/drawing/2014/main" id="{4A5A6A0F-FA9B-7D4E-C164-8A4A1C2324F1}"/>
              </a:ext>
            </a:extLst>
          </p:cNvPr>
          <p:cNvSpPr/>
          <p:nvPr/>
        </p:nvSpPr>
        <p:spPr>
          <a:xfrm>
            <a:off x="457200" y="457200"/>
            <a:ext cx="11277600" cy="868680"/>
          </a:xfrm>
          <a:prstGeom prst="rect">
            <a:avLst/>
          </a:prstGeom>
          <a:solidFill>
            <a:srgbClr val="152C3A"/>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962EC4BF-5C3A-3FDE-E761-3401BE09A1D7}"/>
              </a:ext>
            </a:extLst>
          </p:cNvPr>
          <p:cNvSpPr/>
          <p:nvPr/>
        </p:nvSpPr>
        <p:spPr>
          <a:xfrm>
            <a:off x="457200" y="457200"/>
            <a:ext cx="1127760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2400" b="1">
                <a:solidFill>
                  <a:srgbClr val="FFFFFF"/>
                </a:solidFill>
                <a:effectLst/>
                <a:latin typeface="Open Sans" panose="020B0606030504020204" pitchFamily="34" charset="0"/>
              </a:rPr>
              <a:t>Three issues recur: thin recruiting capacity,</a:t>
            </a:r>
          </a:p>
          <a:p>
            <a:pPr>
              <a:buNone/>
            </a:pPr>
            <a:r>
              <a:rPr lang="en-US" sz="2400" b="1">
                <a:solidFill>
                  <a:srgbClr val="FFFFFF"/>
                </a:solidFill>
                <a:effectLst/>
                <a:latin typeface="Open Sans" panose="020B0606030504020204" pitchFamily="34" charset="0"/>
              </a:rPr>
              <a:t>ad-hoc onboarding and recognition gaps</a:t>
            </a:r>
            <a:endParaRPr lang="en-US"/>
          </a:p>
        </p:txBody>
      </p:sp>
    </p:spTree>
    <p:extLst>
      <p:ext uri="{BB962C8B-B14F-4D97-AF65-F5344CB8AC3E}">
        <p14:creationId xmlns:p14="http://schemas.microsoft.com/office/powerpoint/2010/main" val="1734722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AF3F7"/>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636A1343-D138-103F-A8CB-34B15247C4B3}"/>
              </a:ext>
            </a:extLst>
          </p:cNvPr>
          <p:cNvSpPr/>
          <p:nvPr/>
        </p:nvSpPr>
        <p:spPr>
          <a:xfrm>
            <a:off x="457200" y="457200"/>
            <a:ext cx="1127760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2400" b="1">
                <a:solidFill>
                  <a:srgbClr val="152C3A"/>
                </a:solidFill>
                <a:effectLst/>
                <a:latin typeface="Open Sans" panose="020B0606030504020204" pitchFamily="34" charset="0"/>
              </a:rPr>
              <a:t>Canada's nursing vacancy rates are 2.7–5×</a:t>
            </a:r>
          </a:p>
          <a:p>
            <a:pPr>
              <a:buNone/>
            </a:pPr>
            <a:r>
              <a:rPr lang="en-US" sz="2400" b="1">
                <a:solidFill>
                  <a:srgbClr val="152C3A"/>
                </a:solidFill>
                <a:effectLst/>
                <a:latin typeface="Open Sans" panose="020B0606030504020204" pitchFamily="34" charset="0"/>
              </a:rPr>
              <a:t>their 2016 level; U.S. RN turnover hit 17.6%</a:t>
            </a:r>
            <a:endParaRPr lang="en-US"/>
          </a:p>
        </p:txBody>
      </p:sp>
      <p:sp>
        <p:nvSpPr>
          <p:cNvPr id="35" name="Rectangle 34">
            <a:extLst>
              <a:ext uri="{FF2B5EF4-FFF2-40B4-BE49-F238E27FC236}">
                <a16:creationId xmlns:a16="http://schemas.microsoft.com/office/drawing/2014/main" id="{F0CAA290-F10F-CDEE-3B6E-9B786EFEF7EB}"/>
              </a:ext>
            </a:extLst>
          </p:cNvPr>
          <p:cNvSpPr/>
          <p:nvPr/>
        </p:nvSpPr>
        <p:spPr>
          <a:xfrm>
            <a:off x="457200" y="4882680"/>
            <a:ext cx="11277600" cy="14173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152C3A"/>
                </a:solidFill>
                <a:effectLst/>
                <a:latin typeface="Open Sans" panose="020B0606030504020204" pitchFamily="34" charset="0"/>
              </a:rPr>
              <a:t>Canada, job vacancy rate %, 2016 → 2024: RN 2.6 → 7.0 · LPN 2.5 → 12.8 · PSW 2.6 → 6.7 · all health-related 2.1 → 5.8</a:t>
            </a:r>
          </a:p>
          <a:p>
            <a:pPr>
              <a:buNone/>
            </a:pPr>
            <a:r>
              <a:rPr lang="en-US" sz="1400">
                <a:solidFill>
                  <a:srgbClr val="152C3A"/>
                </a:solidFill>
                <a:effectLst/>
                <a:latin typeface="Open Sans" panose="020B0606030504020204" pitchFamily="34" charset="0"/>
              </a:rPr>
              <a:t>U.S. acute-care hospitals, 2025: RN turnover 17.6% (+1.2 pts) · RN vacancy 8.6% · 158,600 RN roles unfilled · $60,090 cost per RN exit</a:t>
            </a:r>
          </a:p>
          <a:p>
            <a:pPr>
              <a:buNone/>
            </a:pPr>
            <a:r>
              <a:rPr lang="en-US" sz="1400">
                <a:solidFill>
                  <a:srgbClr val="152C3A"/>
                </a:solidFill>
                <a:effectLst/>
                <a:latin typeface="Open Sans" panose="020B0606030504020204" pitchFamily="34" charset="0"/>
              </a:rPr>
              <a:t>Sources: Statistics Canada, Regional dynamics of vacancies in health-related occupations in Canada, 2024 (Dec 2025); NSI Nursing Solutions, 2026 National Health Care Retention &amp; RN Staffing Report</a:t>
            </a:r>
            <a:endParaRPr lang="en-US"/>
          </a:p>
        </p:txBody>
      </p:sp>
      <p:sp>
        <p:nvSpPr>
          <p:cNvPr id="128" name="Rectangle 127">
            <a:extLst>
              <a:ext uri="{FF2B5EF4-FFF2-40B4-BE49-F238E27FC236}">
                <a16:creationId xmlns:a16="http://schemas.microsoft.com/office/drawing/2014/main" id="{D2014E26-87E2-A853-C3DC-0819C6DC0BEE}"/>
              </a:ext>
            </a:extLst>
          </p:cNvPr>
          <p:cNvSpPr/>
          <p:nvPr/>
        </p:nvSpPr>
        <p:spPr>
          <a:xfrm>
            <a:off x="0" y="6330000"/>
            <a:ext cx="1750000" cy="451000"/>
          </a:xfrm>
          <a:prstGeom prst="rect">
            <a:avLst/>
          </a:prstGeom>
          <a:solidFill>
            <a:srgbClr val="EAF3F7"/>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Chart 2">
            <a:extLst>
              <a:ext uri="{FF2B5EF4-FFF2-40B4-BE49-F238E27FC236}">
                <a16:creationId xmlns:a16="http://schemas.microsoft.com/office/drawing/2014/main" id="{8195C725-3FFD-5D81-0F1E-A0882D4A175D}"/>
              </a:ext>
            </a:extLst>
          </p:cNvPr>
          <p:cNvGraphicFramePr/>
          <p:nvPr/>
        </p:nvGraphicFramePr>
        <p:xfrm>
          <a:off x="457200" y="1480000"/>
          <a:ext cx="11277600" cy="33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70091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52C3A"/>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47595DA2-10B1-8E3C-4C32-EEF2A63EFF9D}"/>
              </a:ext>
            </a:extLst>
          </p:cNvPr>
          <p:cNvSpPr/>
          <p:nvPr/>
        </p:nvSpPr>
        <p:spPr>
          <a:xfrm>
            <a:off x="457200" y="1600200"/>
            <a:ext cx="11277600" cy="800000"/>
          </a:xfrm>
          <a:prstGeom prst="rect">
            <a:avLst/>
          </a:prstGeom>
          <a:solidFill>
            <a:srgbClr val="1D3A4C"/>
          </a:solidFill>
          <a:ln w="12700">
            <a:solidFill>
              <a:srgbClr val="2391B4">
                <a:alpha val="7000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47FBFD8F-129E-DEFC-D14E-2C1C03D0E8D3}"/>
              </a:ext>
            </a:extLst>
          </p:cNvPr>
          <p:cNvSpPr/>
          <p:nvPr/>
        </p:nvSpPr>
        <p:spPr>
          <a:xfrm>
            <a:off x="594360" y="1748740"/>
            <a:ext cx="502920" cy="502920"/>
          </a:xfrm>
          <a:prstGeom prst="ellipse">
            <a:avLst/>
          </a:prstGeom>
          <a:solidFill>
            <a:srgbClr val="2391B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152C3A"/>
                </a:solidFill>
                <a:effectLst/>
                <a:latin typeface="Open Sans" panose="020B0606030504020204" pitchFamily="34" charset="0"/>
              </a:rPr>
              <a:t>H</a:t>
            </a:r>
            <a:endParaRPr lang="en-US"/>
          </a:p>
        </p:txBody>
      </p:sp>
      <p:sp>
        <p:nvSpPr>
          <p:cNvPr id="39" name="Rectangle 38">
            <a:extLst>
              <a:ext uri="{FF2B5EF4-FFF2-40B4-BE49-F238E27FC236}">
                <a16:creationId xmlns:a16="http://schemas.microsoft.com/office/drawing/2014/main" id="{FAA7B03F-48B9-D217-61C0-22E56DEE1FB4}"/>
              </a:ext>
            </a:extLst>
          </p:cNvPr>
          <p:cNvSpPr/>
          <p:nvPr/>
        </p:nvSpPr>
        <p:spPr>
          <a:xfrm>
            <a:off x="1280160" y="1687780"/>
            <a:ext cx="30000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600" b="1">
                <a:solidFill>
                  <a:srgbClr val="FFFFFF"/>
                </a:solidFill>
                <a:effectLst/>
                <a:latin typeface="Open Sans" panose="020B0606030504020204" pitchFamily="34" charset="0"/>
              </a:rPr>
              <a:t>Recruiting bottleneck</a:t>
            </a:r>
          </a:p>
          <a:p>
            <a:pPr>
              <a:buNone/>
            </a:pPr>
            <a:r>
              <a:rPr lang="en-US" sz="1600" b="1">
                <a:solidFill>
                  <a:srgbClr val="FFFFFF"/>
                </a:solidFill>
                <a:effectLst/>
                <a:latin typeface="Open Sans" panose="020B0606030504020204" pitchFamily="34" charset="0"/>
              </a:rPr>
              <a:t>HIGH</a:t>
            </a:r>
            <a:endParaRPr lang="en-US"/>
          </a:p>
        </p:txBody>
      </p:sp>
      <p:sp>
        <p:nvSpPr>
          <p:cNvPr id="40" name="Rectangle 39">
            <a:extLst>
              <a:ext uri="{FF2B5EF4-FFF2-40B4-BE49-F238E27FC236}">
                <a16:creationId xmlns:a16="http://schemas.microsoft.com/office/drawing/2014/main" id="{CFEA3739-CB9C-ECC5-E626-D2797F7BB827}"/>
              </a:ext>
            </a:extLst>
          </p:cNvPr>
          <p:cNvSpPr/>
          <p:nvPr/>
        </p:nvSpPr>
        <p:spPr>
          <a:xfrm>
            <a:off x="4500000" y="1718260"/>
            <a:ext cx="709764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A9D6E5"/>
                </a:solidFill>
                <a:effectLst/>
                <a:latin typeface="Open Sans" panose="020B0606030504020204" pitchFamily="34" charset="0"/>
              </a:rPr>
              <a:t>Specialty clinical roles sit vacant 60–90+ days;</a:t>
            </a:r>
          </a:p>
          <a:p>
            <a:pPr>
              <a:buNone/>
            </a:pPr>
            <a:r>
              <a:rPr lang="en-US" sz="1400">
                <a:solidFill>
                  <a:srgbClr val="A9D6E5"/>
                </a:solidFill>
                <a:effectLst/>
                <a:latin typeface="Open Sans" panose="020B0606030504020204" pitchFamily="34" charset="0"/>
              </a:rPr>
              <a:t>one coordinator carries the pipeline.</a:t>
            </a:r>
            <a:endParaRPr lang="en-US"/>
          </a:p>
        </p:txBody>
      </p:sp>
      <p:sp>
        <p:nvSpPr>
          <p:cNvPr id="41" name="Rectangle 40">
            <a:extLst>
              <a:ext uri="{FF2B5EF4-FFF2-40B4-BE49-F238E27FC236}">
                <a16:creationId xmlns:a16="http://schemas.microsoft.com/office/drawing/2014/main" id="{9FF7DBA1-0E2F-7882-954C-4C327833D355}"/>
              </a:ext>
            </a:extLst>
          </p:cNvPr>
          <p:cNvSpPr/>
          <p:nvPr/>
        </p:nvSpPr>
        <p:spPr>
          <a:xfrm>
            <a:off x="457200" y="2560200"/>
            <a:ext cx="11277600" cy="800000"/>
          </a:xfrm>
          <a:prstGeom prst="rect">
            <a:avLst/>
          </a:prstGeom>
          <a:solidFill>
            <a:srgbClr val="1D3A4C"/>
          </a:solidFill>
          <a:ln w="12700">
            <a:solidFill>
              <a:srgbClr val="2391B4">
                <a:alpha val="7000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1F3A6247-BBAA-D4E8-91B6-C9877AE1F87E}"/>
              </a:ext>
            </a:extLst>
          </p:cNvPr>
          <p:cNvSpPr/>
          <p:nvPr/>
        </p:nvSpPr>
        <p:spPr>
          <a:xfrm>
            <a:off x="594360" y="2708740"/>
            <a:ext cx="502920" cy="502920"/>
          </a:xfrm>
          <a:prstGeom prst="ellipse">
            <a:avLst/>
          </a:prstGeom>
          <a:solidFill>
            <a:srgbClr val="2391B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152C3A"/>
                </a:solidFill>
                <a:effectLst/>
                <a:latin typeface="Open Sans" panose="020B0606030504020204" pitchFamily="34" charset="0"/>
              </a:rPr>
              <a:t>H</a:t>
            </a:r>
            <a:endParaRPr lang="en-US"/>
          </a:p>
        </p:txBody>
      </p:sp>
      <p:sp>
        <p:nvSpPr>
          <p:cNvPr id="43" name="Rectangle 42">
            <a:extLst>
              <a:ext uri="{FF2B5EF4-FFF2-40B4-BE49-F238E27FC236}">
                <a16:creationId xmlns:a16="http://schemas.microsoft.com/office/drawing/2014/main" id="{8EB24E3A-C105-B95E-8DF8-56633379B5A3}"/>
              </a:ext>
            </a:extLst>
          </p:cNvPr>
          <p:cNvSpPr/>
          <p:nvPr/>
        </p:nvSpPr>
        <p:spPr>
          <a:xfrm>
            <a:off x="1280160" y="2647780"/>
            <a:ext cx="30000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600" b="1">
                <a:solidFill>
                  <a:srgbClr val="FFFFFF"/>
                </a:solidFill>
                <a:effectLst/>
                <a:latin typeface="Open Sans" panose="020B0606030504020204" pitchFamily="34" charset="0"/>
              </a:rPr>
              <a:t>Early attrition</a:t>
            </a:r>
          </a:p>
          <a:p>
            <a:pPr>
              <a:buNone/>
            </a:pPr>
            <a:r>
              <a:rPr lang="en-US" sz="1600" b="1">
                <a:solidFill>
                  <a:srgbClr val="FFFFFF"/>
                </a:solidFill>
                <a:effectLst/>
                <a:latin typeface="Open Sans" panose="020B0606030504020204" pitchFamily="34" charset="0"/>
              </a:rPr>
              <a:t>HIGH</a:t>
            </a:r>
            <a:endParaRPr lang="en-US"/>
          </a:p>
        </p:txBody>
      </p:sp>
      <p:sp>
        <p:nvSpPr>
          <p:cNvPr id="44" name="Rectangle 43">
            <a:extLst>
              <a:ext uri="{FF2B5EF4-FFF2-40B4-BE49-F238E27FC236}">
                <a16:creationId xmlns:a16="http://schemas.microsoft.com/office/drawing/2014/main" id="{BA05D291-9484-2670-7D17-477F581AF43E}"/>
              </a:ext>
            </a:extLst>
          </p:cNvPr>
          <p:cNvSpPr/>
          <p:nvPr/>
        </p:nvSpPr>
        <p:spPr>
          <a:xfrm>
            <a:off x="4500000" y="2678260"/>
            <a:ext cx="709764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A9D6E5"/>
                </a:solidFill>
                <a:effectLst/>
                <a:latin typeface="Open Sans" panose="020B0606030504020204" pitchFamily="34" charset="0"/>
              </a:rPr>
              <a:t>22% of new RN hires leave within year one;</a:t>
            </a:r>
          </a:p>
          <a:p>
            <a:pPr>
              <a:buNone/>
            </a:pPr>
            <a:r>
              <a:rPr lang="en-US" sz="1400">
                <a:solidFill>
                  <a:srgbClr val="A9D6E5"/>
                </a:solidFill>
                <a:effectLst/>
                <a:latin typeface="Open Sans" panose="020B0606030504020204" pitchFamily="34" charset="0"/>
              </a:rPr>
              <a:t>no internal onboarding standard exists.</a:t>
            </a:r>
            <a:endParaRPr lang="en-US"/>
          </a:p>
        </p:txBody>
      </p:sp>
      <p:sp>
        <p:nvSpPr>
          <p:cNvPr id="45" name="Rectangle 44">
            <a:extLst>
              <a:ext uri="{FF2B5EF4-FFF2-40B4-BE49-F238E27FC236}">
                <a16:creationId xmlns:a16="http://schemas.microsoft.com/office/drawing/2014/main" id="{37766AE4-CBF3-9AD1-B131-9215A9DC2E37}"/>
              </a:ext>
            </a:extLst>
          </p:cNvPr>
          <p:cNvSpPr/>
          <p:nvPr/>
        </p:nvSpPr>
        <p:spPr>
          <a:xfrm>
            <a:off x="457200" y="3520200"/>
            <a:ext cx="11277600" cy="800000"/>
          </a:xfrm>
          <a:prstGeom prst="rect">
            <a:avLst/>
          </a:prstGeom>
          <a:solidFill>
            <a:srgbClr val="1D3A4C"/>
          </a:solidFill>
          <a:ln w="12700">
            <a:solidFill>
              <a:srgbClr val="2391B4">
                <a:alpha val="7000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1966C5A7-F65C-474D-CC04-B741982439C4}"/>
              </a:ext>
            </a:extLst>
          </p:cNvPr>
          <p:cNvSpPr/>
          <p:nvPr/>
        </p:nvSpPr>
        <p:spPr>
          <a:xfrm>
            <a:off x="594360" y="3668740"/>
            <a:ext cx="502920" cy="502920"/>
          </a:xfrm>
          <a:prstGeom prst="ellipse">
            <a:avLst/>
          </a:prstGeom>
          <a:solidFill>
            <a:srgbClr val="2391B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152C3A"/>
                </a:solidFill>
                <a:effectLst/>
                <a:latin typeface="Open Sans" panose="020B0606030504020204" pitchFamily="34" charset="0"/>
              </a:rPr>
              <a:t>H</a:t>
            </a:r>
            <a:endParaRPr lang="en-US"/>
          </a:p>
        </p:txBody>
      </p:sp>
      <p:sp>
        <p:nvSpPr>
          <p:cNvPr id="47" name="Rectangle 46">
            <a:extLst>
              <a:ext uri="{FF2B5EF4-FFF2-40B4-BE49-F238E27FC236}">
                <a16:creationId xmlns:a16="http://schemas.microsoft.com/office/drawing/2014/main" id="{743B0533-737C-7C81-C46D-80EB64211639}"/>
              </a:ext>
            </a:extLst>
          </p:cNvPr>
          <p:cNvSpPr/>
          <p:nvPr/>
        </p:nvSpPr>
        <p:spPr>
          <a:xfrm>
            <a:off x="1280160" y="3607780"/>
            <a:ext cx="30000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600" b="1">
                <a:solidFill>
                  <a:srgbClr val="FFFFFF"/>
                </a:solidFill>
                <a:effectLst/>
                <a:latin typeface="Open Sans" panose="020B0606030504020204" pitchFamily="34" charset="0"/>
              </a:rPr>
              <a:t>Wage-driven exits</a:t>
            </a:r>
          </a:p>
          <a:p>
            <a:pPr>
              <a:buNone/>
            </a:pPr>
            <a:r>
              <a:rPr lang="en-US" sz="1600" b="1">
                <a:solidFill>
                  <a:srgbClr val="FFFFFF"/>
                </a:solidFill>
                <a:effectLst/>
                <a:latin typeface="Open Sans" panose="020B0606030504020204" pitchFamily="34" charset="0"/>
              </a:rPr>
              <a:t>HIGH</a:t>
            </a:r>
            <a:endParaRPr lang="en-US"/>
          </a:p>
        </p:txBody>
      </p:sp>
      <p:sp>
        <p:nvSpPr>
          <p:cNvPr id="48" name="Rectangle 47">
            <a:extLst>
              <a:ext uri="{FF2B5EF4-FFF2-40B4-BE49-F238E27FC236}">
                <a16:creationId xmlns:a16="http://schemas.microsoft.com/office/drawing/2014/main" id="{B9FC3104-B7AF-931A-2FC5-A7B31CF2628A}"/>
              </a:ext>
            </a:extLst>
          </p:cNvPr>
          <p:cNvSpPr/>
          <p:nvPr/>
        </p:nvSpPr>
        <p:spPr>
          <a:xfrm>
            <a:off x="4500000" y="3638260"/>
            <a:ext cx="709764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A9D6E5"/>
                </a:solidFill>
                <a:effectLst/>
                <a:latin typeface="Open Sans" panose="020B0606030504020204" pitchFamily="34" charset="0"/>
              </a:rPr>
              <a:t>Workload (82%) and wages (74%) drive Ontario RPN exit intent;</a:t>
            </a:r>
          </a:p>
          <a:p>
            <a:pPr>
              <a:buNone/>
            </a:pPr>
            <a:r>
              <a:rPr lang="en-US" sz="1400">
                <a:solidFill>
                  <a:srgbClr val="A9D6E5"/>
                </a:solidFill>
                <a:effectLst/>
                <a:latin typeface="Open Sans" panose="020B0606030504020204" pitchFamily="34" charset="0"/>
              </a:rPr>
              <a:t>12% plan to leave the province.</a:t>
            </a:r>
            <a:endParaRPr lang="en-US"/>
          </a:p>
        </p:txBody>
      </p:sp>
      <p:sp>
        <p:nvSpPr>
          <p:cNvPr id="49" name="Rectangle 48">
            <a:extLst>
              <a:ext uri="{FF2B5EF4-FFF2-40B4-BE49-F238E27FC236}">
                <a16:creationId xmlns:a16="http://schemas.microsoft.com/office/drawing/2014/main" id="{04B8EAE9-FBD9-8E75-66DC-032349297E5A}"/>
              </a:ext>
            </a:extLst>
          </p:cNvPr>
          <p:cNvSpPr/>
          <p:nvPr/>
        </p:nvSpPr>
        <p:spPr>
          <a:xfrm>
            <a:off x="457200" y="4480200"/>
            <a:ext cx="11277600" cy="800000"/>
          </a:xfrm>
          <a:prstGeom prst="rect">
            <a:avLst/>
          </a:prstGeom>
          <a:solidFill>
            <a:srgbClr val="1D3A4C"/>
          </a:solidFill>
          <a:ln w="12700">
            <a:solidFill>
              <a:srgbClr val="2391B4">
                <a:alpha val="7000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767BA1CB-93D4-73E0-2D22-DF7BA8388C43}"/>
              </a:ext>
            </a:extLst>
          </p:cNvPr>
          <p:cNvSpPr/>
          <p:nvPr/>
        </p:nvSpPr>
        <p:spPr>
          <a:xfrm>
            <a:off x="594360" y="4628740"/>
            <a:ext cx="502920" cy="502920"/>
          </a:xfrm>
          <a:prstGeom prst="ellipse">
            <a:avLst/>
          </a:prstGeom>
          <a:solidFill>
            <a:srgbClr val="A9D6E5"/>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152C3A"/>
                </a:solidFill>
                <a:effectLst/>
                <a:latin typeface="Open Sans" panose="020B0606030504020204" pitchFamily="34" charset="0"/>
              </a:rPr>
              <a:t>M</a:t>
            </a:r>
            <a:endParaRPr lang="en-US"/>
          </a:p>
        </p:txBody>
      </p:sp>
      <p:sp>
        <p:nvSpPr>
          <p:cNvPr id="51" name="Rectangle 50">
            <a:extLst>
              <a:ext uri="{FF2B5EF4-FFF2-40B4-BE49-F238E27FC236}">
                <a16:creationId xmlns:a16="http://schemas.microsoft.com/office/drawing/2014/main" id="{5FB95389-96CF-403E-EFC5-B7CACED1DBF9}"/>
              </a:ext>
            </a:extLst>
          </p:cNvPr>
          <p:cNvSpPr/>
          <p:nvPr/>
        </p:nvSpPr>
        <p:spPr>
          <a:xfrm>
            <a:off x="1280160" y="4567780"/>
            <a:ext cx="30000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600" b="1">
                <a:solidFill>
                  <a:srgbClr val="FFFFFF"/>
                </a:solidFill>
                <a:effectLst/>
                <a:latin typeface="Open Sans" panose="020B0606030504020204" pitchFamily="34" charset="0"/>
              </a:rPr>
              <a:t>Blind spots</a:t>
            </a:r>
          </a:p>
          <a:p>
            <a:pPr>
              <a:buNone/>
            </a:pPr>
            <a:r>
              <a:rPr lang="en-US" sz="1600" b="1">
                <a:solidFill>
                  <a:srgbClr val="FFFFFF"/>
                </a:solidFill>
                <a:effectLst/>
                <a:latin typeface="Open Sans" panose="020B0606030504020204" pitchFamily="34" charset="0"/>
              </a:rPr>
              <a:t>MEDIUM</a:t>
            </a:r>
            <a:endParaRPr lang="en-US"/>
          </a:p>
        </p:txBody>
      </p:sp>
      <p:sp>
        <p:nvSpPr>
          <p:cNvPr id="52" name="Rectangle 51">
            <a:extLst>
              <a:ext uri="{FF2B5EF4-FFF2-40B4-BE49-F238E27FC236}">
                <a16:creationId xmlns:a16="http://schemas.microsoft.com/office/drawing/2014/main" id="{426F6DA7-DC75-DDC6-C2A6-9A125B7627FB}"/>
              </a:ext>
            </a:extLst>
          </p:cNvPr>
          <p:cNvSpPr/>
          <p:nvPr/>
        </p:nvSpPr>
        <p:spPr>
          <a:xfrm>
            <a:off x="4500000" y="4598260"/>
            <a:ext cx="709764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A9D6E5"/>
                </a:solidFill>
                <a:effectLst/>
                <a:latin typeface="Open Sans" panose="020B0606030504020204" pitchFamily="34" charset="0"/>
              </a:rPr>
              <a:t>No requisition, survey or turnover data in M365;</a:t>
            </a:r>
          </a:p>
          <a:p>
            <a:pPr>
              <a:buNone/>
            </a:pPr>
            <a:r>
              <a:rPr lang="en-US" sz="1400">
                <a:solidFill>
                  <a:srgbClr val="A9D6E5"/>
                </a:solidFill>
                <a:effectLst/>
                <a:latin typeface="Open Sans" panose="020B0606030504020204" pitchFamily="34" charset="0"/>
              </a:rPr>
              <a:t>risks surface late.</a:t>
            </a:r>
            <a:endParaRPr lang="en-US"/>
          </a:p>
        </p:txBody>
      </p:sp>
      <p:sp>
        <p:nvSpPr>
          <p:cNvPr id="96" name="Rectangle 95">
            <a:extLst>
              <a:ext uri="{FF2B5EF4-FFF2-40B4-BE49-F238E27FC236}">
                <a16:creationId xmlns:a16="http://schemas.microsoft.com/office/drawing/2014/main" id="{46F7271E-7199-5FA2-66EB-D7BBA057E2F4}"/>
              </a:ext>
            </a:extLst>
          </p:cNvPr>
          <p:cNvSpPr/>
          <p:nvPr/>
        </p:nvSpPr>
        <p:spPr>
          <a:xfrm>
            <a:off x="457200" y="457200"/>
            <a:ext cx="11277600" cy="868680"/>
          </a:xfrm>
          <a:prstGeom prst="rect">
            <a:avLst/>
          </a:prstGeom>
          <a:solidFill>
            <a:srgbClr val="152C3A"/>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9AAFC44E-E5D0-70A9-A2AC-3CA93662FAC2}"/>
              </a:ext>
            </a:extLst>
          </p:cNvPr>
          <p:cNvSpPr/>
          <p:nvPr/>
        </p:nvSpPr>
        <p:spPr>
          <a:xfrm>
            <a:off x="457200" y="457200"/>
            <a:ext cx="1127760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2400" b="1">
                <a:solidFill>
                  <a:srgbClr val="FFFFFF"/>
                </a:solidFill>
                <a:effectLst/>
                <a:latin typeface="Open Sans" panose="020B0606030504020204" pitchFamily="34" charset="0"/>
              </a:rPr>
              <a:t>Four risks follow if hiring and retention</a:t>
            </a:r>
          </a:p>
          <a:p>
            <a:pPr>
              <a:buNone/>
            </a:pPr>
            <a:r>
              <a:rPr lang="en-US" sz="2400" b="1">
                <a:solidFill>
                  <a:srgbClr val="FFFFFF"/>
                </a:solidFill>
                <a:effectLst/>
                <a:latin typeface="Open Sans" panose="020B0606030504020204" pitchFamily="34" charset="0"/>
              </a:rPr>
              <a:t>stay unmeasured</a:t>
            </a:r>
            <a:endParaRPr lang="en-US"/>
          </a:p>
        </p:txBody>
      </p:sp>
      <p:sp>
        <p:nvSpPr>
          <p:cNvPr id="98" name="Rectangle 97">
            <a:extLst>
              <a:ext uri="{FF2B5EF4-FFF2-40B4-BE49-F238E27FC236}">
                <a16:creationId xmlns:a16="http://schemas.microsoft.com/office/drawing/2014/main" id="{34557469-54A4-F14C-BF87-C474EB3C0796}"/>
              </a:ext>
            </a:extLst>
          </p:cNvPr>
          <p:cNvSpPr/>
          <p:nvPr/>
        </p:nvSpPr>
        <p:spPr>
          <a:xfrm>
            <a:off x="457200" y="5660200"/>
            <a:ext cx="11277600" cy="563880"/>
          </a:xfrm>
          <a:prstGeom prst="rect">
            <a:avLst/>
          </a:prstGeom>
          <a:solidFill>
            <a:srgbClr val="152C3A"/>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B1E14D00-2D20-71B0-C3DF-5A0A3FC0F7AD}"/>
              </a:ext>
            </a:extLst>
          </p:cNvPr>
          <p:cNvSpPr/>
          <p:nvPr/>
        </p:nvSpPr>
        <p:spPr>
          <a:xfrm>
            <a:off x="457200" y="566020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A9D6E5"/>
                </a:solidFill>
                <a:effectLst/>
                <a:latin typeface="Open Sans" panose="020B0606030504020204" pitchFamily="34" charset="0"/>
              </a:rPr>
              <a:t>Sources: NSI Nursing Solutions, 2026 National Health Care Retention &amp; RN Staffing Report;</a:t>
            </a:r>
          </a:p>
          <a:p>
            <a:pPr>
              <a:buNone/>
            </a:pPr>
            <a:r>
              <a:rPr lang="en-US" sz="1400">
                <a:solidFill>
                  <a:srgbClr val="A9D6E5"/>
                </a:solidFill>
                <a:effectLst/>
                <a:latin typeface="Open Sans" panose="020B0606030504020204" pitchFamily="34" charset="0"/>
              </a:rPr>
              <a:t>WeRPN, The State of Nursing in Ontario 2026; Microsoft 365 search, 3 September 2026</a:t>
            </a:r>
            <a:endParaRPr lang="en-US"/>
          </a:p>
        </p:txBody>
      </p:sp>
    </p:spTree>
    <p:extLst>
      <p:ext uri="{BB962C8B-B14F-4D97-AF65-F5344CB8AC3E}">
        <p14:creationId xmlns:p14="http://schemas.microsoft.com/office/powerpoint/2010/main" val="2294594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52C3A"/>
        </a:solidFill>
        <a:effectLst/>
      </p:bgPr>
    </p:bg>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1F205A42-ADD7-1311-9A5B-C9237B493A58}"/>
              </a:ext>
            </a:extLst>
          </p:cNvPr>
          <p:cNvSpPr/>
          <p:nvPr/>
        </p:nvSpPr>
        <p:spPr>
          <a:xfrm>
            <a:off x="457200" y="1600200"/>
            <a:ext cx="5467350" cy="1600000"/>
          </a:xfrm>
          <a:prstGeom prst="rect">
            <a:avLst/>
          </a:prstGeom>
          <a:solidFill>
            <a:srgbClr val="1D3A4C"/>
          </a:solidFill>
          <a:ln w="12700">
            <a:solidFill>
              <a:srgbClr val="2391B4">
                <a:alpha val="7000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94D5312E-E0E2-FFED-9F81-07ACDC23B812}"/>
              </a:ext>
            </a:extLst>
          </p:cNvPr>
          <p:cNvSpPr/>
          <p:nvPr/>
        </p:nvSpPr>
        <p:spPr>
          <a:xfrm>
            <a:off x="594360" y="1737360"/>
            <a:ext cx="548640" cy="548640"/>
          </a:xfrm>
          <a:prstGeom prst="ellipse">
            <a:avLst/>
          </a:prstGeom>
          <a:solidFill>
            <a:srgbClr val="2391B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152C3A"/>
                </a:solidFill>
                <a:effectLst/>
                <a:latin typeface="Open Sans" panose="020B0606030504020204" pitchFamily="34" charset="0"/>
              </a:rPr>
              <a:t>1</a:t>
            </a:r>
            <a:endParaRPr lang="en-US"/>
          </a:p>
        </p:txBody>
      </p:sp>
      <p:sp>
        <p:nvSpPr>
          <p:cNvPr id="57" name="Rectangle 56">
            <a:extLst>
              <a:ext uri="{FF2B5EF4-FFF2-40B4-BE49-F238E27FC236}">
                <a16:creationId xmlns:a16="http://schemas.microsoft.com/office/drawing/2014/main" id="{54857E86-8696-B49B-CB11-95F71C43F51C}"/>
              </a:ext>
            </a:extLst>
          </p:cNvPr>
          <p:cNvSpPr/>
          <p:nvPr/>
        </p:nvSpPr>
        <p:spPr>
          <a:xfrm>
            <a:off x="1280160" y="1737360"/>
            <a:ext cx="450723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600" b="1">
                <a:solidFill>
                  <a:srgbClr val="FFFFFF"/>
                </a:solidFill>
                <a:effectLst/>
                <a:latin typeface="Open Sans" panose="020B0606030504020204" pitchFamily="34" charset="0"/>
              </a:rPr>
              <a:t>Stand up a hiring dashboard</a:t>
            </a:r>
          </a:p>
          <a:p>
            <a:pPr>
              <a:buNone/>
            </a:pPr>
            <a:r>
              <a:rPr lang="en-US" sz="1600" b="1">
                <a:solidFill>
                  <a:srgbClr val="FFFFFF"/>
                </a:solidFill>
                <a:effectLst/>
                <a:latin typeface="Open Sans" panose="020B0606030504020204" pitchFamily="34" charset="0"/>
              </a:rPr>
              <a:t>OWNER: HIRING COORDINATOR (TBC)</a:t>
            </a:r>
            <a:endParaRPr lang="en-US"/>
          </a:p>
        </p:txBody>
      </p:sp>
      <p:sp>
        <p:nvSpPr>
          <p:cNvPr id="58" name="Rectangle 57">
            <a:extLst>
              <a:ext uri="{FF2B5EF4-FFF2-40B4-BE49-F238E27FC236}">
                <a16:creationId xmlns:a16="http://schemas.microsoft.com/office/drawing/2014/main" id="{22E346EC-E7A1-2FBF-7789-9037E0168822}"/>
              </a:ext>
            </a:extLst>
          </p:cNvPr>
          <p:cNvSpPr/>
          <p:nvPr/>
        </p:nvSpPr>
        <p:spPr>
          <a:xfrm>
            <a:off x="594360" y="2482200"/>
            <a:ext cx="519303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A9D6E5"/>
                </a:solidFill>
                <a:effectLst/>
                <a:latin typeface="Open Sans" panose="020B0606030504020204" pitchFamily="34" charset="0"/>
              </a:rPr>
              <a:t>Open roles, time-to-fill, offer acceptance —</a:t>
            </a:r>
          </a:p>
          <a:p>
            <a:pPr>
              <a:buNone/>
            </a:pPr>
            <a:r>
              <a:rPr lang="en-US" sz="1400">
                <a:solidFill>
                  <a:srgbClr val="A9D6E5"/>
                </a:solidFill>
                <a:effectLst/>
                <a:latin typeface="Open Sans" panose="020B0606030504020204" pitchFamily="34" charset="0"/>
              </a:rPr>
              <a:t>reviewed monthly.</a:t>
            </a:r>
            <a:endParaRPr lang="en-US"/>
          </a:p>
        </p:txBody>
      </p:sp>
      <p:sp>
        <p:nvSpPr>
          <p:cNvPr id="59" name="Rectangle 58">
            <a:extLst>
              <a:ext uri="{FF2B5EF4-FFF2-40B4-BE49-F238E27FC236}">
                <a16:creationId xmlns:a16="http://schemas.microsoft.com/office/drawing/2014/main" id="{4CE2CA5A-0AA3-ED1F-73DF-F0E356D0F17D}"/>
              </a:ext>
            </a:extLst>
          </p:cNvPr>
          <p:cNvSpPr/>
          <p:nvPr/>
        </p:nvSpPr>
        <p:spPr>
          <a:xfrm>
            <a:off x="6267450" y="1600200"/>
            <a:ext cx="5467350" cy="1600000"/>
          </a:xfrm>
          <a:prstGeom prst="rect">
            <a:avLst/>
          </a:prstGeom>
          <a:solidFill>
            <a:srgbClr val="1D3A4C"/>
          </a:solidFill>
          <a:ln w="12700">
            <a:solidFill>
              <a:srgbClr val="2391B4">
                <a:alpha val="7000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E618CC4E-66E2-8E16-470B-1813D12B40AB}"/>
              </a:ext>
            </a:extLst>
          </p:cNvPr>
          <p:cNvSpPr/>
          <p:nvPr/>
        </p:nvSpPr>
        <p:spPr>
          <a:xfrm>
            <a:off x="6404610" y="1737360"/>
            <a:ext cx="548640" cy="548640"/>
          </a:xfrm>
          <a:prstGeom prst="ellipse">
            <a:avLst/>
          </a:prstGeom>
          <a:solidFill>
            <a:srgbClr val="2391B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152C3A"/>
                </a:solidFill>
                <a:effectLst/>
                <a:latin typeface="Open Sans" panose="020B0606030504020204" pitchFamily="34" charset="0"/>
              </a:rPr>
              <a:t>2</a:t>
            </a:r>
            <a:endParaRPr lang="en-US"/>
          </a:p>
        </p:txBody>
      </p:sp>
      <p:sp>
        <p:nvSpPr>
          <p:cNvPr id="61" name="Rectangle 60">
            <a:extLst>
              <a:ext uri="{FF2B5EF4-FFF2-40B4-BE49-F238E27FC236}">
                <a16:creationId xmlns:a16="http://schemas.microsoft.com/office/drawing/2014/main" id="{1960B7F7-41F7-F996-A089-04E67955C165}"/>
              </a:ext>
            </a:extLst>
          </p:cNvPr>
          <p:cNvSpPr/>
          <p:nvPr/>
        </p:nvSpPr>
        <p:spPr>
          <a:xfrm>
            <a:off x="7090410" y="1737360"/>
            <a:ext cx="450723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600" b="1">
                <a:solidFill>
                  <a:srgbClr val="FFFFFF"/>
                </a:solidFill>
                <a:effectLst/>
                <a:latin typeface="Open Sans" panose="020B0606030504020204" pitchFamily="34" charset="0"/>
              </a:rPr>
              <a:t>Adopt a Day 1–30 onboarding path</a:t>
            </a:r>
          </a:p>
          <a:p>
            <a:pPr>
              <a:buNone/>
            </a:pPr>
            <a:r>
              <a:rPr lang="en-US" sz="1600" b="1">
                <a:solidFill>
                  <a:srgbClr val="FFFFFF"/>
                </a:solidFill>
                <a:effectLst/>
                <a:latin typeface="Open Sans" panose="020B0606030504020204" pitchFamily="34" charset="0"/>
              </a:rPr>
              <a:t>OWNER: HR COORDINATOR (TBC)</a:t>
            </a:r>
            <a:endParaRPr lang="en-US"/>
          </a:p>
        </p:txBody>
      </p:sp>
      <p:sp>
        <p:nvSpPr>
          <p:cNvPr id="62" name="Rectangle 61">
            <a:extLst>
              <a:ext uri="{FF2B5EF4-FFF2-40B4-BE49-F238E27FC236}">
                <a16:creationId xmlns:a16="http://schemas.microsoft.com/office/drawing/2014/main" id="{8FEB0265-55DA-F8AD-0A9A-167928A89F50}"/>
              </a:ext>
            </a:extLst>
          </p:cNvPr>
          <p:cNvSpPr/>
          <p:nvPr/>
        </p:nvSpPr>
        <p:spPr>
          <a:xfrm>
            <a:off x="6404610" y="2482200"/>
            <a:ext cx="519303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A9D6E5"/>
                </a:solidFill>
                <a:effectLst/>
                <a:latin typeface="Open Sans" panose="020B0606030504020204" pitchFamily="34" charset="0"/>
              </a:rPr>
              <a:t>Reuse the Zava ESS journey; checklist</a:t>
            </a:r>
          </a:p>
          <a:p>
            <a:pPr>
              <a:buNone/>
            </a:pPr>
            <a:r>
              <a:rPr lang="en-US" sz="1400">
                <a:solidFill>
                  <a:srgbClr val="A9D6E5"/>
                </a:solidFill>
                <a:effectLst/>
                <a:latin typeface="Open Sans" panose="020B0606030504020204" pitchFamily="34" charset="0"/>
              </a:rPr>
              <a:t>ready 3 days before start.</a:t>
            </a:r>
            <a:endParaRPr lang="en-US"/>
          </a:p>
        </p:txBody>
      </p:sp>
      <p:sp>
        <p:nvSpPr>
          <p:cNvPr id="63" name="Rectangle 62">
            <a:extLst>
              <a:ext uri="{FF2B5EF4-FFF2-40B4-BE49-F238E27FC236}">
                <a16:creationId xmlns:a16="http://schemas.microsoft.com/office/drawing/2014/main" id="{9788E3E4-48AF-FD35-3DF8-EB9CC98C37CD}"/>
              </a:ext>
            </a:extLst>
          </p:cNvPr>
          <p:cNvSpPr/>
          <p:nvPr/>
        </p:nvSpPr>
        <p:spPr>
          <a:xfrm>
            <a:off x="457200" y="3474520"/>
            <a:ext cx="5467350" cy="1600000"/>
          </a:xfrm>
          <a:prstGeom prst="rect">
            <a:avLst/>
          </a:prstGeom>
          <a:solidFill>
            <a:srgbClr val="1D3A4C"/>
          </a:solidFill>
          <a:ln w="12700">
            <a:solidFill>
              <a:srgbClr val="2391B4">
                <a:alpha val="7000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8389D1AD-8BEE-3FA1-AD33-7BDDDC3E0660}"/>
              </a:ext>
            </a:extLst>
          </p:cNvPr>
          <p:cNvSpPr/>
          <p:nvPr/>
        </p:nvSpPr>
        <p:spPr>
          <a:xfrm>
            <a:off x="594360" y="3611680"/>
            <a:ext cx="548640" cy="548640"/>
          </a:xfrm>
          <a:prstGeom prst="ellipse">
            <a:avLst/>
          </a:prstGeom>
          <a:solidFill>
            <a:srgbClr val="2391B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152C3A"/>
                </a:solidFill>
                <a:effectLst/>
                <a:latin typeface="Open Sans" panose="020B0606030504020204" pitchFamily="34" charset="0"/>
              </a:rPr>
              <a:t>3</a:t>
            </a:r>
            <a:endParaRPr lang="en-US"/>
          </a:p>
        </p:txBody>
      </p:sp>
      <p:sp>
        <p:nvSpPr>
          <p:cNvPr id="65" name="Rectangle 64">
            <a:extLst>
              <a:ext uri="{FF2B5EF4-FFF2-40B4-BE49-F238E27FC236}">
                <a16:creationId xmlns:a16="http://schemas.microsoft.com/office/drawing/2014/main" id="{6A1AEBB4-EA6D-2074-3DC5-141CA4088F39}"/>
              </a:ext>
            </a:extLst>
          </p:cNvPr>
          <p:cNvSpPr/>
          <p:nvPr/>
        </p:nvSpPr>
        <p:spPr>
          <a:xfrm>
            <a:off x="1280160" y="3611680"/>
            <a:ext cx="450723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600" b="1">
                <a:solidFill>
                  <a:srgbClr val="FFFFFF"/>
                </a:solidFill>
                <a:effectLst/>
                <a:latin typeface="Open Sans" panose="020B0606030504020204" pitchFamily="34" charset="0"/>
              </a:rPr>
              <a:t>Pulse survey + recognition plan</a:t>
            </a:r>
          </a:p>
          <a:p>
            <a:pPr>
              <a:buNone/>
            </a:pPr>
            <a:r>
              <a:rPr lang="en-US" sz="1600" b="1">
                <a:solidFill>
                  <a:srgbClr val="FFFFFF"/>
                </a:solidFill>
                <a:effectLst/>
                <a:latin typeface="Open Sans" panose="020B0606030504020204" pitchFamily="34" charset="0"/>
              </a:rPr>
              <a:t>OWNER: HR ANALYST (TBC)</a:t>
            </a:r>
            <a:endParaRPr lang="en-US"/>
          </a:p>
        </p:txBody>
      </p:sp>
      <p:sp>
        <p:nvSpPr>
          <p:cNvPr id="66" name="Rectangle 65">
            <a:extLst>
              <a:ext uri="{FF2B5EF4-FFF2-40B4-BE49-F238E27FC236}">
                <a16:creationId xmlns:a16="http://schemas.microsoft.com/office/drawing/2014/main" id="{A3502F01-23C4-7CD4-E841-5121714E90B3}"/>
              </a:ext>
            </a:extLst>
          </p:cNvPr>
          <p:cNvSpPr/>
          <p:nvPr/>
        </p:nvSpPr>
        <p:spPr>
          <a:xfrm>
            <a:off x="594360" y="4356520"/>
            <a:ext cx="519303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A9D6E5"/>
                </a:solidFill>
                <a:effectLst/>
                <a:latin typeface="Open Sans" panose="020B0606030504020204" pitchFamily="34" charset="0"/>
              </a:rPr>
              <a:t>Baseline satisfaction; close the</a:t>
            </a:r>
          </a:p>
          <a:p>
            <a:pPr>
              <a:buNone/>
            </a:pPr>
            <a:r>
              <a:rPr lang="en-US" sz="1400">
                <a:solidFill>
                  <a:srgbClr val="A9D6E5"/>
                </a:solidFill>
                <a:effectLst/>
                <a:latin typeface="Open Sans" panose="020B0606030504020204" pitchFamily="34" charset="0"/>
              </a:rPr>
              <a:t>recognition gaps the team flags.</a:t>
            </a:r>
            <a:endParaRPr lang="en-US"/>
          </a:p>
        </p:txBody>
      </p:sp>
      <p:sp>
        <p:nvSpPr>
          <p:cNvPr id="67" name="Rectangle 66">
            <a:extLst>
              <a:ext uri="{FF2B5EF4-FFF2-40B4-BE49-F238E27FC236}">
                <a16:creationId xmlns:a16="http://schemas.microsoft.com/office/drawing/2014/main" id="{119824BC-6C8A-773C-3FE8-F0572D6A0669}"/>
              </a:ext>
            </a:extLst>
          </p:cNvPr>
          <p:cNvSpPr/>
          <p:nvPr/>
        </p:nvSpPr>
        <p:spPr>
          <a:xfrm>
            <a:off x="6267450" y="3474520"/>
            <a:ext cx="5467350" cy="1600000"/>
          </a:xfrm>
          <a:prstGeom prst="rect">
            <a:avLst/>
          </a:prstGeom>
          <a:solidFill>
            <a:srgbClr val="1D3A4C"/>
          </a:solidFill>
          <a:ln w="12700">
            <a:solidFill>
              <a:srgbClr val="2391B4">
                <a:alpha val="7000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CE184458-7AB7-E225-D007-977CD01D5023}"/>
              </a:ext>
            </a:extLst>
          </p:cNvPr>
          <p:cNvSpPr/>
          <p:nvPr/>
        </p:nvSpPr>
        <p:spPr>
          <a:xfrm>
            <a:off x="6404610" y="3611680"/>
            <a:ext cx="548640" cy="548640"/>
          </a:xfrm>
          <a:prstGeom prst="ellipse">
            <a:avLst/>
          </a:prstGeom>
          <a:solidFill>
            <a:srgbClr val="2391B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152C3A"/>
                </a:solidFill>
                <a:effectLst/>
                <a:latin typeface="Open Sans" panose="020B0606030504020204" pitchFamily="34" charset="0"/>
              </a:rPr>
              <a:t>4</a:t>
            </a:r>
            <a:endParaRPr lang="en-US"/>
          </a:p>
        </p:txBody>
      </p:sp>
      <p:sp>
        <p:nvSpPr>
          <p:cNvPr id="69" name="Rectangle 68">
            <a:extLst>
              <a:ext uri="{FF2B5EF4-FFF2-40B4-BE49-F238E27FC236}">
                <a16:creationId xmlns:a16="http://schemas.microsoft.com/office/drawing/2014/main" id="{A811B23D-B1AC-61AC-677C-7336F16AB08B}"/>
              </a:ext>
            </a:extLst>
          </p:cNvPr>
          <p:cNvSpPr/>
          <p:nvPr/>
        </p:nvSpPr>
        <p:spPr>
          <a:xfrm>
            <a:off x="7090410" y="3611680"/>
            <a:ext cx="450723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600" b="1">
                <a:solidFill>
                  <a:srgbClr val="FFFFFF"/>
                </a:solidFill>
                <a:effectLst/>
                <a:latin typeface="Open Sans" panose="020B0606030504020204" pitchFamily="34" charset="0"/>
              </a:rPr>
              <a:t>Benchmark pay and flexibility</a:t>
            </a:r>
          </a:p>
          <a:p>
            <a:pPr>
              <a:buNone/>
            </a:pPr>
            <a:r>
              <a:rPr lang="en-US" sz="1600" b="1">
                <a:solidFill>
                  <a:srgbClr val="FFFFFF"/>
                </a:solidFill>
                <a:effectLst/>
                <a:latin typeface="Open Sans" panose="020B0606030504020204" pitchFamily="34" charset="0"/>
              </a:rPr>
              <a:t>OWNER: DIRECTOR HR (TBC)</a:t>
            </a:r>
            <a:endParaRPr lang="en-US"/>
          </a:p>
        </p:txBody>
      </p:sp>
      <p:sp>
        <p:nvSpPr>
          <p:cNvPr id="70" name="Rectangle 69">
            <a:extLst>
              <a:ext uri="{FF2B5EF4-FFF2-40B4-BE49-F238E27FC236}">
                <a16:creationId xmlns:a16="http://schemas.microsoft.com/office/drawing/2014/main" id="{2E0F587C-DD83-0721-ADF3-A31FC9CF6BB1}"/>
              </a:ext>
            </a:extLst>
          </p:cNvPr>
          <p:cNvSpPr/>
          <p:nvPr/>
        </p:nvSpPr>
        <p:spPr>
          <a:xfrm>
            <a:off x="6404610" y="4356520"/>
            <a:ext cx="519303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400">
                <a:solidFill>
                  <a:srgbClr val="A9D6E5"/>
                </a:solidFill>
                <a:effectLst/>
                <a:latin typeface="Open Sans" panose="020B0606030504020204" pitchFamily="34" charset="0"/>
              </a:rPr>
              <a:t>Better wages would keep 82% of</a:t>
            </a:r>
          </a:p>
          <a:p>
            <a:pPr>
              <a:buNone/>
            </a:pPr>
            <a:r>
              <a:rPr lang="en-US" sz="1400">
                <a:solidFill>
                  <a:srgbClr val="A9D6E5"/>
                </a:solidFill>
                <a:effectLst/>
                <a:latin typeface="Open Sans" panose="020B0606030504020204" pitchFamily="34" charset="0"/>
              </a:rPr>
              <a:t>would-be leavers (WeRPN).</a:t>
            </a:r>
            <a:endParaRPr lang="en-US"/>
          </a:p>
        </p:txBody>
      </p:sp>
      <p:sp>
        <p:nvSpPr>
          <p:cNvPr id="71" name="Rectangle 70">
            <a:extLst>
              <a:ext uri="{FF2B5EF4-FFF2-40B4-BE49-F238E27FC236}">
                <a16:creationId xmlns:a16="http://schemas.microsoft.com/office/drawing/2014/main" id="{7DFE5A55-B8F4-BAE5-FBAE-2C2D363BEF6A}"/>
              </a:ext>
            </a:extLst>
          </p:cNvPr>
          <p:cNvSpPr/>
          <p:nvPr/>
        </p:nvSpPr>
        <p:spPr>
          <a:xfrm>
            <a:off x="457200" y="5474520"/>
            <a:ext cx="11277600" cy="640000"/>
          </a:xfrm>
          <a:prstGeom prst="rect">
            <a:avLst/>
          </a:prstGeom>
          <a:solidFill>
            <a:srgbClr val="A9D6E5"/>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rgbClr val="152C3A"/>
                </a:solidFill>
                <a:effectLst/>
                <a:latin typeface="Open Sans" panose="020B0606030504020204" pitchFamily="34" charset="0"/>
              </a:rPr>
              <a:t>Ask: approve the dashboard build and pulse survey by 30 September.</a:t>
            </a:r>
            <a:endParaRPr lang="en-US"/>
          </a:p>
        </p:txBody>
      </p:sp>
      <p:sp>
        <p:nvSpPr>
          <p:cNvPr id="101" name="Rectangle 100">
            <a:extLst>
              <a:ext uri="{FF2B5EF4-FFF2-40B4-BE49-F238E27FC236}">
                <a16:creationId xmlns:a16="http://schemas.microsoft.com/office/drawing/2014/main" id="{CD7FCE81-8B61-DFCE-B072-237D96BA77BC}"/>
              </a:ext>
            </a:extLst>
          </p:cNvPr>
          <p:cNvSpPr/>
          <p:nvPr/>
        </p:nvSpPr>
        <p:spPr>
          <a:xfrm>
            <a:off x="457200" y="457200"/>
            <a:ext cx="11277600" cy="868680"/>
          </a:xfrm>
          <a:prstGeom prst="rect">
            <a:avLst/>
          </a:prstGeom>
          <a:solidFill>
            <a:srgbClr val="152C3A"/>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6E8FF1EB-4F5B-E8C5-FADB-90CFAA865576}"/>
              </a:ext>
            </a:extLst>
          </p:cNvPr>
          <p:cNvSpPr/>
          <p:nvPr/>
        </p:nvSpPr>
        <p:spPr>
          <a:xfrm>
            <a:off x="457200" y="457200"/>
            <a:ext cx="1127760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2400" b="1">
                <a:solidFill>
                  <a:srgbClr val="FFFFFF"/>
                </a:solidFill>
                <a:effectLst/>
                <a:latin typeface="Open Sans" panose="020B0606030504020204" pitchFamily="34" charset="0"/>
              </a:rPr>
              <a:t>Four moves put hiring and retention on a</a:t>
            </a:r>
          </a:p>
          <a:p>
            <a:pPr>
              <a:buNone/>
            </a:pPr>
            <a:r>
              <a:rPr lang="en-US" sz="2400" b="1">
                <a:solidFill>
                  <a:srgbClr val="FFFFFF"/>
                </a:solidFill>
                <a:effectLst/>
                <a:latin typeface="Open Sans" panose="020B0606030504020204" pitchFamily="34" charset="0"/>
              </a:rPr>
              <a:t>measured footing this quarter</a:t>
            </a:r>
            <a:endParaRPr lang="en-US"/>
          </a:p>
        </p:txBody>
      </p:sp>
    </p:spTree>
    <p:extLst>
      <p:ext uri="{BB962C8B-B14F-4D97-AF65-F5344CB8AC3E}">
        <p14:creationId xmlns:p14="http://schemas.microsoft.com/office/powerpoint/2010/main" val="1477863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52C3A"/>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D6501122-5DCA-DA16-81AD-6F1E11374D21}"/>
              </a:ext>
            </a:extLst>
          </p:cNvPr>
          <p:cNvSpPr/>
          <p:nvPr/>
        </p:nvSpPr>
        <p:spPr>
          <a:xfrm>
            <a:off x="457200" y="2723900"/>
            <a:ext cx="10842800" cy="45720"/>
          </a:xfrm>
          <a:prstGeom prst="rect">
            <a:avLst/>
          </a:prstGeom>
          <a:solidFill>
            <a:srgbClr val="A9D6E5"/>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Arrow: Right 73">
            <a:extLst>
              <a:ext uri="{FF2B5EF4-FFF2-40B4-BE49-F238E27FC236}">
                <a16:creationId xmlns:a16="http://schemas.microsoft.com/office/drawing/2014/main" id="{8E13C7F3-B594-9BA8-734F-F8EB6BC54A62}"/>
              </a:ext>
            </a:extLst>
          </p:cNvPr>
          <p:cNvSpPr/>
          <p:nvPr/>
        </p:nvSpPr>
        <p:spPr>
          <a:xfrm>
            <a:off x="11300000" y="2609600"/>
            <a:ext cx="434800" cy="274320"/>
          </a:xfrm>
          <a:prstGeom prst="rightArrow">
            <a:avLst/>
          </a:prstGeom>
          <a:solidFill>
            <a:srgbClr val="A9D6E5"/>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887136E6-94DC-D998-1807-09D4C7528FD7}"/>
              </a:ext>
            </a:extLst>
          </p:cNvPr>
          <p:cNvSpPr/>
          <p:nvPr/>
        </p:nvSpPr>
        <p:spPr>
          <a:xfrm>
            <a:off x="1509712" y="2518160"/>
            <a:ext cx="457200" cy="457200"/>
          </a:xfrm>
          <a:prstGeom prst="ellipse">
            <a:avLst/>
          </a:prstGeom>
          <a:solidFill>
            <a:srgbClr val="2391B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152C3A"/>
                </a:solidFill>
                <a:effectLst/>
                <a:latin typeface="Open Sans" panose="020B0606030504020204" pitchFamily="34" charset="0"/>
              </a:rPr>
              <a:t>1</a:t>
            </a:r>
            <a:endParaRPr lang="en-US"/>
          </a:p>
        </p:txBody>
      </p:sp>
      <p:sp>
        <p:nvSpPr>
          <p:cNvPr id="79" name="Oval 78">
            <a:extLst>
              <a:ext uri="{FF2B5EF4-FFF2-40B4-BE49-F238E27FC236}">
                <a16:creationId xmlns:a16="http://schemas.microsoft.com/office/drawing/2014/main" id="{2C3E963A-FCDD-98D2-3135-A06ECDA56C7D}"/>
              </a:ext>
            </a:extLst>
          </p:cNvPr>
          <p:cNvSpPr/>
          <p:nvPr/>
        </p:nvSpPr>
        <p:spPr>
          <a:xfrm>
            <a:off x="4414837" y="2518160"/>
            <a:ext cx="457200" cy="457200"/>
          </a:xfrm>
          <a:prstGeom prst="ellipse">
            <a:avLst/>
          </a:prstGeom>
          <a:solidFill>
            <a:srgbClr val="2391B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152C3A"/>
                </a:solidFill>
                <a:effectLst/>
                <a:latin typeface="Open Sans" panose="020B0606030504020204" pitchFamily="34" charset="0"/>
              </a:rPr>
              <a:t>2</a:t>
            </a:r>
            <a:endParaRPr lang="en-US"/>
          </a:p>
        </p:txBody>
      </p:sp>
      <p:sp>
        <p:nvSpPr>
          <p:cNvPr id="82" name="Oval 81">
            <a:extLst>
              <a:ext uri="{FF2B5EF4-FFF2-40B4-BE49-F238E27FC236}">
                <a16:creationId xmlns:a16="http://schemas.microsoft.com/office/drawing/2014/main" id="{91E5DCEF-869B-9730-AD0A-AD72EFAD0C40}"/>
              </a:ext>
            </a:extLst>
          </p:cNvPr>
          <p:cNvSpPr/>
          <p:nvPr/>
        </p:nvSpPr>
        <p:spPr>
          <a:xfrm>
            <a:off x="7319962" y="2518160"/>
            <a:ext cx="457200" cy="457200"/>
          </a:xfrm>
          <a:prstGeom prst="ellipse">
            <a:avLst/>
          </a:prstGeom>
          <a:solidFill>
            <a:srgbClr val="2391B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152C3A"/>
                </a:solidFill>
                <a:effectLst/>
                <a:latin typeface="Open Sans" panose="020B0606030504020204" pitchFamily="34" charset="0"/>
              </a:rPr>
              <a:t>3</a:t>
            </a:r>
            <a:endParaRPr lang="en-US"/>
          </a:p>
        </p:txBody>
      </p:sp>
      <p:sp>
        <p:nvSpPr>
          <p:cNvPr id="85" name="Oval 84">
            <a:extLst>
              <a:ext uri="{FF2B5EF4-FFF2-40B4-BE49-F238E27FC236}">
                <a16:creationId xmlns:a16="http://schemas.microsoft.com/office/drawing/2014/main" id="{8EEC06E4-3AC4-A68B-BEC7-2EAECC2D2162}"/>
              </a:ext>
            </a:extLst>
          </p:cNvPr>
          <p:cNvSpPr/>
          <p:nvPr/>
        </p:nvSpPr>
        <p:spPr>
          <a:xfrm>
            <a:off x="10225087" y="2518160"/>
            <a:ext cx="457200" cy="457200"/>
          </a:xfrm>
          <a:prstGeom prst="ellipse">
            <a:avLst/>
          </a:prstGeom>
          <a:solidFill>
            <a:srgbClr val="2391B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152C3A"/>
                </a:solidFill>
                <a:effectLst/>
                <a:latin typeface="Open Sans" panose="020B0606030504020204" pitchFamily="34" charset="0"/>
              </a:rPr>
              <a:t>4</a:t>
            </a:r>
            <a:endParaRPr lang="en-US"/>
          </a:p>
        </p:txBody>
      </p:sp>
      <p:sp>
        <p:nvSpPr>
          <p:cNvPr id="87" name="Rectangle 86">
            <a:extLst>
              <a:ext uri="{FF2B5EF4-FFF2-40B4-BE49-F238E27FC236}">
                <a16:creationId xmlns:a16="http://schemas.microsoft.com/office/drawing/2014/main" id="{7EB8A9AB-6976-A692-7012-358E545E0586}"/>
              </a:ext>
            </a:extLst>
          </p:cNvPr>
          <p:cNvSpPr/>
          <p:nvPr/>
        </p:nvSpPr>
        <p:spPr>
          <a:xfrm>
            <a:off x="457200" y="4489760"/>
            <a:ext cx="11277600" cy="640000"/>
          </a:xfrm>
          <a:prstGeom prst="rect">
            <a:avLst/>
          </a:prstGeom>
          <a:solidFill>
            <a:srgbClr val="A9D6E5"/>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rgbClr val="152C3A"/>
                </a:solidFill>
                <a:effectLst/>
                <a:latin typeface="Open Sans" panose="020B0606030504020204" pitchFamily="34" charset="0"/>
              </a:rPr>
              <a:t>Decision needed today: confirm an owner for each step and approve the 30 September milestones.</a:t>
            </a:r>
            <a:endParaRPr lang="en-US"/>
          </a:p>
        </p:txBody>
      </p:sp>
      <p:sp>
        <p:nvSpPr>
          <p:cNvPr id="113" name="Rectangle 112">
            <a:extLst>
              <a:ext uri="{FF2B5EF4-FFF2-40B4-BE49-F238E27FC236}">
                <a16:creationId xmlns:a16="http://schemas.microsoft.com/office/drawing/2014/main" id="{65CD7172-79DB-9ABF-0847-E5C40C7C91A3}"/>
              </a:ext>
            </a:extLst>
          </p:cNvPr>
          <p:cNvSpPr/>
          <p:nvPr/>
        </p:nvSpPr>
        <p:spPr>
          <a:xfrm>
            <a:off x="457200" y="457200"/>
            <a:ext cx="11277600" cy="868680"/>
          </a:xfrm>
          <a:prstGeom prst="rect">
            <a:avLst/>
          </a:prstGeom>
          <a:solidFill>
            <a:srgbClr val="152C3A"/>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E76C96AD-5DB4-B14C-B635-ECB56FECADAC}"/>
              </a:ext>
            </a:extLst>
          </p:cNvPr>
          <p:cNvSpPr/>
          <p:nvPr/>
        </p:nvSpPr>
        <p:spPr>
          <a:xfrm>
            <a:off x="457200" y="457200"/>
            <a:ext cx="1127760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2400" b="1">
                <a:solidFill>
                  <a:srgbClr val="FFFFFF"/>
                </a:solidFill>
                <a:effectLst/>
                <a:latin typeface="Open Sans" panose="020B0606030504020204" pitchFamily="34" charset="0"/>
              </a:rPr>
              <a:t>Next 90 days: baseline in September,</a:t>
            </a:r>
          </a:p>
          <a:p>
            <a:pPr>
              <a:buNone/>
            </a:pPr>
            <a:r>
              <a:rPr lang="en-US" sz="2400" b="1">
                <a:solidFill>
                  <a:srgbClr val="FFFFFF"/>
                </a:solidFill>
                <a:effectLst/>
                <a:latin typeface="Open Sans" panose="020B0606030504020204" pitchFamily="34" charset="0"/>
              </a:rPr>
              <a:t>pilot in October, report back in December</a:t>
            </a:r>
            <a:endParaRPr lang="en-US"/>
          </a:p>
        </p:txBody>
      </p:sp>
      <p:sp>
        <p:nvSpPr>
          <p:cNvPr id="115" name="Rectangle 114">
            <a:extLst>
              <a:ext uri="{FF2B5EF4-FFF2-40B4-BE49-F238E27FC236}">
                <a16:creationId xmlns:a16="http://schemas.microsoft.com/office/drawing/2014/main" id="{AD9A7919-A393-C081-1C47-F338F67D34BE}"/>
              </a:ext>
            </a:extLst>
          </p:cNvPr>
          <p:cNvSpPr/>
          <p:nvPr/>
        </p:nvSpPr>
        <p:spPr>
          <a:xfrm>
            <a:off x="457200" y="2000000"/>
            <a:ext cx="11277600" cy="381000"/>
          </a:xfrm>
          <a:prstGeom prst="rect">
            <a:avLst/>
          </a:prstGeom>
          <a:solidFill>
            <a:srgbClr val="152C3A"/>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9C2BC8A9-BED5-4BBA-C8B9-BF4411CAE082}"/>
              </a:ext>
            </a:extLst>
          </p:cNvPr>
          <p:cNvSpPr/>
          <p:nvPr/>
        </p:nvSpPr>
        <p:spPr>
          <a:xfrm>
            <a:off x="457200" y="2000000"/>
            <a:ext cx="2562225"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rgbClr val="FFFFFF"/>
                </a:solidFill>
                <a:effectLst/>
                <a:latin typeface="Open Sans" panose="020B0606030504020204" pitchFamily="34" charset="0"/>
              </a:rPr>
              <a:t>By 15 September</a:t>
            </a:r>
            <a:endParaRPr lang="en-US"/>
          </a:p>
        </p:txBody>
      </p:sp>
      <p:sp>
        <p:nvSpPr>
          <p:cNvPr id="117" name="Rectangle 116">
            <a:extLst>
              <a:ext uri="{FF2B5EF4-FFF2-40B4-BE49-F238E27FC236}">
                <a16:creationId xmlns:a16="http://schemas.microsoft.com/office/drawing/2014/main" id="{F27FD83C-4B8F-7428-156F-53F450A09B7F}"/>
              </a:ext>
            </a:extLst>
          </p:cNvPr>
          <p:cNvSpPr/>
          <p:nvPr/>
        </p:nvSpPr>
        <p:spPr>
          <a:xfrm>
            <a:off x="3362325" y="2000000"/>
            <a:ext cx="2562225"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rgbClr val="FFFFFF"/>
                </a:solidFill>
                <a:effectLst/>
                <a:latin typeface="Open Sans" panose="020B0606030504020204" pitchFamily="34" charset="0"/>
              </a:rPr>
              <a:t>By 30 September</a:t>
            </a:r>
            <a:endParaRPr lang="en-US"/>
          </a:p>
        </p:txBody>
      </p:sp>
      <p:sp>
        <p:nvSpPr>
          <p:cNvPr id="118" name="Rectangle 117">
            <a:extLst>
              <a:ext uri="{FF2B5EF4-FFF2-40B4-BE49-F238E27FC236}">
                <a16:creationId xmlns:a16="http://schemas.microsoft.com/office/drawing/2014/main" id="{46860432-EFA1-8C09-7D86-E2166A4EE934}"/>
              </a:ext>
            </a:extLst>
          </p:cNvPr>
          <p:cNvSpPr/>
          <p:nvPr/>
        </p:nvSpPr>
        <p:spPr>
          <a:xfrm>
            <a:off x="6267450" y="2000000"/>
            <a:ext cx="2562225"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rgbClr val="FFFFFF"/>
                </a:solidFill>
                <a:effectLst/>
                <a:latin typeface="Open Sans" panose="020B0606030504020204" pitchFamily="34" charset="0"/>
              </a:rPr>
              <a:t>October</a:t>
            </a:r>
            <a:endParaRPr lang="en-US"/>
          </a:p>
        </p:txBody>
      </p:sp>
      <p:sp>
        <p:nvSpPr>
          <p:cNvPr id="119" name="Rectangle 118">
            <a:extLst>
              <a:ext uri="{FF2B5EF4-FFF2-40B4-BE49-F238E27FC236}">
                <a16:creationId xmlns:a16="http://schemas.microsoft.com/office/drawing/2014/main" id="{7F2D3698-FE8A-5191-B428-7CA587392FE8}"/>
              </a:ext>
            </a:extLst>
          </p:cNvPr>
          <p:cNvSpPr/>
          <p:nvPr/>
        </p:nvSpPr>
        <p:spPr>
          <a:xfrm>
            <a:off x="9172575" y="2000000"/>
            <a:ext cx="2562225"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rgbClr val="FFFFFF"/>
                </a:solidFill>
                <a:effectLst/>
                <a:latin typeface="Open Sans" panose="020B0606030504020204" pitchFamily="34" charset="0"/>
              </a:rPr>
              <a:t>December</a:t>
            </a:r>
            <a:endParaRPr lang="en-US"/>
          </a:p>
        </p:txBody>
      </p:sp>
      <p:sp>
        <p:nvSpPr>
          <p:cNvPr id="120" name="Rectangle 119">
            <a:extLst>
              <a:ext uri="{FF2B5EF4-FFF2-40B4-BE49-F238E27FC236}">
                <a16:creationId xmlns:a16="http://schemas.microsoft.com/office/drawing/2014/main" id="{1DAAEB23-B8F9-CA68-3548-354D2F8932A5}"/>
              </a:ext>
            </a:extLst>
          </p:cNvPr>
          <p:cNvSpPr/>
          <p:nvPr/>
        </p:nvSpPr>
        <p:spPr>
          <a:xfrm>
            <a:off x="457200" y="3112520"/>
            <a:ext cx="11277600" cy="777240"/>
          </a:xfrm>
          <a:prstGeom prst="rect">
            <a:avLst/>
          </a:prstGeom>
          <a:solidFill>
            <a:srgbClr val="152C3A"/>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878583DE-1595-C9B1-017E-9B9D64086359}"/>
              </a:ext>
            </a:extLst>
          </p:cNvPr>
          <p:cNvSpPr/>
          <p:nvPr/>
        </p:nvSpPr>
        <p:spPr>
          <a:xfrm>
            <a:off x="457200" y="3112520"/>
            <a:ext cx="2562225"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rgbClr val="A9D6E5"/>
                </a:solidFill>
                <a:effectLst/>
                <a:latin typeface="Open Sans" panose="020B0606030504020204" pitchFamily="34" charset="0"/>
              </a:rPr>
              <a:t>Consolidate open roles, time-to-fill and offers</a:t>
            </a:r>
            <a:endParaRPr lang="en-US"/>
          </a:p>
        </p:txBody>
      </p:sp>
      <p:sp>
        <p:nvSpPr>
          <p:cNvPr id="122" name="Rectangle 121">
            <a:extLst>
              <a:ext uri="{FF2B5EF4-FFF2-40B4-BE49-F238E27FC236}">
                <a16:creationId xmlns:a16="http://schemas.microsoft.com/office/drawing/2014/main" id="{1465EAEB-485C-3934-7D72-B74432819609}"/>
              </a:ext>
            </a:extLst>
          </p:cNvPr>
          <p:cNvSpPr/>
          <p:nvPr/>
        </p:nvSpPr>
        <p:spPr>
          <a:xfrm>
            <a:off x="3362325" y="3112520"/>
            <a:ext cx="2562225"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rgbClr val="A9D6E5"/>
                </a:solidFill>
                <a:effectLst/>
                <a:latin typeface="Open Sans" panose="020B0606030504020204" pitchFamily="34" charset="0"/>
              </a:rPr>
              <a:t>Approve dashboard, survey and onboarding standard</a:t>
            </a:r>
            <a:endParaRPr lang="en-US"/>
          </a:p>
        </p:txBody>
      </p:sp>
      <p:sp>
        <p:nvSpPr>
          <p:cNvPr id="123" name="Rectangle 122">
            <a:extLst>
              <a:ext uri="{FF2B5EF4-FFF2-40B4-BE49-F238E27FC236}">
                <a16:creationId xmlns:a16="http://schemas.microsoft.com/office/drawing/2014/main" id="{DB0AF43A-0930-11F4-8969-34D28FB47053}"/>
              </a:ext>
            </a:extLst>
          </p:cNvPr>
          <p:cNvSpPr/>
          <p:nvPr/>
        </p:nvSpPr>
        <p:spPr>
          <a:xfrm>
            <a:off x="6267450" y="3112520"/>
            <a:ext cx="2562225"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rgbClr val="A9D6E5"/>
                </a:solidFill>
                <a:effectLst/>
                <a:latin typeface="Open Sans" panose="020B0606030504020204" pitchFamily="34" charset="0"/>
              </a:rPr>
              <a:t>Launch pulse survey; pilot Day 1–30 onboarding</a:t>
            </a:r>
            <a:endParaRPr lang="en-US"/>
          </a:p>
        </p:txBody>
      </p:sp>
      <p:sp>
        <p:nvSpPr>
          <p:cNvPr id="124" name="Rectangle 123">
            <a:extLst>
              <a:ext uri="{FF2B5EF4-FFF2-40B4-BE49-F238E27FC236}">
                <a16:creationId xmlns:a16="http://schemas.microsoft.com/office/drawing/2014/main" id="{52631D54-9AC0-E66F-BDF7-4025F5286A3C}"/>
              </a:ext>
            </a:extLst>
          </p:cNvPr>
          <p:cNvSpPr/>
          <p:nvPr/>
        </p:nvSpPr>
        <p:spPr>
          <a:xfrm>
            <a:off x="9172575" y="3112520"/>
            <a:ext cx="2562225"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rgbClr val="A9D6E5"/>
                </a:solidFill>
                <a:effectLst/>
                <a:latin typeface="Open Sans" panose="020B0606030504020204" pitchFamily="34" charset="0"/>
              </a:rPr>
              <a:t>Report baseline, benchmarks and retention plan</a:t>
            </a:r>
            <a:endParaRPr lang="en-US"/>
          </a:p>
        </p:txBody>
      </p:sp>
      <p:sp>
        <p:nvSpPr>
          <p:cNvPr id="125" name="Rectangle 124">
            <a:extLst>
              <a:ext uri="{FF2B5EF4-FFF2-40B4-BE49-F238E27FC236}">
                <a16:creationId xmlns:a16="http://schemas.microsoft.com/office/drawing/2014/main" id="{9129AAB2-B0A6-6C87-CE03-1E24D2F96DA8}"/>
              </a:ext>
            </a:extLst>
          </p:cNvPr>
          <p:cNvSpPr/>
          <p:nvPr/>
        </p:nvSpPr>
        <p:spPr>
          <a:xfrm>
            <a:off x="457200" y="5529760"/>
            <a:ext cx="11277600" cy="350520"/>
          </a:xfrm>
          <a:prstGeom prst="rect">
            <a:avLst/>
          </a:prstGeom>
          <a:solidFill>
            <a:srgbClr val="152C3A"/>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125">
            <a:extLst>
              <a:ext uri="{FF2B5EF4-FFF2-40B4-BE49-F238E27FC236}">
                <a16:creationId xmlns:a16="http://schemas.microsoft.com/office/drawing/2014/main" id="{11FE642F-3D75-408B-FDF1-43E909DF7FD8}"/>
              </a:ext>
            </a:extLst>
          </p:cNvPr>
          <p:cNvSpPr/>
          <p:nvPr/>
        </p:nvSpPr>
        <p:spPr>
          <a:xfrm>
            <a:off x="457200" y="552976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rgbClr val="A9D6E5"/>
                </a:solidFill>
                <a:effectLst/>
                <a:latin typeface="Open Sans" panose="020B0606030504020204" pitchFamily="34" charset="0"/>
              </a:rPr>
              <a:t>Prepared by Bojan Buhac, How2Demos · 3 Sep 2026 · Microsoft 365 + public sources</a:t>
            </a:r>
            <a:endParaRPr lang="en-US"/>
          </a:p>
        </p:txBody>
      </p:sp>
    </p:spTree>
    <p:extLst>
      <p:ext uri="{BB962C8B-B14F-4D97-AF65-F5344CB8AC3E}">
        <p14:creationId xmlns:p14="http://schemas.microsoft.com/office/powerpoint/2010/main" val="19797400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_SLIDE_TYPE" val="6"/>
</p:tagLst>
</file>

<file path=ppt/tags/tag2.xml><?xml version="1.0" encoding="utf-8"?>
<p:tagLst xmlns:a="http://schemas.openxmlformats.org/drawingml/2006/main" xmlns:r="http://schemas.openxmlformats.org/officeDocument/2006/relationships" xmlns:p="http://schemas.openxmlformats.org/presentationml/2006/main">
  <p:tag name="MM_SLIDE_TYPE" val="6"/>
</p:tagLst>
</file>

<file path=ppt/tags/tag3.xml><?xml version="1.0" encoding="utf-8"?>
<p:tagLst xmlns:a="http://schemas.openxmlformats.org/drawingml/2006/main" xmlns:r="http://schemas.openxmlformats.org/officeDocument/2006/relationships" xmlns:p="http://schemas.openxmlformats.org/presentationml/2006/main">
  <p:tag name="MM_SLIDE_TYPE" val="6"/>
</p:tagLst>
</file>

<file path=ppt/tags/tag4.xml><?xml version="1.0" encoding="utf-8"?>
<p:tagLst xmlns:a="http://schemas.openxmlformats.org/drawingml/2006/main" xmlns:r="http://schemas.openxmlformats.org/officeDocument/2006/relationships" xmlns:p="http://schemas.openxmlformats.org/presentationml/2006/main">
  <p:tag name="MM_SLIDE_TYPE" val="6"/>
</p:tagLst>
</file>

<file path=ppt/theme/theme1.xml><?xml version="1.0" encoding="utf-8"?>
<a:theme xmlns:a="http://schemas.openxmlformats.org/drawingml/2006/main" name="H2D_Dark_Color">
  <a:themeElements>
    <a:clrScheme name="Custom 1">
      <a:dk1>
        <a:srgbClr val="1D3A4C"/>
      </a:dk1>
      <a:lt1>
        <a:sysClr val="window" lastClr="FFFFFF"/>
      </a:lt1>
      <a:dk2>
        <a:srgbClr val="262626"/>
      </a:dk2>
      <a:lt2>
        <a:srgbClr val="FFFFFF"/>
      </a:lt2>
      <a:accent1>
        <a:srgbClr val="2391B4"/>
      </a:accent1>
      <a:accent2>
        <a:srgbClr val="608095"/>
      </a:accent2>
      <a:accent3>
        <a:srgbClr val="297FD5"/>
      </a:accent3>
      <a:accent4>
        <a:srgbClr val="7F8FA9"/>
      </a:accent4>
      <a:accent5>
        <a:srgbClr val="5AA2AE"/>
      </a:accent5>
      <a:accent6>
        <a:srgbClr val="9D90A0"/>
      </a:accent6>
      <a:hlink>
        <a:srgbClr val="1E5F9F"/>
      </a:hlink>
      <a:folHlink>
        <a:srgbClr val="70369A"/>
      </a:folHlink>
    </a:clrScheme>
    <a:fontScheme name="How2Demos-Fonts">
      <a:majorFont>
        <a:latin typeface="Open Sans Semi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pilot PowerPoint Starter Template Nov 2024.pptx" id="{C696B6F3-A241-4BB3-96E2-A3D74FB472FB}" vid="{8AA63441-0A3D-4F6E-8BB9-86302C96C4E0}"/>
    </a:ext>
  </a:extLst>
</a:theme>
</file>

<file path=ppt/theme/theme2.xml><?xml version="1.0" encoding="utf-8"?>
<a:theme xmlns:a="http://schemas.openxmlformats.org/drawingml/2006/main" name="H2D_Light_Color">
  <a:themeElements>
    <a:clrScheme name="Custom 1">
      <a:dk1>
        <a:srgbClr val="1D3A4C"/>
      </a:dk1>
      <a:lt1>
        <a:sysClr val="window" lastClr="FFFFFF"/>
      </a:lt1>
      <a:dk2>
        <a:srgbClr val="262626"/>
      </a:dk2>
      <a:lt2>
        <a:srgbClr val="FFFFFF"/>
      </a:lt2>
      <a:accent1>
        <a:srgbClr val="2391B4"/>
      </a:accent1>
      <a:accent2>
        <a:srgbClr val="608095"/>
      </a:accent2>
      <a:accent3>
        <a:srgbClr val="297FD5"/>
      </a:accent3>
      <a:accent4>
        <a:srgbClr val="7F8FA9"/>
      </a:accent4>
      <a:accent5>
        <a:srgbClr val="5AA2AE"/>
      </a:accent5>
      <a:accent6>
        <a:srgbClr val="9D90A0"/>
      </a:accent6>
      <a:hlink>
        <a:srgbClr val="1E5F9F"/>
      </a:hlink>
      <a:folHlink>
        <a:srgbClr val="70369A"/>
      </a:folHlink>
    </a:clrScheme>
    <a:fontScheme name="How2Demos-Fonts">
      <a:majorFont>
        <a:latin typeface="Open Sans Semi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pilot PowerPoint Starter Template Nov 2024.pptx" id="{C696B6F3-A241-4BB3-96E2-A3D74FB472FB}" vid="{C87D7221-71D7-4FE5-B0AE-8660DAB4990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2410C10365B41458A488A2E06A7CDDA" ma:contentTypeVersion="16" ma:contentTypeDescription="Create a new document." ma:contentTypeScope="" ma:versionID="8fc8c9c986ff763fb0d30ebcc45645fb">
  <xsd:schema xmlns:xsd="http://www.w3.org/2001/XMLSchema" xmlns:xs="http://www.w3.org/2001/XMLSchema" xmlns:p="http://schemas.microsoft.com/office/2006/metadata/properties" xmlns:ns1="http://schemas.microsoft.com/sharepoint/v3" xmlns:ns2="debf2d1a-3119-443f-9311-2f3fb0fd7de8" xmlns:ns3="9ece1660-89e4-4efe-8613-f619625afc8d" targetNamespace="http://schemas.microsoft.com/office/2006/metadata/properties" ma:root="true" ma:fieldsID="8a6a739d9051ad82eb6b3b4cb1429ef8" ns1:_="" ns2:_="" ns3:_="">
    <xsd:import namespace="http://schemas.microsoft.com/sharepoint/v3"/>
    <xsd:import namespace="debf2d1a-3119-443f-9311-2f3fb0fd7de8"/>
    <xsd:import namespace="9ece1660-89e4-4efe-8613-f619625afc8d"/>
    <xsd:element name="properties">
      <xsd:complexType>
        <xsd:sequence>
          <xsd:element name="documentManagement">
            <xsd:complexType>
              <xsd:all>
                <xsd:element ref="ns2:MediaServiceBillingMetadata" minOccurs="0"/>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element ref="ns2:HasDigitalSignature" minOccurs="0"/>
                <xsd:element ref="ns2:DigitalSignatureProvider"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ebf2d1a-3119-443f-9311-2f3fb0fd7de8" elementFormDefault="qualified">
    <xsd:import namespace="http://schemas.microsoft.com/office/2006/documentManagement/types"/>
    <xsd:import namespace="http://schemas.microsoft.com/office/infopath/2007/PartnerControls"/>
    <xsd:element name="MediaServiceBillingMetadata" ma:index="8" nillable="true" ma:displayName="MediaServiceBillingMetadata" ma:hidden="true" ma:internalName="MediaServiceBillingMetadata" ma:readOnly="true">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HasDigitalSignature" ma:index="14" nillable="true" ma:displayName="Signed electronically" ma:internalName="HasDigitalSignature" ma:readOnly="true">
      <xsd:simpleType>
        <xsd:restriction base="dms:Boolean"/>
      </xsd:simpleType>
    </xsd:element>
    <xsd:element name="DigitalSignatureProvider" ma:index="15" nillable="true" ma:displayName="Signature provider" ma:internalName="DigitalSignatureProvider"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ece1660-89e4-4efe-8613-f619625afc8d"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f42c6ae-3fbc-4b15-b29b-26f803fb8319}" ma:internalName="TaxCatchAll" ma:showField="CatchAllData" ma:web="9ece1660-89e4-4efe-8613-f619625afc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9ece1660-89e4-4efe-8613-f619625afc8d" xsi:nil="true"/>
    <_ip_UnifiedCompliancePolicyProperties xmlns="http://schemas.microsoft.com/sharepoint/v3" xsi:nil="true"/>
    <lcf76f155ced4ddcb4097134ff3c332f xmlns="debf2d1a-3119-443f-9311-2f3fb0fd7de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5F26032-4E8C-41C9-81EF-C4526616B4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ebf2d1a-3119-443f-9311-2f3fb0fd7de8"/>
    <ds:schemaRef ds:uri="9ece1660-89e4-4efe-8613-f619625afc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F142BC3-3309-4279-A067-F34F7AE2AB85}">
  <ds:schemaRefs>
    <ds:schemaRef ds:uri="http://schemas.microsoft.com/sharepoint/v3/contenttype/forms"/>
  </ds:schemaRefs>
</ds:datastoreItem>
</file>

<file path=customXml/itemProps3.xml><?xml version="1.0" encoding="utf-8"?>
<ds:datastoreItem xmlns:ds="http://schemas.openxmlformats.org/officeDocument/2006/customXml" ds:itemID="{A70E81DD-77AF-45EC-82F0-7316C24EE21B}">
  <ds:schemaRefs>
    <ds:schemaRef ds:uri="b666c4c0-4622-40b9-a367-d6c6c5520eb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schemas.microsoft.com/sharepoint/v3"/>
    <ds:schemaRef ds:uri="9ece1660-89e4-4efe-8613-f619625afc8d"/>
    <ds:schemaRef ds:uri="debf2d1a-3119-443f-9311-2f3fb0fd7de8"/>
  </ds:schemaRefs>
</ds:datastoreItem>
</file>

<file path=docMetadata/LabelInfo.xml><?xml version="1.0" encoding="utf-8"?>
<clbl:labelList xmlns:clbl="http://schemas.microsoft.com/office/2020/mipLabelMetadata">
  <clbl:label id="{87867195-f2b8-4ac2-b0b6-6bb73cb33afc}" enabled="1" method="Privileged" siteId="{72f988bf-86f1-41af-91ab-2d7cd011db47}" removed="0"/>
  <clbl:label id="{defa4170-0d19-0005-0004-bc88714345d2}" enabled="1" method="Standard" siteId="{b3405559-59d9-471c-b95a-994a94f9a309}" removed="0"/>
</clbl:labelList>
</file>

<file path=docProps/app.xml><?xml version="1.0" encoding="utf-8"?>
<Properties xmlns="http://schemas.openxmlformats.org/officeDocument/2006/extended-properties" xmlns:vt="http://schemas.openxmlformats.org/officeDocument/2006/docPropsVTypes">
  <Template/>
  <TotalTime>0</TotalTime>
  <Words>2546</Words>
  <Application>Microsoft Office PowerPoint</Application>
  <PresentationFormat>Widescreen</PresentationFormat>
  <Paragraphs>120</Paragraphs>
  <Slides>6</Slides>
  <Notes>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6</vt:i4>
      </vt:variant>
    </vt:vector>
  </HeadingPairs>
  <TitlesOfParts>
    <vt:vector size="12" baseType="lpstr">
      <vt:lpstr>Aptos</vt:lpstr>
      <vt:lpstr>Arial</vt:lpstr>
      <vt:lpstr>Open Sans</vt:lpstr>
      <vt:lpstr>Open Sans SemiBold</vt:lpstr>
      <vt:lpstr>H2D_Dark_Color</vt:lpstr>
      <vt:lpstr>H2D_Light_Color</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Aleta Bashaw</dc:creator>
  <cp:lastModifiedBy>Bojan Buhac</cp:lastModifiedBy>
  <cp:revision>1</cp:revision>
  <dcterms:created xsi:type="dcterms:W3CDTF">2024-11-14T19:43:19Z</dcterms:created>
  <dcterms:modified xsi:type="dcterms:W3CDTF">2026-09-03T19:52:00Z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0x01010042410C10365B41458A488A2E06A7CDDA</vt:lpwstr>
  </property>
  <property fmtid="{D5CDD505-2E9C-101B-9397-08002B2CF9AE}" pid="3" name="MediaServiceImageTags">
    <vt:lpwstr/>
  </property>
  <property fmtid="{D5CDD505-2E9C-101B-9397-08002B2CF9AE}" pid="4" name="NXPowerLiteLastOptimized">
    <vt:lpwstr>627782</vt:lpwstr>
  </property>
  <property fmtid="{D5CDD505-2E9C-101B-9397-08002B2CF9AE}" pid="5" name="NXPowerLiteSettings">
    <vt:lpwstr>F70005D002A000</vt:lpwstr>
  </property>
  <property fmtid="{D5CDD505-2E9C-101B-9397-08002B2CF9AE}" pid="6" name="NXPowerLiteVersion">
    <vt:lpwstr>D10.3.1</vt:lpwstr>
  </property>
</Properties>
</file>