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1"/>
  </p:notesMasterIdLst>
  <p:sldIdLst>
    <p:sldId id="256" r:id="rId5"/>
    <p:sldId id="458" r:id="rId6"/>
    <p:sldId id="661" r:id="rId7"/>
    <p:sldId id="865" r:id="rId8"/>
    <p:sldId id="1070" r:id="rId9"/>
    <p:sldId id="1276"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ED0758-DE6F-49B0-BB2C-A8E31EF49417}" v="7" dt="2026-09-03T13:15:53.2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0" d="100"/>
          <a:sy n="90" d="100"/>
        </p:scale>
        <p:origin x="370" y="67"/>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59ED0758-DE6F-49B0-BB2C-A8E31EF49417}"/>
    <pc:docChg chg="mod addSld modSld modMainMaster setSldSz">
      <pc:chgData name="" userId="" providerId="" clId="Web-{59ED0758-DE6F-49B0-BB2C-A8E31EF49417}" dt="2026-09-03T13:15:53.287" v="14" actId="34807"/>
      <pc:docMkLst>
        <pc:docMk/>
      </pc:docMkLst>
      <pc:sldChg chg="addSp modSp mod setBg modNotesTx">
        <pc:chgData name="" userId="" providerId="" clId="Web-{59ED0758-DE6F-49B0-BB2C-A8E31EF49417}" dt="2026-09-03T13:10:41.513" v="2" actId="34807"/>
        <pc:sldMkLst>
          <pc:docMk/>
          <pc:sldMk cId="0" sldId="256"/>
        </pc:sldMkLst>
        <pc:spChg chg="add mod">
          <ac:chgData name="" userId="" providerId="" clId="Web-{59ED0758-DE6F-49B0-BB2C-A8E31EF49417}" dt="2026-09-03T13:10:41.513" v="2" actId="34807"/>
          <ac:spMkLst>
            <pc:docMk/>
            <pc:sldMk cId="0" sldId="256"/>
            <ac:spMk id="2" creationId="{AC8888E0-AC80-F4B5-9517-F0D1B2CF85D4}"/>
          </ac:spMkLst>
        </pc:spChg>
        <pc:spChg chg="add mod">
          <ac:chgData name="" userId="" providerId="" clId="Web-{59ED0758-DE6F-49B0-BB2C-A8E31EF49417}" dt="2026-09-03T13:10:41.513" v="2" actId="34807"/>
          <ac:spMkLst>
            <pc:docMk/>
            <pc:sldMk cId="0" sldId="256"/>
            <ac:spMk id="4" creationId="{0D764B1A-F2AD-98C6-102A-6F46FDFC6149}"/>
          </ac:spMkLst>
        </pc:spChg>
        <pc:spChg chg="add mod">
          <ac:chgData name="" userId="" providerId="" clId="Web-{59ED0758-DE6F-49B0-BB2C-A8E31EF49417}" dt="2026-09-03T13:10:41.513" v="2" actId="34807"/>
          <ac:spMkLst>
            <pc:docMk/>
            <pc:sldMk cId="0" sldId="256"/>
            <ac:spMk id="6" creationId="{71F4490E-E927-2E03-7A75-9C0FE8786FB2}"/>
          </ac:spMkLst>
        </pc:spChg>
        <pc:spChg chg="add mod">
          <ac:chgData name="" userId="" providerId="" clId="Web-{59ED0758-DE6F-49B0-BB2C-A8E31EF49417}" dt="2026-09-03T13:10:41.513" v="2" actId="34807"/>
          <ac:spMkLst>
            <pc:docMk/>
            <pc:sldMk cId="0" sldId="256"/>
            <ac:spMk id="7" creationId="{C29EF5DC-572A-91EF-0DD8-17D553550CD6}"/>
          </ac:spMkLst>
        </pc:spChg>
        <pc:spChg chg="add mod">
          <ac:chgData name="" userId="" providerId="" clId="Web-{59ED0758-DE6F-49B0-BB2C-A8E31EF49417}" dt="2026-09-03T13:10:41.513" v="2" actId="34807"/>
          <ac:spMkLst>
            <pc:docMk/>
            <pc:sldMk cId="0" sldId="256"/>
            <ac:spMk id="8" creationId="{9C2AF7F6-3BDD-7E53-FF24-B85C4A3AA8BB}"/>
          </ac:spMkLst>
        </pc:spChg>
        <pc:spChg chg="add mod">
          <ac:chgData name="" userId="" providerId="" clId="Web-{59ED0758-DE6F-49B0-BB2C-A8E31EF49417}" dt="2026-09-03T13:10:41.513" v="2" actId="34807"/>
          <ac:spMkLst>
            <pc:docMk/>
            <pc:sldMk cId="0" sldId="256"/>
            <ac:spMk id="10" creationId="{BAE257CA-A3D9-24D6-3142-3F8632EBFEC9}"/>
          </ac:spMkLst>
        </pc:spChg>
        <pc:spChg chg="add mod">
          <ac:chgData name="" userId="" providerId="" clId="Web-{59ED0758-DE6F-49B0-BB2C-A8E31EF49417}" dt="2026-09-03T13:10:41.513" v="2" actId="34807"/>
          <ac:spMkLst>
            <pc:docMk/>
            <pc:sldMk cId="0" sldId="256"/>
            <ac:spMk id="11" creationId="{C02647B4-F16A-F912-EE87-5AAE9DF62573}"/>
          </ac:spMkLst>
        </pc:spChg>
        <pc:spChg chg="add mod">
          <ac:chgData name="" userId="" providerId="" clId="Web-{59ED0758-DE6F-49B0-BB2C-A8E31EF49417}" dt="2026-09-03T13:10:41.513" v="2" actId="34807"/>
          <ac:spMkLst>
            <pc:docMk/>
            <pc:sldMk cId="0" sldId="256"/>
            <ac:spMk id="12" creationId="{9A16A166-DC14-1360-7B59-19A0825B498F}"/>
          </ac:spMkLst>
        </pc:spChg>
        <pc:spChg chg="add mod">
          <ac:chgData name="" userId="" providerId="" clId="Web-{59ED0758-DE6F-49B0-BB2C-A8E31EF49417}" dt="2026-09-03T13:10:41.513" v="2" actId="34807"/>
          <ac:spMkLst>
            <pc:docMk/>
            <pc:sldMk cId="0" sldId="256"/>
            <ac:spMk id="13" creationId="{42475D39-A284-26FE-B0D1-432B4F2819E5}"/>
          </ac:spMkLst>
        </pc:spChg>
        <pc:spChg chg="add mod">
          <ac:chgData name="" userId="" providerId="" clId="Web-{59ED0758-DE6F-49B0-BB2C-A8E31EF49417}" dt="2026-09-03T13:10:41.513" v="2" actId="34807"/>
          <ac:spMkLst>
            <pc:docMk/>
            <pc:sldMk cId="0" sldId="256"/>
            <ac:spMk id="14" creationId="{D73A1874-759B-71C7-797A-88F4D5C8ECC2}"/>
          </ac:spMkLst>
        </pc:spChg>
      </pc:sldChg>
      <pc:sldChg chg="addSp modSp add mod setBg modNotesTx">
        <pc:chgData name="" userId="" providerId="" clId="Web-{59ED0758-DE6F-49B0-BB2C-A8E31EF49417}" dt="2026-09-03T13:10:59.905" v="3" actId="34807"/>
        <pc:sldMkLst>
          <pc:docMk/>
          <pc:sldMk cId="3568833594" sldId="458"/>
        </pc:sldMkLst>
        <pc:spChg chg="add mod">
          <ac:chgData name="" userId="" providerId="" clId="Web-{59ED0758-DE6F-49B0-BB2C-A8E31EF49417}" dt="2026-09-03T13:10:41.513" v="2" actId="34807"/>
          <ac:spMkLst>
            <pc:docMk/>
            <pc:sldMk cId="3568833594" sldId="458"/>
            <ac:spMk id="16" creationId="{C7A855D0-FF4D-620B-FA95-0ABCBFC92D8B}"/>
          </ac:spMkLst>
        </pc:spChg>
        <pc:spChg chg="add mod">
          <ac:chgData name="" userId="" providerId="" clId="Web-{59ED0758-DE6F-49B0-BB2C-A8E31EF49417}" dt="2026-09-03T13:10:59.905" v="3" actId="34807"/>
          <ac:spMkLst>
            <pc:docMk/>
            <pc:sldMk cId="3568833594" sldId="458"/>
            <ac:spMk id="17" creationId="{9EFA829F-2514-4CF9-9722-F75F1C12EA37}"/>
          </ac:spMkLst>
        </pc:spChg>
        <pc:spChg chg="mod">
          <ac:chgData name="" userId="" providerId="" clId="Web-{59ED0758-DE6F-49B0-BB2C-A8E31EF49417}" dt="2026-09-03T13:10:59.905" v="3" actId="34807"/>
          <ac:spMkLst>
            <pc:docMk/>
            <pc:sldMk cId="3568833594" sldId="458"/>
            <ac:spMk id="18" creationId="{08566C6F-5D0F-804E-B93A-87A5C5F05FE6}"/>
          </ac:spMkLst>
        </pc:spChg>
        <pc:spChg chg="add mod">
          <ac:chgData name="" userId="" providerId="" clId="Web-{59ED0758-DE6F-49B0-BB2C-A8E31EF49417}" dt="2026-09-03T13:10:59.905" v="3" actId="34807"/>
          <ac:spMkLst>
            <pc:docMk/>
            <pc:sldMk cId="3568833594" sldId="458"/>
            <ac:spMk id="19" creationId="{CDCD57B0-974C-DAA7-CED6-8341B1D27548}"/>
          </ac:spMkLst>
        </pc:spChg>
        <pc:spChg chg="add mod">
          <ac:chgData name="" userId="" providerId="" clId="Web-{59ED0758-DE6F-49B0-BB2C-A8E31EF49417}" dt="2026-09-03T13:10:41.513" v="2" actId="34807"/>
          <ac:spMkLst>
            <pc:docMk/>
            <pc:sldMk cId="3568833594" sldId="458"/>
            <ac:spMk id="24" creationId="{607A6681-C581-B775-8915-3A842B067E5E}"/>
          </ac:spMkLst>
        </pc:spChg>
        <pc:spChg chg="add mod">
          <ac:chgData name="" userId="" providerId="" clId="Web-{59ED0758-DE6F-49B0-BB2C-A8E31EF49417}" dt="2026-09-03T13:10:41.513" v="2" actId="34807"/>
          <ac:spMkLst>
            <pc:docMk/>
            <pc:sldMk cId="3568833594" sldId="458"/>
            <ac:spMk id="25" creationId="{CE63711F-2B2D-B29C-DC20-03FFE80B2A12}"/>
          </ac:spMkLst>
        </pc:spChg>
        <pc:spChg chg="add mod">
          <ac:chgData name="" userId="" providerId="" clId="Web-{59ED0758-DE6F-49B0-BB2C-A8E31EF49417}" dt="2026-09-03T13:10:41.513" v="2" actId="34807"/>
          <ac:spMkLst>
            <pc:docMk/>
            <pc:sldMk cId="3568833594" sldId="458"/>
            <ac:spMk id="26" creationId="{479BD274-63B6-9B24-786B-E59C66ECADDB}"/>
          </ac:spMkLst>
        </pc:spChg>
        <pc:spChg chg="add mod">
          <ac:chgData name="" userId="" providerId="" clId="Web-{59ED0758-DE6F-49B0-BB2C-A8E31EF49417}" dt="2026-09-03T13:10:41.513" v="2" actId="34807"/>
          <ac:spMkLst>
            <pc:docMk/>
            <pc:sldMk cId="3568833594" sldId="458"/>
            <ac:spMk id="28" creationId="{B14C94A5-646A-8CE0-A316-867F6E0DA9E5}"/>
          </ac:spMkLst>
        </pc:spChg>
        <pc:spChg chg="add mod">
          <ac:chgData name="" userId="" providerId="" clId="Web-{59ED0758-DE6F-49B0-BB2C-A8E31EF49417}" dt="2026-09-03T13:10:41.513" v="2" actId="34807"/>
          <ac:spMkLst>
            <pc:docMk/>
            <pc:sldMk cId="3568833594" sldId="458"/>
            <ac:spMk id="29" creationId="{1FE06269-D653-BF2B-CFC7-4824F10C34CC}"/>
          </ac:spMkLst>
        </pc:spChg>
        <pc:spChg chg="add mod">
          <ac:chgData name="" userId="" providerId="" clId="Web-{59ED0758-DE6F-49B0-BB2C-A8E31EF49417}" dt="2026-09-03T13:10:41.513" v="2" actId="34807"/>
          <ac:spMkLst>
            <pc:docMk/>
            <pc:sldMk cId="3568833594" sldId="458"/>
            <ac:spMk id="30" creationId="{22380A18-4777-E797-1E28-5FCDEE6AF9B6}"/>
          </ac:spMkLst>
        </pc:spChg>
        <pc:spChg chg="add mod">
          <ac:chgData name="" userId="" providerId="" clId="Web-{59ED0758-DE6F-49B0-BB2C-A8E31EF49417}" dt="2026-09-03T13:10:41.513" v="2" actId="34807"/>
          <ac:spMkLst>
            <pc:docMk/>
            <pc:sldMk cId="3568833594" sldId="458"/>
            <ac:spMk id="32" creationId="{D0CDB941-461A-26C3-E0D9-86F6B41591EC}"/>
          </ac:spMkLst>
        </pc:spChg>
      </pc:sldChg>
      <pc:sldChg chg="addSp delSp modSp add mod setBg modNotesTx">
        <pc:chgData name="" userId="" providerId="" clId="Web-{59ED0758-DE6F-49B0-BB2C-A8E31EF49417}" dt="2026-09-03T13:14:27.238" v="13" actId="34807"/>
        <pc:sldMkLst>
          <pc:docMk/>
          <pc:sldMk cId="1610547141" sldId="661"/>
        </pc:sldMkLst>
        <pc:spChg chg="add mod">
          <ac:chgData name="" userId="" providerId="" clId="Web-{59ED0758-DE6F-49B0-BB2C-A8E31EF49417}" dt="2026-09-03T13:10:59.905" v="3" actId="34807"/>
          <ac:spMkLst>
            <pc:docMk/>
            <pc:sldMk cId="1610547141" sldId="661"/>
            <ac:spMk id="37" creationId="{89B661D0-78EB-1172-0575-487CC32D044E}"/>
          </ac:spMkLst>
        </pc:spChg>
        <pc:spChg chg="add mod">
          <ac:chgData name="" userId="" providerId="" clId="Web-{59ED0758-DE6F-49B0-BB2C-A8E31EF49417}" dt="2026-09-03T13:11:20.843" v="5" actId="34807"/>
          <ac:spMkLst>
            <pc:docMk/>
            <pc:sldMk cId="1610547141" sldId="661"/>
            <ac:spMk id="39" creationId="{619B16D2-48F6-E956-5E37-A8CFC0430E40}"/>
          </ac:spMkLst>
        </pc:spChg>
        <pc:graphicFrameChg chg="add mod">
          <ac:chgData name="" userId="" providerId="" clId="Web-{59ED0758-DE6F-49B0-BB2C-A8E31EF49417}" dt="2026-09-03T13:14:27.238" v="13" actId="34807"/>
          <ac:graphicFrameMkLst>
            <pc:docMk/>
            <pc:sldMk cId="1610547141" sldId="661"/>
            <ac:graphicFrameMk id="2" creationId="{AA23ABC7-778D-5540-E367-58DF70270554}"/>
          </ac:graphicFrameMkLst>
        </pc:graphicFrameChg>
        <pc:graphicFrameChg chg="add del mod">
          <ac:chgData name="" userId="" providerId="" clId="Web-{59ED0758-DE6F-49B0-BB2C-A8E31EF49417}" dt="2026-09-03T13:14:12.785" v="12" actId="34807"/>
          <ac:graphicFrameMkLst>
            <pc:docMk/>
            <pc:sldMk cId="1610547141" sldId="661"/>
            <ac:graphicFrameMk id="4" creationId="{FC9C392D-3AB3-58EC-1404-B07C6650E640}"/>
          </ac:graphicFrameMkLst>
        </pc:graphicFrameChg>
      </pc:sldChg>
      <pc:sldChg chg="addSp delSp modSp add mod setBg modNotesTx">
        <pc:chgData name="" userId="" providerId="" clId="Web-{59ED0758-DE6F-49B0-BB2C-A8E31EF49417}" dt="2026-09-03T13:15:53.287" v="14" actId="34807"/>
        <pc:sldMkLst>
          <pc:docMk/>
          <pc:sldMk cId="3008473431" sldId="865"/>
        </pc:sldMkLst>
        <pc:spChg chg="add mod">
          <ac:chgData name="" userId="" providerId="" clId="Web-{59ED0758-DE6F-49B0-BB2C-A8E31EF49417}" dt="2026-09-03T13:11:20.343" v="4" actId="34807"/>
          <ac:spMkLst>
            <pc:docMk/>
            <pc:sldMk cId="3008473431" sldId="865"/>
            <ac:spMk id="40" creationId="{9CDD8715-B847-4DE1-7F36-CB1DD6332B69}"/>
          </ac:spMkLst>
        </pc:spChg>
        <pc:spChg chg="add mod">
          <ac:chgData name="" userId="" providerId="" clId="Web-{59ED0758-DE6F-49B0-BB2C-A8E31EF49417}" dt="2026-09-03T13:14:12.785" v="12" actId="34807"/>
          <ac:spMkLst>
            <pc:docMk/>
            <pc:sldMk cId="3008473431" sldId="865"/>
            <ac:spMk id="42" creationId="{A90BA34F-6FF0-268A-76D6-D3CE3B9F6150}"/>
          </ac:spMkLst>
        </pc:spChg>
        <pc:spChg chg="add mod">
          <ac:chgData name="" userId="" providerId="" clId="Web-{59ED0758-DE6F-49B0-BB2C-A8E31EF49417}" dt="2026-09-03T13:11:20.843" v="5" actId="34807"/>
          <ac:spMkLst>
            <pc:docMk/>
            <pc:sldMk cId="3008473431" sldId="865"/>
            <ac:spMk id="43" creationId="{61734015-E82F-50E0-674B-F1F2B17DA891}"/>
          </ac:spMkLst>
        </pc:spChg>
        <pc:spChg chg="add mod">
          <ac:chgData name="" userId="" providerId="" clId="Web-{59ED0758-DE6F-49B0-BB2C-A8E31EF49417}" dt="2026-09-03T13:15:53.287" v="14" actId="34807"/>
          <ac:spMkLst>
            <pc:docMk/>
            <pc:sldMk cId="3008473431" sldId="865"/>
            <ac:spMk id="83" creationId="{7102AF7E-E626-0CB4-3C14-8902A65D4F78}"/>
          </ac:spMkLst>
        </pc:spChg>
        <pc:spChg chg="mod">
          <ac:chgData name="" userId="" providerId="" clId="Web-{59ED0758-DE6F-49B0-BB2C-A8E31EF49417}" dt="2026-09-03T13:15:53.287" v="14" actId="34807"/>
          <ac:spMkLst>
            <pc:docMk/>
            <pc:sldMk cId="3008473431" sldId="865"/>
            <ac:spMk id="84" creationId="{AD58F9ED-9F47-CF3D-3AF0-3C9D9ACC7EEC}"/>
          </ac:spMkLst>
        </pc:spChg>
        <pc:spChg chg="mod">
          <ac:chgData name="" userId="" providerId="" clId="Web-{59ED0758-DE6F-49B0-BB2C-A8E31EF49417}" dt="2026-09-03T13:15:53.287" v="14" actId="34807"/>
          <ac:spMkLst>
            <pc:docMk/>
            <pc:sldMk cId="3008473431" sldId="865"/>
            <ac:spMk id="85" creationId="{81C0EE79-D6A7-01ED-9242-8B27F52B82A7}"/>
          </ac:spMkLst>
        </pc:spChg>
        <pc:spChg chg="add mod">
          <ac:chgData name="" userId="" providerId="" clId="Web-{59ED0758-DE6F-49B0-BB2C-A8E31EF49417}" dt="2026-09-03T13:15:53.287" v="14" actId="34807"/>
          <ac:spMkLst>
            <pc:docMk/>
            <pc:sldMk cId="3008473431" sldId="865"/>
            <ac:spMk id="86" creationId="{A1BB0061-C0F0-9787-E98F-289070EB09DE}"/>
          </ac:spMkLst>
        </pc:spChg>
        <pc:spChg chg="add mod">
          <ac:chgData name="" userId="" providerId="" clId="Web-{59ED0758-DE6F-49B0-BB2C-A8E31EF49417}" dt="2026-09-03T13:14:12.785" v="12" actId="34807"/>
          <ac:spMkLst>
            <pc:docMk/>
            <pc:sldMk cId="3008473431" sldId="865"/>
            <ac:spMk id="88" creationId="{983643C3-424E-CB96-7B87-78877A8BC147}"/>
          </ac:spMkLst>
        </pc:spChg>
        <pc:spChg chg="add mod">
          <ac:chgData name="" userId="" providerId="" clId="Web-{59ED0758-DE6F-49B0-BB2C-A8E31EF49417}" dt="2026-09-03T13:14:12.785" v="12" actId="34807"/>
          <ac:spMkLst>
            <pc:docMk/>
            <pc:sldMk cId="3008473431" sldId="865"/>
            <ac:spMk id="89" creationId="{F9F30F5F-89B3-0FAC-71A8-05C6ED0157A0}"/>
          </ac:spMkLst>
        </pc:spChg>
        <pc:spChg chg="add mod">
          <ac:chgData name="" userId="" providerId="" clId="Web-{59ED0758-DE6F-49B0-BB2C-A8E31EF49417}" dt="2026-09-03T13:14:12.785" v="12" actId="34807"/>
          <ac:spMkLst>
            <pc:docMk/>
            <pc:sldMk cId="3008473431" sldId="865"/>
            <ac:spMk id="90" creationId="{A1389666-F704-C662-85D9-B448F4CFF441}"/>
          </ac:spMkLst>
        </pc:spChg>
        <pc:spChg chg="add mod">
          <ac:chgData name="" userId="" providerId="" clId="Web-{59ED0758-DE6F-49B0-BB2C-A8E31EF49417}" dt="2026-09-03T13:14:12.785" v="12" actId="34807"/>
          <ac:spMkLst>
            <pc:docMk/>
            <pc:sldMk cId="3008473431" sldId="865"/>
            <ac:spMk id="91" creationId="{B20374BB-9B95-2C0B-7BC9-3DF7FE60B96D}"/>
          </ac:spMkLst>
        </pc:spChg>
        <pc:spChg chg="add mod">
          <ac:chgData name="" userId="" providerId="" clId="Web-{59ED0758-DE6F-49B0-BB2C-A8E31EF49417}" dt="2026-09-03T13:14:12.785" v="12" actId="34807"/>
          <ac:spMkLst>
            <pc:docMk/>
            <pc:sldMk cId="3008473431" sldId="865"/>
            <ac:spMk id="97" creationId="{BD3DF5AA-A4DC-A2C9-B64F-41B4D8BCA052}"/>
          </ac:spMkLst>
        </pc:spChg>
        <pc:spChg chg="add mod">
          <ac:chgData name="" userId="" providerId="" clId="Web-{59ED0758-DE6F-49B0-BB2C-A8E31EF49417}" dt="2026-09-03T13:14:12.785" v="12" actId="34807"/>
          <ac:spMkLst>
            <pc:docMk/>
            <pc:sldMk cId="3008473431" sldId="865"/>
            <ac:spMk id="98" creationId="{C6B61F75-B283-9EC9-70B2-3BA9A7EF2BCB}"/>
          </ac:spMkLst>
        </pc:spChg>
        <pc:spChg chg="add mod">
          <ac:chgData name="" userId="" providerId="" clId="Web-{59ED0758-DE6F-49B0-BB2C-A8E31EF49417}" dt="2026-09-03T13:14:12.785" v="12" actId="34807"/>
          <ac:spMkLst>
            <pc:docMk/>
            <pc:sldMk cId="3008473431" sldId="865"/>
            <ac:spMk id="100" creationId="{E29C4BC7-2D16-9415-9B1E-BD55C346604E}"/>
          </ac:spMkLst>
        </pc:spChg>
        <pc:graphicFrameChg chg="add mod">
          <ac:chgData name="" userId="" providerId="" clId="Web-{59ED0758-DE6F-49B0-BB2C-A8E31EF49417}" dt="2026-09-03T13:12:55.392" v="11" actId="34807"/>
          <ac:graphicFrameMkLst>
            <pc:docMk/>
            <pc:sldMk cId="3008473431" sldId="865"/>
            <ac:graphicFrameMk id="6" creationId="{5DF5C912-762E-4969-9DEA-F6BA6F6CE190}"/>
          </ac:graphicFrameMkLst>
        </pc:graphicFrameChg>
      </pc:sldChg>
      <pc:sldChg chg="addSp modSp add mod setBg modNotesTx">
        <pc:chgData name="" userId="" providerId="" clId="Web-{59ED0758-DE6F-49B0-BB2C-A8E31EF49417}" dt="2026-09-03T13:12:03.484" v="7" actId="34807"/>
        <pc:sldMkLst>
          <pc:docMk/>
          <pc:sldMk cId="1653286245" sldId="1070"/>
        </pc:sldMkLst>
        <pc:spChg chg="add mod">
          <ac:chgData name="" userId="" providerId="" clId="Web-{59ED0758-DE6F-49B0-BB2C-A8E31EF49417}" dt="2026-09-03T13:12:02.953" v="6" actId="34807"/>
          <ac:spMkLst>
            <pc:docMk/>
            <pc:sldMk cId="1653286245" sldId="1070"/>
            <ac:spMk id="44" creationId="{86608953-72BF-F950-C328-6CF446787350}"/>
          </ac:spMkLst>
        </pc:spChg>
        <pc:spChg chg="add mod">
          <ac:chgData name="" userId="" providerId="" clId="Web-{59ED0758-DE6F-49B0-BB2C-A8E31EF49417}" dt="2026-09-03T13:12:02.953" v="6" actId="34807"/>
          <ac:spMkLst>
            <pc:docMk/>
            <pc:sldMk cId="1653286245" sldId="1070"/>
            <ac:spMk id="45" creationId="{BF5BD034-6D07-8D9E-F084-88B2864BB7F2}"/>
          </ac:spMkLst>
        </pc:spChg>
        <pc:spChg chg="add mod">
          <ac:chgData name="" userId="" providerId="" clId="Web-{59ED0758-DE6F-49B0-BB2C-A8E31EF49417}" dt="2026-09-03T13:12:02.953" v="6" actId="34807"/>
          <ac:spMkLst>
            <pc:docMk/>
            <pc:sldMk cId="1653286245" sldId="1070"/>
            <ac:spMk id="48" creationId="{5AC27409-83AF-12E3-1A48-B45E634ADF35}"/>
          </ac:spMkLst>
        </pc:spChg>
        <pc:spChg chg="add mod">
          <ac:chgData name="" userId="" providerId="" clId="Web-{59ED0758-DE6F-49B0-BB2C-A8E31EF49417}" dt="2026-09-03T13:12:02.953" v="6" actId="34807"/>
          <ac:spMkLst>
            <pc:docMk/>
            <pc:sldMk cId="1653286245" sldId="1070"/>
            <ac:spMk id="49" creationId="{BF748EAC-E015-B6C2-5264-76560E3FAC60}"/>
          </ac:spMkLst>
        </pc:spChg>
        <pc:spChg chg="add mod">
          <ac:chgData name="" userId="" providerId="" clId="Web-{59ED0758-DE6F-49B0-BB2C-A8E31EF49417}" dt="2026-09-03T13:12:02.953" v="6" actId="34807"/>
          <ac:spMkLst>
            <pc:docMk/>
            <pc:sldMk cId="1653286245" sldId="1070"/>
            <ac:spMk id="50" creationId="{1D85A45D-3189-5E3A-1DA4-2AEC271ADC9E}"/>
          </ac:spMkLst>
        </pc:spChg>
        <pc:spChg chg="add mod">
          <ac:chgData name="" userId="" providerId="" clId="Web-{59ED0758-DE6F-49B0-BB2C-A8E31EF49417}" dt="2026-09-03T13:12:02.953" v="6" actId="34807"/>
          <ac:spMkLst>
            <pc:docMk/>
            <pc:sldMk cId="1653286245" sldId="1070"/>
            <ac:spMk id="51" creationId="{BC20F562-083F-03F4-B672-A3A59988E8E4}"/>
          </ac:spMkLst>
        </pc:spChg>
        <pc:spChg chg="add mod">
          <ac:chgData name="" userId="" providerId="" clId="Web-{59ED0758-DE6F-49B0-BB2C-A8E31EF49417}" dt="2026-09-03T13:12:02.953" v="6" actId="34807"/>
          <ac:spMkLst>
            <pc:docMk/>
            <pc:sldMk cId="1653286245" sldId="1070"/>
            <ac:spMk id="54" creationId="{95CAEEB0-57FD-5920-E603-DB5C7B50A65E}"/>
          </ac:spMkLst>
        </pc:spChg>
        <pc:spChg chg="add mod">
          <ac:chgData name="" userId="" providerId="" clId="Web-{59ED0758-DE6F-49B0-BB2C-A8E31EF49417}" dt="2026-09-03T13:12:02.953" v="6" actId="34807"/>
          <ac:spMkLst>
            <pc:docMk/>
            <pc:sldMk cId="1653286245" sldId="1070"/>
            <ac:spMk id="58" creationId="{118F5B2C-8626-21D8-D89E-B720E4D10C6E}"/>
          </ac:spMkLst>
        </pc:spChg>
        <pc:spChg chg="add mod">
          <ac:chgData name="" userId="" providerId="" clId="Web-{59ED0758-DE6F-49B0-BB2C-A8E31EF49417}" dt="2026-09-03T13:12:02.953" v="6" actId="34807"/>
          <ac:spMkLst>
            <pc:docMk/>
            <pc:sldMk cId="1653286245" sldId="1070"/>
            <ac:spMk id="60" creationId="{A9FE12A9-7F3D-AB48-D680-5B1F4792C914}"/>
          </ac:spMkLst>
        </pc:spChg>
        <pc:spChg chg="add mod">
          <ac:chgData name="" userId="" providerId="" clId="Web-{59ED0758-DE6F-49B0-BB2C-A8E31EF49417}" dt="2026-09-03T13:12:03.484" v="7" actId="34807"/>
          <ac:spMkLst>
            <pc:docMk/>
            <pc:sldMk cId="1653286245" sldId="1070"/>
            <ac:spMk id="62" creationId="{B7D8DF24-A6D9-78A2-95E2-009BAD2B1F7E}"/>
          </ac:spMkLst>
        </pc:spChg>
      </pc:sldChg>
      <pc:sldChg chg="addSp modSp add mod setBg modNotesTx">
        <pc:chgData name="" userId="" providerId="" clId="Web-{59ED0758-DE6F-49B0-BB2C-A8E31EF49417}" dt="2026-09-03T13:12:36.454" v="9" actId="34807"/>
        <pc:sldMkLst>
          <pc:docMk/>
          <pc:sldMk cId="1140841550" sldId="1276"/>
        </pc:sldMkLst>
        <pc:spChg chg="add mod">
          <ac:chgData name="" userId="" providerId="" clId="Web-{59ED0758-DE6F-49B0-BB2C-A8E31EF49417}" dt="2026-09-03T13:12:35.907" v="8" actId="34807"/>
          <ac:spMkLst>
            <pc:docMk/>
            <pc:sldMk cId="1140841550" sldId="1276"/>
            <ac:spMk id="63" creationId="{B99B5AF4-31BC-AA1C-A986-95296DF5B1D9}"/>
          </ac:spMkLst>
        </pc:spChg>
        <pc:spChg chg="mod">
          <ac:chgData name="" userId="" providerId="" clId="Web-{59ED0758-DE6F-49B0-BB2C-A8E31EF49417}" dt="2026-09-03T13:12:36.454" v="9" actId="34807"/>
          <ac:spMkLst>
            <pc:docMk/>
            <pc:sldMk cId="1140841550" sldId="1276"/>
            <ac:spMk id="64" creationId="{9FC5EE8A-B081-D0D5-EA7F-465F72CE47F0}"/>
          </ac:spMkLst>
        </pc:spChg>
        <pc:spChg chg="add mod">
          <ac:chgData name="" userId="" providerId="" clId="Web-{59ED0758-DE6F-49B0-BB2C-A8E31EF49417}" dt="2026-09-03T13:12:35.907" v="8" actId="34807"/>
          <ac:spMkLst>
            <pc:docMk/>
            <pc:sldMk cId="1140841550" sldId="1276"/>
            <ac:spMk id="65" creationId="{805A30BD-956C-E74D-402C-8C1CCBB0E794}"/>
          </ac:spMkLst>
        </pc:spChg>
        <pc:spChg chg="add mod">
          <ac:chgData name="" userId="" providerId="" clId="Web-{59ED0758-DE6F-49B0-BB2C-A8E31EF49417}" dt="2026-09-03T13:12:35.907" v="8" actId="34807"/>
          <ac:spMkLst>
            <pc:docMk/>
            <pc:sldMk cId="1140841550" sldId="1276"/>
            <ac:spMk id="68" creationId="{5A2C5286-C3DE-56F8-889D-522F8C1FE157}"/>
          </ac:spMkLst>
        </pc:spChg>
        <pc:spChg chg="add mod">
          <ac:chgData name="" userId="" providerId="" clId="Web-{59ED0758-DE6F-49B0-BB2C-A8E31EF49417}" dt="2026-09-03T13:12:35.907" v="8" actId="34807"/>
          <ac:spMkLst>
            <pc:docMk/>
            <pc:sldMk cId="1140841550" sldId="1276"/>
            <ac:spMk id="69" creationId="{9B411BF6-AF81-F7CE-927E-2EE1490D113E}"/>
          </ac:spMkLst>
        </pc:spChg>
        <pc:spChg chg="add mod">
          <ac:chgData name="" userId="" providerId="" clId="Web-{59ED0758-DE6F-49B0-BB2C-A8E31EF49417}" dt="2026-09-03T13:12:35.907" v="8" actId="34807"/>
          <ac:spMkLst>
            <pc:docMk/>
            <pc:sldMk cId="1140841550" sldId="1276"/>
            <ac:spMk id="70" creationId="{5737A0FB-29E9-B2A5-705B-3742EDCA4BBF}"/>
          </ac:spMkLst>
        </pc:spChg>
        <pc:spChg chg="add mod">
          <ac:chgData name="" userId="" providerId="" clId="Web-{59ED0758-DE6F-49B0-BB2C-A8E31EF49417}" dt="2026-09-03T13:12:35.907" v="8" actId="34807"/>
          <ac:spMkLst>
            <pc:docMk/>
            <pc:sldMk cId="1140841550" sldId="1276"/>
            <ac:spMk id="71" creationId="{A192DC33-AE7B-91EF-FE5F-34CDA5381139}"/>
          </ac:spMkLst>
        </pc:spChg>
        <pc:spChg chg="add mod">
          <ac:chgData name="" userId="" providerId="" clId="Web-{59ED0758-DE6F-49B0-BB2C-A8E31EF49417}" dt="2026-09-03T13:12:35.907" v="8" actId="34807"/>
          <ac:spMkLst>
            <pc:docMk/>
            <pc:sldMk cId="1140841550" sldId="1276"/>
            <ac:spMk id="73" creationId="{57B52BA7-0C64-AE3B-62FE-BBF34235A0E3}"/>
          </ac:spMkLst>
        </pc:spChg>
        <pc:spChg chg="add mod">
          <ac:chgData name="" userId="" providerId="" clId="Web-{59ED0758-DE6F-49B0-BB2C-A8E31EF49417}" dt="2026-09-03T13:12:35.907" v="8" actId="34807"/>
          <ac:spMkLst>
            <pc:docMk/>
            <pc:sldMk cId="1140841550" sldId="1276"/>
            <ac:spMk id="74" creationId="{02EDDA47-5FF9-D85A-6654-14073AA17CEA}"/>
          </ac:spMkLst>
        </pc:spChg>
        <pc:spChg chg="add mod">
          <ac:chgData name="" userId="" providerId="" clId="Web-{59ED0758-DE6F-49B0-BB2C-A8E31EF49417}" dt="2026-09-03T13:12:35.907" v="8" actId="34807"/>
          <ac:spMkLst>
            <pc:docMk/>
            <pc:sldMk cId="1140841550" sldId="1276"/>
            <ac:spMk id="75" creationId="{BB4319EC-3407-91DA-47FB-521B017B9E04}"/>
          </ac:spMkLst>
        </pc:spChg>
        <pc:spChg chg="add mod">
          <ac:chgData name="" userId="" providerId="" clId="Web-{59ED0758-DE6F-49B0-BB2C-A8E31EF49417}" dt="2026-09-03T13:12:35.907" v="8" actId="34807"/>
          <ac:spMkLst>
            <pc:docMk/>
            <pc:sldMk cId="1140841550" sldId="1276"/>
            <ac:spMk id="78" creationId="{F2E25644-B046-4D75-B504-9151985CCE18}"/>
          </ac:spMkLst>
        </pc:spChg>
        <pc:spChg chg="mod">
          <ac:chgData name="" userId="" providerId="" clId="Web-{59ED0758-DE6F-49B0-BB2C-A8E31EF49417}" dt="2026-09-03T13:12:36.454" v="9" actId="34807"/>
          <ac:spMkLst>
            <pc:docMk/>
            <pc:sldMk cId="1140841550" sldId="1276"/>
            <ac:spMk id="79" creationId="{8C1DAE42-4ACD-D65A-A21E-F82D4A6F603B}"/>
          </ac:spMkLst>
        </pc:spChg>
      </pc:sldChg>
      <pc:sldMasterChg chg="modSp modSldLayout">
        <pc:chgData name="" userId="" providerId="" clId="Web-{59ED0758-DE6F-49B0-BB2C-A8E31EF49417}" dt="2026-09-03T13:09:44.324" v="0" actId="34807"/>
        <pc:sldMasterMkLst>
          <pc:docMk/>
          <pc:sldMasterMk cId="2209977519" sldId="2147483648"/>
        </pc:sldMasterMkLst>
        <pc:spChg chg="mod">
          <ac:chgData name="" userId="" providerId="" clId="Web-{59ED0758-DE6F-49B0-BB2C-A8E31EF49417}" dt="2026-09-03T13:09:44.324" v="0" actId="34807"/>
          <ac:spMkLst>
            <pc:docMk/>
            <pc:sldMasterMk cId="2209977519" sldId="2147483648"/>
            <ac:spMk id="2" creationId="{00000000-0000-0000-0000-000000000000}"/>
          </ac:spMkLst>
        </pc:spChg>
        <pc:spChg chg="mod">
          <ac:chgData name="" userId="" providerId="" clId="Web-{59ED0758-DE6F-49B0-BB2C-A8E31EF49417}" dt="2026-09-03T13:09:44.324" v="0" actId="34807"/>
          <ac:spMkLst>
            <pc:docMk/>
            <pc:sldMasterMk cId="2209977519" sldId="2147483648"/>
            <ac:spMk id="3" creationId="{00000000-0000-0000-0000-000000000000}"/>
          </ac:spMkLst>
        </pc:spChg>
        <pc:spChg chg="mod">
          <ac:chgData name="" userId="" providerId="" clId="Web-{59ED0758-DE6F-49B0-BB2C-A8E31EF49417}" dt="2026-09-03T13:09:44.324" v="0" actId="34807"/>
          <ac:spMkLst>
            <pc:docMk/>
            <pc:sldMasterMk cId="2209977519" sldId="2147483648"/>
            <ac:spMk id="4" creationId="{00000000-0000-0000-0000-000000000000}"/>
          </ac:spMkLst>
        </pc:spChg>
        <pc:spChg chg="mod">
          <ac:chgData name="" userId="" providerId="" clId="Web-{59ED0758-DE6F-49B0-BB2C-A8E31EF49417}" dt="2026-09-03T13:09:44.324" v="0" actId="34807"/>
          <ac:spMkLst>
            <pc:docMk/>
            <pc:sldMasterMk cId="2209977519" sldId="2147483648"/>
            <ac:spMk id="5" creationId="{00000000-0000-0000-0000-000000000000}"/>
          </ac:spMkLst>
        </pc:spChg>
        <pc:spChg chg="mod">
          <ac:chgData name="" userId="" providerId="" clId="Web-{59ED0758-DE6F-49B0-BB2C-A8E31EF49417}" dt="2026-09-03T13:09:44.324" v="0" actId="34807"/>
          <ac:spMkLst>
            <pc:docMk/>
            <pc:sldMasterMk cId="2209977519" sldId="2147483648"/>
            <ac:spMk id="6" creationId="{00000000-0000-0000-0000-000000000000}"/>
          </ac:spMkLst>
        </pc:spChg>
        <pc:sldLayoutChg chg="modSp">
          <pc:chgData name="" userId="" providerId="" clId="Web-{59ED0758-DE6F-49B0-BB2C-A8E31EF49417}" dt="2026-09-03T13:09:44.324" v="0" actId="34807"/>
          <pc:sldLayoutMkLst>
            <pc:docMk/>
            <pc:sldMasterMk cId="2209977519" sldId="2147483648"/>
            <pc:sldLayoutMk cId="3168075583" sldId="2147483649"/>
          </pc:sldLayoutMkLst>
          <pc:spChg chg="mod">
            <ac:chgData name="" userId="" providerId="" clId="Web-{59ED0758-DE6F-49B0-BB2C-A8E31EF49417}" dt="2026-09-03T13:09:44.324" v="0" actId="34807"/>
            <ac:spMkLst>
              <pc:docMk/>
              <pc:sldMasterMk cId="2209977519" sldId="2147483648"/>
              <pc:sldLayoutMk cId="3168075583" sldId="2147483649"/>
              <ac:spMk id="2" creationId="{00000000-0000-0000-0000-000000000000}"/>
            </ac:spMkLst>
          </pc:spChg>
          <pc:spChg chg="mod">
            <ac:chgData name="" userId="" providerId="" clId="Web-{59ED0758-DE6F-49B0-BB2C-A8E31EF49417}" dt="2026-09-03T13:09:44.324" v="0" actId="34807"/>
            <ac:spMkLst>
              <pc:docMk/>
              <pc:sldMasterMk cId="2209977519" sldId="2147483648"/>
              <pc:sldLayoutMk cId="3168075583" sldId="2147483649"/>
              <ac:spMk id="3" creationId="{00000000-0000-0000-0000-000000000000}"/>
            </ac:spMkLst>
          </pc:spChg>
        </pc:sldLayoutChg>
        <pc:sldLayoutChg chg="modSp">
          <pc:chgData name="" userId="" providerId="" clId="Web-{59ED0758-DE6F-49B0-BB2C-A8E31EF49417}" dt="2026-09-03T13:09:44.324" v="0" actId="34807"/>
          <pc:sldLayoutMkLst>
            <pc:docMk/>
            <pc:sldMasterMk cId="2209977519" sldId="2147483648"/>
            <pc:sldLayoutMk cId="960648375" sldId="2147483651"/>
          </pc:sldLayoutMkLst>
          <pc:spChg chg="mod">
            <ac:chgData name="" userId="" providerId="" clId="Web-{59ED0758-DE6F-49B0-BB2C-A8E31EF49417}" dt="2026-09-03T13:09:44.324" v="0" actId="34807"/>
            <ac:spMkLst>
              <pc:docMk/>
              <pc:sldMasterMk cId="2209977519" sldId="2147483648"/>
              <pc:sldLayoutMk cId="960648375" sldId="2147483651"/>
              <ac:spMk id="2" creationId="{00000000-0000-0000-0000-000000000000}"/>
            </ac:spMkLst>
          </pc:spChg>
          <pc:spChg chg="mod">
            <ac:chgData name="" userId="" providerId="" clId="Web-{59ED0758-DE6F-49B0-BB2C-A8E31EF49417}" dt="2026-09-03T13:09:44.324" v="0" actId="34807"/>
            <ac:spMkLst>
              <pc:docMk/>
              <pc:sldMasterMk cId="2209977519" sldId="2147483648"/>
              <pc:sldLayoutMk cId="960648375" sldId="2147483651"/>
              <ac:spMk id="3" creationId="{00000000-0000-0000-0000-000000000000}"/>
            </ac:spMkLst>
          </pc:spChg>
        </pc:sldLayoutChg>
        <pc:sldLayoutChg chg="modSp">
          <pc:chgData name="" userId="" providerId="" clId="Web-{59ED0758-DE6F-49B0-BB2C-A8E31EF49417}" dt="2026-09-03T13:09:44.324" v="0" actId="34807"/>
          <pc:sldLayoutMkLst>
            <pc:docMk/>
            <pc:sldMasterMk cId="2209977519" sldId="2147483648"/>
            <pc:sldLayoutMk cId="2782244947" sldId="2147483652"/>
          </pc:sldLayoutMkLst>
          <pc:spChg chg="mod">
            <ac:chgData name="" userId="" providerId="" clId="Web-{59ED0758-DE6F-49B0-BB2C-A8E31EF49417}" dt="2026-09-03T13:09:44.324" v="0" actId="34807"/>
            <ac:spMkLst>
              <pc:docMk/>
              <pc:sldMasterMk cId="2209977519" sldId="2147483648"/>
              <pc:sldLayoutMk cId="2782244947" sldId="2147483652"/>
              <ac:spMk id="3" creationId="{00000000-0000-0000-0000-000000000000}"/>
            </ac:spMkLst>
          </pc:spChg>
          <pc:spChg chg="mod">
            <ac:chgData name="" userId="" providerId="" clId="Web-{59ED0758-DE6F-49B0-BB2C-A8E31EF49417}" dt="2026-09-03T13:09:44.324" v="0" actId="34807"/>
            <ac:spMkLst>
              <pc:docMk/>
              <pc:sldMasterMk cId="2209977519" sldId="2147483648"/>
              <pc:sldLayoutMk cId="2782244947" sldId="2147483652"/>
              <ac:spMk id="4" creationId="{00000000-0000-0000-0000-000000000000}"/>
            </ac:spMkLst>
          </pc:spChg>
        </pc:sldLayoutChg>
        <pc:sldLayoutChg chg="modSp">
          <pc:chgData name="" userId="" providerId="" clId="Web-{59ED0758-DE6F-49B0-BB2C-A8E31EF49417}" dt="2026-09-03T13:09:44.324" v="0" actId="34807"/>
          <pc:sldLayoutMkLst>
            <pc:docMk/>
            <pc:sldMasterMk cId="2209977519" sldId="2147483648"/>
            <pc:sldLayoutMk cId="990158736" sldId="2147483653"/>
          </pc:sldLayoutMkLst>
          <pc:spChg chg="mod">
            <ac:chgData name="" userId="" providerId="" clId="Web-{59ED0758-DE6F-49B0-BB2C-A8E31EF49417}" dt="2026-09-03T13:09:44.324" v="0" actId="34807"/>
            <ac:spMkLst>
              <pc:docMk/>
              <pc:sldMasterMk cId="2209977519" sldId="2147483648"/>
              <pc:sldLayoutMk cId="990158736" sldId="2147483653"/>
              <ac:spMk id="3" creationId="{00000000-0000-0000-0000-000000000000}"/>
            </ac:spMkLst>
          </pc:spChg>
          <pc:spChg chg="mod">
            <ac:chgData name="" userId="" providerId="" clId="Web-{59ED0758-DE6F-49B0-BB2C-A8E31EF49417}" dt="2026-09-03T13:09:44.324" v="0" actId="34807"/>
            <ac:spMkLst>
              <pc:docMk/>
              <pc:sldMasterMk cId="2209977519" sldId="2147483648"/>
              <pc:sldLayoutMk cId="990158736" sldId="2147483653"/>
              <ac:spMk id="4" creationId="{00000000-0000-0000-0000-000000000000}"/>
            </ac:spMkLst>
          </pc:spChg>
          <pc:spChg chg="mod">
            <ac:chgData name="" userId="" providerId="" clId="Web-{59ED0758-DE6F-49B0-BB2C-A8E31EF49417}" dt="2026-09-03T13:09:44.324" v="0" actId="34807"/>
            <ac:spMkLst>
              <pc:docMk/>
              <pc:sldMasterMk cId="2209977519" sldId="2147483648"/>
              <pc:sldLayoutMk cId="990158736" sldId="2147483653"/>
              <ac:spMk id="5" creationId="{00000000-0000-0000-0000-000000000000}"/>
            </ac:spMkLst>
          </pc:spChg>
          <pc:spChg chg="mod">
            <ac:chgData name="" userId="" providerId="" clId="Web-{59ED0758-DE6F-49B0-BB2C-A8E31EF49417}" dt="2026-09-03T13:09:44.324" v="0" actId="34807"/>
            <ac:spMkLst>
              <pc:docMk/>
              <pc:sldMasterMk cId="2209977519" sldId="2147483648"/>
              <pc:sldLayoutMk cId="990158736" sldId="2147483653"/>
              <ac:spMk id="6" creationId="{00000000-0000-0000-0000-000000000000}"/>
            </ac:spMkLst>
          </pc:spChg>
        </pc:sldLayoutChg>
        <pc:sldLayoutChg chg="modSp">
          <pc:chgData name="" userId="" providerId="" clId="Web-{59ED0758-DE6F-49B0-BB2C-A8E31EF49417}" dt="2026-09-03T13:09:44.324" v="0" actId="34807"/>
          <pc:sldLayoutMkLst>
            <pc:docMk/>
            <pc:sldMasterMk cId="2209977519" sldId="2147483648"/>
            <pc:sldLayoutMk cId="1840726560" sldId="2147483656"/>
          </pc:sldLayoutMkLst>
          <pc:spChg chg="mod">
            <ac:chgData name="" userId="" providerId="" clId="Web-{59ED0758-DE6F-49B0-BB2C-A8E31EF49417}" dt="2026-09-03T13:09:44.324" v="0" actId="34807"/>
            <ac:spMkLst>
              <pc:docMk/>
              <pc:sldMasterMk cId="2209977519" sldId="2147483648"/>
              <pc:sldLayoutMk cId="1840726560" sldId="2147483656"/>
              <ac:spMk id="2" creationId="{00000000-0000-0000-0000-000000000000}"/>
            </ac:spMkLst>
          </pc:spChg>
          <pc:spChg chg="mod">
            <ac:chgData name="" userId="" providerId="" clId="Web-{59ED0758-DE6F-49B0-BB2C-A8E31EF49417}" dt="2026-09-03T13:09:44.324" v="0" actId="34807"/>
            <ac:spMkLst>
              <pc:docMk/>
              <pc:sldMasterMk cId="2209977519" sldId="2147483648"/>
              <pc:sldLayoutMk cId="1840726560" sldId="2147483656"/>
              <ac:spMk id="3" creationId="{00000000-0000-0000-0000-000000000000}"/>
            </ac:spMkLst>
          </pc:spChg>
          <pc:spChg chg="mod">
            <ac:chgData name="" userId="" providerId="" clId="Web-{59ED0758-DE6F-49B0-BB2C-A8E31EF49417}" dt="2026-09-03T13:09:44.324" v="0" actId="34807"/>
            <ac:spMkLst>
              <pc:docMk/>
              <pc:sldMasterMk cId="2209977519" sldId="2147483648"/>
              <pc:sldLayoutMk cId="1840726560" sldId="2147483656"/>
              <ac:spMk id="4" creationId="{00000000-0000-0000-0000-000000000000}"/>
            </ac:spMkLst>
          </pc:spChg>
        </pc:sldLayoutChg>
        <pc:sldLayoutChg chg="modSp">
          <pc:chgData name="" userId="" providerId="" clId="Web-{59ED0758-DE6F-49B0-BB2C-A8E31EF49417}" dt="2026-09-03T13:09:44.324" v="0" actId="34807"/>
          <pc:sldLayoutMkLst>
            <pc:docMk/>
            <pc:sldMasterMk cId="2209977519" sldId="2147483648"/>
            <pc:sldLayoutMk cId="3889236939" sldId="2147483657"/>
          </pc:sldLayoutMkLst>
          <pc:spChg chg="mod">
            <ac:chgData name="" userId="" providerId="" clId="Web-{59ED0758-DE6F-49B0-BB2C-A8E31EF49417}" dt="2026-09-03T13:09:44.324" v="0" actId="34807"/>
            <ac:spMkLst>
              <pc:docMk/>
              <pc:sldMasterMk cId="2209977519" sldId="2147483648"/>
              <pc:sldLayoutMk cId="3889236939" sldId="2147483657"/>
              <ac:spMk id="2" creationId="{00000000-0000-0000-0000-000000000000}"/>
            </ac:spMkLst>
          </pc:spChg>
          <pc:spChg chg="mod">
            <ac:chgData name="" userId="" providerId="" clId="Web-{59ED0758-DE6F-49B0-BB2C-A8E31EF49417}" dt="2026-09-03T13:09:44.324" v="0" actId="34807"/>
            <ac:spMkLst>
              <pc:docMk/>
              <pc:sldMasterMk cId="2209977519" sldId="2147483648"/>
              <pc:sldLayoutMk cId="3889236939" sldId="2147483657"/>
              <ac:spMk id="3" creationId="{00000000-0000-0000-0000-000000000000}"/>
            </ac:spMkLst>
          </pc:spChg>
          <pc:spChg chg="mod">
            <ac:chgData name="" userId="" providerId="" clId="Web-{59ED0758-DE6F-49B0-BB2C-A8E31EF49417}" dt="2026-09-03T13:09:44.324" v="0" actId="34807"/>
            <ac:spMkLst>
              <pc:docMk/>
              <pc:sldMasterMk cId="2209977519" sldId="2147483648"/>
              <pc:sldLayoutMk cId="3889236939" sldId="2147483657"/>
              <ac:spMk id="4" creationId="{00000000-0000-0000-0000-000000000000}"/>
            </ac:spMkLst>
          </pc:spChg>
        </pc:sldLayoutChg>
        <pc:sldLayoutChg chg="modSp">
          <pc:chgData name="" userId="" providerId="" clId="Web-{59ED0758-DE6F-49B0-BB2C-A8E31EF49417}" dt="2026-09-03T13:09:44.324" v="0" actId="34807"/>
          <pc:sldLayoutMkLst>
            <pc:docMk/>
            <pc:sldMasterMk cId="2209977519" sldId="2147483648"/>
            <pc:sldLayoutMk cId="3612223792" sldId="2147483659"/>
          </pc:sldLayoutMkLst>
          <pc:spChg chg="mod">
            <ac:chgData name="" userId="" providerId="" clId="Web-{59ED0758-DE6F-49B0-BB2C-A8E31EF49417}" dt="2026-09-03T13:09:44.324" v="0" actId="34807"/>
            <ac:spMkLst>
              <pc:docMk/>
              <pc:sldMasterMk cId="2209977519" sldId="2147483648"/>
              <pc:sldLayoutMk cId="3612223792" sldId="2147483659"/>
              <ac:spMk id="2" creationId="{00000000-0000-0000-0000-000000000000}"/>
            </ac:spMkLst>
          </pc:spChg>
          <pc:spChg chg="mod">
            <ac:chgData name="" userId="" providerId="" clId="Web-{59ED0758-DE6F-49B0-BB2C-A8E31EF49417}" dt="2026-09-03T13:09:44.324" v="0" actId="34807"/>
            <ac:spMkLst>
              <pc:docMk/>
              <pc:sldMasterMk cId="2209977519" sldId="2147483648"/>
              <pc:sldLayoutMk cId="3612223792" sldId="2147483659"/>
              <ac:spMk id="3" creationId="{00000000-0000-0000-0000-000000000000}"/>
            </ac:spMkLst>
          </pc:spChg>
        </pc:sldLayoutChg>
      </pc:sldMasterChg>
    </pc:docChg>
  </pc:docChgLst>
</pc:chgInfo>
</file>

<file path=ppt/charts/_rels/chart1.xml.rels><?xml version="1.0" encoding="UTF-8" standalone="yes"?>
<Relationships xmlns="http://schemas.openxmlformats.org/package/2006/relationships"><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Percent (%)</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2024</c:v>
                </c:pt>
              </c:strCache>
            </c:strRef>
          </c:tx>
          <c:spPr>
            <a:solidFill>
              <a:schemeClr val="accent1"/>
            </a:solidFill>
            <a:ln>
              <a:noFill/>
            </a:ln>
            <a:effectLst/>
          </c:spPr>
          <c:invertIfNegative val="0"/>
          <c:cat>
            <c:strRef>
              <c:f>Sheet1!$A$2:$A$3</c:f>
              <c:strCache>
                <c:ptCount val="2"/>
                <c:pt idx="0">
                  <c:v>Staff RN turnover (%)</c:v>
                </c:pt>
                <c:pt idx="1">
                  <c:v>Net RN add rate (%)</c:v>
                </c:pt>
              </c:strCache>
            </c:strRef>
          </c:cat>
          <c:val>
            <c:numRef>
              <c:f>Sheet1!$B$2:$B$3</c:f>
              <c:numCache>
                <c:formatCode>General</c:formatCode>
                <c:ptCount val="2"/>
                <c:pt idx="0">
                  <c:v>16.399999999999999</c:v>
                </c:pt>
                <c:pt idx="1">
                  <c:v>5.6</c:v>
                </c:pt>
              </c:numCache>
            </c:numRef>
          </c:val>
          <c:extLst>
            <c:ext xmlns:c16="http://schemas.microsoft.com/office/drawing/2014/chart" uri="{C3380CC4-5D6E-409C-BE32-E72D297353CC}">
              <c16:uniqueId val="{00000000-4726-4AB6-9686-F5776E938F69}"/>
            </c:ext>
          </c:extLst>
        </c:ser>
        <c:ser>
          <c:idx val="1"/>
          <c:order val="1"/>
          <c:tx>
            <c:strRef>
              <c:f>Sheet1!$C$1</c:f>
              <c:strCache>
                <c:ptCount val="1"/>
                <c:pt idx="0">
                  <c:v>2025</c:v>
                </c:pt>
              </c:strCache>
            </c:strRef>
          </c:tx>
          <c:spPr>
            <a:solidFill>
              <a:schemeClr val="accent2"/>
            </a:solidFill>
            <a:ln>
              <a:noFill/>
            </a:ln>
            <a:effectLst/>
          </c:spPr>
          <c:invertIfNegative val="0"/>
          <c:cat>
            <c:strRef>
              <c:f>Sheet1!$A$2:$A$3</c:f>
              <c:strCache>
                <c:ptCount val="2"/>
                <c:pt idx="0">
                  <c:v>Staff RN turnover (%)</c:v>
                </c:pt>
                <c:pt idx="1">
                  <c:v>Net RN add rate (%)</c:v>
                </c:pt>
              </c:strCache>
            </c:strRef>
          </c:cat>
          <c:val>
            <c:numRef>
              <c:f>Sheet1!$C$2:$C$3</c:f>
              <c:numCache>
                <c:formatCode>General</c:formatCode>
                <c:ptCount val="2"/>
                <c:pt idx="0">
                  <c:v>17.600000000000001</c:v>
                </c:pt>
                <c:pt idx="1">
                  <c:v>2.9</c:v>
                </c:pt>
              </c:numCache>
            </c:numRef>
          </c:val>
          <c:extLst>
            <c:ext xmlns:c16="http://schemas.microsoft.com/office/drawing/2014/chart" uri="{C3380CC4-5D6E-409C-BE32-E72D297353CC}">
              <c16:uniqueId val="{00000001-4726-4AB6-9686-F5776E938F69}"/>
            </c:ext>
          </c:extLst>
        </c:ser>
        <c:dLbls>
          <c:showLegendKey val="0"/>
          <c:showVal val="0"/>
          <c:showCatName val="0"/>
          <c:showSerName val="0"/>
          <c:showPercent val="0"/>
          <c:showBubbleSize val="0"/>
        </c:dLbls>
        <c:gapWidth val="219"/>
        <c:overlap val="-27"/>
        <c:axId val="889540111"/>
        <c:axId val="889544911"/>
      </c:barChart>
      <c:catAx>
        <c:axId val="8895401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89544911"/>
        <c:crosses val="autoZero"/>
        <c:auto val="1"/>
        <c:lblAlgn val="ctr"/>
        <c:lblOffset val="100"/>
        <c:noMultiLvlLbl val="0"/>
      </c:catAx>
      <c:valAx>
        <c:axId val="88954491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8954011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644A09-4095-4E68-9277-644676A322AB}" type="datetimeFigureOut">
              <a:t>03-Sep-26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830ABF-2596-47C9-BBEC-1457A80650D7}" type="slidenum">
              <a:t>‹#›</a:t>
            </a:fld>
            <a:endParaRPr lang="en-US"/>
          </a:p>
        </p:txBody>
      </p:sp>
    </p:spTree>
    <p:extLst>
      <p:ext uri="{BB962C8B-B14F-4D97-AF65-F5344CB8AC3E}">
        <p14:creationId xmlns:p14="http://schemas.microsoft.com/office/powerpoint/2010/main" val="25388767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Data source: Microsoft 365 organization directory (org tree under Lisa Taylor, 3 Sep 2026; 66+ people, results truncated). No hiring, onboarding or retention emails, Teams messages, calendar events or meeting transcripts were found in Bojan Buhac's mailbox/Teams for the last 90 days — replace the directory-only view with HRIS headcount, open requisitions and attrition data before presenting.</a:t>
            </a:r>
          </a:p>
        </p:txBody>
      </p:sp>
      <p:sp>
        <p:nvSpPr>
          <p:cNvPr id="4" name="Slide Number Placeholder 3"/>
          <p:cNvSpPr>
            <a:spLocks noGrp="1"/>
          </p:cNvSpPr>
          <p:nvPr>
            <p:ph type="sldNum" sz="quarter" idx="5"/>
          </p:nvPr>
        </p:nvSpPr>
        <p:spPr/>
        <p:txBody>
          <a:bodyPr/>
          <a:lstStyle/>
          <a:p>
            <a:fld id="{90830ABF-2596-47C9-BBEC-1457A80650D7}" type="slidenum">
              <a:t>1</a:t>
            </a:fld>
            <a:endParaRPr lang="en-US"/>
          </a:p>
        </p:txBody>
      </p:sp>
    </p:spTree>
    <p:extLst>
      <p:ext uri="{BB962C8B-B14F-4D97-AF65-F5344CB8AC3E}">
        <p14:creationId xmlns:p14="http://schemas.microsoft.com/office/powerpoint/2010/main" val="6703739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Talk track: the search covered Outlook inbox, Teams chats and channels, calendar (May–Oct 2026) and meeting transcripts (Jun–Sep 2026). Nothing on hiring, onboarding or retention was found. Ask HR (Sonia Rees, William Beringer) for requisition, onboarding and attrition data to replace these qualitative statements.</a:t>
            </a:r>
          </a:p>
        </p:txBody>
      </p:sp>
      <p:sp>
        <p:nvSpPr>
          <p:cNvPr id="4" name="Slide Number Placeholder 3"/>
          <p:cNvSpPr>
            <a:spLocks noGrp="1"/>
          </p:cNvSpPr>
          <p:nvPr>
            <p:ph type="sldNum" sz="quarter" idx="5"/>
          </p:nvPr>
        </p:nvSpPr>
        <p:spPr/>
        <p:txBody>
          <a:bodyPr/>
          <a:lstStyle/>
          <a:p>
            <a:fld id="{90830ABF-2596-47C9-BBEC-1457A80650D7}" type="slidenum">
              <a:t>2</a:t>
            </a:fld>
            <a:endParaRPr lang="en-US"/>
          </a:p>
        </p:txBody>
      </p:sp>
    </p:spTree>
    <p:extLst>
      <p:ext uri="{BB962C8B-B14F-4D97-AF65-F5344CB8AC3E}">
        <p14:creationId xmlns:p14="http://schemas.microsoft.com/office/powerpoint/2010/main" val="9199963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 2026 NSI National Health Care Retention &amp; RN Staffing Report, summarized at https://thenursingdirectory.com/news/nsi-2026-rn-staffing-vacancy-turnover-report (published 24 May 2026). Figures: RN turnover 17.6% (+1.2 pts vs 2024), net add rate 2.9% (vs 5.6%), vacancy 8.6%, 158,600 vacant RN positions, $60,090 per RN exit, 33.1% of hospitals at 10%+ vacancy. US acute-care benchmark — use as external reference, not as our own data.</a:t>
            </a:r>
          </a:p>
        </p:txBody>
      </p:sp>
      <p:sp>
        <p:nvSpPr>
          <p:cNvPr id="4" name="Slide Number Placeholder 3"/>
          <p:cNvSpPr>
            <a:spLocks noGrp="1"/>
          </p:cNvSpPr>
          <p:nvPr>
            <p:ph type="sldNum" sz="quarter" idx="5"/>
          </p:nvPr>
        </p:nvSpPr>
        <p:spPr/>
        <p:txBody>
          <a:bodyPr/>
          <a:lstStyle/>
          <a:p>
            <a:fld id="{90830ABF-2596-47C9-BBEC-1457A80650D7}" type="slidenum">
              <a:t>3</a:t>
            </a:fld>
            <a:endParaRPr lang="en-US"/>
          </a:p>
        </p:txBody>
      </p:sp>
    </p:spTree>
    <p:extLst>
      <p:ext uri="{BB962C8B-B14F-4D97-AF65-F5344CB8AC3E}">
        <p14:creationId xmlns:p14="http://schemas.microsoft.com/office/powerpoint/2010/main" val="20628944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Sources: https://thenursingdirectory.com/news/nsi-2026-rn-staffing-vacancy-turnover-report ; https://ca.vitalhires.io/blog/2026-06-19-healthcare-worker-shortage-canada-2026 (cites CIHI, CNA, OHA) ; https://www.healthcarebusinesstoday.com/healthcare-staffing-outlook-2026/ (SIA forecast). US and Canadian figures are external benchmarks; internal exposure needs HRIS data.</a:t>
            </a:r>
          </a:p>
        </p:txBody>
      </p:sp>
      <p:sp>
        <p:nvSpPr>
          <p:cNvPr id="4" name="Slide Number Placeholder 3"/>
          <p:cNvSpPr>
            <a:spLocks noGrp="1"/>
          </p:cNvSpPr>
          <p:nvPr>
            <p:ph type="sldNum" sz="quarter" idx="5"/>
          </p:nvPr>
        </p:nvSpPr>
        <p:spPr/>
        <p:txBody>
          <a:bodyPr/>
          <a:lstStyle/>
          <a:p>
            <a:fld id="{90830ABF-2596-47C9-BBEC-1457A80650D7}" type="slidenum">
              <a:t>4</a:t>
            </a:fld>
            <a:endParaRPr lang="en-US"/>
          </a:p>
        </p:txBody>
      </p:sp>
    </p:spTree>
    <p:extLst>
      <p:ext uri="{BB962C8B-B14F-4D97-AF65-F5344CB8AC3E}">
        <p14:creationId xmlns:p14="http://schemas.microsoft.com/office/powerpoint/2010/main" val="35045295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Recommendation basis: AHA 2026 Workforce Scan (https://www.aha.org/aha-center-health-innovation-market-scan/2025-12-09-health-care-workforce-system-under-pressure-poised-reinvention) — retention as strategic imperative, career ladders/apprenticeships/grow-your-own pipelines, flexible staffing and AI-assisted workflows. NSI 2026: scheduling conflict is the most actionable resignation reason; $60,090 per RN exit. SIA: per-diem and float pools gaining over travel/agency; international nursing constrained by visas. Owners map to roles in Lisa Taylor's org (Sonia Rees, Hadar Caspit, William Beringer, Omar Bennett) — confirm with Lisa before circulating.</a:t>
            </a:r>
          </a:p>
        </p:txBody>
      </p:sp>
      <p:sp>
        <p:nvSpPr>
          <p:cNvPr id="4" name="Slide Number Placeholder 3"/>
          <p:cNvSpPr>
            <a:spLocks noGrp="1"/>
          </p:cNvSpPr>
          <p:nvPr>
            <p:ph type="sldNum" sz="quarter" idx="5"/>
          </p:nvPr>
        </p:nvSpPr>
        <p:spPr/>
        <p:txBody>
          <a:bodyPr/>
          <a:lstStyle/>
          <a:p>
            <a:fld id="{90830ABF-2596-47C9-BBEC-1457A80650D7}" type="slidenum">
              <a:t>5</a:t>
            </a:fld>
            <a:endParaRPr lang="en-US"/>
          </a:p>
        </p:txBody>
      </p:sp>
    </p:spTree>
    <p:extLst>
      <p:ext uri="{BB962C8B-B14F-4D97-AF65-F5344CB8AC3E}">
        <p14:creationId xmlns:p14="http://schemas.microsoft.com/office/powerpoint/2010/main" val="22041078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Milestones are proposed. Before circulating: confirm owners with Lisa Taylor; replace directory-only headcount with HRIS figures; add current open requisitions, onboarding cohort size and trailing-12-month attrition once HR provides them.</a:t>
            </a:r>
          </a:p>
        </p:txBody>
      </p:sp>
      <p:sp>
        <p:nvSpPr>
          <p:cNvPr id="4" name="Slide Number Placeholder 3"/>
          <p:cNvSpPr>
            <a:spLocks noGrp="1"/>
          </p:cNvSpPr>
          <p:nvPr>
            <p:ph type="sldNum" sz="quarter" idx="5"/>
          </p:nvPr>
        </p:nvSpPr>
        <p:spPr/>
        <p:txBody>
          <a:bodyPr/>
          <a:lstStyle/>
          <a:p>
            <a:fld id="{90830ABF-2596-47C9-BBEC-1457A80650D7}" type="slidenum">
              <a:t>6</a:t>
            </a:fld>
            <a:endParaRPr lang="en-US"/>
          </a:p>
        </p:txBody>
      </p:sp>
    </p:spTree>
    <p:extLst>
      <p:ext uri="{BB962C8B-B14F-4D97-AF65-F5344CB8AC3E}">
        <p14:creationId xmlns:p14="http://schemas.microsoft.com/office/powerpoint/2010/main" val="21294319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03-Sep-26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03-Sep-26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03-Sep-26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03-Sep-26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03-Sep-26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03-Sep-26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03-Sep-26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03-Sep-26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03-Sep-26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03-Sep-26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03-Sep-26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03-Sep-26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F8F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8888E0-AC80-F4B5-9517-F0D1B2CF85D4}"/>
              </a:ext>
            </a:extLst>
          </p:cNvPr>
          <p:cNvSpPr/>
          <p:nvPr/>
        </p:nvSpPr>
        <p:spPr>
          <a:xfrm>
            <a:off x="457200" y="45720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b="1">
                <a:solidFill>
                  <a:srgbClr val="B85C12"/>
                </a:solidFill>
                <a:effectLst/>
                <a:latin typeface="Trebuchet MS" panose="020B0603020202020204" pitchFamily="34" charset="0"/>
              </a:rPr>
              <a:t>WORKFORCE &amp; HIRING UPDATE · LEADERSHIP BRIEF · 3 SEPTEMBER 2026</a:t>
            </a:r>
          </a:p>
          <a:p>
            <a:pPr>
              <a:buNone/>
            </a:pPr>
            <a:r>
              <a:rPr lang="en-US" sz="1400" b="1">
                <a:solidFill>
                  <a:srgbClr val="B85C12"/>
                </a:solidFill>
                <a:effectLst/>
                <a:latin typeface="Trebuchet MS" panose="020B0603020202020204" pitchFamily="34" charset="0"/>
              </a:rPr>
              <a:t> </a:t>
            </a:r>
            <a:endParaRPr lang="en-US"/>
          </a:p>
        </p:txBody>
      </p:sp>
      <p:sp>
        <p:nvSpPr>
          <p:cNvPr id="3" name="Rectangle 2">
            <a:extLst>
              <a:ext uri="{FF2B5EF4-FFF2-40B4-BE49-F238E27FC236}">
                <a16:creationId xmlns:a16="http://schemas.microsoft.com/office/drawing/2014/main" id="{240648FB-741F-CDDF-D076-C8304902A266}"/>
              </a:ext>
            </a:extLst>
          </p:cNvPr>
          <p:cNvSpPr/>
          <p:nvPr/>
        </p:nvSpPr>
        <p:spPr>
          <a:xfrm>
            <a:off x="457200" y="944880"/>
            <a:ext cx="11277600" cy="889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2800" b="1">
                <a:solidFill>
                  <a:srgbClr val="12262E"/>
                </a:solidFill>
                <a:effectLst/>
                <a:latin typeface="Trebuchet MS" panose="020B0603020202020204" pitchFamily="34" charset="0"/>
              </a:rPr>
              <a:t>Current state: Lisa Taylor's HR-led org spans 66+ people, with six roles dedicated to hiring and talent</a:t>
            </a:r>
          </a:p>
          <a:p>
            <a:pPr>
              <a:buNone/>
            </a:pPr>
            <a:r>
              <a:rPr lang="en-US" sz="2800" b="1">
                <a:solidFill>
                  <a:srgbClr val="12262E"/>
                </a:solidFill>
                <a:effectLst/>
                <a:latin typeface="Trebuchet MS" panose="020B0603020202020204" pitchFamily="34" charset="0"/>
              </a:rPr>
              <a:t> </a:t>
            </a:r>
            <a:endParaRPr lang="en-US"/>
          </a:p>
        </p:txBody>
      </p:sp>
      <p:sp>
        <p:nvSpPr>
          <p:cNvPr id="4" name="Rectangle 3">
            <a:extLst>
              <a:ext uri="{FF2B5EF4-FFF2-40B4-BE49-F238E27FC236}">
                <a16:creationId xmlns:a16="http://schemas.microsoft.com/office/drawing/2014/main" id="{0D764B1A-F2AD-98C6-102A-6F46FDFC6149}"/>
              </a:ext>
            </a:extLst>
          </p:cNvPr>
          <p:cNvSpPr/>
          <p:nvPr/>
        </p:nvSpPr>
        <p:spPr>
          <a:xfrm>
            <a:off x="457200" y="2108200"/>
            <a:ext cx="2647950" cy="8686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800" b="1">
                <a:solidFill>
                  <a:srgbClr val="0B5563"/>
                </a:solidFill>
                <a:effectLst/>
                <a:latin typeface="Trebuchet MS" panose="020B0603020202020204" pitchFamily="34" charset="0"/>
              </a:rPr>
              <a:t>66+</a:t>
            </a:r>
            <a:endParaRPr lang="en-US"/>
          </a:p>
        </p:txBody>
      </p:sp>
      <p:sp>
        <p:nvSpPr>
          <p:cNvPr id="5" name="Rectangle 4">
            <a:extLst>
              <a:ext uri="{FF2B5EF4-FFF2-40B4-BE49-F238E27FC236}">
                <a16:creationId xmlns:a16="http://schemas.microsoft.com/office/drawing/2014/main" id="{DE4BF85B-39BC-A7FC-7807-6065032D30F4}"/>
              </a:ext>
            </a:extLst>
          </p:cNvPr>
          <p:cNvSpPr/>
          <p:nvPr/>
        </p:nvSpPr>
        <p:spPr>
          <a:xfrm>
            <a:off x="3333750" y="2108200"/>
            <a:ext cx="2647950" cy="8686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800" b="1">
                <a:solidFill>
                  <a:srgbClr val="0B5563"/>
                </a:solidFill>
                <a:effectLst/>
                <a:latin typeface="Trebuchet MS" panose="020B0603020202020204" pitchFamily="34" charset="0"/>
              </a:rPr>
              <a:t>31</a:t>
            </a:r>
            <a:endParaRPr lang="en-US"/>
          </a:p>
        </p:txBody>
      </p:sp>
      <p:sp>
        <p:nvSpPr>
          <p:cNvPr id="6" name="Rectangle 5">
            <a:extLst>
              <a:ext uri="{FF2B5EF4-FFF2-40B4-BE49-F238E27FC236}">
                <a16:creationId xmlns:a16="http://schemas.microsoft.com/office/drawing/2014/main" id="{71F4490E-E927-2E03-7A75-9C0FE8786FB2}"/>
              </a:ext>
            </a:extLst>
          </p:cNvPr>
          <p:cNvSpPr/>
          <p:nvPr/>
        </p:nvSpPr>
        <p:spPr>
          <a:xfrm>
            <a:off x="6210300" y="2108200"/>
            <a:ext cx="2647950" cy="8686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800" b="1">
                <a:solidFill>
                  <a:srgbClr val="0B5563"/>
                </a:solidFill>
                <a:effectLst/>
                <a:latin typeface="Trebuchet MS" panose="020B0603020202020204" pitchFamily="34" charset="0"/>
              </a:rPr>
              <a:t>6</a:t>
            </a:r>
            <a:endParaRPr lang="en-US"/>
          </a:p>
        </p:txBody>
      </p:sp>
      <p:sp>
        <p:nvSpPr>
          <p:cNvPr id="7" name="Rectangle 6">
            <a:extLst>
              <a:ext uri="{FF2B5EF4-FFF2-40B4-BE49-F238E27FC236}">
                <a16:creationId xmlns:a16="http://schemas.microsoft.com/office/drawing/2014/main" id="{C29EF5DC-572A-91EF-0DD8-17D553550CD6}"/>
              </a:ext>
            </a:extLst>
          </p:cNvPr>
          <p:cNvSpPr/>
          <p:nvPr/>
        </p:nvSpPr>
        <p:spPr>
          <a:xfrm>
            <a:off x="9086850" y="2108200"/>
            <a:ext cx="2647950" cy="8686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800" b="1">
                <a:solidFill>
                  <a:srgbClr val="0B5563"/>
                </a:solidFill>
                <a:effectLst/>
                <a:latin typeface="Trebuchet MS" panose="020B0603020202020204" pitchFamily="34" charset="0"/>
              </a:rPr>
              <a:t>2</a:t>
            </a:r>
            <a:endParaRPr lang="en-US"/>
          </a:p>
        </p:txBody>
      </p:sp>
      <p:sp>
        <p:nvSpPr>
          <p:cNvPr id="8" name="Rectangle 7">
            <a:extLst>
              <a:ext uri="{FF2B5EF4-FFF2-40B4-BE49-F238E27FC236}">
                <a16:creationId xmlns:a16="http://schemas.microsoft.com/office/drawing/2014/main" id="{9C2AF7F6-3BDD-7E53-FF24-B85C4A3AA8BB}"/>
              </a:ext>
            </a:extLst>
          </p:cNvPr>
          <p:cNvSpPr/>
          <p:nvPr/>
        </p:nvSpPr>
        <p:spPr>
          <a:xfrm>
            <a:off x="457200" y="3022600"/>
            <a:ext cx="264795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rgbClr val="4F6672"/>
                </a:solidFill>
                <a:effectLst/>
                <a:latin typeface="Calibri" panose="020F0502020204030204" pitchFamily="34" charset="0"/>
              </a:rPr>
              <a:t>People in Lisa Taylor's org (directory tree, truncated)</a:t>
            </a:r>
            <a:endParaRPr lang="en-US"/>
          </a:p>
        </p:txBody>
      </p:sp>
      <p:sp>
        <p:nvSpPr>
          <p:cNvPr id="9" name="Rectangle 8">
            <a:extLst>
              <a:ext uri="{FF2B5EF4-FFF2-40B4-BE49-F238E27FC236}">
                <a16:creationId xmlns:a16="http://schemas.microsoft.com/office/drawing/2014/main" id="{2A726AEF-1870-8956-3308-D40B5342497D}"/>
              </a:ext>
            </a:extLst>
          </p:cNvPr>
          <p:cNvSpPr/>
          <p:nvPr/>
        </p:nvSpPr>
        <p:spPr>
          <a:xfrm>
            <a:off x="3333750" y="3022600"/>
            <a:ext cx="264795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rgbClr val="4F6672"/>
                </a:solidFill>
                <a:effectLst/>
                <a:latin typeface="Calibri" panose="020F0502020204030204" pitchFamily="34" charset="0"/>
              </a:rPr>
              <a:t>Direct reports to Lisa Taylor, Director Human Resources</a:t>
            </a:r>
            <a:endParaRPr lang="en-US"/>
          </a:p>
        </p:txBody>
      </p:sp>
      <p:sp>
        <p:nvSpPr>
          <p:cNvPr id="10" name="Rectangle 9">
            <a:extLst>
              <a:ext uri="{FF2B5EF4-FFF2-40B4-BE49-F238E27FC236}">
                <a16:creationId xmlns:a16="http://schemas.microsoft.com/office/drawing/2014/main" id="{BAE257CA-A3D9-24D6-3142-3F8632EBFEC9}"/>
              </a:ext>
            </a:extLst>
          </p:cNvPr>
          <p:cNvSpPr/>
          <p:nvPr/>
        </p:nvSpPr>
        <p:spPr>
          <a:xfrm>
            <a:off x="6210300" y="3022600"/>
            <a:ext cx="264795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rgbClr val="4F6672"/>
                </a:solidFill>
                <a:effectLst/>
                <a:latin typeface="Calibri" panose="020F0502020204030204" pitchFamily="34" charset="0"/>
              </a:rPr>
              <a:t>Dedicated HR hiring &amp; talent roles</a:t>
            </a:r>
            <a:endParaRPr lang="en-US"/>
          </a:p>
        </p:txBody>
      </p:sp>
      <p:sp>
        <p:nvSpPr>
          <p:cNvPr id="11" name="Rectangle 10">
            <a:extLst>
              <a:ext uri="{FF2B5EF4-FFF2-40B4-BE49-F238E27FC236}">
                <a16:creationId xmlns:a16="http://schemas.microsoft.com/office/drawing/2014/main" id="{C02647B4-F16A-F912-EE87-5AAE9DF62573}"/>
              </a:ext>
            </a:extLst>
          </p:cNvPr>
          <p:cNvSpPr/>
          <p:nvPr/>
        </p:nvSpPr>
        <p:spPr>
          <a:xfrm>
            <a:off x="9086850" y="3022600"/>
            <a:ext cx="264795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rgbClr val="4F6672"/>
                </a:solidFill>
                <a:effectLst/>
                <a:latin typeface="Calibri" panose="020F0502020204030204" pitchFamily="34" charset="0"/>
              </a:rPr>
              <a:t>Aspire-Contract roles in the org</a:t>
            </a:r>
            <a:endParaRPr lang="en-US"/>
          </a:p>
        </p:txBody>
      </p:sp>
      <p:sp>
        <p:nvSpPr>
          <p:cNvPr id="12" name="Rectangle 11">
            <a:extLst>
              <a:ext uri="{FF2B5EF4-FFF2-40B4-BE49-F238E27FC236}">
                <a16:creationId xmlns:a16="http://schemas.microsoft.com/office/drawing/2014/main" id="{9A16A166-DC14-1360-7B59-19A0825B498F}"/>
              </a:ext>
            </a:extLst>
          </p:cNvPr>
          <p:cNvSpPr/>
          <p:nvPr/>
        </p:nvSpPr>
        <p:spPr>
          <a:xfrm>
            <a:off x="457200" y="3921760"/>
            <a:ext cx="11277600" cy="1112520"/>
          </a:xfrm>
          <a:prstGeom prst="rect">
            <a:avLst/>
          </a:prstGeom>
          <a:solidFill>
            <a:srgbClr val="0B5563"/>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FFFFFF"/>
                </a:solidFill>
                <a:effectLst/>
                <a:latin typeface="Calibri" panose="020F0502020204030204" pitchFamily="34" charset="0"/>
              </a:rPr>
              <a:t>HR HIRING &amp; TALENT CAPACITY</a:t>
            </a:r>
          </a:p>
          <a:p>
            <a:pPr>
              <a:buNone/>
            </a:pPr>
            <a:r>
              <a:rPr lang="en-US" sz="1600">
                <a:solidFill>
                  <a:srgbClr val="FFFFFF"/>
                </a:solidFill>
                <a:effectLst/>
                <a:latin typeface="Calibri" panose="020F0502020204030204" pitchFamily="34" charset="0"/>
              </a:rPr>
              <a:t>Sonia Rees — HR Hiring Coordinator · Hadar Caspit — HR Technology Lead · William Beringer — HR Analyst · Omar Bennett — HR Coordinator</a:t>
            </a:r>
          </a:p>
          <a:p>
            <a:pPr>
              <a:buNone/>
            </a:pPr>
            <a:r>
              <a:rPr lang="en-US" sz="1600">
                <a:solidFill>
                  <a:srgbClr val="FFFFFF"/>
                </a:solidFill>
                <a:effectLst/>
                <a:latin typeface="Calibri" panose="020F0502020204030204" pitchFamily="34" charset="0"/>
              </a:rPr>
              <a:t>Vance DeLeon &amp; Quinn Campbell — HR Interviewers (report to Adam Landerfield, two levels below Lisa Taylor)</a:t>
            </a:r>
            <a:endParaRPr lang="en-US"/>
          </a:p>
        </p:txBody>
      </p:sp>
      <p:sp>
        <p:nvSpPr>
          <p:cNvPr id="13" name="Rectangle 12">
            <a:extLst>
              <a:ext uri="{FF2B5EF4-FFF2-40B4-BE49-F238E27FC236}">
                <a16:creationId xmlns:a16="http://schemas.microsoft.com/office/drawing/2014/main" id="{42475D39-A284-26FE-B0D1-432B4F2819E5}"/>
              </a:ext>
            </a:extLst>
          </p:cNvPr>
          <p:cNvSpPr/>
          <p:nvPr/>
        </p:nvSpPr>
        <p:spPr>
          <a:xfrm>
            <a:off x="457200" y="5308600"/>
            <a:ext cx="112776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12262E"/>
                </a:solidFill>
                <a:effectLst/>
                <a:latin typeface="Calibri" panose="020F0502020204030204" pitchFamily="34" charset="0"/>
              </a:rPr>
              <a:t>Internal scan of email, Teams and meetings (90 days): no hiring, onboarding or retention threads found — counts above come from the directory only.</a:t>
            </a:r>
          </a:p>
          <a:p>
            <a:pPr>
              <a:buNone/>
            </a:pPr>
            <a:r>
              <a:rPr lang="en-US" sz="1400">
                <a:solidFill>
                  <a:srgbClr val="12262E"/>
                </a:solidFill>
                <a:effectLst/>
                <a:latin typeface="Calibri" panose="020F0502020204030204" pitchFamily="34" charset="0"/>
              </a:rPr>
              <a:t> </a:t>
            </a:r>
            <a:endParaRPr lang="en-US"/>
          </a:p>
        </p:txBody>
      </p:sp>
      <p:sp>
        <p:nvSpPr>
          <p:cNvPr id="14" name="Rectangle 13">
            <a:extLst>
              <a:ext uri="{FF2B5EF4-FFF2-40B4-BE49-F238E27FC236}">
                <a16:creationId xmlns:a16="http://schemas.microsoft.com/office/drawing/2014/main" id="{D73A1874-759B-71C7-797A-88F4D5C8ECC2}"/>
              </a:ext>
            </a:extLst>
          </p:cNvPr>
          <p:cNvSpPr/>
          <p:nvPr/>
        </p:nvSpPr>
        <p:spPr>
          <a:xfrm>
            <a:off x="457200" y="600972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4F6672"/>
                </a:solidFill>
                <a:effectLst/>
                <a:latin typeface="Calibri" panose="020F0502020204030204" pitchFamily="34" charset="0"/>
              </a:rPr>
              <a:t>Source: How2Demos organization directory (Microsoft 365), retrieved 3 Sep 2026. Consultant roles make up the remainder of the org.</a:t>
            </a:r>
          </a:p>
          <a:p>
            <a:pPr>
              <a:buNone/>
            </a:pPr>
            <a:r>
              <a:rPr lang="en-US" sz="1400">
                <a:solidFill>
                  <a:srgbClr val="4F6672"/>
                </a:solidFill>
                <a:effectLst/>
                <a:latin typeface="Calibri" panose="020F0502020204030204" pitchFamily="34" charset="0"/>
              </a:rPr>
              <a:t> </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8FA"/>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7A855D0-FF4D-620B-FA95-0ABCBFC92D8B}"/>
              </a:ext>
            </a:extLst>
          </p:cNvPr>
          <p:cNvSpPr/>
          <p:nvPr/>
        </p:nvSpPr>
        <p:spPr>
          <a:xfrm>
            <a:off x="457200" y="457200"/>
            <a:ext cx="11277600" cy="889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2800" b="1">
                <a:solidFill>
                  <a:srgbClr val="12262E"/>
                </a:solidFill>
                <a:effectLst/>
                <a:latin typeface="Trebuchet MS" panose="020B0603020202020204" pitchFamily="34" charset="0"/>
              </a:rPr>
              <a:t>Key issues: three gaps block a committed hiring plan — visibility, capacity and contract reliance</a:t>
            </a:r>
          </a:p>
          <a:p>
            <a:pPr>
              <a:buNone/>
            </a:pPr>
            <a:r>
              <a:rPr lang="en-US" sz="2800" b="1">
                <a:solidFill>
                  <a:srgbClr val="12262E"/>
                </a:solidFill>
                <a:effectLst/>
                <a:latin typeface="Trebuchet MS" panose="020B0603020202020204" pitchFamily="34" charset="0"/>
              </a:rPr>
              <a:t> </a:t>
            </a:r>
            <a:endParaRPr lang="en-US"/>
          </a:p>
        </p:txBody>
      </p:sp>
      <p:sp>
        <p:nvSpPr>
          <p:cNvPr id="17" name="Rectangle 16">
            <a:extLst>
              <a:ext uri="{FF2B5EF4-FFF2-40B4-BE49-F238E27FC236}">
                <a16:creationId xmlns:a16="http://schemas.microsoft.com/office/drawing/2014/main" id="{9EFA829F-2514-4CF9-9722-F75F1C12EA37}"/>
              </a:ext>
            </a:extLst>
          </p:cNvPr>
          <p:cNvSpPr/>
          <p:nvPr/>
        </p:nvSpPr>
        <p:spPr>
          <a:xfrm>
            <a:off x="457200" y="1620520"/>
            <a:ext cx="3606800" cy="2362200"/>
          </a:xfrm>
          <a:prstGeom prst="rect">
            <a:avLst/>
          </a:prstGeom>
          <a:solidFill>
            <a:srgbClr val="FFFFFF"/>
          </a:solidFill>
          <a:ln w="12700">
            <a:solidFill>
              <a:srgbClr val="0B5563">
                <a:alpha val="2500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8566C6F-5D0F-804E-B93A-87A5C5F05FE6}"/>
              </a:ext>
            </a:extLst>
          </p:cNvPr>
          <p:cNvSpPr/>
          <p:nvPr/>
        </p:nvSpPr>
        <p:spPr>
          <a:xfrm>
            <a:off x="4292600" y="1620520"/>
            <a:ext cx="3606800" cy="2362200"/>
          </a:xfrm>
          <a:prstGeom prst="rect">
            <a:avLst/>
          </a:prstGeom>
          <a:solidFill>
            <a:srgbClr val="FFFFFF"/>
          </a:solidFill>
          <a:ln w="12700">
            <a:solidFill>
              <a:srgbClr val="0B5563">
                <a:alpha val="2500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DCD57B0-974C-DAA7-CED6-8341B1D27548}"/>
              </a:ext>
            </a:extLst>
          </p:cNvPr>
          <p:cNvSpPr/>
          <p:nvPr/>
        </p:nvSpPr>
        <p:spPr>
          <a:xfrm>
            <a:off x="8128000" y="1620520"/>
            <a:ext cx="3606800" cy="2362200"/>
          </a:xfrm>
          <a:prstGeom prst="rect">
            <a:avLst/>
          </a:prstGeom>
          <a:solidFill>
            <a:srgbClr val="FFFFFF"/>
          </a:solidFill>
          <a:ln w="12700">
            <a:solidFill>
              <a:srgbClr val="0B5563">
                <a:alpha val="2500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757E97C-E913-5DB5-FFD3-A3E0E199D9C4}"/>
              </a:ext>
            </a:extLst>
          </p:cNvPr>
          <p:cNvSpPr/>
          <p:nvPr/>
        </p:nvSpPr>
        <p:spPr>
          <a:xfrm>
            <a:off x="457200" y="1620520"/>
            <a:ext cx="3606800" cy="91440"/>
          </a:xfrm>
          <a:prstGeom prst="rect">
            <a:avLst/>
          </a:prstGeom>
          <a:solidFill>
            <a:srgbClr val="0B5563"/>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581CAB1A-C017-E75E-E9C8-C09687C266A9}"/>
              </a:ext>
            </a:extLst>
          </p:cNvPr>
          <p:cNvSpPr/>
          <p:nvPr/>
        </p:nvSpPr>
        <p:spPr>
          <a:xfrm>
            <a:off x="4292600" y="1620520"/>
            <a:ext cx="3606800" cy="91440"/>
          </a:xfrm>
          <a:prstGeom prst="rect">
            <a:avLst/>
          </a:prstGeom>
          <a:solidFill>
            <a:srgbClr val="0B5563"/>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C90F428-2ED6-8784-9940-6BB218E94792}"/>
              </a:ext>
            </a:extLst>
          </p:cNvPr>
          <p:cNvSpPr/>
          <p:nvPr/>
        </p:nvSpPr>
        <p:spPr>
          <a:xfrm>
            <a:off x="8128000" y="1620520"/>
            <a:ext cx="3606800" cy="91440"/>
          </a:xfrm>
          <a:prstGeom prst="rect">
            <a:avLst/>
          </a:prstGeom>
          <a:solidFill>
            <a:srgbClr val="0B5563"/>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09D00EA4-5AFB-3B12-C665-0330A46BBE07}"/>
              </a:ext>
            </a:extLst>
          </p:cNvPr>
          <p:cNvSpPr/>
          <p:nvPr/>
        </p:nvSpPr>
        <p:spPr>
          <a:xfrm>
            <a:off x="548640" y="1803400"/>
            <a:ext cx="342392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b="1">
                <a:solidFill>
                  <a:srgbClr val="B85C12"/>
                </a:solidFill>
                <a:effectLst/>
                <a:latin typeface="Trebuchet MS" panose="020B0603020202020204" pitchFamily="34" charset="0"/>
              </a:rPr>
              <a:t>ISSUE 1 · VISIBILITY</a:t>
            </a:r>
          </a:p>
          <a:p>
            <a:pPr>
              <a:buNone/>
            </a:pPr>
            <a:r>
              <a:rPr lang="en-US" sz="1400" b="1">
                <a:solidFill>
                  <a:srgbClr val="B85C12"/>
                </a:solidFill>
                <a:effectLst/>
                <a:latin typeface="Trebuchet MS" panose="020B0603020202020204" pitchFamily="34" charset="0"/>
              </a:rPr>
              <a:t> </a:t>
            </a:r>
            <a:endParaRPr lang="en-US"/>
          </a:p>
        </p:txBody>
      </p:sp>
      <p:sp>
        <p:nvSpPr>
          <p:cNvPr id="24" name="Rectangle 23">
            <a:extLst>
              <a:ext uri="{FF2B5EF4-FFF2-40B4-BE49-F238E27FC236}">
                <a16:creationId xmlns:a16="http://schemas.microsoft.com/office/drawing/2014/main" id="{607A6681-C581-B775-8915-3A842B067E5E}"/>
              </a:ext>
            </a:extLst>
          </p:cNvPr>
          <p:cNvSpPr/>
          <p:nvPr/>
        </p:nvSpPr>
        <p:spPr>
          <a:xfrm>
            <a:off x="4384040" y="1803400"/>
            <a:ext cx="342392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b="1">
                <a:solidFill>
                  <a:srgbClr val="B85C12"/>
                </a:solidFill>
                <a:effectLst/>
                <a:latin typeface="Trebuchet MS" panose="020B0603020202020204" pitchFamily="34" charset="0"/>
              </a:rPr>
              <a:t>ISSUE 2 · CAPACITY</a:t>
            </a:r>
          </a:p>
          <a:p>
            <a:pPr>
              <a:buNone/>
            </a:pPr>
            <a:r>
              <a:rPr lang="en-US" sz="1400" b="1">
                <a:solidFill>
                  <a:srgbClr val="B85C12"/>
                </a:solidFill>
                <a:effectLst/>
                <a:latin typeface="Trebuchet MS" panose="020B0603020202020204" pitchFamily="34" charset="0"/>
              </a:rPr>
              <a:t> </a:t>
            </a:r>
            <a:endParaRPr lang="en-US"/>
          </a:p>
        </p:txBody>
      </p:sp>
      <p:sp>
        <p:nvSpPr>
          <p:cNvPr id="25" name="Rectangle 24">
            <a:extLst>
              <a:ext uri="{FF2B5EF4-FFF2-40B4-BE49-F238E27FC236}">
                <a16:creationId xmlns:a16="http://schemas.microsoft.com/office/drawing/2014/main" id="{CE63711F-2B2D-B29C-DC20-03FFE80B2A12}"/>
              </a:ext>
            </a:extLst>
          </p:cNvPr>
          <p:cNvSpPr/>
          <p:nvPr/>
        </p:nvSpPr>
        <p:spPr>
          <a:xfrm>
            <a:off x="8219440" y="1803400"/>
            <a:ext cx="342392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b="1">
                <a:solidFill>
                  <a:srgbClr val="B85C12"/>
                </a:solidFill>
                <a:effectLst/>
                <a:latin typeface="Trebuchet MS" panose="020B0603020202020204" pitchFamily="34" charset="0"/>
              </a:rPr>
              <a:t>ISSUE 3 · CONTRACT RELIANCE</a:t>
            </a:r>
          </a:p>
          <a:p>
            <a:pPr>
              <a:buNone/>
            </a:pPr>
            <a:r>
              <a:rPr lang="en-US" sz="1400" b="1">
                <a:solidFill>
                  <a:srgbClr val="B85C12"/>
                </a:solidFill>
                <a:effectLst/>
                <a:latin typeface="Trebuchet MS" panose="020B0603020202020204" pitchFamily="34" charset="0"/>
              </a:rPr>
              <a:t> </a:t>
            </a:r>
            <a:endParaRPr lang="en-US"/>
          </a:p>
        </p:txBody>
      </p:sp>
      <p:sp>
        <p:nvSpPr>
          <p:cNvPr id="26" name="Rectangle 25">
            <a:extLst>
              <a:ext uri="{FF2B5EF4-FFF2-40B4-BE49-F238E27FC236}">
                <a16:creationId xmlns:a16="http://schemas.microsoft.com/office/drawing/2014/main" id="{479BD274-63B6-9B24-786B-E59C66ECADDB}"/>
              </a:ext>
            </a:extLst>
          </p:cNvPr>
          <p:cNvSpPr/>
          <p:nvPr/>
        </p:nvSpPr>
        <p:spPr>
          <a:xfrm>
            <a:off x="548640" y="2199640"/>
            <a:ext cx="3423920" cy="4419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2000" b="1">
                <a:solidFill>
                  <a:srgbClr val="12262E"/>
                </a:solidFill>
                <a:effectLst/>
                <a:latin typeface="Trebuchet MS" panose="020B0603020202020204" pitchFamily="34" charset="0"/>
              </a:rPr>
              <a:t>No workforce baseline</a:t>
            </a:r>
          </a:p>
          <a:p>
            <a:pPr>
              <a:buNone/>
            </a:pPr>
            <a:r>
              <a:rPr lang="en-US" sz="2000" b="1">
                <a:solidFill>
                  <a:srgbClr val="12262E"/>
                </a:solidFill>
                <a:effectLst/>
                <a:latin typeface="Trebuchet MS" panose="020B0603020202020204" pitchFamily="34" charset="0"/>
              </a:rPr>
              <a:t> </a:t>
            </a:r>
            <a:endParaRPr lang="en-US"/>
          </a:p>
        </p:txBody>
      </p:sp>
      <p:sp>
        <p:nvSpPr>
          <p:cNvPr id="27" name="Rectangle 26">
            <a:extLst>
              <a:ext uri="{FF2B5EF4-FFF2-40B4-BE49-F238E27FC236}">
                <a16:creationId xmlns:a16="http://schemas.microsoft.com/office/drawing/2014/main" id="{23C87F76-A532-4F18-C2E5-BD42F635B763}"/>
              </a:ext>
            </a:extLst>
          </p:cNvPr>
          <p:cNvSpPr/>
          <p:nvPr/>
        </p:nvSpPr>
        <p:spPr>
          <a:xfrm>
            <a:off x="4384040" y="2199640"/>
            <a:ext cx="3423920" cy="4419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2000" b="1">
                <a:solidFill>
                  <a:srgbClr val="12262E"/>
                </a:solidFill>
                <a:effectLst/>
                <a:latin typeface="Trebuchet MS" panose="020B0603020202020204" pitchFamily="34" charset="0"/>
              </a:rPr>
              <a:t>Thin hiring bench</a:t>
            </a:r>
          </a:p>
          <a:p>
            <a:pPr>
              <a:buNone/>
            </a:pPr>
            <a:r>
              <a:rPr lang="en-US" sz="2000" b="1">
                <a:solidFill>
                  <a:srgbClr val="12262E"/>
                </a:solidFill>
                <a:effectLst/>
                <a:latin typeface="Trebuchet MS" panose="020B0603020202020204" pitchFamily="34" charset="0"/>
              </a:rPr>
              <a:t> </a:t>
            </a:r>
            <a:endParaRPr lang="en-US"/>
          </a:p>
        </p:txBody>
      </p:sp>
      <p:sp>
        <p:nvSpPr>
          <p:cNvPr id="28" name="Rectangle 27">
            <a:extLst>
              <a:ext uri="{FF2B5EF4-FFF2-40B4-BE49-F238E27FC236}">
                <a16:creationId xmlns:a16="http://schemas.microsoft.com/office/drawing/2014/main" id="{B14C94A5-646A-8CE0-A316-867F6E0DA9E5}"/>
              </a:ext>
            </a:extLst>
          </p:cNvPr>
          <p:cNvSpPr/>
          <p:nvPr/>
        </p:nvSpPr>
        <p:spPr>
          <a:xfrm>
            <a:off x="8219440" y="2199640"/>
            <a:ext cx="3423920" cy="4419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2000" b="1">
                <a:solidFill>
                  <a:srgbClr val="12262E"/>
                </a:solidFill>
                <a:effectLst/>
                <a:latin typeface="Trebuchet MS" panose="020B0603020202020204" pitchFamily="34" charset="0"/>
              </a:rPr>
              <a:t>Unclear true headcount</a:t>
            </a:r>
          </a:p>
          <a:p>
            <a:pPr>
              <a:buNone/>
            </a:pPr>
            <a:r>
              <a:rPr lang="en-US" sz="2000" b="1">
                <a:solidFill>
                  <a:srgbClr val="12262E"/>
                </a:solidFill>
                <a:effectLst/>
                <a:latin typeface="Trebuchet MS" panose="020B0603020202020204" pitchFamily="34" charset="0"/>
              </a:rPr>
              <a:t> </a:t>
            </a:r>
            <a:endParaRPr lang="en-US"/>
          </a:p>
        </p:txBody>
      </p:sp>
      <p:sp>
        <p:nvSpPr>
          <p:cNvPr id="29" name="Rectangle 28">
            <a:extLst>
              <a:ext uri="{FF2B5EF4-FFF2-40B4-BE49-F238E27FC236}">
                <a16:creationId xmlns:a16="http://schemas.microsoft.com/office/drawing/2014/main" id="{1FE06269-D653-BF2B-CFC7-4824F10C34CC}"/>
              </a:ext>
            </a:extLst>
          </p:cNvPr>
          <p:cNvSpPr/>
          <p:nvPr/>
        </p:nvSpPr>
        <p:spPr>
          <a:xfrm>
            <a:off x="548640" y="2687320"/>
            <a:ext cx="3423920" cy="1112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4F6672"/>
                </a:solidFill>
                <a:effectLst/>
                <a:latin typeface="Calibri" panose="020F0502020204030204" pitchFamily="34" charset="0"/>
              </a:rPr>
              <a:t>No hiring, onboarding or retention discussion surfaced in email, Teams or meetings over the last 90 days.</a:t>
            </a:r>
          </a:p>
          <a:p>
            <a:pPr>
              <a:buNone/>
            </a:pPr>
            <a:r>
              <a:rPr lang="en-US" sz="1600">
                <a:solidFill>
                  <a:srgbClr val="4F6672"/>
                </a:solidFill>
                <a:effectLst/>
                <a:latin typeface="Calibri" panose="020F0502020204030204" pitchFamily="34" charset="0"/>
              </a:rPr>
              <a:t> </a:t>
            </a:r>
            <a:endParaRPr lang="en-US"/>
          </a:p>
        </p:txBody>
      </p:sp>
      <p:sp>
        <p:nvSpPr>
          <p:cNvPr id="30" name="Rectangle 29">
            <a:extLst>
              <a:ext uri="{FF2B5EF4-FFF2-40B4-BE49-F238E27FC236}">
                <a16:creationId xmlns:a16="http://schemas.microsoft.com/office/drawing/2014/main" id="{22380A18-4777-E797-1E28-5FCDEE6AF9B6}"/>
              </a:ext>
            </a:extLst>
          </p:cNvPr>
          <p:cNvSpPr/>
          <p:nvPr/>
        </p:nvSpPr>
        <p:spPr>
          <a:xfrm>
            <a:off x="4384040" y="2687320"/>
            <a:ext cx="3423920" cy="1112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4F6672"/>
                </a:solidFill>
                <a:effectLst/>
                <a:latin typeface="Calibri" panose="020F0502020204030204" pitchFamily="34" charset="0"/>
              </a:rPr>
              <a:t>Six HR roles serve 66+ people; both interviewers sit two levels down, under Adam Landerfield.</a:t>
            </a:r>
          </a:p>
          <a:p>
            <a:pPr>
              <a:buNone/>
            </a:pPr>
            <a:r>
              <a:rPr lang="en-US" sz="1600">
                <a:solidFill>
                  <a:srgbClr val="4F6672"/>
                </a:solidFill>
                <a:effectLst/>
                <a:latin typeface="Calibri" panose="020F0502020204030204" pitchFamily="34" charset="0"/>
              </a:rPr>
              <a:t> </a:t>
            </a:r>
            <a:endParaRPr lang="en-US"/>
          </a:p>
        </p:txBody>
      </p:sp>
      <p:sp>
        <p:nvSpPr>
          <p:cNvPr id="31" name="Rectangle 30">
            <a:extLst>
              <a:ext uri="{FF2B5EF4-FFF2-40B4-BE49-F238E27FC236}">
                <a16:creationId xmlns:a16="http://schemas.microsoft.com/office/drawing/2014/main" id="{4C38A81A-0180-C652-C5C6-07406C40559C}"/>
              </a:ext>
            </a:extLst>
          </p:cNvPr>
          <p:cNvSpPr/>
          <p:nvPr/>
        </p:nvSpPr>
        <p:spPr>
          <a:xfrm>
            <a:off x="8219440" y="2687320"/>
            <a:ext cx="3423920" cy="1112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4F6672"/>
                </a:solidFill>
                <a:effectLst/>
                <a:latin typeface="Calibri" panose="020F0502020204030204" pitchFamily="34" charset="0"/>
              </a:rPr>
              <a:t>Two Aspire-Contract roles plus about eight service accounts blur headcount versus FTE.</a:t>
            </a:r>
          </a:p>
          <a:p>
            <a:pPr>
              <a:buNone/>
            </a:pPr>
            <a:r>
              <a:rPr lang="en-US" sz="1600">
                <a:solidFill>
                  <a:srgbClr val="4F6672"/>
                </a:solidFill>
                <a:effectLst/>
                <a:latin typeface="Calibri" panose="020F0502020204030204" pitchFamily="34" charset="0"/>
              </a:rPr>
              <a:t> </a:t>
            </a:r>
            <a:endParaRPr lang="en-US"/>
          </a:p>
        </p:txBody>
      </p:sp>
      <p:sp>
        <p:nvSpPr>
          <p:cNvPr id="32" name="Rectangle 31">
            <a:extLst>
              <a:ext uri="{FF2B5EF4-FFF2-40B4-BE49-F238E27FC236}">
                <a16:creationId xmlns:a16="http://schemas.microsoft.com/office/drawing/2014/main" id="{D0CDB941-461A-26C3-E0D9-86F6B41591EC}"/>
              </a:ext>
            </a:extLst>
          </p:cNvPr>
          <p:cNvSpPr/>
          <p:nvPr/>
        </p:nvSpPr>
        <p:spPr>
          <a:xfrm>
            <a:off x="457200" y="4600000"/>
            <a:ext cx="11277600" cy="624840"/>
          </a:xfrm>
          <a:prstGeom prst="rect">
            <a:avLst/>
          </a:prstGeom>
          <a:solidFill>
            <a:srgbClr val="0B5563"/>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FFFFFF"/>
                </a:solidFill>
                <a:effectLst/>
                <a:latin typeface="Calibri" panose="020F0502020204030204" pitchFamily="34" charset="0"/>
              </a:rPr>
              <a:t>SO WHAT</a:t>
            </a:r>
          </a:p>
          <a:p>
            <a:pPr>
              <a:buNone/>
            </a:pPr>
            <a:r>
              <a:rPr lang="en-US" sz="1600">
                <a:solidFill>
                  <a:srgbClr val="FFFFFF"/>
                </a:solidFill>
                <a:effectLst/>
                <a:latin typeface="Calibri" panose="020F0502020204030204" pitchFamily="34" charset="0"/>
              </a:rPr>
              <a:t>Until a baseline exists, hiring and retention asks to leadership rest on market benchmarks rather than our own numbers.</a:t>
            </a:r>
            <a:endParaRPr lang="en-US"/>
          </a:p>
        </p:txBody>
      </p:sp>
      <p:sp>
        <p:nvSpPr>
          <p:cNvPr id="33" name="Rectangle 32">
            <a:extLst>
              <a:ext uri="{FF2B5EF4-FFF2-40B4-BE49-F238E27FC236}">
                <a16:creationId xmlns:a16="http://schemas.microsoft.com/office/drawing/2014/main" id="{31F832BC-FF2D-AED2-87EC-83F8373296C7}"/>
              </a:ext>
            </a:extLst>
          </p:cNvPr>
          <p:cNvSpPr/>
          <p:nvPr/>
        </p:nvSpPr>
        <p:spPr>
          <a:xfrm>
            <a:off x="457200" y="568204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4F6672"/>
                </a:solidFill>
                <a:effectLst/>
                <a:latin typeface="Calibri" panose="020F0502020204030204" pitchFamily="34" charset="0"/>
              </a:rPr>
              <a:t>Source: Microsoft 365 organization directory and a 90-day scan of email, Teams chats, calendar and meeting transcripts, 3 Sep 2026.</a:t>
            </a:r>
          </a:p>
          <a:p>
            <a:pPr>
              <a:buNone/>
            </a:pPr>
            <a:r>
              <a:rPr lang="en-US" sz="1400">
                <a:solidFill>
                  <a:srgbClr val="4F6672"/>
                </a:solidFill>
                <a:effectLst/>
                <a:latin typeface="Calibri" panose="020F0502020204030204" pitchFamily="34" charset="0"/>
              </a:rPr>
              <a:t> </a:t>
            </a:r>
            <a:endParaRPr lang="en-US"/>
          </a:p>
        </p:txBody>
      </p:sp>
    </p:spTree>
    <p:extLst>
      <p:ext uri="{BB962C8B-B14F-4D97-AF65-F5344CB8AC3E}">
        <p14:creationId xmlns:p14="http://schemas.microsoft.com/office/powerpoint/2010/main" val="3568833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8FA"/>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89B661D0-78EB-1172-0575-487CC32D044E}"/>
              </a:ext>
            </a:extLst>
          </p:cNvPr>
          <p:cNvSpPr/>
          <p:nvPr/>
        </p:nvSpPr>
        <p:spPr>
          <a:xfrm>
            <a:off x="457200" y="457200"/>
            <a:ext cx="11277600" cy="889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2800" b="1">
                <a:solidFill>
                  <a:srgbClr val="12262E"/>
                </a:solidFill>
                <a:effectLst/>
                <a:latin typeface="Trebuchet MS" panose="020B0603020202020204" pitchFamily="34" charset="0"/>
              </a:rPr>
              <a:t>Market context: US hospital RN turnover rose to 17.6% in 2025 while net RN hiring slowed to 2.9%</a:t>
            </a:r>
          </a:p>
          <a:p>
            <a:pPr>
              <a:buNone/>
            </a:pPr>
            <a:r>
              <a:rPr lang="en-US" sz="2800" b="1">
                <a:solidFill>
                  <a:srgbClr val="12262E"/>
                </a:solidFill>
                <a:effectLst/>
                <a:latin typeface="Trebuchet MS" panose="020B0603020202020204" pitchFamily="34" charset="0"/>
              </a:rPr>
              <a:t> </a:t>
            </a:r>
            <a:endParaRPr lang="en-US"/>
          </a:p>
        </p:txBody>
      </p:sp>
      <p:sp>
        <p:nvSpPr>
          <p:cNvPr id="39" name="Rectangle 38">
            <a:extLst>
              <a:ext uri="{FF2B5EF4-FFF2-40B4-BE49-F238E27FC236}">
                <a16:creationId xmlns:a16="http://schemas.microsoft.com/office/drawing/2014/main" id="{619B16D2-48F6-E956-5E37-A8CFC0430E40}"/>
              </a:ext>
            </a:extLst>
          </p:cNvPr>
          <p:cNvSpPr/>
          <p:nvPr/>
        </p:nvSpPr>
        <p:spPr>
          <a:xfrm>
            <a:off x="457200" y="5350000"/>
            <a:ext cx="11277600" cy="10508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4F6672"/>
                </a:solidFill>
                <a:effectLst/>
                <a:latin typeface="Calibri" panose="020F0502020204030204" pitchFamily="34" charset="0"/>
              </a:rPr>
              <a:t>RN turnover 16.4% (2024) → 17.6% (2025) · Net RN add rate 5.6% → 2.9% · RN vacancy 8.6% · 158,600 open RN roles · $60,090 average cost per RN exit · 1 in 3 hospitals at 10%+ vacancy</a:t>
            </a:r>
          </a:p>
          <a:p>
            <a:pPr>
              <a:buNone/>
            </a:pPr>
            <a:r>
              <a:rPr lang="en-US" sz="1400">
                <a:solidFill>
                  <a:srgbClr val="4F6672"/>
                </a:solidFill>
                <a:effectLst/>
                <a:latin typeface="Calibri" panose="020F0502020204030204" pitchFamily="34" charset="0"/>
              </a:rPr>
              <a:t>Source: 2026 NSI National Health Care Retention &amp; RN Staffing Report (527 US hospitals), as reported by The Nursing Directory, 24 May 2026. 2024 turnover derived from the reported +1.2-point change.</a:t>
            </a:r>
          </a:p>
          <a:p>
            <a:pPr>
              <a:buNone/>
            </a:pPr>
            <a:r>
              <a:rPr lang="en-US" sz="1400">
                <a:solidFill>
                  <a:srgbClr val="4F6672"/>
                </a:solidFill>
                <a:effectLst/>
                <a:latin typeface="Calibri" panose="020F0502020204030204" pitchFamily="34" charset="0"/>
              </a:rPr>
              <a:t> </a:t>
            </a:r>
            <a:endParaRPr lang="en-US"/>
          </a:p>
        </p:txBody>
      </p:sp>
      <p:graphicFrame>
        <p:nvGraphicFramePr>
          <p:cNvPr id="2" name="Chart 1" descr="Column chart comparing 2024 and 2025 US staff RN turnover (16.4% to 17.6%) and net RN add rate (5.6% to 2.9%), NSI 2026 report.">
            <a:extLst>
              <a:ext uri="{FF2B5EF4-FFF2-40B4-BE49-F238E27FC236}">
                <a16:creationId xmlns:a16="http://schemas.microsoft.com/office/drawing/2014/main" id="{AA23ABC7-778D-5540-E367-58DF70270554}"/>
              </a:ext>
            </a:extLst>
          </p:cNvPr>
          <p:cNvGraphicFramePr/>
          <p:nvPr/>
        </p:nvGraphicFramePr>
        <p:xfrm>
          <a:off x="457200" y="1620520"/>
          <a:ext cx="11277600" cy="35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105471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8FA"/>
        </a:solidFill>
        <a:effectLst/>
      </p:bgPr>
    </p:bg>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9CDD8715-B847-4DE1-7F36-CB1DD6332B69}"/>
              </a:ext>
            </a:extLst>
          </p:cNvPr>
          <p:cNvSpPr/>
          <p:nvPr/>
        </p:nvSpPr>
        <p:spPr>
          <a:xfrm>
            <a:off x="457200" y="457200"/>
            <a:ext cx="11277600" cy="889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2800" b="1">
                <a:solidFill>
                  <a:srgbClr val="12262E"/>
                </a:solidFill>
                <a:effectLst/>
                <a:latin typeface="Trebuchet MS" panose="020B0603020202020204" pitchFamily="34" charset="0"/>
              </a:rPr>
              <a:t>Risks: exit costs, constrained supply, slow pipelines and our own data blind spot compound each other</a:t>
            </a:r>
          </a:p>
          <a:p>
            <a:pPr>
              <a:buNone/>
            </a:pPr>
            <a:r>
              <a:rPr lang="en-US" sz="2800" b="1">
                <a:solidFill>
                  <a:srgbClr val="12262E"/>
                </a:solidFill>
                <a:effectLst/>
                <a:latin typeface="Trebuchet MS" panose="020B0603020202020204" pitchFamily="34" charset="0"/>
              </a:rPr>
              <a:t> </a:t>
            </a:r>
            <a:endParaRPr lang="en-US"/>
          </a:p>
        </p:txBody>
      </p:sp>
      <p:sp>
        <p:nvSpPr>
          <p:cNvPr id="42" name="Rectangle 41">
            <a:extLst>
              <a:ext uri="{FF2B5EF4-FFF2-40B4-BE49-F238E27FC236}">
                <a16:creationId xmlns:a16="http://schemas.microsoft.com/office/drawing/2014/main" id="{A90BA34F-6FF0-268A-76D6-D3CE3B9F6150}"/>
              </a:ext>
            </a:extLst>
          </p:cNvPr>
          <p:cNvSpPr/>
          <p:nvPr/>
        </p:nvSpPr>
        <p:spPr>
          <a:xfrm>
            <a:off x="457200" y="5471520"/>
            <a:ext cx="11277600" cy="4114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800" b="1">
                <a:solidFill>
                  <a:srgbClr val="0B5563"/>
                </a:solidFill>
                <a:effectLst/>
                <a:latin typeface="Trebuchet MS" panose="020B0603020202020204" pitchFamily="34" charset="0"/>
              </a:rPr>
              <a:t>Retention now beats replacement on cost: any measure under $60,090 per retained nurse pays for itself.</a:t>
            </a:r>
          </a:p>
          <a:p>
            <a:pPr>
              <a:buNone/>
            </a:pPr>
            <a:r>
              <a:rPr lang="en-US" sz="1800" b="1">
                <a:solidFill>
                  <a:srgbClr val="0B5563"/>
                </a:solidFill>
                <a:effectLst/>
                <a:latin typeface="Trebuchet MS" panose="020B0603020202020204" pitchFamily="34" charset="0"/>
              </a:rPr>
              <a:t> </a:t>
            </a:r>
            <a:endParaRPr lang="en-US"/>
          </a:p>
        </p:txBody>
      </p:sp>
      <p:sp>
        <p:nvSpPr>
          <p:cNvPr id="43" name="Rectangle 42">
            <a:extLst>
              <a:ext uri="{FF2B5EF4-FFF2-40B4-BE49-F238E27FC236}">
                <a16:creationId xmlns:a16="http://schemas.microsoft.com/office/drawing/2014/main" id="{61734015-E82F-50E0-674B-F1F2B17DA891}"/>
              </a:ext>
            </a:extLst>
          </p:cNvPr>
          <p:cNvSpPr/>
          <p:nvPr/>
        </p:nvSpPr>
        <p:spPr>
          <a:xfrm>
            <a:off x="457200" y="6009720"/>
            <a:ext cx="11277600" cy="5508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4F6672"/>
                </a:solidFill>
                <a:effectLst/>
                <a:latin typeface="Calibri" panose="020F0502020204030204" pitchFamily="34" charset="0"/>
              </a:rPr>
              <a:t>Sources: The Nursing Directory (NSI 2026 report, May 2026) · VitalHires citing CIHI &amp; CNA (Jun 2026) · Healthcare Business Today citing SIA (Dec 2025) · Microsoft 365 scan (Sep 2026)</a:t>
            </a:r>
          </a:p>
          <a:p>
            <a:pPr>
              <a:buNone/>
            </a:pPr>
            <a:r>
              <a:rPr lang="en-US" sz="1400">
                <a:solidFill>
                  <a:srgbClr val="4F6672"/>
                </a:solidFill>
                <a:effectLst/>
                <a:latin typeface="Calibri" panose="020F0502020204030204" pitchFamily="34" charset="0"/>
              </a:rPr>
              <a:t> </a:t>
            </a:r>
            <a:endParaRPr lang="en-US"/>
          </a:p>
        </p:txBody>
      </p:sp>
      <p:sp>
        <p:nvSpPr>
          <p:cNvPr id="83" name="Rectangle 82">
            <a:extLst>
              <a:ext uri="{FF2B5EF4-FFF2-40B4-BE49-F238E27FC236}">
                <a16:creationId xmlns:a16="http://schemas.microsoft.com/office/drawing/2014/main" id="{7102AF7E-E626-0CB4-3C14-8902A65D4F78}"/>
              </a:ext>
            </a:extLst>
          </p:cNvPr>
          <p:cNvSpPr/>
          <p:nvPr/>
        </p:nvSpPr>
        <p:spPr>
          <a:xfrm>
            <a:off x="457200" y="1520000"/>
            <a:ext cx="11277600" cy="548640"/>
          </a:xfrm>
          <a:prstGeom prst="rect">
            <a:avLst/>
          </a:prstGeom>
          <a:solidFill>
            <a:srgbClr val="0B5563"/>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AD58F9ED-9F47-CF3D-3AF0-3C9D9ACC7EEC}"/>
              </a:ext>
            </a:extLst>
          </p:cNvPr>
          <p:cNvSpPr/>
          <p:nvPr/>
        </p:nvSpPr>
        <p:spPr>
          <a:xfrm>
            <a:off x="548640" y="1520000"/>
            <a:ext cx="2308560" cy="5486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b="1">
                <a:solidFill>
                  <a:srgbClr val="FFFFFF"/>
                </a:solidFill>
                <a:effectLst/>
                <a:latin typeface="Trebuchet MS" panose="020B0603020202020204" pitchFamily="34" charset="0"/>
              </a:rPr>
              <a:t>RISK</a:t>
            </a:r>
          </a:p>
          <a:p>
            <a:pPr>
              <a:buNone/>
            </a:pPr>
            <a:r>
              <a:rPr lang="en-US" sz="1600" b="1">
                <a:solidFill>
                  <a:srgbClr val="FFFFFF"/>
                </a:solidFill>
                <a:effectLst/>
                <a:latin typeface="Trebuchet MS" panose="020B0603020202020204" pitchFamily="34" charset="0"/>
              </a:rPr>
              <a:t> </a:t>
            </a:r>
            <a:endParaRPr lang="en-US"/>
          </a:p>
        </p:txBody>
      </p:sp>
      <p:sp>
        <p:nvSpPr>
          <p:cNvPr id="85" name="Rectangle 84">
            <a:extLst>
              <a:ext uri="{FF2B5EF4-FFF2-40B4-BE49-F238E27FC236}">
                <a16:creationId xmlns:a16="http://schemas.microsoft.com/office/drawing/2014/main" id="{81C0EE79-D6A7-01ED-9242-8B27F52B82A7}"/>
              </a:ext>
            </a:extLst>
          </p:cNvPr>
          <p:cNvSpPr/>
          <p:nvPr/>
        </p:nvSpPr>
        <p:spPr>
          <a:xfrm>
            <a:off x="2971800" y="1520000"/>
            <a:ext cx="5300000" cy="5486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b="1">
                <a:solidFill>
                  <a:srgbClr val="FFFFFF"/>
                </a:solidFill>
                <a:effectLst/>
                <a:latin typeface="Trebuchet MS" panose="020B0603020202020204" pitchFamily="34" charset="0"/>
              </a:rPr>
              <a:t>EVIDENCE</a:t>
            </a:r>
          </a:p>
          <a:p>
            <a:pPr>
              <a:buNone/>
            </a:pPr>
            <a:r>
              <a:rPr lang="en-US" sz="1600" b="1">
                <a:solidFill>
                  <a:srgbClr val="FFFFFF"/>
                </a:solidFill>
                <a:effectLst/>
                <a:latin typeface="Trebuchet MS" panose="020B0603020202020204" pitchFamily="34" charset="0"/>
              </a:rPr>
              <a:t> </a:t>
            </a:r>
            <a:endParaRPr lang="en-US"/>
          </a:p>
        </p:txBody>
      </p:sp>
      <p:sp>
        <p:nvSpPr>
          <p:cNvPr id="86" name="Rectangle 85">
            <a:extLst>
              <a:ext uri="{FF2B5EF4-FFF2-40B4-BE49-F238E27FC236}">
                <a16:creationId xmlns:a16="http://schemas.microsoft.com/office/drawing/2014/main" id="{A1BB0061-C0F0-9787-E98F-289070EB09DE}"/>
              </a:ext>
            </a:extLst>
          </p:cNvPr>
          <p:cNvSpPr/>
          <p:nvPr/>
        </p:nvSpPr>
        <p:spPr>
          <a:xfrm>
            <a:off x="8371800" y="1520000"/>
            <a:ext cx="3363000" cy="5486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b="1">
                <a:solidFill>
                  <a:srgbClr val="FFFFFF"/>
                </a:solidFill>
                <a:effectLst/>
                <a:latin typeface="Trebuchet MS" panose="020B0603020202020204" pitchFamily="34" charset="0"/>
              </a:rPr>
              <a:t>IMPACT IF UNMANAGED</a:t>
            </a:r>
          </a:p>
          <a:p>
            <a:pPr>
              <a:buNone/>
            </a:pPr>
            <a:r>
              <a:rPr lang="en-US" sz="1600" b="1">
                <a:solidFill>
                  <a:srgbClr val="FFFFFF"/>
                </a:solidFill>
                <a:effectLst/>
                <a:latin typeface="Trebuchet MS" panose="020B0603020202020204" pitchFamily="34" charset="0"/>
              </a:rPr>
              <a:t> </a:t>
            </a:r>
            <a:endParaRPr lang="en-US"/>
          </a:p>
        </p:txBody>
      </p:sp>
      <p:sp>
        <p:nvSpPr>
          <p:cNvPr id="87" name="Rectangle 86">
            <a:extLst>
              <a:ext uri="{FF2B5EF4-FFF2-40B4-BE49-F238E27FC236}">
                <a16:creationId xmlns:a16="http://schemas.microsoft.com/office/drawing/2014/main" id="{EF0744EB-5E25-622C-85A7-43AEB33C8D6E}"/>
              </a:ext>
            </a:extLst>
          </p:cNvPr>
          <p:cNvSpPr/>
          <p:nvPr/>
        </p:nvSpPr>
        <p:spPr>
          <a:xfrm>
            <a:off x="548640" y="2161020"/>
            <a:ext cx="230856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b="1">
                <a:solidFill>
                  <a:srgbClr val="12262E"/>
                </a:solidFill>
                <a:effectLst/>
                <a:latin typeface="Trebuchet MS" panose="020B0603020202020204" pitchFamily="34" charset="0"/>
              </a:rPr>
              <a:t>Replacement cost</a:t>
            </a:r>
          </a:p>
          <a:p>
            <a:pPr>
              <a:buNone/>
            </a:pPr>
            <a:r>
              <a:rPr lang="en-US" sz="1600" b="1">
                <a:solidFill>
                  <a:srgbClr val="12262E"/>
                </a:solidFill>
                <a:effectLst/>
                <a:latin typeface="Trebuchet MS" panose="020B0603020202020204" pitchFamily="34" charset="0"/>
              </a:rPr>
              <a:t> </a:t>
            </a:r>
            <a:endParaRPr lang="en-US"/>
          </a:p>
        </p:txBody>
      </p:sp>
      <p:sp>
        <p:nvSpPr>
          <p:cNvPr id="88" name="Rectangle 87">
            <a:extLst>
              <a:ext uri="{FF2B5EF4-FFF2-40B4-BE49-F238E27FC236}">
                <a16:creationId xmlns:a16="http://schemas.microsoft.com/office/drawing/2014/main" id="{983643C3-424E-CB96-7B87-78877A8BC147}"/>
              </a:ext>
            </a:extLst>
          </p:cNvPr>
          <p:cNvSpPr/>
          <p:nvPr/>
        </p:nvSpPr>
        <p:spPr>
          <a:xfrm>
            <a:off x="2971800" y="2161020"/>
            <a:ext cx="530000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12262E"/>
                </a:solidFill>
                <a:effectLst/>
                <a:latin typeface="Calibri" panose="020F0502020204030204" pitchFamily="34" charset="0"/>
              </a:rPr>
              <a:t>$60,090 per RN exit; a typical hospital loses $4.2–6.2M a year (NSI 2026)</a:t>
            </a:r>
          </a:p>
          <a:p>
            <a:pPr>
              <a:buNone/>
            </a:pPr>
            <a:r>
              <a:rPr lang="en-US" sz="1600">
                <a:solidFill>
                  <a:srgbClr val="12262E"/>
                </a:solidFill>
                <a:effectLst/>
                <a:latin typeface="Calibri" panose="020F0502020204030204" pitchFamily="34" charset="0"/>
              </a:rPr>
              <a:t> </a:t>
            </a:r>
            <a:endParaRPr lang="en-US"/>
          </a:p>
        </p:txBody>
      </p:sp>
      <p:sp>
        <p:nvSpPr>
          <p:cNvPr id="89" name="Rectangle 88">
            <a:extLst>
              <a:ext uri="{FF2B5EF4-FFF2-40B4-BE49-F238E27FC236}">
                <a16:creationId xmlns:a16="http://schemas.microsoft.com/office/drawing/2014/main" id="{F9F30F5F-89B3-0FAC-71A8-05C6ED0157A0}"/>
              </a:ext>
            </a:extLst>
          </p:cNvPr>
          <p:cNvSpPr/>
          <p:nvPr/>
        </p:nvSpPr>
        <p:spPr>
          <a:xfrm>
            <a:off x="8371800" y="2161020"/>
            <a:ext cx="336300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4F6672"/>
                </a:solidFill>
                <a:effectLst/>
                <a:latin typeface="Calibri" panose="020F0502020204030204" pitchFamily="34" charset="0"/>
              </a:rPr>
              <a:t>Every unplanned exit erodes budget headroom</a:t>
            </a:r>
          </a:p>
          <a:p>
            <a:pPr>
              <a:buNone/>
            </a:pPr>
            <a:r>
              <a:rPr lang="en-US" sz="1600">
                <a:solidFill>
                  <a:srgbClr val="4F6672"/>
                </a:solidFill>
                <a:effectLst/>
                <a:latin typeface="Calibri" panose="020F0502020204030204" pitchFamily="34" charset="0"/>
              </a:rPr>
              <a:t> </a:t>
            </a:r>
            <a:endParaRPr lang="en-US"/>
          </a:p>
        </p:txBody>
      </p:sp>
      <p:sp>
        <p:nvSpPr>
          <p:cNvPr id="90" name="Rectangle 89">
            <a:extLst>
              <a:ext uri="{FF2B5EF4-FFF2-40B4-BE49-F238E27FC236}">
                <a16:creationId xmlns:a16="http://schemas.microsoft.com/office/drawing/2014/main" id="{A1389666-F704-C662-85D9-B448F4CFF441}"/>
              </a:ext>
            </a:extLst>
          </p:cNvPr>
          <p:cNvSpPr/>
          <p:nvPr/>
        </p:nvSpPr>
        <p:spPr>
          <a:xfrm>
            <a:off x="457200" y="2868880"/>
            <a:ext cx="11277600" cy="9144"/>
          </a:xfrm>
          <a:prstGeom prst="rect">
            <a:avLst/>
          </a:prstGeom>
          <a:solidFill>
            <a:srgbClr val="4F6672"/>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B20374BB-9B95-2C0B-7BC9-3DF7FE60B96D}"/>
              </a:ext>
            </a:extLst>
          </p:cNvPr>
          <p:cNvSpPr/>
          <p:nvPr/>
        </p:nvSpPr>
        <p:spPr>
          <a:xfrm>
            <a:off x="548640" y="2952460"/>
            <a:ext cx="230856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b="1">
                <a:solidFill>
                  <a:srgbClr val="12262E"/>
                </a:solidFill>
                <a:effectLst/>
                <a:latin typeface="Trebuchet MS" panose="020B0603020202020204" pitchFamily="34" charset="0"/>
              </a:rPr>
              <a:t>Canadian supply gap</a:t>
            </a:r>
          </a:p>
          <a:p>
            <a:pPr>
              <a:buNone/>
            </a:pPr>
            <a:r>
              <a:rPr lang="en-US" sz="1600" b="1">
                <a:solidFill>
                  <a:srgbClr val="12262E"/>
                </a:solidFill>
                <a:effectLst/>
                <a:latin typeface="Trebuchet MS" panose="020B0603020202020204" pitchFamily="34" charset="0"/>
              </a:rPr>
              <a:t> </a:t>
            </a:r>
            <a:endParaRPr lang="en-US"/>
          </a:p>
        </p:txBody>
      </p:sp>
      <p:sp>
        <p:nvSpPr>
          <p:cNvPr id="92" name="Rectangle 91">
            <a:extLst>
              <a:ext uri="{FF2B5EF4-FFF2-40B4-BE49-F238E27FC236}">
                <a16:creationId xmlns:a16="http://schemas.microsoft.com/office/drawing/2014/main" id="{F80CB1DA-A902-EB5E-6000-E8E6582B4E7B}"/>
              </a:ext>
            </a:extLst>
          </p:cNvPr>
          <p:cNvSpPr/>
          <p:nvPr/>
        </p:nvSpPr>
        <p:spPr>
          <a:xfrm>
            <a:off x="2971800" y="2952460"/>
            <a:ext cx="530000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12262E"/>
                </a:solidFill>
                <a:effectLst/>
                <a:latin typeface="Calibri" panose="020F0502020204030204" pitchFamily="34" charset="0"/>
              </a:rPr>
              <a:t>CNA: 100,000+ nurse gap by 2030; Ontario LTC PSW vacancies over 30% (Jun 2026)</a:t>
            </a:r>
          </a:p>
          <a:p>
            <a:pPr>
              <a:buNone/>
            </a:pPr>
            <a:r>
              <a:rPr lang="en-US" sz="1600">
                <a:solidFill>
                  <a:srgbClr val="12262E"/>
                </a:solidFill>
                <a:effectLst/>
                <a:latin typeface="Calibri" panose="020F0502020204030204" pitchFamily="34" charset="0"/>
              </a:rPr>
              <a:t> </a:t>
            </a:r>
            <a:endParaRPr lang="en-US"/>
          </a:p>
        </p:txBody>
      </p:sp>
      <p:sp>
        <p:nvSpPr>
          <p:cNvPr id="93" name="Rectangle 92">
            <a:extLst>
              <a:ext uri="{FF2B5EF4-FFF2-40B4-BE49-F238E27FC236}">
                <a16:creationId xmlns:a16="http://schemas.microsoft.com/office/drawing/2014/main" id="{4E0242D8-1E2D-1435-8142-9EC0A7945770}"/>
              </a:ext>
            </a:extLst>
          </p:cNvPr>
          <p:cNvSpPr/>
          <p:nvPr/>
        </p:nvSpPr>
        <p:spPr>
          <a:xfrm>
            <a:off x="8371800" y="2952460"/>
            <a:ext cx="336300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4F6672"/>
                </a:solidFill>
                <a:effectLst/>
                <a:latin typeface="Calibri" panose="020F0502020204030204" pitchFamily="34" charset="0"/>
              </a:rPr>
              <a:t>Specialty roles stay open 60–90+ days</a:t>
            </a:r>
          </a:p>
          <a:p>
            <a:pPr>
              <a:buNone/>
            </a:pPr>
            <a:r>
              <a:rPr lang="en-US" sz="1600">
                <a:solidFill>
                  <a:srgbClr val="4F6672"/>
                </a:solidFill>
                <a:effectLst/>
                <a:latin typeface="Calibri" panose="020F0502020204030204" pitchFamily="34" charset="0"/>
              </a:rPr>
              <a:t> </a:t>
            </a:r>
            <a:endParaRPr lang="en-US"/>
          </a:p>
        </p:txBody>
      </p:sp>
      <p:sp>
        <p:nvSpPr>
          <p:cNvPr id="94" name="Rectangle 93">
            <a:extLst>
              <a:ext uri="{FF2B5EF4-FFF2-40B4-BE49-F238E27FC236}">
                <a16:creationId xmlns:a16="http://schemas.microsoft.com/office/drawing/2014/main" id="{8387C2D8-7389-D307-AC2C-522C3998694B}"/>
              </a:ext>
            </a:extLst>
          </p:cNvPr>
          <p:cNvSpPr/>
          <p:nvPr/>
        </p:nvSpPr>
        <p:spPr>
          <a:xfrm>
            <a:off x="457200" y="3660320"/>
            <a:ext cx="11277600" cy="9144"/>
          </a:xfrm>
          <a:prstGeom prst="rect">
            <a:avLst/>
          </a:prstGeom>
          <a:solidFill>
            <a:srgbClr val="4F6672"/>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FC3DA8F3-3FE8-9636-B6B1-0AF091F6AB86}"/>
              </a:ext>
            </a:extLst>
          </p:cNvPr>
          <p:cNvSpPr/>
          <p:nvPr/>
        </p:nvSpPr>
        <p:spPr>
          <a:xfrm>
            <a:off x="548640" y="3743900"/>
            <a:ext cx="230856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b="1">
                <a:solidFill>
                  <a:srgbClr val="12262E"/>
                </a:solidFill>
                <a:effectLst/>
                <a:latin typeface="Trebuchet MS" panose="020B0603020202020204" pitchFamily="34" charset="0"/>
              </a:rPr>
              <a:t>Pipeline bottlenecks</a:t>
            </a:r>
          </a:p>
          <a:p>
            <a:pPr>
              <a:buNone/>
            </a:pPr>
            <a:r>
              <a:rPr lang="en-US" sz="1600" b="1">
                <a:solidFill>
                  <a:srgbClr val="12262E"/>
                </a:solidFill>
                <a:effectLst/>
                <a:latin typeface="Trebuchet MS" panose="020B0603020202020204" pitchFamily="34" charset="0"/>
              </a:rPr>
              <a:t> </a:t>
            </a:r>
            <a:endParaRPr lang="en-US"/>
          </a:p>
        </p:txBody>
      </p:sp>
      <p:sp>
        <p:nvSpPr>
          <p:cNvPr id="96" name="Rectangle 95">
            <a:extLst>
              <a:ext uri="{FF2B5EF4-FFF2-40B4-BE49-F238E27FC236}">
                <a16:creationId xmlns:a16="http://schemas.microsoft.com/office/drawing/2014/main" id="{DA662081-23A9-B4DA-C8D5-D4AE990FA143}"/>
              </a:ext>
            </a:extLst>
          </p:cNvPr>
          <p:cNvSpPr/>
          <p:nvPr/>
        </p:nvSpPr>
        <p:spPr>
          <a:xfrm>
            <a:off x="2971800" y="3743900"/>
            <a:ext cx="530000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12262E"/>
                </a:solidFill>
                <a:effectLst/>
                <a:latin typeface="Calibri" panose="020F0502020204030204" pitchFamily="34" charset="0"/>
              </a:rPr>
              <a:t>International nursing +4% in 2026, capped by visas and school capacity (SIA)</a:t>
            </a:r>
          </a:p>
          <a:p>
            <a:pPr>
              <a:buNone/>
            </a:pPr>
            <a:r>
              <a:rPr lang="en-US" sz="1600">
                <a:solidFill>
                  <a:srgbClr val="12262E"/>
                </a:solidFill>
                <a:effectLst/>
                <a:latin typeface="Calibri" panose="020F0502020204030204" pitchFamily="34" charset="0"/>
              </a:rPr>
              <a:t> </a:t>
            </a:r>
            <a:endParaRPr lang="en-US"/>
          </a:p>
        </p:txBody>
      </p:sp>
      <p:sp>
        <p:nvSpPr>
          <p:cNvPr id="97" name="Rectangle 96">
            <a:extLst>
              <a:ext uri="{FF2B5EF4-FFF2-40B4-BE49-F238E27FC236}">
                <a16:creationId xmlns:a16="http://schemas.microsoft.com/office/drawing/2014/main" id="{BD3DF5AA-A4DC-A2C9-B64F-41B4D8BCA052}"/>
              </a:ext>
            </a:extLst>
          </p:cNvPr>
          <p:cNvSpPr/>
          <p:nvPr/>
        </p:nvSpPr>
        <p:spPr>
          <a:xfrm>
            <a:off x="8371800" y="3743900"/>
            <a:ext cx="336300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4F6672"/>
                </a:solidFill>
                <a:effectLst/>
                <a:latin typeface="Calibri" panose="020F0502020204030204" pitchFamily="34" charset="0"/>
              </a:rPr>
              <a:t>Grow-your-own pipelines become mandatory</a:t>
            </a:r>
          </a:p>
          <a:p>
            <a:pPr>
              <a:buNone/>
            </a:pPr>
            <a:r>
              <a:rPr lang="en-US" sz="1600">
                <a:solidFill>
                  <a:srgbClr val="4F6672"/>
                </a:solidFill>
                <a:effectLst/>
                <a:latin typeface="Calibri" panose="020F0502020204030204" pitchFamily="34" charset="0"/>
              </a:rPr>
              <a:t> </a:t>
            </a:r>
            <a:endParaRPr lang="en-US"/>
          </a:p>
        </p:txBody>
      </p:sp>
      <p:sp>
        <p:nvSpPr>
          <p:cNvPr id="98" name="Rectangle 97">
            <a:extLst>
              <a:ext uri="{FF2B5EF4-FFF2-40B4-BE49-F238E27FC236}">
                <a16:creationId xmlns:a16="http://schemas.microsoft.com/office/drawing/2014/main" id="{C6B61F75-B283-9EC9-70B2-3BA9A7EF2BCB}"/>
              </a:ext>
            </a:extLst>
          </p:cNvPr>
          <p:cNvSpPr/>
          <p:nvPr/>
        </p:nvSpPr>
        <p:spPr>
          <a:xfrm>
            <a:off x="457200" y="4451760"/>
            <a:ext cx="11277600" cy="9144"/>
          </a:xfrm>
          <a:prstGeom prst="rect">
            <a:avLst/>
          </a:prstGeom>
          <a:solidFill>
            <a:srgbClr val="4F6672"/>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4960510F-07DD-018C-5FF3-BECE07B3DB2E}"/>
              </a:ext>
            </a:extLst>
          </p:cNvPr>
          <p:cNvSpPr/>
          <p:nvPr/>
        </p:nvSpPr>
        <p:spPr>
          <a:xfrm>
            <a:off x="548640" y="4535340"/>
            <a:ext cx="230856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b="1">
                <a:solidFill>
                  <a:srgbClr val="12262E"/>
                </a:solidFill>
                <a:effectLst/>
                <a:latin typeface="Trebuchet MS" panose="020B0603020202020204" pitchFamily="34" charset="0"/>
              </a:rPr>
              <a:t>Internal blind spot</a:t>
            </a:r>
          </a:p>
          <a:p>
            <a:pPr>
              <a:buNone/>
            </a:pPr>
            <a:r>
              <a:rPr lang="en-US" sz="1600" b="1">
                <a:solidFill>
                  <a:srgbClr val="12262E"/>
                </a:solidFill>
                <a:effectLst/>
                <a:latin typeface="Trebuchet MS" panose="020B0603020202020204" pitchFamily="34" charset="0"/>
              </a:rPr>
              <a:t> </a:t>
            </a:r>
            <a:endParaRPr lang="en-US"/>
          </a:p>
        </p:txBody>
      </p:sp>
      <p:sp>
        <p:nvSpPr>
          <p:cNvPr id="100" name="Rectangle 99">
            <a:extLst>
              <a:ext uri="{FF2B5EF4-FFF2-40B4-BE49-F238E27FC236}">
                <a16:creationId xmlns:a16="http://schemas.microsoft.com/office/drawing/2014/main" id="{E29C4BC7-2D16-9415-9B1E-BD55C346604E}"/>
              </a:ext>
            </a:extLst>
          </p:cNvPr>
          <p:cNvSpPr/>
          <p:nvPr/>
        </p:nvSpPr>
        <p:spPr>
          <a:xfrm>
            <a:off x="2971800" y="4535340"/>
            <a:ext cx="530000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12262E"/>
                </a:solidFill>
                <a:effectLst/>
                <a:latin typeface="Calibri" panose="020F0502020204030204" pitchFamily="34" charset="0"/>
              </a:rPr>
              <a:t>No hiring, onboarding or retention records found in our M365 scan (3 Sep 2026)</a:t>
            </a:r>
          </a:p>
          <a:p>
            <a:pPr>
              <a:buNone/>
            </a:pPr>
            <a:r>
              <a:rPr lang="en-US" sz="1600">
                <a:solidFill>
                  <a:srgbClr val="12262E"/>
                </a:solidFill>
                <a:effectLst/>
                <a:latin typeface="Calibri" panose="020F0502020204030204" pitchFamily="34" charset="0"/>
              </a:rPr>
              <a:t> </a:t>
            </a:r>
            <a:endParaRPr lang="en-US"/>
          </a:p>
        </p:txBody>
      </p:sp>
      <p:sp>
        <p:nvSpPr>
          <p:cNvPr id="101" name="Rectangle 100">
            <a:extLst>
              <a:ext uri="{FF2B5EF4-FFF2-40B4-BE49-F238E27FC236}">
                <a16:creationId xmlns:a16="http://schemas.microsoft.com/office/drawing/2014/main" id="{FD291E75-4AF1-20AF-D494-B5D1FE7A222B}"/>
              </a:ext>
            </a:extLst>
          </p:cNvPr>
          <p:cNvSpPr/>
          <p:nvPr/>
        </p:nvSpPr>
        <p:spPr>
          <a:xfrm>
            <a:off x="8371800" y="4535340"/>
            <a:ext cx="336300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4F6672"/>
                </a:solidFill>
                <a:effectLst/>
                <a:latin typeface="Calibri" panose="020F0502020204030204" pitchFamily="34" charset="0"/>
              </a:rPr>
              <a:t>Decisions made without a baseline</a:t>
            </a:r>
          </a:p>
          <a:p>
            <a:pPr>
              <a:buNone/>
            </a:pPr>
            <a:r>
              <a:rPr lang="en-US" sz="1600">
                <a:solidFill>
                  <a:srgbClr val="4F6672"/>
                </a:solidFill>
                <a:effectLst/>
                <a:latin typeface="Calibri" panose="020F0502020204030204" pitchFamily="34" charset="0"/>
              </a:rPr>
              <a:t> </a:t>
            </a:r>
            <a:endParaRPr lang="en-US"/>
          </a:p>
        </p:txBody>
      </p:sp>
    </p:spTree>
    <p:extLst>
      <p:ext uri="{BB962C8B-B14F-4D97-AF65-F5344CB8AC3E}">
        <p14:creationId xmlns:p14="http://schemas.microsoft.com/office/powerpoint/2010/main" val="30084734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8FA"/>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86608953-72BF-F950-C328-6CF446787350}"/>
              </a:ext>
            </a:extLst>
          </p:cNvPr>
          <p:cNvSpPr/>
          <p:nvPr/>
        </p:nvSpPr>
        <p:spPr>
          <a:xfrm>
            <a:off x="457200" y="457200"/>
            <a:ext cx="11277600" cy="889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2800" b="1">
                <a:solidFill>
                  <a:srgbClr val="12262E"/>
                </a:solidFill>
                <a:effectLst/>
                <a:latin typeface="Trebuchet MS" panose="020B0603020202020204" pitchFamily="34" charset="0"/>
              </a:rPr>
              <a:t>Recommendations: five moves — baseline the data, fund retention, build pipelines, fix onboarding, add flexibility</a:t>
            </a:r>
          </a:p>
          <a:p>
            <a:pPr>
              <a:buNone/>
            </a:pPr>
            <a:r>
              <a:rPr lang="en-US" sz="2800" b="1">
                <a:solidFill>
                  <a:srgbClr val="12262E"/>
                </a:solidFill>
                <a:effectLst/>
                <a:latin typeface="Trebuchet MS" panose="020B0603020202020204" pitchFamily="34" charset="0"/>
              </a:rPr>
              <a:t> </a:t>
            </a:r>
            <a:endParaRPr lang="en-US"/>
          </a:p>
        </p:txBody>
      </p:sp>
      <p:sp>
        <p:nvSpPr>
          <p:cNvPr id="45" name="Rectangle 44">
            <a:extLst>
              <a:ext uri="{FF2B5EF4-FFF2-40B4-BE49-F238E27FC236}">
                <a16:creationId xmlns:a16="http://schemas.microsoft.com/office/drawing/2014/main" id="{BF5BD034-6D07-8D9E-F084-88B2864BB7F2}"/>
              </a:ext>
            </a:extLst>
          </p:cNvPr>
          <p:cNvSpPr/>
          <p:nvPr/>
        </p:nvSpPr>
        <p:spPr>
          <a:xfrm>
            <a:off x="457200" y="1620520"/>
            <a:ext cx="1889760" cy="1500000"/>
          </a:xfrm>
          <a:prstGeom prst="rect">
            <a:avLst/>
          </a:prstGeom>
          <a:solidFill>
            <a:srgbClr val="0B5563"/>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FFFFFF"/>
                </a:solidFill>
                <a:effectLst/>
                <a:latin typeface="Calibri" panose="020F0502020204030204" pitchFamily="34" charset="0"/>
              </a:rPr>
              <a:t>1 · BASELINE</a:t>
            </a:r>
          </a:p>
          <a:p>
            <a:pPr>
              <a:buNone/>
            </a:pPr>
            <a:r>
              <a:rPr lang="en-US" sz="1400">
                <a:solidFill>
                  <a:srgbClr val="FFFFFF"/>
                </a:solidFill>
                <a:effectLst/>
                <a:latin typeface="Calibri" panose="020F0502020204030204" pitchFamily="34" charset="0"/>
              </a:rPr>
              <a:t> </a:t>
            </a:r>
          </a:p>
          <a:p>
            <a:pPr>
              <a:buNone/>
            </a:pPr>
            <a:r>
              <a:rPr lang="en-US" sz="1400">
                <a:solidFill>
                  <a:srgbClr val="FFFFFF"/>
                </a:solidFill>
                <a:effectLst/>
                <a:latin typeface="Calibri" panose="020F0502020204030204" pitchFamily="34" charset="0"/>
              </a:rPr>
              <a:t>One hiring &amp; retention dashboard</a:t>
            </a:r>
            <a:endParaRPr lang="en-US"/>
          </a:p>
        </p:txBody>
      </p:sp>
      <p:sp>
        <p:nvSpPr>
          <p:cNvPr id="46" name="Rectangle 45">
            <a:extLst>
              <a:ext uri="{FF2B5EF4-FFF2-40B4-BE49-F238E27FC236}">
                <a16:creationId xmlns:a16="http://schemas.microsoft.com/office/drawing/2014/main" id="{1DC36BB5-B520-1CC9-3FF6-2BFA22D90F8C}"/>
              </a:ext>
            </a:extLst>
          </p:cNvPr>
          <p:cNvSpPr/>
          <p:nvPr/>
        </p:nvSpPr>
        <p:spPr>
          <a:xfrm>
            <a:off x="2804160" y="1620520"/>
            <a:ext cx="1889760" cy="1500000"/>
          </a:xfrm>
          <a:prstGeom prst="rect">
            <a:avLst/>
          </a:prstGeom>
          <a:solidFill>
            <a:srgbClr val="0B5563"/>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FFFFFF"/>
                </a:solidFill>
                <a:effectLst/>
                <a:latin typeface="Calibri" panose="020F0502020204030204" pitchFamily="34" charset="0"/>
              </a:rPr>
              <a:t>2 · RETAIN</a:t>
            </a:r>
          </a:p>
          <a:p>
            <a:pPr>
              <a:buNone/>
            </a:pPr>
            <a:r>
              <a:rPr lang="en-US" sz="1400">
                <a:solidFill>
                  <a:srgbClr val="FFFFFF"/>
                </a:solidFill>
                <a:effectLst/>
                <a:latin typeface="Calibri" panose="020F0502020204030204" pitchFamily="34" charset="0"/>
              </a:rPr>
              <a:t> </a:t>
            </a:r>
          </a:p>
          <a:p>
            <a:pPr>
              <a:buNone/>
            </a:pPr>
            <a:r>
              <a:rPr lang="en-US" sz="1400">
                <a:solidFill>
                  <a:srgbClr val="FFFFFF"/>
                </a:solidFill>
                <a:effectLst/>
                <a:latin typeface="Calibri" panose="020F0502020204030204" pitchFamily="34" charset="0"/>
              </a:rPr>
              <a:t>Fund retention under the $60k exit cost</a:t>
            </a:r>
            <a:endParaRPr lang="en-US"/>
          </a:p>
        </p:txBody>
      </p:sp>
      <p:sp>
        <p:nvSpPr>
          <p:cNvPr id="47" name="Rectangle 46">
            <a:extLst>
              <a:ext uri="{FF2B5EF4-FFF2-40B4-BE49-F238E27FC236}">
                <a16:creationId xmlns:a16="http://schemas.microsoft.com/office/drawing/2014/main" id="{066702C3-4B7D-988E-2EDC-2F35EE225852}"/>
              </a:ext>
            </a:extLst>
          </p:cNvPr>
          <p:cNvSpPr/>
          <p:nvPr/>
        </p:nvSpPr>
        <p:spPr>
          <a:xfrm>
            <a:off x="5151120" y="1620520"/>
            <a:ext cx="1889760" cy="1500000"/>
          </a:xfrm>
          <a:prstGeom prst="rect">
            <a:avLst/>
          </a:prstGeom>
          <a:solidFill>
            <a:srgbClr val="0B5563"/>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FFFFFF"/>
                </a:solidFill>
                <a:effectLst/>
                <a:latin typeface="Calibri" panose="020F0502020204030204" pitchFamily="34" charset="0"/>
              </a:rPr>
              <a:t>3 · PIPELINE</a:t>
            </a:r>
          </a:p>
          <a:p>
            <a:pPr>
              <a:buNone/>
            </a:pPr>
            <a:r>
              <a:rPr lang="en-US" sz="1400">
                <a:solidFill>
                  <a:srgbClr val="FFFFFF"/>
                </a:solidFill>
                <a:effectLst/>
                <a:latin typeface="Calibri" panose="020F0502020204030204" pitchFamily="34" charset="0"/>
              </a:rPr>
              <a:t> </a:t>
            </a:r>
          </a:p>
          <a:p>
            <a:pPr>
              <a:buNone/>
            </a:pPr>
            <a:r>
              <a:rPr lang="en-US" sz="1400">
                <a:solidFill>
                  <a:srgbClr val="FFFFFF"/>
                </a:solidFill>
                <a:effectLst/>
                <a:latin typeface="Calibri" panose="020F0502020204030204" pitchFamily="34" charset="0"/>
              </a:rPr>
              <a:t>Apprenticeships, schools, IEN bridging</a:t>
            </a:r>
            <a:endParaRPr lang="en-US"/>
          </a:p>
        </p:txBody>
      </p:sp>
      <p:sp>
        <p:nvSpPr>
          <p:cNvPr id="48" name="Rectangle 47">
            <a:extLst>
              <a:ext uri="{FF2B5EF4-FFF2-40B4-BE49-F238E27FC236}">
                <a16:creationId xmlns:a16="http://schemas.microsoft.com/office/drawing/2014/main" id="{5AC27409-83AF-12E3-1A48-B45E634ADF35}"/>
              </a:ext>
            </a:extLst>
          </p:cNvPr>
          <p:cNvSpPr/>
          <p:nvPr/>
        </p:nvSpPr>
        <p:spPr>
          <a:xfrm>
            <a:off x="7498080" y="1620520"/>
            <a:ext cx="1889760" cy="1500000"/>
          </a:xfrm>
          <a:prstGeom prst="rect">
            <a:avLst/>
          </a:prstGeom>
          <a:solidFill>
            <a:srgbClr val="0B5563"/>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FFFFFF"/>
                </a:solidFill>
                <a:effectLst/>
                <a:latin typeface="Calibri" panose="020F0502020204030204" pitchFamily="34" charset="0"/>
              </a:rPr>
              <a:t>4 · ONBOARD</a:t>
            </a:r>
          </a:p>
          <a:p>
            <a:pPr>
              <a:buNone/>
            </a:pPr>
            <a:r>
              <a:rPr lang="en-US" sz="1400">
                <a:solidFill>
                  <a:srgbClr val="FFFFFF"/>
                </a:solidFill>
                <a:effectLst/>
                <a:latin typeface="Calibri" panose="020F0502020204030204" pitchFamily="34" charset="0"/>
              </a:rPr>
              <a:t> </a:t>
            </a:r>
          </a:p>
          <a:p>
            <a:pPr>
              <a:buNone/>
            </a:pPr>
            <a:r>
              <a:rPr lang="en-US" sz="1400">
                <a:solidFill>
                  <a:srgbClr val="FFFFFF"/>
                </a:solidFill>
                <a:effectLst/>
                <a:latin typeface="Calibri" panose="020F0502020204030204" pitchFamily="34" charset="0"/>
              </a:rPr>
              <a:t>Structured 90-day plan; track year-one exits</a:t>
            </a:r>
            <a:endParaRPr lang="en-US"/>
          </a:p>
        </p:txBody>
      </p:sp>
      <p:sp>
        <p:nvSpPr>
          <p:cNvPr id="49" name="Rectangle 48">
            <a:extLst>
              <a:ext uri="{FF2B5EF4-FFF2-40B4-BE49-F238E27FC236}">
                <a16:creationId xmlns:a16="http://schemas.microsoft.com/office/drawing/2014/main" id="{BF748EAC-E015-B6C2-5264-76560E3FAC60}"/>
              </a:ext>
            </a:extLst>
          </p:cNvPr>
          <p:cNvSpPr/>
          <p:nvPr/>
        </p:nvSpPr>
        <p:spPr>
          <a:xfrm>
            <a:off x="9845040" y="1620520"/>
            <a:ext cx="1889760" cy="1500000"/>
          </a:xfrm>
          <a:prstGeom prst="rect">
            <a:avLst/>
          </a:prstGeom>
          <a:solidFill>
            <a:srgbClr val="0B5563"/>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FFFFFF"/>
                </a:solidFill>
                <a:effectLst/>
                <a:latin typeface="Calibri" panose="020F0502020204030204" pitchFamily="34" charset="0"/>
              </a:rPr>
              <a:t>5 · FLEX</a:t>
            </a:r>
          </a:p>
          <a:p>
            <a:pPr>
              <a:buNone/>
            </a:pPr>
            <a:r>
              <a:rPr lang="en-US" sz="1400">
                <a:solidFill>
                  <a:srgbClr val="FFFFFF"/>
                </a:solidFill>
                <a:effectLst/>
                <a:latin typeface="Calibri" panose="020F0502020204030204" pitchFamily="34" charset="0"/>
              </a:rPr>
              <a:t> </a:t>
            </a:r>
          </a:p>
          <a:p>
            <a:pPr>
              <a:buNone/>
            </a:pPr>
            <a:r>
              <a:rPr lang="en-US" sz="1400">
                <a:solidFill>
                  <a:srgbClr val="FFFFFF"/>
                </a:solidFill>
                <a:effectLst/>
                <a:latin typeface="Calibri" panose="020F0502020204030204" pitchFamily="34" charset="0"/>
              </a:rPr>
              <a:t>Float pool and per-diem over agency</a:t>
            </a:r>
            <a:endParaRPr lang="en-US"/>
          </a:p>
        </p:txBody>
      </p:sp>
      <p:sp>
        <p:nvSpPr>
          <p:cNvPr id="50" name="Arrow: Right 49">
            <a:extLst>
              <a:ext uri="{FF2B5EF4-FFF2-40B4-BE49-F238E27FC236}">
                <a16:creationId xmlns:a16="http://schemas.microsoft.com/office/drawing/2014/main" id="{1D85A45D-3189-5E3A-1DA4-2AEC271ADC9E}"/>
              </a:ext>
            </a:extLst>
          </p:cNvPr>
          <p:cNvSpPr/>
          <p:nvPr/>
        </p:nvSpPr>
        <p:spPr>
          <a:xfrm>
            <a:off x="2392680" y="2279080"/>
            <a:ext cx="365760" cy="182880"/>
          </a:xfrm>
          <a:prstGeom prst="rightArrow">
            <a:avLst/>
          </a:prstGeom>
          <a:solidFill>
            <a:srgbClr val="B85C12"/>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Arrow: Right 50">
            <a:extLst>
              <a:ext uri="{FF2B5EF4-FFF2-40B4-BE49-F238E27FC236}">
                <a16:creationId xmlns:a16="http://schemas.microsoft.com/office/drawing/2014/main" id="{BC20F562-083F-03F4-B672-A3A59988E8E4}"/>
              </a:ext>
            </a:extLst>
          </p:cNvPr>
          <p:cNvSpPr/>
          <p:nvPr/>
        </p:nvSpPr>
        <p:spPr>
          <a:xfrm>
            <a:off x="4739640" y="2279080"/>
            <a:ext cx="365760" cy="182880"/>
          </a:xfrm>
          <a:prstGeom prst="rightArrow">
            <a:avLst/>
          </a:prstGeom>
          <a:solidFill>
            <a:srgbClr val="B85C12"/>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Arrow: Right 51">
            <a:extLst>
              <a:ext uri="{FF2B5EF4-FFF2-40B4-BE49-F238E27FC236}">
                <a16:creationId xmlns:a16="http://schemas.microsoft.com/office/drawing/2014/main" id="{04843516-BB7C-EA42-9F78-75C08ABFB39F}"/>
              </a:ext>
            </a:extLst>
          </p:cNvPr>
          <p:cNvSpPr/>
          <p:nvPr/>
        </p:nvSpPr>
        <p:spPr>
          <a:xfrm>
            <a:off x="7086600" y="2279080"/>
            <a:ext cx="365760" cy="182880"/>
          </a:xfrm>
          <a:prstGeom prst="rightArrow">
            <a:avLst/>
          </a:prstGeom>
          <a:solidFill>
            <a:srgbClr val="B85C12"/>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Arrow: Right 52">
            <a:extLst>
              <a:ext uri="{FF2B5EF4-FFF2-40B4-BE49-F238E27FC236}">
                <a16:creationId xmlns:a16="http://schemas.microsoft.com/office/drawing/2014/main" id="{133D1D65-4DB3-A715-E8E8-EB719E857FFE}"/>
              </a:ext>
            </a:extLst>
          </p:cNvPr>
          <p:cNvSpPr/>
          <p:nvPr/>
        </p:nvSpPr>
        <p:spPr>
          <a:xfrm>
            <a:off x="9433560" y="2279080"/>
            <a:ext cx="365760" cy="182880"/>
          </a:xfrm>
          <a:prstGeom prst="rightArrow">
            <a:avLst/>
          </a:prstGeom>
          <a:solidFill>
            <a:srgbClr val="B85C12"/>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95CAEEB0-57FD-5920-E603-DB5C7B50A65E}"/>
              </a:ext>
            </a:extLst>
          </p:cNvPr>
          <p:cNvSpPr/>
          <p:nvPr/>
        </p:nvSpPr>
        <p:spPr>
          <a:xfrm>
            <a:off x="457200" y="3166240"/>
            <a:ext cx="188976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4F6672"/>
                </a:solidFill>
                <a:effectLst/>
                <a:latin typeface="Calibri" panose="020F0502020204030204" pitchFamily="34" charset="0"/>
              </a:rPr>
              <a:t>Owner: HR Analyst &amp; HR Tech Lead</a:t>
            </a:r>
          </a:p>
          <a:p>
            <a:pPr>
              <a:buNone/>
            </a:pPr>
            <a:r>
              <a:rPr lang="en-US" sz="1400">
                <a:solidFill>
                  <a:srgbClr val="4F6672"/>
                </a:solidFill>
                <a:effectLst/>
                <a:latin typeface="Calibri" panose="020F0502020204030204" pitchFamily="34" charset="0"/>
              </a:rPr>
              <a:t> </a:t>
            </a:r>
            <a:endParaRPr lang="en-US"/>
          </a:p>
        </p:txBody>
      </p:sp>
      <p:sp>
        <p:nvSpPr>
          <p:cNvPr id="55" name="Rectangle 54">
            <a:extLst>
              <a:ext uri="{FF2B5EF4-FFF2-40B4-BE49-F238E27FC236}">
                <a16:creationId xmlns:a16="http://schemas.microsoft.com/office/drawing/2014/main" id="{D8820CB1-51C0-53A1-220D-5AACA850EFBB}"/>
              </a:ext>
            </a:extLst>
          </p:cNvPr>
          <p:cNvSpPr/>
          <p:nvPr/>
        </p:nvSpPr>
        <p:spPr>
          <a:xfrm>
            <a:off x="2804160" y="3166240"/>
            <a:ext cx="188976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4F6672"/>
                </a:solidFill>
                <a:effectLst/>
                <a:latin typeface="Calibri" panose="020F0502020204030204" pitchFamily="34" charset="0"/>
              </a:rPr>
              <a:t>Owner: Director HR (Lisa Taylor)</a:t>
            </a:r>
          </a:p>
          <a:p>
            <a:pPr>
              <a:buNone/>
            </a:pPr>
            <a:r>
              <a:rPr lang="en-US" sz="1400">
                <a:solidFill>
                  <a:srgbClr val="4F6672"/>
                </a:solidFill>
                <a:effectLst/>
                <a:latin typeface="Calibri" panose="020F0502020204030204" pitchFamily="34" charset="0"/>
              </a:rPr>
              <a:t> </a:t>
            </a:r>
            <a:endParaRPr lang="en-US"/>
          </a:p>
        </p:txBody>
      </p:sp>
      <p:sp>
        <p:nvSpPr>
          <p:cNvPr id="56" name="Rectangle 55">
            <a:extLst>
              <a:ext uri="{FF2B5EF4-FFF2-40B4-BE49-F238E27FC236}">
                <a16:creationId xmlns:a16="http://schemas.microsoft.com/office/drawing/2014/main" id="{4D542F3A-7354-E3EC-2951-606C2DB58C82}"/>
              </a:ext>
            </a:extLst>
          </p:cNvPr>
          <p:cNvSpPr/>
          <p:nvPr/>
        </p:nvSpPr>
        <p:spPr>
          <a:xfrm>
            <a:off x="5151120" y="3166240"/>
            <a:ext cx="188976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4F6672"/>
                </a:solidFill>
                <a:effectLst/>
                <a:latin typeface="Calibri" panose="020F0502020204030204" pitchFamily="34" charset="0"/>
              </a:rPr>
              <a:t>Owner: HR Hiring Coordinator</a:t>
            </a:r>
          </a:p>
          <a:p>
            <a:pPr>
              <a:buNone/>
            </a:pPr>
            <a:r>
              <a:rPr lang="en-US" sz="1400">
                <a:solidFill>
                  <a:srgbClr val="4F6672"/>
                </a:solidFill>
                <a:effectLst/>
                <a:latin typeface="Calibri" panose="020F0502020204030204" pitchFamily="34" charset="0"/>
              </a:rPr>
              <a:t> </a:t>
            </a:r>
            <a:endParaRPr lang="en-US"/>
          </a:p>
        </p:txBody>
      </p:sp>
      <p:sp>
        <p:nvSpPr>
          <p:cNvPr id="57" name="Rectangle 56">
            <a:extLst>
              <a:ext uri="{FF2B5EF4-FFF2-40B4-BE49-F238E27FC236}">
                <a16:creationId xmlns:a16="http://schemas.microsoft.com/office/drawing/2014/main" id="{0071E8B8-61F2-352D-8897-626373114C9E}"/>
              </a:ext>
            </a:extLst>
          </p:cNvPr>
          <p:cNvSpPr/>
          <p:nvPr/>
        </p:nvSpPr>
        <p:spPr>
          <a:xfrm>
            <a:off x="7498080" y="3166240"/>
            <a:ext cx="188976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4F6672"/>
                </a:solidFill>
                <a:effectLst/>
                <a:latin typeface="Calibri" panose="020F0502020204030204" pitchFamily="34" charset="0"/>
              </a:rPr>
              <a:t>Owner: HR Coordinator</a:t>
            </a:r>
          </a:p>
          <a:p>
            <a:pPr>
              <a:buNone/>
            </a:pPr>
            <a:r>
              <a:rPr lang="en-US" sz="1400">
                <a:solidFill>
                  <a:srgbClr val="4F6672"/>
                </a:solidFill>
                <a:effectLst/>
                <a:latin typeface="Calibri" panose="020F0502020204030204" pitchFamily="34" charset="0"/>
              </a:rPr>
              <a:t> </a:t>
            </a:r>
            <a:endParaRPr lang="en-US"/>
          </a:p>
        </p:txBody>
      </p:sp>
      <p:sp>
        <p:nvSpPr>
          <p:cNvPr id="58" name="Rectangle 57">
            <a:extLst>
              <a:ext uri="{FF2B5EF4-FFF2-40B4-BE49-F238E27FC236}">
                <a16:creationId xmlns:a16="http://schemas.microsoft.com/office/drawing/2014/main" id="{118F5B2C-8626-21D8-D89E-B720E4D10C6E}"/>
              </a:ext>
            </a:extLst>
          </p:cNvPr>
          <p:cNvSpPr/>
          <p:nvPr/>
        </p:nvSpPr>
        <p:spPr>
          <a:xfrm>
            <a:off x="9845040" y="3166240"/>
            <a:ext cx="188976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4F6672"/>
                </a:solidFill>
                <a:effectLst/>
                <a:latin typeface="Calibri" panose="020F0502020204030204" pitchFamily="34" charset="0"/>
              </a:rPr>
              <a:t>Owner: HR Hiring Coordinator</a:t>
            </a:r>
          </a:p>
          <a:p>
            <a:pPr>
              <a:buNone/>
            </a:pPr>
            <a:r>
              <a:rPr lang="en-US" sz="1400">
                <a:solidFill>
                  <a:srgbClr val="4F6672"/>
                </a:solidFill>
                <a:effectLst/>
                <a:latin typeface="Calibri" panose="020F0502020204030204" pitchFamily="34" charset="0"/>
              </a:rPr>
              <a:t> </a:t>
            </a:r>
            <a:endParaRPr lang="en-US"/>
          </a:p>
        </p:txBody>
      </p:sp>
      <p:sp>
        <p:nvSpPr>
          <p:cNvPr id="59" name="Rectangle 58">
            <a:extLst>
              <a:ext uri="{FF2B5EF4-FFF2-40B4-BE49-F238E27FC236}">
                <a16:creationId xmlns:a16="http://schemas.microsoft.com/office/drawing/2014/main" id="{8B6A9601-4B07-2A1E-9FDB-772273D0D90A}"/>
              </a:ext>
            </a:extLst>
          </p:cNvPr>
          <p:cNvSpPr/>
          <p:nvPr/>
        </p:nvSpPr>
        <p:spPr>
          <a:xfrm>
            <a:off x="457200" y="4187320"/>
            <a:ext cx="3000000" cy="6858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b="1">
                <a:solidFill>
                  <a:srgbClr val="B85C12"/>
                </a:solidFill>
                <a:effectLst/>
                <a:latin typeface="Trebuchet MS" panose="020B0603020202020204" pitchFamily="34" charset="0"/>
              </a:rPr>
              <a:t>$60,090</a:t>
            </a:r>
            <a:endParaRPr lang="en-US"/>
          </a:p>
        </p:txBody>
      </p:sp>
      <p:sp>
        <p:nvSpPr>
          <p:cNvPr id="60" name="Rectangle 59">
            <a:extLst>
              <a:ext uri="{FF2B5EF4-FFF2-40B4-BE49-F238E27FC236}">
                <a16:creationId xmlns:a16="http://schemas.microsoft.com/office/drawing/2014/main" id="{A9FE12A9-7F3D-AB48-D680-5B1F4792C914}"/>
              </a:ext>
            </a:extLst>
          </p:cNvPr>
          <p:cNvSpPr/>
          <p:nvPr/>
        </p:nvSpPr>
        <p:spPr>
          <a:xfrm>
            <a:off x="3548640" y="4217800"/>
            <a:ext cx="818616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12262E"/>
                </a:solidFill>
                <a:effectLst/>
                <a:latin typeface="Calibri" panose="020F0502020204030204" pitchFamily="34" charset="0"/>
              </a:rPr>
              <a:t>Average cost of one RN exit (NSI 2026) — the ceiling for per-nurse retention spend; every avoided exit helps fund the plan.</a:t>
            </a:r>
          </a:p>
          <a:p>
            <a:pPr>
              <a:buNone/>
            </a:pPr>
            <a:r>
              <a:rPr lang="en-US" sz="1600">
                <a:solidFill>
                  <a:srgbClr val="12262E"/>
                </a:solidFill>
                <a:effectLst/>
                <a:latin typeface="Calibri" panose="020F0502020204030204" pitchFamily="34" charset="0"/>
              </a:rPr>
              <a:t> </a:t>
            </a:r>
            <a:endParaRPr lang="en-US"/>
          </a:p>
        </p:txBody>
      </p:sp>
      <p:sp>
        <p:nvSpPr>
          <p:cNvPr id="61" name="Rectangle 60">
            <a:extLst>
              <a:ext uri="{FF2B5EF4-FFF2-40B4-BE49-F238E27FC236}">
                <a16:creationId xmlns:a16="http://schemas.microsoft.com/office/drawing/2014/main" id="{561A1AEC-3166-F83D-3698-5C1140243B70}"/>
              </a:ext>
            </a:extLst>
          </p:cNvPr>
          <p:cNvSpPr/>
          <p:nvPr/>
        </p:nvSpPr>
        <p:spPr>
          <a:xfrm>
            <a:off x="457200" y="5299920"/>
            <a:ext cx="11277600" cy="4114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800" b="1">
                <a:solidFill>
                  <a:srgbClr val="0B5563"/>
                </a:solidFill>
                <a:effectLst/>
                <a:latin typeface="Trebuchet MS" panose="020B0603020202020204" pitchFamily="34" charset="0"/>
              </a:rPr>
              <a:t>Decision requested: endorse the five moves and fund the baseline dashboard in Q4 2026.</a:t>
            </a:r>
          </a:p>
          <a:p>
            <a:pPr>
              <a:buNone/>
            </a:pPr>
            <a:r>
              <a:rPr lang="en-US" sz="1800" b="1">
                <a:solidFill>
                  <a:srgbClr val="0B5563"/>
                </a:solidFill>
                <a:effectLst/>
                <a:latin typeface="Trebuchet MS" panose="020B0603020202020204" pitchFamily="34" charset="0"/>
              </a:rPr>
              <a:t> </a:t>
            </a:r>
            <a:endParaRPr lang="en-US"/>
          </a:p>
        </p:txBody>
      </p:sp>
      <p:sp>
        <p:nvSpPr>
          <p:cNvPr id="62" name="Rectangle 61">
            <a:extLst>
              <a:ext uri="{FF2B5EF4-FFF2-40B4-BE49-F238E27FC236}">
                <a16:creationId xmlns:a16="http://schemas.microsoft.com/office/drawing/2014/main" id="{B7D8DF24-A6D9-78A2-95E2-009BAD2B1F7E}"/>
              </a:ext>
            </a:extLst>
          </p:cNvPr>
          <p:cNvSpPr/>
          <p:nvPr/>
        </p:nvSpPr>
        <p:spPr>
          <a:xfrm>
            <a:off x="457200" y="5990000"/>
            <a:ext cx="11277600" cy="4108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4F6672"/>
                </a:solidFill>
                <a:effectLst/>
                <a:latin typeface="Calibri" panose="020F0502020204030204" pitchFamily="34" charset="0"/>
              </a:rPr>
              <a:t>Sources: AHA 2026 Health Care Workforce Scan (Dec 2025) · NSI 2026 via The Nursing Directory (May 2026) · SIA via Healthcare Business Today (Dec 2025). Owners are proposed, not confirmed.</a:t>
            </a:r>
          </a:p>
          <a:p>
            <a:pPr>
              <a:buNone/>
            </a:pPr>
            <a:r>
              <a:rPr lang="en-US" sz="1400">
                <a:solidFill>
                  <a:srgbClr val="4F6672"/>
                </a:solidFill>
                <a:effectLst/>
                <a:latin typeface="Calibri" panose="020F0502020204030204" pitchFamily="34" charset="0"/>
              </a:rPr>
              <a:t> </a:t>
            </a:r>
            <a:endParaRPr lang="en-US"/>
          </a:p>
        </p:txBody>
      </p:sp>
    </p:spTree>
    <p:extLst>
      <p:ext uri="{BB962C8B-B14F-4D97-AF65-F5344CB8AC3E}">
        <p14:creationId xmlns:p14="http://schemas.microsoft.com/office/powerpoint/2010/main" val="16532862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8FA"/>
        </a:solidFill>
        <a:effectLst/>
      </p:bgPr>
    </p:bg>
    <p:spTree>
      <p:nvGrpSpPr>
        <p:cNvPr id="1" name=""/>
        <p:cNvGrpSpPr/>
        <p:nvPr/>
      </p:nvGrpSpPr>
      <p:grpSpPr>
        <a:xfrm>
          <a:off x="0" y="0"/>
          <a:ext cx="0" cy="0"/>
          <a:chOff x="0" y="0"/>
          <a:chExt cx="0" cy="0"/>
        </a:xfrm>
      </p:grpSpPr>
      <p:sp>
        <p:nvSpPr>
          <p:cNvPr id="63" name="Rectangle 62">
            <a:extLst>
              <a:ext uri="{FF2B5EF4-FFF2-40B4-BE49-F238E27FC236}">
                <a16:creationId xmlns:a16="http://schemas.microsoft.com/office/drawing/2014/main" id="{B99B5AF4-31BC-AA1C-A986-95296DF5B1D9}"/>
              </a:ext>
            </a:extLst>
          </p:cNvPr>
          <p:cNvSpPr/>
          <p:nvPr/>
        </p:nvSpPr>
        <p:spPr>
          <a:xfrm>
            <a:off x="457200" y="457200"/>
            <a:ext cx="11277600" cy="889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2800" b="1">
                <a:solidFill>
                  <a:srgbClr val="12262E"/>
                </a:solidFill>
                <a:effectLst/>
                <a:latin typeface="Trebuchet MS" panose="020B0603020202020204" pitchFamily="34" charset="0"/>
              </a:rPr>
              <a:t>Next steps: baseline by October, costed retention plan by November, pipeline decisions by December</a:t>
            </a:r>
          </a:p>
          <a:p>
            <a:pPr>
              <a:buNone/>
            </a:pPr>
            <a:r>
              <a:rPr lang="en-US" sz="2800" b="1">
                <a:solidFill>
                  <a:srgbClr val="12262E"/>
                </a:solidFill>
                <a:effectLst/>
                <a:latin typeface="Trebuchet MS" panose="020B0603020202020204" pitchFamily="34" charset="0"/>
              </a:rPr>
              <a:t> </a:t>
            </a:r>
            <a:endParaRPr lang="en-US"/>
          </a:p>
        </p:txBody>
      </p:sp>
      <p:sp>
        <p:nvSpPr>
          <p:cNvPr id="64" name="Rectangle 63">
            <a:extLst>
              <a:ext uri="{FF2B5EF4-FFF2-40B4-BE49-F238E27FC236}">
                <a16:creationId xmlns:a16="http://schemas.microsoft.com/office/drawing/2014/main" id="{9FC5EE8A-B081-D0D5-EA7F-465F72CE47F0}"/>
              </a:ext>
            </a:extLst>
          </p:cNvPr>
          <p:cNvSpPr/>
          <p:nvPr/>
        </p:nvSpPr>
        <p:spPr>
          <a:xfrm>
            <a:off x="457200" y="1483360"/>
            <a:ext cx="11277600" cy="500786"/>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4F6672"/>
                </a:solidFill>
                <a:effectLst/>
                <a:latin typeface="Calibri" panose="020F0502020204030204" pitchFamily="34" charset="0"/>
              </a:rPr>
              <a:t>Proposed 90-day plan; owners drawn from the HR org and dates assume leadership sign-off in September 2026.</a:t>
            </a:r>
          </a:p>
          <a:p>
            <a:pPr>
              <a:buNone/>
            </a:pPr>
            <a:r>
              <a:rPr lang="en-US" sz="1600">
                <a:solidFill>
                  <a:srgbClr val="4F6672"/>
                </a:solidFill>
                <a:effectLst/>
                <a:latin typeface="Calibri" panose="020F0502020204030204" pitchFamily="34" charset="0"/>
              </a:rPr>
              <a:t> </a:t>
            </a:r>
            <a:endParaRPr lang="en-US"/>
          </a:p>
        </p:txBody>
      </p:sp>
      <p:sp>
        <p:nvSpPr>
          <p:cNvPr id="65" name="Rectangle 64">
            <a:extLst>
              <a:ext uri="{FF2B5EF4-FFF2-40B4-BE49-F238E27FC236}">
                <a16:creationId xmlns:a16="http://schemas.microsoft.com/office/drawing/2014/main" id="{805A30BD-956C-E74D-402C-8C1CCBB0E794}"/>
              </a:ext>
            </a:extLst>
          </p:cNvPr>
          <p:cNvSpPr/>
          <p:nvPr/>
        </p:nvSpPr>
        <p:spPr>
          <a:xfrm>
            <a:off x="616900" y="2145620"/>
            <a:ext cx="2500000" cy="4114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12262E"/>
                </a:solidFill>
                <a:effectLst/>
                <a:latin typeface="Trebuchet MS" panose="020B0603020202020204" pitchFamily="34" charset="0"/>
              </a:rPr>
              <a:t>September 2026</a:t>
            </a:r>
            <a:endParaRPr lang="en-US"/>
          </a:p>
        </p:txBody>
      </p:sp>
      <p:sp>
        <p:nvSpPr>
          <p:cNvPr id="66" name="Rectangle 65">
            <a:extLst>
              <a:ext uri="{FF2B5EF4-FFF2-40B4-BE49-F238E27FC236}">
                <a16:creationId xmlns:a16="http://schemas.microsoft.com/office/drawing/2014/main" id="{2CA2C827-82D5-1A8F-8969-F1FDBAF0A2CC}"/>
              </a:ext>
            </a:extLst>
          </p:cNvPr>
          <p:cNvSpPr/>
          <p:nvPr/>
        </p:nvSpPr>
        <p:spPr>
          <a:xfrm>
            <a:off x="3436300" y="2145620"/>
            <a:ext cx="2500000" cy="4114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12262E"/>
                </a:solidFill>
                <a:effectLst/>
                <a:latin typeface="Trebuchet MS" panose="020B0603020202020204" pitchFamily="34" charset="0"/>
              </a:rPr>
              <a:t>October 2026</a:t>
            </a:r>
            <a:endParaRPr lang="en-US"/>
          </a:p>
        </p:txBody>
      </p:sp>
      <p:sp>
        <p:nvSpPr>
          <p:cNvPr id="67" name="Rectangle 66">
            <a:extLst>
              <a:ext uri="{FF2B5EF4-FFF2-40B4-BE49-F238E27FC236}">
                <a16:creationId xmlns:a16="http://schemas.microsoft.com/office/drawing/2014/main" id="{D7AE299D-B454-95E7-2DE9-351929B85FA3}"/>
              </a:ext>
            </a:extLst>
          </p:cNvPr>
          <p:cNvSpPr/>
          <p:nvPr/>
        </p:nvSpPr>
        <p:spPr>
          <a:xfrm>
            <a:off x="6255700" y="2145620"/>
            <a:ext cx="2500000" cy="4114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12262E"/>
                </a:solidFill>
                <a:effectLst/>
                <a:latin typeface="Trebuchet MS" panose="020B0603020202020204" pitchFamily="34" charset="0"/>
              </a:rPr>
              <a:t>November 2026</a:t>
            </a:r>
            <a:endParaRPr lang="en-US"/>
          </a:p>
        </p:txBody>
      </p:sp>
      <p:sp>
        <p:nvSpPr>
          <p:cNvPr id="68" name="Rectangle 67">
            <a:extLst>
              <a:ext uri="{FF2B5EF4-FFF2-40B4-BE49-F238E27FC236}">
                <a16:creationId xmlns:a16="http://schemas.microsoft.com/office/drawing/2014/main" id="{5A2C5286-C3DE-56F8-889D-522F8C1FE157}"/>
              </a:ext>
            </a:extLst>
          </p:cNvPr>
          <p:cNvSpPr/>
          <p:nvPr/>
        </p:nvSpPr>
        <p:spPr>
          <a:xfrm>
            <a:off x="9075100" y="2145620"/>
            <a:ext cx="2500000" cy="4114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12262E"/>
                </a:solidFill>
                <a:effectLst/>
                <a:latin typeface="Trebuchet MS" panose="020B0603020202020204" pitchFamily="34" charset="0"/>
              </a:rPr>
              <a:t>December 2026</a:t>
            </a:r>
            <a:endParaRPr lang="en-US"/>
          </a:p>
        </p:txBody>
      </p:sp>
      <p:sp>
        <p:nvSpPr>
          <p:cNvPr id="69" name="Rectangle 68">
            <a:extLst>
              <a:ext uri="{FF2B5EF4-FFF2-40B4-BE49-F238E27FC236}">
                <a16:creationId xmlns:a16="http://schemas.microsoft.com/office/drawing/2014/main" id="{9B411BF6-AF81-F7CE-927E-2EE1490D113E}"/>
              </a:ext>
            </a:extLst>
          </p:cNvPr>
          <p:cNvSpPr/>
          <p:nvPr/>
        </p:nvSpPr>
        <p:spPr>
          <a:xfrm>
            <a:off x="457200" y="2900000"/>
            <a:ext cx="11277600" cy="45720"/>
          </a:xfrm>
          <a:prstGeom prst="rect">
            <a:avLst/>
          </a:prstGeom>
          <a:solidFill>
            <a:srgbClr val="4F6672"/>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5737A0FB-29E9-B2A5-705B-3742EDCA4BBF}"/>
              </a:ext>
            </a:extLst>
          </p:cNvPr>
          <p:cNvSpPr/>
          <p:nvPr/>
        </p:nvSpPr>
        <p:spPr>
          <a:xfrm>
            <a:off x="1638300" y="2694260"/>
            <a:ext cx="457200" cy="457200"/>
          </a:xfrm>
          <a:prstGeom prst="ellipse">
            <a:avLst/>
          </a:prstGeom>
          <a:solidFill>
            <a:srgbClr val="B85C12"/>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FFFFFF"/>
                </a:solidFill>
                <a:effectLst/>
                <a:latin typeface="Trebuchet MS" panose="020B0603020202020204" pitchFamily="34" charset="0"/>
              </a:rPr>
              <a:t>1</a:t>
            </a:r>
            <a:endParaRPr lang="en-US"/>
          </a:p>
        </p:txBody>
      </p:sp>
      <p:sp>
        <p:nvSpPr>
          <p:cNvPr id="71" name="Oval 70">
            <a:extLst>
              <a:ext uri="{FF2B5EF4-FFF2-40B4-BE49-F238E27FC236}">
                <a16:creationId xmlns:a16="http://schemas.microsoft.com/office/drawing/2014/main" id="{A192DC33-AE7B-91EF-FE5F-34CDA5381139}"/>
              </a:ext>
            </a:extLst>
          </p:cNvPr>
          <p:cNvSpPr/>
          <p:nvPr/>
        </p:nvSpPr>
        <p:spPr>
          <a:xfrm>
            <a:off x="4457700" y="2694260"/>
            <a:ext cx="457200" cy="457200"/>
          </a:xfrm>
          <a:prstGeom prst="ellipse">
            <a:avLst/>
          </a:prstGeom>
          <a:solidFill>
            <a:srgbClr val="B85C12"/>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FFFFFF"/>
                </a:solidFill>
                <a:effectLst/>
                <a:latin typeface="Trebuchet MS" panose="020B0603020202020204" pitchFamily="34" charset="0"/>
              </a:rPr>
              <a:t>2</a:t>
            </a:r>
            <a:endParaRPr lang="en-US"/>
          </a:p>
        </p:txBody>
      </p:sp>
      <p:sp>
        <p:nvSpPr>
          <p:cNvPr id="72" name="Oval 71">
            <a:extLst>
              <a:ext uri="{FF2B5EF4-FFF2-40B4-BE49-F238E27FC236}">
                <a16:creationId xmlns:a16="http://schemas.microsoft.com/office/drawing/2014/main" id="{FC67AE2E-A872-D1AD-3268-4DB5A67EE3FB}"/>
              </a:ext>
            </a:extLst>
          </p:cNvPr>
          <p:cNvSpPr/>
          <p:nvPr/>
        </p:nvSpPr>
        <p:spPr>
          <a:xfrm>
            <a:off x="7277100" y="2694260"/>
            <a:ext cx="457200" cy="457200"/>
          </a:xfrm>
          <a:prstGeom prst="ellipse">
            <a:avLst/>
          </a:prstGeom>
          <a:solidFill>
            <a:srgbClr val="B85C12"/>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FFFFFF"/>
                </a:solidFill>
                <a:effectLst/>
                <a:latin typeface="Trebuchet MS" panose="020B0603020202020204" pitchFamily="34" charset="0"/>
              </a:rPr>
              <a:t>3</a:t>
            </a:r>
            <a:endParaRPr lang="en-US"/>
          </a:p>
        </p:txBody>
      </p:sp>
      <p:sp>
        <p:nvSpPr>
          <p:cNvPr id="73" name="Oval 72">
            <a:extLst>
              <a:ext uri="{FF2B5EF4-FFF2-40B4-BE49-F238E27FC236}">
                <a16:creationId xmlns:a16="http://schemas.microsoft.com/office/drawing/2014/main" id="{57B52BA7-0C64-AE3B-62FE-BBF34235A0E3}"/>
              </a:ext>
            </a:extLst>
          </p:cNvPr>
          <p:cNvSpPr/>
          <p:nvPr/>
        </p:nvSpPr>
        <p:spPr>
          <a:xfrm>
            <a:off x="10096500" y="2694260"/>
            <a:ext cx="457200" cy="457200"/>
          </a:xfrm>
          <a:prstGeom prst="ellipse">
            <a:avLst/>
          </a:prstGeom>
          <a:solidFill>
            <a:srgbClr val="B85C12"/>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FFFFFF"/>
                </a:solidFill>
                <a:effectLst/>
                <a:latin typeface="Trebuchet MS" panose="020B0603020202020204" pitchFamily="34" charset="0"/>
              </a:rPr>
              <a:t>4</a:t>
            </a:r>
            <a:endParaRPr lang="en-US"/>
          </a:p>
        </p:txBody>
      </p:sp>
      <p:sp>
        <p:nvSpPr>
          <p:cNvPr id="74" name="Rectangle 73">
            <a:extLst>
              <a:ext uri="{FF2B5EF4-FFF2-40B4-BE49-F238E27FC236}">
                <a16:creationId xmlns:a16="http://schemas.microsoft.com/office/drawing/2014/main" id="{02EDDA47-5FF9-D85A-6654-14073AA17CEA}"/>
              </a:ext>
            </a:extLst>
          </p:cNvPr>
          <p:cNvSpPr/>
          <p:nvPr/>
        </p:nvSpPr>
        <p:spPr>
          <a:xfrm>
            <a:off x="616900" y="3288620"/>
            <a:ext cx="250000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F6672"/>
                </a:solidFill>
                <a:effectLst/>
                <a:latin typeface="Calibri" panose="020F0502020204030204" pitchFamily="34" charset="0"/>
              </a:rPr>
              <a:t>Confirm scope with Lisa Taylor; request HRIS data</a:t>
            </a:r>
            <a:endParaRPr lang="en-US"/>
          </a:p>
        </p:txBody>
      </p:sp>
      <p:sp>
        <p:nvSpPr>
          <p:cNvPr id="75" name="Rectangle 74">
            <a:extLst>
              <a:ext uri="{FF2B5EF4-FFF2-40B4-BE49-F238E27FC236}">
                <a16:creationId xmlns:a16="http://schemas.microsoft.com/office/drawing/2014/main" id="{BB4319EC-3407-91DA-47FB-521B017B9E04}"/>
              </a:ext>
            </a:extLst>
          </p:cNvPr>
          <p:cNvSpPr/>
          <p:nvPr/>
        </p:nvSpPr>
        <p:spPr>
          <a:xfrm>
            <a:off x="3436300" y="3288620"/>
            <a:ext cx="250000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F6672"/>
                </a:solidFill>
                <a:effectLst/>
                <a:latin typeface="Calibri" panose="020F0502020204030204" pitchFamily="34" charset="0"/>
              </a:rPr>
              <a:t>Baseline dashboard live: turnover, vacancies, time-to-fill</a:t>
            </a:r>
            <a:endParaRPr lang="en-US"/>
          </a:p>
        </p:txBody>
      </p:sp>
      <p:sp>
        <p:nvSpPr>
          <p:cNvPr id="76" name="Rectangle 75">
            <a:extLst>
              <a:ext uri="{FF2B5EF4-FFF2-40B4-BE49-F238E27FC236}">
                <a16:creationId xmlns:a16="http://schemas.microsoft.com/office/drawing/2014/main" id="{7B4806F2-D4F1-B6F5-0223-B1B92C6DB566}"/>
              </a:ext>
            </a:extLst>
          </p:cNvPr>
          <p:cNvSpPr/>
          <p:nvPr/>
        </p:nvSpPr>
        <p:spPr>
          <a:xfrm>
            <a:off x="6255700" y="3288620"/>
            <a:ext cx="250000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F6672"/>
                </a:solidFill>
                <a:effectLst/>
                <a:latin typeface="Calibri" panose="020F0502020204030204" pitchFamily="34" charset="0"/>
              </a:rPr>
              <a:t>Retention &amp; onboarding plan costed against $60k per exit</a:t>
            </a:r>
            <a:endParaRPr lang="en-US"/>
          </a:p>
        </p:txBody>
      </p:sp>
      <p:sp>
        <p:nvSpPr>
          <p:cNvPr id="77" name="Rectangle 76">
            <a:extLst>
              <a:ext uri="{FF2B5EF4-FFF2-40B4-BE49-F238E27FC236}">
                <a16:creationId xmlns:a16="http://schemas.microsoft.com/office/drawing/2014/main" id="{92DFEA6E-0099-C55E-0592-DD6EFBE98479}"/>
              </a:ext>
            </a:extLst>
          </p:cNvPr>
          <p:cNvSpPr/>
          <p:nvPr/>
        </p:nvSpPr>
        <p:spPr>
          <a:xfrm>
            <a:off x="9075100" y="3288620"/>
            <a:ext cx="250000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F6672"/>
                </a:solidFill>
                <a:effectLst/>
                <a:latin typeface="Calibri" panose="020F0502020204030204" pitchFamily="34" charset="0"/>
              </a:rPr>
              <a:t>Pipeline partners and float-pool decision to leadership</a:t>
            </a:r>
            <a:endParaRPr lang="en-US"/>
          </a:p>
        </p:txBody>
      </p:sp>
      <p:sp>
        <p:nvSpPr>
          <p:cNvPr id="78" name="Rectangle 77">
            <a:extLst>
              <a:ext uri="{FF2B5EF4-FFF2-40B4-BE49-F238E27FC236}">
                <a16:creationId xmlns:a16="http://schemas.microsoft.com/office/drawing/2014/main" id="{F2E25644-B046-4D75-B504-9151985CCE18}"/>
              </a:ext>
            </a:extLst>
          </p:cNvPr>
          <p:cNvSpPr/>
          <p:nvPr/>
        </p:nvSpPr>
        <p:spPr>
          <a:xfrm>
            <a:off x="457200" y="4700000"/>
            <a:ext cx="11277600" cy="624840"/>
          </a:xfrm>
          <a:prstGeom prst="rect">
            <a:avLst/>
          </a:prstGeom>
          <a:solidFill>
            <a:srgbClr val="0B5563"/>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FFFFFF"/>
                </a:solidFill>
                <a:effectLst/>
                <a:latin typeface="Calibri" panose="020F0502020204030204" pitchFamily="34" charset="0"/>
              </a:rPr>
              <a:t>DECISIONS REQUESTED FROM LEADERSHIP</a:t>
            </a:r>
          </a:p>
          <a:p>
            <a:pPr>
              <a:buNone/>
            </a:pPr>
            <a:r>
              <a:rPr lang="en-US" sz="1600">
                <a:solidFill>
                  <a:srgbClr val="FFFFFF"/>
                </a:solidFill>
                <a:effectLst/>
                <a:latin typeface="Calibri" panose="020F0502020204030204" pitchFamily="34" charset="0"/>
              </a:rPr>
              <a:t>Approve baseline scope (Sep) · Ring-fence retention budget (Nov) · Endorse pipeline partnerships and float pool (Dec)</a:t>
            </a:r>
            <a:endParaRPr lang="en-US"/>
          </a:p>
        </p:txBody>
      </p:sp>
      <p:sp>
        <p:nvSpPr>
          <p:cNvPr id="79" name="Rectangle 78">
            <a:extLst>
              <a:ext uri="{FF2B5EF4-FFF2-40B4-BE49-F238E27FC236}">
                <a16:creationId xmlns:a16="http://schemas.microsoft.com/office/drawing/2014/main" id="{8C1DAE42-4ACD-D65A-A21E-F82D4A6F603B}"/>
              </a:ext>
            </a:extLst>
          </p:cNvPr>
          <p:cNvSpPr/>
          <p:nvPr/>
        </p:nvSpPr>
        <p:spPr>
          <a:xfrm>
            <a:off x="457200" y="5782040"/>
            <a:ext cx="11277600" cy="6187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4F6672"/>
                </a:solidFill>
                <a:effectLst/>
                <a:latin typeface="Calibri" panose="020F0502020204030204" pitchFamily="34" charset="0"/>
              </a:rPr>
              <a:t>Prepared by Bojan Buhac, 3 Sep 2026. Internal data: Microsoft 365 directory and 90-day scan. External benchmarks: NSI 2026, AHA 2026 Workforce Scan, SIA, CIHI/CNA.</a:t>
            </a:r>
          </a:p>
          <a:p>
            <a:pPr>
              <a:buNone/>
            </a:pPr>
            <a:r>
              <a:rPr lang="en-US" sz="1400">
                <a:solidFill>
                  <a:srgbClr val="4F6672"/>
                </a:solidFill>
                <a:effectLst/>
                <a:latin typeface="Calibri" panose="020F0502020204030204" pitchFamily="34" charset="0"/>
              </a:rPr>
              <a:t> </a:t>
            </a:r>
            <a:endParaRPr lang="en-US"/>
          </a:p>
        </p:txBody>
      </p:sp>
    </p:spTree>
    <p:extLst>
      <p:ext uri="{BB962C8B-B14F-4D97-AF65-F5344CB8AC3E}">
        <p14:creationId xmlns:p14="http://schemas.microsoft.com/office/powerpoint/2010/main" val="11408415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9ece1660-89e4-4efe-8613-f619625afc8d" xsi:nil="true"/>
    <_ip_UnifiedCompliancePolicyProperties xmlns="http://schemas.microsoft.com/sharepoint/v3" xsi:nil="true"/>
    <lcf76f155ced4ddcb4097134ff3c332f xmlns="debf2d1a-3119-443f-9311-2f3fb0fd7de8">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2410C10365B41458A488A2E06A7CDDA" ma:contentTypeVersion="16" ma:contentTypeDescription="Create a new document." ma:contentTypeScope="" ma:versionID="8fc8c9c986ff763fb0d30ebcc45645fb">
  <xsd:schema xmlns:xsd="http://www.w3.org/2001/XMLSchema" xmlns:xs="http://www.w3.org/2001/XMLSchema" xmlns:p="http://schemas.microsoft.com/office/2006/metadata/properties" xmlns:ns1="http://schemas.microsoft.com/sharepoint/v3" xmlns:ns2="debf2d1a-3119-443f-9311-2f3fb0fd7de8" xmlns:ns3="9ece1660-89e4-4efe-8613-f619625afc8d" targetNamespace="http://schemas.microsoft.com/office/2006/metadata/properties" ma:root="true" ma:fieldsID="8a6a739d9051ad82eb6b3b4cb1429ef8" ns1:_="" ns2:_="" ns3:_="">
    <xsd:import namespace="http://schemas.microsoft.com/sharepoint/v3"/>
    <xsd:import namespace="debf2d1a-3119-443f-9311-2f3fb0fd7de8"/>
    <xsd:import namespace="9ece1660-89e4-4efe-8613-f619625afc8d"/>
    <xsd:element name="properties">
      <xsd:complexType>
        <xsd:sequence>
          <xsd:element name="documentManagement">
            <xsd:complexType>
              <xsd:all>
                <xsd:element ref="ns2:MediaServiceBillingMetadata" minOccurs="0"/>
                <xsd:element ref="ns2:MediaServiceMetadata" minOccurs="0"/>
                <xsd:element ref="ns2:MediaServiceFastMetadata" minOccurs="0"/>
                <xsd:element ref="ns2:MediaServiceSearchProperties" minOccurs="0"/>
                <xsd:element ref="ns1:_ip_UnifiedCompliancePolicyProperties" minOccurs="0"/>
                <xsd:element ref="ns1:_ip_UnifiedCompliancePolicyUIAction" minOccurs="0"/>
                <xsd:element ref="ns2:HasDigitalSignature" minOccurs="0"/>
                <xsd:element ref="ns2:DigitalSignatureProvider"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ebf2d1a-3119-443f-9311-2f3fb0fd7de8" elementFormDefault="qualified">
    <xsd:import namespace="http://schemas.microsoft.com/office/2006/documentManagement/types"/>
    <xsd:import namespace="http://schemas.microsoft.com/office/infopath/2007/PartnerControls"/>
    <xsd:element name="MediaServiceBillingMetadata" ma:index="8" nillable="true" ma:displayName="MediaServiceBillingMetadata" ma:hidden="true" ma:internalName="MediaServiceBillingMetadata" ma:readOnly="true">
      <xsd:simpleType>
        <xsd:restriction base="dms:Not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HasDigitalSignature" ma:index="14" nillable="true" ma:displayName="Signed electronically" ma:internalName="HasDigitalSignature" ma:readOnly="true">
      <xsd:simpleType>
        <xsd:restriction base="dms:Boolean"/>
      </xsd:simpleType>
    </xsd:element>
    <xsd:element name="DigitalSignatureProvider" ma:index="15" nillable="true" ma:displayName="Signature provider" ma:internalName="DigitalSignatureProvider"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ece1660-89e4-4efe-8613-f619625afc8d"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ff42c6ae-3fbc-4b15-b29b-26f803fb8319}" ma:internalName="TaxCatchAll" ma:showField="CatchAllData" ma:web="9ece1660-89e4-4efe-8613-f619625afc8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64D67BB-E7EE-4FAF-B38C-B707545D5EE5}">
  <ds:schemaRefs>
    <ds:schemaRef ds:uri="http://schemas.microsoft.com/office/2006/metadata/properties"/>
    <ds:schemaRef ds:uri="http://schemas.microsoft.com/office/infopath/2007/PartnerControls"/>
    <ds:schemaRef ds:uri="http://schemas.microsoft.com/sharepoint/v3"/>
    <ds:schemaRef ds:uri="9ece1660-89e4-4efe-8613-f619625afc8d"/>
    <ds:schemaRef ds:uri="debf2d1a-3119-443f-9311-2f3fb0fd7de8"/>
  </ds:schemaRefs>
</ds:datastoreItem>
</file>

<file path=customXml/itemProps2.xml><?xml version="1.0" encoding="utf-8"?>
<ds:datastoreItem xmlns:ds="http://schemas.openxmlformats.org/officeDocument/2006/customXml" ds:itemID="{51324001-C66A-41E9-9A52-668779FC0052}">
  <ds:schemaRefs>
    <ds:schemaRef ds:uri="http://schemas.microsoft.com/sharepoint/v3/contenttype/forms"/>
  </ds:schemaRefs>
</ds:datastoreItem>
</file>

<file path=customXml/itemProps3.xml><?xml version="1.0" encoding="utf-8"?>
<ds:datastoreItem xmlns:ds="http://schemas.openxmlformats.org/officeDocument/2006/customXml" ds:itemID="{18405FB9-E6AF-430E-8527-90F3E0E6D5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ebf2d1a-3119-443f-9311-2f3fb0fd7de8"/>
    <ds:schemaRef ds:uri="9ece1660-89e4-4efe-8613-f619625afc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87867195-f2b8-4ac2-b0b6-6bb73cb33af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otalTime>1</TotalTime>
  <Words>1415</Words>
  <Application>Microsoft Office PowerPoint</Application>
  <PresentationFormat>Widescreen</PresentationFormat>
  <Paragraphs>151</Paragraphs>
  <Slides>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Bojan Buhac</cp:lastModifiedBy>
  <cp:revision>14</cp:revision>
  <dcterms:created xsi:type="dcterms:W3CDTF">2026-09-03T13:09:30Z</dcterms:created>
  <dcterms:modified xsi:type="dcterms:W3CDTF">2026-09-03T19:54:56Z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0x01010042410C10365B41458A488A2E06A7CDDA</vt:lpwstr>
  </property>
  <property fmtid="{D5CDD505-2E9C-101B-9397-08002B2CF9AE}" pid="3" name="MediaServiceImageTags">
    <vt:lpwstr/>
  </property>
</Properties>
</file>