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458" r:id="rId6"/>
    <p:sldId id="661" r:id="rId7"/>
    <p:sldId id="865" r:id="rId8"/>
    <p:sldId id="1070" r:id="rId9"/>
    <p:sldId id="127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7C31CD-52CD-4D29-8F1B-53453D93ADD9}" v="3" dt="2026-09-03T13:11:45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187C31CD-52CD-4D29-8F1B-53453D93ADD9}"/>
    <pc:docChg chg="mod addSld modSld modMainMaster setSldSz">
      <pc:chgData name="" userId="" providerId="" clId="Web-{187C31CD-52CD-4D29-8F1B-53453D93ADD9}" dt="2026-09-03T13:12:35.380" v="11" actId="34807"/>
      <pc:docMkLst>
        <pc:docMk/>
      </pc:docMkLst>
      <pc:sldChg chg="addSp modSp mod setBg">
        <pc:chgData name="" userId="" providerId="" clId="Web-{187C31CD-52CD-4D29-8F1B-53453D93ADD9}" dt="2026-09-03T13:08:33.871" v="2" actId="34807"/>
        <pc:sldMkLst>
          <pc:docMk/>
          <pc:sldMk cId="0" sldId="256"/>
        </pc:sldMkLst>
        <pc:spChg chg="add mod">
          <ac:chgData name="" userId="" providerId="" clId="Web-{187C31CD-52CD-4D29-8F1B-53453D93ADD9}" dt="2026-09-03T13:08:33.871" v="2" actId="34807"/>
          <ac:spMkLst>
            <pc:docMk/>
            <pc:sldMk cId="0" sldId="256"/>
            <ac:spMk id="2" creationId="{59CF60D2-F108-D315-503E-91D627B57558}"/>
          </ac:spMkLst>
        </pc:spChg>
        <pc:spChg chg="add mod">
          <ac:chgData name="" userId="" providerId="" clId="Web-{187C31CD-52CD-4D29-8F1B-53453D93ADD9}" dt="2026-09-03T13:08:33.871" v="2" actId="34807"/>
          <ac:spMkLst>
            <pc:docMk/>
            <pc:sldMk cId="0" sldId="256"/>
            <ac:spMk id="3" creationId="{3E50B654-7E15-D42B-3969-556627947A6B}"/>
          </ac:spMkLst>
        </pc:spChg>
        <pc:spChg chg="add mod">
          <ac:chgData name="" userId="" providerId="" clId="Web-{187C31CD-52CD-4D29-8F1B-53453D93ADD9}" dt="2026-09-03T13:08:33.871" v="2" actId="34807"/>
          <ac:spMkLst>
            <pc:docMk/>
            <pc:sldMk cId="0" sldId="256"/>
            <ac:spMk id="4" creationId="{BAFEA11C-80CF-80CA-1909-9ECD76B47C9C}"/>
          </ac:spMkLst>
        </pc:spChg>
        <pc:spChg chg="add mod">
          <ac:chgData name="" userId="" providerId="" clId="Web-{187C31CD-52CD-4D29-8F1B-53453D93ADD9}" dt="2026-09-03T13:08:33.871" v="2" actId="34807"/>
          <ac:spMkLst>
            <pc:docMk/>
            <pc:sldMk cId="0" sldId="256"/>
            <ac:spMk id="5" creationId="{E194B0ED-0389-7008-E2A0-C0FB5B7778DC}"/>
          </ac:spMkLst>
        </pc:spChg>
        <pc:spChg chg="add mod">
          <ac:chgData name="" userId="" providerId="" clId="Web-{187C31CD-52CD-4D29-8F1B-53453D93ADD9}" dt="2026-09-03T13:08:33.871" v="2" actId="34807"/>
          <ac:spMkLst>
            <pc:docMk/>
            <pc:sldMk cId="0" sldId="256"/>
            <ac:spMk id="6" creationId="{CD13A36C-3A9E-CFC5-F0BE-B926ECBD20E2}"/>
          </ac:spMkLst>
        </pc:spChg>
        <pc:spChg chg="add mod">
          <ac:chgData name="" userId="" providerId="" clId="Web-{187C31CD-52CD-4D29-8F1B-53453D93ADD9}" dt="2026-09-03T13:08:33.871" v="2" actId="34807"/>
          <ac:spMkLst>
            <pc:docMk/>
            <pc:sldMk cId="0" sldId="256"/>
            <ac:spMk id="8" creationId="{09E7C2BD-05E6-B459-5187-A6752DF4D641}"/>
          </ac:spMkLst>
        </pc:spChg>
        <pc:spChg chg="add mod">
          <ac:chgData name="" userId="" providerId="" clId="Web-{187C31CD-52CD-4D29-8F1B-53453D93ADD9}" dt="2026-09-03T13:08:33.871" v="2" actId="34807"/>
          <ac:spMkLst>
            <pc:docMk/>
            <pc:sldMk cId="0" sldId="256"/>
            <ac:spMk id="9" creationId="{477FAE76-B467-F873-DD0F-193BAD2680C6}"/>
          </ac:spMkLst>
        </pc:spChg>
        <pc:spChg chg="add mod">
          <ac:chgData name="" userId="" providerId="" clId="Web-{187C31CD-52CD-4D29-8F1B-53453D93ADD9}" dt="2026-09-03T13:08:33.871" v="2" actId="34807"/>
          <ac:spMkLst>
            <pc:docMk/>
            <pc:sldMk cId="0" sldId="256"/>
            <ac:spMk id="10" creationId="{4F71F157-9F57-129E-C118-F5CE5171EA08}"/>
          </ac:spMkLst>
        </pc:spChg>
        <pc:spChg chg="add mod">
          <ac:chgData name="" userId="" providerId="" clId="Web-{187C31CD-52CD-4D29-8F1B-53453D93ADD9}" dt="2026-09-03T13:08:33.871" v="2" actId="34807"/>
          <ac:spMkLst>
            <pc:docMk/>
            <pc:sldMk cId="0" sldId="256"/>
            <ac:spMk id="11" creationId="{DD57B283-42CA-0E87-3FCA-4A691955080B}"/>
          </ac:spMkLst>
        </pc:spChg>
        <pc:spChg chg="add mod">
          <ac:chgData name="" userId="" providerId="" clId="Web-{187C31CD-52CD-4D29-8F1B-53453D93ADD9}" dt="2026-09-03T13:08:33.871" v="2" actId="34807"/>
          <ac:spMkLst>
            <pc:docMk/>
            <pc:sldMk cId="0" sldId="256"/>
            <ac:spMk id="12" creationId="{31BC5E5E-E23B-44BC-38E0-79CB854793B6}"/>
          </ac:spMkLst>
        </pc:spChg>
      </pc:sldChg>
      <pc:sldChg chg="addSp modSp add mod setBg modNotesTx">
        <pc:chgData name="" userId="" providerId="" clId="Web-{187C31CD-52CD-4D29-8F1B-53453D93ADD9}" dt="2026-09-03T13:08:58.982" v="3" actId="34807"/>
        <pc:sldMkLst>
          <pc:docMk/>
          <pc:sldMk cId="2537298743" sldId="458"/>
        </pc:sldMkLst>
        <pc:spChg chg="add mod">
          <ac:chgData name="" userId="" providerId="" clId="Web-{187C31CD-52CD-4D29-8F1B-53453D93ADD9}" dt="2026-09-03T13:08:58.982" v="3" actId="34807"/>
          <ac:spMkLst>
            <pc:docMk/>
            <pc:sldMk cId="2537298743" sldId="458"/>
            <ac:spMk id="15" creationId="{229D747F-3060-B011-E4EF-CEA3F44CAAD4}"/>
          </ac:spMkLst>
        </pc:spChg>
        <pc:spChg chg="add mod">
          <ac:chgData name="" userId="" providerId="" clId="Web-{187C31CD-52CD-4D29-8F1B-53453D93ADD9}" dt="2026-09-03T13:08:58.982" v="3" actId="34807"/>
          <ac:spMkLst>
            <pc:docMk/>
            <pc:sldMk cId="2537298743" sldId="458"/>
            <ac:spMk id="16" creationId="{30A31BC8-8BBE-1FD4-4D6F-03871664147D}"/>
          </ac:spMkLst>
        </pc:spChg>
        <pc:spChg chg="add mod">
          <ac:chgData name="" userId="" providerId="" clId="Web-{187C31CD-52CD-4D29-8F1B-53453D93ADD9}" dt="2026-09-03T13:08:58.982" v="3" actId="34807"/>
          <ac:spMkLst>
            <pc:docMk/>
            <pc:sldMk cId="2537298743" sldId="458"/>
            <ac:spMk id="17" creationId="{201509BD-D60B-EA43-0C71-BC985D67F3D0}"/>
          </ac:spMkLst>
        </pc:spChg>
        <pc:spChg chg="add mod">
          <ac:chgData name="" userId="" providerId="" clId="Web-{187C31CD-52CD-4D29-8F1B-53453D93ADD9}" dt="2026-09-03T13:08:58.982" v="3" actId="34807"/>
          <ac:spMkLst>
            <pc:docMk/>
            <pc:sldMk cId="2537298743" sldId="458"/>
            <ac:spMk id="18" creationId="{44145CB8-B610-03AF-82DB-AFAD806A4C8C}"/>
          </ac:spMkLst>
        </pc:spChg>
        <pc:spChg chg="add mod">
          <ac:chgData name="" userId="" providerId="" clId="Web-{187C31CD-52CD-4D29-8F1B-53453D93ADD9}" dt="2026-09-03T13:08:58.982" v="3" actId="34807"/>
          <ac:spMkLst>
            <pc:docMk/>
            <pc:sldMk cId="2537298743" sldId="458"/>
            <ac:spMk id="19" creationId="{9F1B10F1-B542-CE1C-B48D-E828E3EF5999}"/>
          </ac:spMkLst>
        </pc:spChg>
        <pc:spChg chg="add mod">
          <ac:chgData name="" userId="" providerId="" clId="Web-{187C31CD-52CD-4D29-8F1B-53453D93ADD9}" dt="2026-09-03T13:08:58.982" v="3" actId="34807"/>
          <ac:spMkLst>
            <pc:docMk/>
            <pc:sldMk cId="2537298743" sldId="458"/>
            <ac:spMk id="20" creationId="{C1661D2B-D851-3C3F-2035-166B711A153A}"/>
          </ac:spMkLst>
        </pc:spChg>
        <pc:spChg chg="add mod">
          <ac:chgData name="" userId="" providerId="" clId="Web-{187C31CD-52CD-4D29-8F1B-53453D93ADD9}" dt="2026-09-03T13:08:58.982" v="3" actId="34807"/>
          <ac:spMkLst>
            <pc:docMk/>
            <pc:sldMk cId="2537298743" sldId="458"/>
            <ac:spMk id="23" creationId="{887A515F-7C9A-B5D9-AC2C-22AFDA15C19E}"/>
          </ac:spMkLst>
        </pc:spChg>
        <pc:spChg chg="add mod">
          <ac:chgData name="" userId="" providerId="" clId="Web-{187C31CD-52CD-4D29-8F1B-53453D93ADD9}" dt="2026-09-03T13:08:58.982" v="3" actId="34807"/>
          <ac:spMkLst>
            <pc:docMk/>
            <pc:sldMk cId="2537298743" sldId="458"/>
            <ac:spMk id="24" creationId="{8E5EB37D-2892-E8AA-E2CE-25467EAA8FE3}"/>
          </ac:spMkLst>
        </pc:spChg>
        <pc:spChg chg="add mod">
          <ac:chgData name="" userId="" providerId="" clId="Web-{187C31CD-52CD-4D29-8F1B-53453D93ADD9}" dt="2026-09-03T13:08:58.982" v="3" actId="34807"/>
          <ac:spMkLst>
            <pc:docMk/>
            <pc:sldMk cId="2537298743" sldId="458"/>
            <ac:spMk id="25" creationId="{59E086CB-FAC8-8FEE-F08F-25F29F2F5D57}"/>
          </ac:spMkLst>
        </pc:spChg>
        <pc:spChg chg="add mod">
          <ac:chgData name="" userId="" providerId="" clId="Web-{187C31CD-52CD-4D29-8F1B-53453D93ADD9}" dt="2026-09-03T13:08:58.982" v="3" actId="34807"/>
          <ac:spMkLst>
            <pc:docMk/>
            <pc:sldMk cId="2537298743" sldId="458"/>
            <ac:spMk id="27" creationId="{A3B8BAD6-87F9-75D5-A193-69BE9C7DC24F}"/>
          </ac:spMkLst>
        </pc:spChg>
      </pc:sldChg>
      <pc:sldChg chg="addSp modSp add mod setBg">
        <pc:chgData name="" userId="" providerId="" clId="Web-{187C31CD-52CD-4D29-8F1B-53453D93ADD9}" dt="2026-09-03T13:10:45.298" v="8" actId="34807"/>
        <pc:sldMkLst>
          <pc:docMk/>
          <pc:sldMk cId="3636435866" sldId="661"/>
        </pc:sldMkLst>
        <pc:spChg chg="add mod">
          <ac:chgData name="" userId="" providerId="" clId="Web-{187C31CD-52CD-4D29-8F1B-53453D93ADD9}" dt="2026-09-03T13:09:09.826" v="4" actId="34807"/>
          <ac:spMkLst>
            <pc:docMk/>
            <pc:sldMk cId="3636435866" sldId="661"/>
            <ac:spMk id="28" creationId="{BF4ACD62-0BA9-4884-EF52-FAF54D0CA312}"/>
          </ac:spMkLst>
        </pc:spChg>
        <pc:spChg chg="add mod">
          <ac:chgData name="" userId="" providerId="" clId="Web-{187C31CD-52CD-4D29-8F1B-53453D93ADD9}" dt="2026-09-03T13:10:45.298" v="8" actId="34807"/>
          <ac:spMkLst>
            <pc:docMk/>
            <pc:sldMk cId="3636435866" sldId="661"/>
            <ac:spMk id="30" creationId="{857A9EB9-D66D-1DB7-FD87-8931DF3F3C2A}"/>
          </ac:spMkLst>
        </pc:spChg>
        <pc:spChg chg="add mod">
          <ac:chgData name="" userId="" providerId="" clId="Web-{187C31CD-52CD-4D29-8F1B-53453D93ADD9}" dt="2026-09-03T13:09:09.826" v="4" actId="34807"/>
          <ac:spMkLst>
            <pc:docMk/>
            <pc:sldMk cId="3636435866" sldId="661"/>
            <ac:spMk id="31" creationId="{F1AB34E7-9446-F053-EE43-DCED3D281E5A}"/>
          </ac:spMkLst>
        </pc:spChg>
        <pc:graphicFrameChg chg="add mod">
          <ac:chgData name="" userId="" providerId="" clId="Web-{187C31CD-52CD-4D29-8F1B-53453D93ADD9}" dt="2026-09-03T13:10:45.298" v="8" actId="34807"/>
          <ac:graphicFrameMkLst>
            <pc:docMk/>
            <pc:sldMk cId="3636435866" sldId="661"/>
            <ac:graphicFrameMk id="5" creationId="{FC777A3E-A6AD-0E5B-1BA0-D4276B12D2A8}"/>
          </ac:graphicFrameMkLst>
        </pc:graphicFrameChg>
      </pc:sldChg>
      <pc:sldChg chg="addSp modSp add mod setBg">
        <pc:chgData name="" userId="" providerId="" clId="Web-{187C31CD-52CD-4D29-8F1B-53453D93ADD9}" dt="2026-09-03T13:09:28.608" v="5" actId="34807"/>
        <pc:sldMkLst>
          <pc:docMk/>
          <pc:sldMk cId="3764550179" sldId="865"/>
        </pc:sldMkLst>
        <pc:spChg chg="add mod">
          <ac:chgData name="" userId="" providerId="" clId="Web-{187C31CD-52CD-4D29-8F1B-53453D93ADD9}" dt="2026-09-03T13:09:28.608" v="5" actId="34807"/>
          <ac:spMkLst>
            <pc:docMk/>
            <pc:sldMk cId="3764550179" sldId="865"/>
            <ac:spMk id="32" creationId="{140E5154-0BE9-A6E9-D5AF-25F0C302953F}"/>
          </ac:spMkLst>
        </pc:spChg>
        <pc:spChg chg="add mod">
          <ac:chgData name="" userId="" providerId="" clId="Web-{187C31CD-52CD-4D29-8F1B-53453D93ADD9}" dt="2026-09-03T13:09:28.608" v="5" actId="34807"/>
          <ac:spMkLst>
            <pc:docMk/>
            <pc:sldMk cId="3764550179" sldId="865"/>
            <ac:spMk id="33" creationId="{70D056CA-3D1B-212F-563B-07B5206D2AF0}"/>
          </ac:spMkLst>
        </pc:spChg>
        <pc:spChg chg="add mod">
          <ac:chgData name="" userId="" providerId="" clId="Web-{187C31CD-52CD-4D29-8F1B-53453D93ADD9}" dt="2026-09-03T13:09:28.608" v="5" actId="34807"/>
          <ac:spMkLst>
            <pc:docMk/>
            <pc:sldMk cId="3764550179" sldId="865"/>
            <ac:spMk id="34" creationId="{79667B53-D809-BD37-745E-67E617EFD541}"/>
          </ac:spMkLst>
        </pc:spChg>
        <pc:spChg chg="add mod">
          <ac:chgData name="" userId="" providerId="" clId="Web-{187C31CD-52CD-4D29-8F1B-53453D93ADD9}" dt="2026-09-03T13:09:28.608" v="5" actId="34807"/>
          <ac:spMkLst>
            <pc:docMk/>
            <pc:sldMk cId="3764550179" sldId="865"/>
            <ac:spMk id="35" creationId="{6399242C-03D1-095E-89D1-233E0B02CB3C}"/>
          </ac:spMkLst>
        </pc:spChg>
        <pc:spChg chg="add mod">
          <ac:chgData name="" userId="" providerId="" clId="Web-{187C31CD-52CD-4D29-8F1B-53453D93ADD9}" dt="2026-09-03T13:09:28.608" v="5" actId="34807"/>
          <ac:spMkLst>
            <pc:docMk/>
            <pc:sldMk cId="3764550179" sldId="865"/>
            <ac:spMk id="36" creationId="{05F721B3-7BF4-A5F5-6EF9-446384AB362A}"/>
          </ac:spMkLst>
        </pc:spChg>
        <pc:spChg chg="add mod">
          <ac:chgData name="" userId="" providerId="" clId="Web-{187C31CD-52CD-4D29-8F1B-53453D93ADD9}" dt="2026-09-03T13:09:28.608" v="5" actId="34807"/>
          <ac:spMkLst>
            <pc:docMk/>
            <pc:sldMk cId="3764550179" sldId="865"/>
            <ac:spMk id="37" creationId="{32A1A7A3-3CD1-138C-6182-47248D01DE44}"/>
          </ac:spMkLst>
        </pc:spChg>
        <pc:spChg chg="add mod">
          <ac:chgData name="" userId="" providerId="" clId="Web-{187C31CD-52CD-4D29-8F1B-53453D93ADD9}" dt="2026-09-03T13:09:28.608" v="5" actId="34807"/>
          <ac:spMkLst>
            <pc:docMk/>
            <pc:sldMk cId="3764550179" sldId="865"/>
            <ac:spMk id="38" creationId="{FA8A80D1-3888-1130-6E6F-BD014F20AD75}"/>
          </ac:spMkLst>
        </pc:spChg>
        <pc:spChg chg="add mod">
          <ac:chgData name="" userId="" providerId="" clId="Web-{187C31CD-52CD-4D29-8F1B-53453D93ADD9}" dt="2026-09-03T13:09:28.608" v="5" actId="34807"/>
          <ac:spMkLst>
            <pc:docMk/>
            <pc:sldMk cId="3764550179" sldId="865"/>
            <ac:spMk id="39" creationId="{A76D76CB-C4A1-F818-4D71-8BC51E82215C}"/>
          </ac:spMkLst>
        </pc:spChg>
        <pc:spChg chg="add mod">
          <ac:chgData name="" userId="" providerId="" clId="Web-{187C31CD-52CD-4D29-8F1B-53453D93ADD9}" dt="2026-09-03T13:09:28.608" v="5" actId="34807"/>
          <ac:spMkLst>
            <pc:docMk/>
            <pc:sldMk cId="3764550179" sldId="865"/>
            <ac:spMk id="40" creationId="{C33995C7-C822-53E7-7BBD-5DEC13D7B057}"/>
          </ac:spMkLst>
        </pc:spChg>
      </pc:sldChg>
      <pc:sldChg chg="addSp modSp add mod setBg">
        <pc:chgData name="" userId="" providerId="" clId="Web-{187C31CD-52CD-4D29-8F1B-53453D93ADD9}" dt="2026-09-03T13:09:54.468" v="6" actId="34807"/>
        <pc:sldMkLst>
          <pc:docMk/>
          <pc:sldMk cId="3893117822" sldId="1070"/>
        </pc:sldMkLst>
        <pc:spChg chg="add mod">
          <ac:chgData name="" userId="" providerId="" clId="Web-{187C31CD-52CD-4D29-8F1B-53453D93ADD9}" dt="2026-09-03T13:09:54.468" v="6" actId="34807"/>
          <ac:spMkLst>
            <pc:docMk/>
            <pc:sldMk cId="3893117822" sldId="1070"/>
            <ac:spMk id="41" creationId="{E2B7E974-CB47-2108-0A9C-ABA71DCC973C}"/>
          </ac:spMkLst>
        </pc:spChg>
        <pc:spChg chg="add mod">
          <ac:chgData name="" userId="" providerId="" clId="Web-{187C31CD-52CD-4D29-8F1B-53453D93ADD9}" dt="2026-09-03T13:09:54.468" v="6" actId="34807"/>
          <ac:spMkLst>
            <pc:docMk/>
            <pc:sldMk cId="3893117822" sldId="1070"/>
            <ac:spMk id="42" creationId="{4767AA49-6084-C5B7-8E89-3AFD28E3185B}"/>
          </ac:spMkLst>
        </pc:spChg>
        <pc:spChg chg="add mod">
          <ac:chgData name="" userId="" providerId="" clId="Web-{187C31CD-52CD-4D29-8F1B-53453D93ADD9}" dt="2026-09-03T13:09:54.468" v="6" actId="34807"/>
          <ac:spMkLst>
            <pc:docMk/>
            <pc:sldMk cId="3893117822" sldId="1070"/>
            <ac:spMk id="43" creationId="{A78EC633-58D5-EDF5-2E59-C064B99AB7AC}"/>
          </ac:spMkLst>
        </pc:spChg>
        <pc:spChg chg="add mod">
          <ac:chgData name="" userId="" providerId="" clId="Web-{187C31CD-52CD-4D29-8F1B-53453D93ADD9}" dt="2026-09-03T13:09:54.468" v="6" actId="34807"/>
          <ac:spMkLst>
            <pc:docMk/>
            <pc:sldMk cId="3893117822" sldId="1070"/>
            <ac:spMk id="44" creationId="{68B759CB-2986-0091-7266-7FBD64C2B62C}"/>
          </ac:spMkLst>
        </pc:spChg>
        <pc:spChg chg="add mod">
          <ac:chgData name="" userId="" providerId="" clId="Web-{187C31CD-52CD-4D29-8F1B-53453D93ADD9}" dt="2026-09-03T13:09:54.468" v="6" actId="34807"/>
          <ac:spMkLst>
            <pc:docMk/>
            <pc:sldMk cId="3893117822" sldId="1070"/>
            <ac:spMk id="45" creationId="{DEC9B2F4-F56D-F2CE-9E10-0977EF6F9E6D}"/>
          </ac:spMkLst>
        </pc:spChg>
        <pc:spChg chg="add mod">
          <ac:chgData name="" userId="" providerId="" clId="Web-{187C31CD-52CD-4D29-8F1B-53453D93ADD9}" dt="2026-09-03T13:09:54.468" v="6" actId="34807"/>
          <ac:spMkLst>
            <pc:docMk/>
            <pc:sldMk cId="3893117822" sldId="1070"/>
            <ac:spMk id="46" creationId="{9DDC1D2D-4E22-64F0-CF22-1F2788C71C07}"/>
          </ac:spMkLst>
        </pc:spChg>
        <pc:spChg chg="add mod">
          <ac:chgData name="" userId="" providerId="" clId="Web-{187C31CD-52CD-4D29-8F1B-53453D93ADD9}" dt="2026-09-03T13:09:54.468" v="6" actId="34807"/>
          <ac:spMkLst>
            <pc:docMk/>
            <pc:sldMk cId="3893117822" sldId="1070"/>
            <ac:spMk id="47" creationId="{6E2C2858-3199-8FC5-EB58-B966CA59A5F6}"/>
          </ac:spMkLst>
        </pc:spChg>
        <pc:spChg chg="add mod">
          <ac:chgData name="" userId="" providerId="" clId="Web-{187C31CD-52CD-4D29-8F1B-53453D93ADD9}" dt="2026-09-03T13:09:54.468" v="6" actId="34807"/>
          <ac:spMkLst>
            <pc:docMk/>
            <pc:sldMk cId="3893117822" sldId="1070"/>
            <ac:spMk id="48" creationId="{1657E9CD-8C82-FD97-0BE8-ACBCFC50F0C9}"/>
          </ac:spMkLst>
        </pc:spChg>
        <pc:spChg chg="add mod">
          <ac:chgData name="" userId="" providerId="" clId="Web-{187C31CD-52CD-4D29-8F1B-53453D93ADD9}" dt="2026-09-03T13:09:54.468" v="6" actId="34807"/>
          <ac:spMkLst>
            <pc:docMk/>
            <pc:sldMk cId="3893117822" sldId="1070"/>
            <ac:spMk id="49" creationId="{199C983B-BC37-F4E6-849B-FE810F2B3BF4}"/>
          </ac:spMkLst>
        </pc:spChg>
        <pc:spChg chg="add mod">
          <ac:chgData name="" userId="" providerId="" clId="Web-{187C31CD-52CD-4D29-8F1B-53453D93ADD9}" dt="2026-09-03T13:09:54.468" v="6" actId="34807"/>
          <ac:spMkLst>
            <pc:docMk/>
            <pc:sldMk cId="3893117822" sldId="1070"/>
            <ac:spMk id="50" creationId="{B6F4799A-4918-3311-ABF5-C9547AFD86BB}"/>
          </ac:spMkLst>
        </pc:spChg>
      </pc:sldChg>
      <pc:sldChg chg="addSp delSp modSp add mod setBg">
        <pc:chgData name="" userId="" providerId="" clId="Web-{187C31CD-52CD-4D29-8F1B-53453D93ADD9}" dt="2026-09-03T13:12:35.380" v="11" actId="34807"/>
        <pc:sldMkLst>
          <pc:docMk/>
          <pc:sldMk cId="2796299402" sldId="1276"/>
        </pc:sldMkLst>
        <pc:spChg chg="add mod">
          <ac:chgData name="" userId="" providerId="" clId="Web-{187C31CD-52CD-4D29-8F1B-53453D93ADD9}" dt="2026-09-03T13:10:14.735" v="7" actId="34807"/>
          <ac:spMkLst>
            <pc:docMk/>
            <pc:sldMk cId="2796299402" sldId="1276"/>
            <ac:spMk id="51" creationId="{8BBBBB6E-F152-AF78-903A-80B28B3B9C6C}"/>
          </ac:spMkLst>
        </pc:spChg>
        <pc:spChg chg="add del mod">
          <ac:chgData name="" userId="" providerId="" clId="Web-{187C31CD-52CD-4D29-8F1B-53453D93ADD9}" dt="2026-09-03T13:11:45.347" v="9" actId="34807"/>
          <ac:spMkLst>
            <pc:docMk/>
            <pc:sldMk cId="2796299402" sldId="1276"/>
            <ac:spMk id="52" creationId="{125AB552-C003-5233-8A89-FFB1F5CC5A57}"/>
          </ac:spMkLst>
        </pc:spChg>
        <pc:spChg chg="add del mod">
          <ac:chgData name="" userId="" providerId="" clId="Web-{187C31CD-52CD-4D29-8F1B-53453D93ADD9}" dt="2026-09-03T13:11:45.347" v="9" actId="34807"/>
          <ac:spMkLst>
            <pc:docMk/>
            <pc:sldMk cId="2796299402" sldId="1276"/>
            <ac:spMk id="53" creationId="{7AF72F91-0BC6-5799-FF7A-D4FBB26B300C}"/>
          </ac:spMkLst>
        </pc:spChg>
        <pc:spChg chg="add mod">
          <ac:chgData name="" userId="" providerId="" clId="Web-{187C31CD-52CD-4D29-8F1B-53453D93ADD9}" dt="2026-09-03T13:10:14.735" v="7" actId="34807"/>
          <ac:spMkLst>
            <pc:docMk/>
            <pc:sldMk cId="2796299402" sldId="1276"/>
            <ac:spMk id="54" creationId="{3B4868DD-E32C-4F65-09A1-E6776A016356}"/>
          </ac:spMkLst>
        </pc:spChg>
        <pc:spChg chg="add del mod">
          <ac:chgData name="" userId="" providerId="" clId="Web-{187C31CD-52CD-4D29-8F1B-53453D93ADD9}" dt="2026-09-03T13:11:45.347" v="9" actId="34807"/>
          <ac:spMkLst>
            <pc:docMk/>
            <pc:sldMk cId="2796299402" sldId="1276"/>
            <ac:spMk id="55" creationId="{842E1AC5-814F-D53A-DB1E-5FB6FA171BF3}"/>
          </ac:spMkLst>
        </pc:spChg>
        <pc:spChg chg="add mod">
          <ac:chgData name="" userId="" providerId="" clId="Web-{187C31CD-52CD-4D29-8F1B-53453D93ADD9}" dt="2026-09-03T13:12:27.067" v="10" actId="34807"/>
          <ac:spMkLst>
            <pc:docMk/>
            <pc:sldMk cId="2796299402" sldId="1276"/>
            <ac:spMk id="55" creationId="{86D24E37-D4F1-D3B5-7E14-FAB093499A63}"/>
          </ac:spMkLst>
        </pc:spChg>
        <pc:spChg chg="add mod">
          <ac:chgData name="" userId="" providerId="" clId="Web-{187C31CD-52CD-4D29-8F1B-53453D93ADD9}" dt="2026-09-03T13:12:35.380" v="11" actId="34807"/>
          <ac:spMkLst>
            <pc:docMk/>
            <pc:sldMk cId="2796299402" sldId="1276"/>
            <ac:spMk id="56" creationId="{ABC1BFC5-E3A5-8DA8-1340-E5593DF2F4CA}"/>
          </ac:spMkLst>
        </pc:spChg>
        <pc:spChg chg="add mod">
          <ac:chgData name="" userId="" providerId="" clId="Web-{187C31CD-52CD-4D29-8F1B-53453D93ADD9}" dt="2026-09-03T13:12:35.380" v="11" actId="34807"/>
          <ac:spMkLst>
            <pc:docMk/>
            <pc:sldMk cId="2796299402" sldId="1276"/>
            <ac:spMk id="57" creationId="{EC879B8A-1F30-87C1-457A-904341F5EE59}"/>
          </ac:spMkLst>
        </pc:spChg>
      </pc:sldChg>
      <pc:sldMasterChg chg="modSp modSldLayout">
        <pc:chgData name="" userId="" providerId="" clId="Web-{187C31CD-52CD-4D29-8F1B-53453D93ADD9}" dt="2026-09-03T13:08:10.167" v="0" actId="34807"/>
        <pc:sldMasterMkLst>
          <pc:docMk/>
          <pc:sldMasterMk cId="2209977519" sldId="2147483648"/>
        </pc:sldMasterMkLst>
        <pc:spChg chg="mod">
          <ac:chgData name="" userId="" providerId="" clId="Web-{187C31CD-52CD-4D29-8F1B-53453D93ADD9}" dt="2026-09-03T13:08:10.167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187C31CD-52CD-4D29-8F1B-53453D93ADD9}" dt="2026-09-03T13:08:10.167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187C31CD-52CD-4D29-8F1B-53453D93ADD9}" dt="2026-09-03T13:08:10.167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187C31CD-52CD-4D29-8F1B-53453D93ADD9}" dt="2026-09-03T13:08:10.167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187C31CD-52CD-4D29-8F1B-53453D93ADD9}" dt="2026-09-03T13:08:10.167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187C31CD-52CD-4D29-8F1B-53453D93ADD9}" dt="2026-09-03T13:08:10.167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187C31CD-52CD-4D29-8F1B-53453D93ADD9}" dt="2026-09-03T13:08:10.167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187C31CD-52CD-4D29-8F1B-53453D93ADD9}" dt="2026-09-03T13:08:10.167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187C31CD-52CD-4D29-8F1B-53453D93ADD9}" dt="2026-09-03T13:08:10.167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187C31CD-52CD-4D29-8F1B-53453D93ADD9}" dt="2026-09-03T13:08:10.167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187C31CD-52CD-4D29-8F1B-53453D93ADD9}" dt="2026-09-03T13:08:10.167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187C31CD-52CD-4D29-8F1B-53453D93ADD9}" dt="2026-09-03T13:08:10.167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187C31CD-52CD-4D29-8F1B-53453D93ADD9}" dt="2026-09-03T13:08:10.167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 (2026 national benchmarks)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3"/>
                <c:pt idx="0">
                  <c:v>RN turnover</c:v>
                </c:pt>
                <c:pt idx="1">
                  <c:v>Behavioural health turnover</c:v>
                </c:pt>
                <c:pt idx="2">
                  <c:v>Unmet national RN demand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3"/>
                <c:pt idx="0">
                  <c:v>17.600000000000001</c:v>
                </c:pt>
                <c:pt idx="1">
                  <c:v>22.5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53-4A97-9168-86B0F7DBCF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57225664"/>
        <c:axId val="857227584"/>
      </c:barChart>
      <c:catAx>
        <c:axId val="85722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7227584"/>
        <c:crosses val="autoZero"/>
        <c:auto val="1"/>
        <c:lblAlgn val="ctr"/>
        <c:lblOffset val="100"/>
        <c:noMultiLvlLbl val="0"/>
      </c:catAx>
      <c:valAx>
        <c:axId val="85722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722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8FDC7-4012-4402-A58A-939A2C0F305D}" type="datetimeFigureOut">
              <a:t>03-Sep-26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924B3-9721-49E5-BDD4-94E4CABF8A3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224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Owner action: replace each card's qualitative framing with the team's own time-to-fill, first-year attrition, ramp and specialty turnover figures once HR reporting is available.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4924B3-9721-49E5-BDD4-94E4CABF8A3A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678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CF60D2-F108-D315-503E-91D627B57558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12E"/>
                </a:solidFill>
                <a:effectLst/>
                <a:latin typeface="Trebuchet MS" panose="020B0603020202020204" pitchFamily="34" charset="0"/>
              </a:rPr>
              <a:t>Current state: we are tracking hiring, onboarding and retention across three fronts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50B654-7E15-D42B-3969-556627947A6B}"/>
              </a:ext>
            </a:extLst>
          </p:cNvPr>
          <p:cNvSpPr/>
          <p:nvPr/>
        </p:nvSpPr>
        <p:spPr>
          <a:xfrm>
            <a:off x="457200" y="1828800"/>
            <a:ext cx="3606800" cy="2400000"/>
          </a:xfrm>
          <a:prstGeom prst="rect">
            <a:avLst/>
          </a:prstGeom>
          <a:solidFill>
            <a:srgbClr val="1249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FEA11C-80CF-80CA-1909-9ECD76B47C9C}"/>
              </a:ext>
            </a:extLst>
          </p:cNvPr>
          <p:cNvSpPr/>
          <p:nvPr/>
        </p:nvSpPr>
        <p:spPr>
          <a:xfrm>
            <a:off x="4292600" y="1828800"/>
            <a:ext cx="3606800" cy="2400000"/>
          </a:xfrm>
          <a:prstGeom prst="rect">
            <a:avLst/>
          </a:prstGeom>
          <a:solidFill>
            <a:srgbClr val="1249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94B0ED-0389-7008-E2A0-C0FB5B7778DC}"/>
              </a:ext>
            </a:extLst>
          </p:cNvPr>
          <p:cNvSpPr/>
          <p:nvPr/>
        </p:nvSpPr>
        <p:spPr>
          <a:xfrm>
            <a:off x="8128000" y="1828800"/>
            <a:ext cx="3606800" cy="2400000"/>
          </a:xfrm>
          <a:prstGeom prst="rect">
            <a:avLst/>
          </a:prstGeom>
          <a:solidFill>
            <a:srgbClr val="1249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13A36C-3A9E-CFC5-F0BE-B926ECBD20E2}"/>
              </a:ext>
            </a:extLst>
          </p:cNvPr>
          <p:cNvSpPr/>
          <p:nvPr/>
        </p:nvSpPr>
        <p:spPr>
          <a:xfrm>
            <a:off x="640080" y="1965960"/>
            <a:ext cx="3240000" cy="4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E07A3F"/>
                </a:solidFill>
                <a:effectLst/>
                <a:latin typeface="Trebuchet MS" panose="020B0603020202020204" pitchFamily="34" charset="0"/>
              </a:rPr>
              <a:t>TEAM STRUCTURE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887C63-A8BB-B1D2-13C5-8058D84BFC19}"/>
              </a:ext>
            </a:extLst>
          </p:cNvPr>
          <p:cNvSpPr/>
          <p:nvPr/>
        </p:nvSpPr>
        <p:spPr>
          <a:xfrm>
            <a:off x="640080" y="2450000"/>
            <a:ext cx="3240000" cy="12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Reporting lines and role mix for the clinical and support teams in scope for this review.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E7C2BD-05E6-B459-5187-A6752DF4D641}"/>
              </a:ext>
            </a:extLst>
          </p:cNvPr>
          <p:cNvSpPr/>
          <p:nvPr/>
        </p:nvSpPr>
        <p:spPr>
          <a:xfrm>
            <a:off x="4475480" y="1965960"/>
            <a:ext cx="3240000" cy="4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E07A3F"/>
                </a:solidFill>
                <a:effectLst/>
                <a:latin typeface="Trebuchet MS" panose="020B0603020202020204" pitchFamily="34" charset="0"/>
              </a:rPr>
              <a:t>OPEN REQUISITIONS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7FAE76-B467-F873-DD0F-193BAD2680C6}"/>
              </a:ext>
            </a:extLst>
          </p:cNvPr>
          <p:cNvSpPr/>
          <p:nvPr/>
        </p:nvSpPr>
        <p:spPr>
          <a:xfrm>
            <a:off x="4475480" y="2450000"/>
            <a:ext cx="3240000" cy="12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Vacancies by role and unit, with time-to-fill and offer acceptance tracked per cycle.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71F157-9F57-129E-C118-F5CE5171EA08}"/>
              </a:ext>
            </a:extLst>
          </p:cNvPr>
          <p:cNvSpPr/>
          <p:nvPr/>
        </p:nvSpPr>
        <p:spPr>
          <a:xfrm>
            <a:off x="8310880" y="1965960"/>
            <a:ext cx="3240000" cy="4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E07A3F"/>
                </a:solidFill>
                <a:effectLst/>
                <a:latin typeface="Trebuchet MS" panose="020B0603020202020204" pitchFamily="34" charset="0"/>
              </a:rPr>
              <a:t>ONBOARDING &amp; RETENTION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57B283-42CA-0E87-3FCA-4A691955080B}"/>
              </a:ext>
            </a:extLst>
          </p:cNvPr>
          <p:cNvSpPr/>
          <p:nvPr/>
        </p:nvSpPr>
        <p:spPr>
          <a:xfrm>
            <a:off x="8310880" y="2450000"/>
            <a:ext cx="3240000" cy="12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Ramp time for new starters and first-year turnover, the two levers behind net staffing.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BC5E5E-E23B-44BC-38E0-79CB854793B6}"/>
              </a:ext>
            </a:extLst>
          </p:cNvPr>
          <p:cNvSpPr/>
          <p:nvPr/>
        </p:nvSpPr>
        <p:spPr>
          <a:xfrm>
            <a:off x="457200" y="4600000"/>
            <a:ext cx="112776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2496B"/>
                </a:solidFill>
                <a:effectLst/>
                <a:latin typeface="Calibri" panose="020F0502020204030204" pitchFamily="34" charset="0"/>
              </a:rPr>
              <a:t>The frame is agreed; the internal numbers behind each front still need to be confirmed before leadership sign-off.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C5EA34-351B-1484-DA73-FCD559FB30DF}"/>
              </a:ext>
            </a:extLst>
          </p:cNvPr>
          <p:cNvSpPr/>
          <p:nvPr/>
        </p:nvSpPr>
        <p:spPr>
          <a:xfrm>
            <a:off x="457200" y="5850000"/>
            <a:ext cx="112776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Source: internal workforce figures to be confirmed — no hiring, onboarding or retention records were found in the mailbox, Teams chats, meetings or files searched for this review.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064E869-379C-195A-1F6B-AE21E791E514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12E"/>
                </a:solidFill>
                <a:effectLst/>
                <a:latin typeface="Trebuchet MS" panose="020B0603020202020204" pitchFamily="34" charset="0"/>
              </a:rPr>
              <a:t>Four issues are driving our hiring and retention pressure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9D747F-3060-B011-E4EF-CEA3F44CAAD4}"/>
              </a:ext>
            </a:extLst>
          </p:cNvPr>
          <p:cNvSpPr/>
          <p:nvPr/>
        </p:nvSpPr>
        <p:spPr>
          <a:xfrm>
            <a:off x="457200" y="1700000"/>
            <a:ext cx="5524500" cy="1800000"/>
          </a:xfrm>
          <a:prstGeom prst="rect">
            <a:avLst/>
          </a:prstGeom>
          <a:solidFill>
            <a:srgbClr val="1249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A31BC8-8BBE-1FD4-4D6F-03871664147D}"/>
              </a:ext>
            </a:extLst>
          </p:cNvPr>
          <p:cNvSpPr/>
          <p:nvPr/>
        </p:nvSpPr>
        <p:spPr>
          <a:xfrm>
            <a:off x="6210300" y="1700000"/>
            <a:ext cx="5524500" cy="1800000"/>
          </a:xfrm>
          <a:prstGeom prst="rect">
            <a:avLst/>
          </a:prstGeom>
          <a:solidFill>
            <a:srgbClr val="1249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1509BD-D60B-EA43-0C71-BC985D67F3D0}"/>
              </a:ext>
            </a:extLst>
          </p:cNvPr>
          <p:cNvSpPr/>
          <p:nvPr/>
        </p:nvSpPr>
        <p:spPr>
          <a:xfrm>
            <a:off x="457200" y="3600000"/>
            <a:ext cx="5524500" cy="1800000"/>
          </a:xfrm>
          <a:prstGeom prst="rect">
            <a:avLst/>
          </a:prstGeom>
          <a:solidFill>
            <a:srgbClr val="1249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4145CB8-B610-03AF-82DB-AFAD806A4C8C}"/>
              </a:ext>
            </a:extLst>
          </p:cNvPr>
          <p:cNvSpPr/>
          <p:nvPr/>
        </p:nvSpPr>
        <p:spPr>
          <a:xfrm>
            <a:off x="6210300" y="3600000"/>
            <a:ext cx="5524500" cy="1800000"/>
          </a:xfrm>
          <a:prstGeom prst="rect">
            <a:avLst/>
          </a:prstGeom>
          <a:solidFill>
            <a:srgbClr val="1249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1B10F1-B542-CE1C-B48D-E828E3EF5999}"/>
              </a:ext>
            </a:extLst>
          </p:cNvPr>
          <p:cNvSpPr/>
          <p:nvPr/>
        </p:nvSpPr>
        <p:spPr>
          <a:xfrm>
            <a:off x="640080" y="1840000"/>
            <a:ext cx="5160000" cy="4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E07A3F"/>
                </a:solidFill>
                <a:effectLst/>
                <a:latin typeface="Trebuchet MS" panose="020B0603020202020204" pitchFamily="34" charset="0"/>
              </a:rPr>
              <a:t>01 TIME-TO-FILL</a:t>
            </a:r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661D2B-D851-3C3F-2035-166B711A153A}"/>
              </a:ext>
            </a:extLst>
          </p:cNvPr>
          <p:cNvSpPr/>
          <p:nvPr/>
        </p:nvSpPr>
        <p:spPr>
          <a:xfrm>
            <a:off x="640080" y="2320000"/>
            <a:ext cx="51600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Clinical vacancies stay open longer than budget assumes, pushing premium labour cover.</a:t>
            </a:r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47308F-CE0D-715D-9CFE-D5C5EF96829B}"/>
              </a:ext>
            </a:extLst>
          </p:cNvPr>
          <p:cNvSpPr/>
          <p:nvPr/>
        </p:nvSpPr>
        <p:spPr>
          <a:xfrm>
            <a:off x="6393180" y="1840000"/>
            <a:ext cx="5160000" cy="4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E07A3F"/>
                </a:solidFill>
                <a:effectLst/>
                <a:latin typeface="Trebuchet MS" panose="020B0603020202020204" pitchFamily="34" charset="0"/>
              </a:rPr>
              <a:t>02 FIRST-YEAR ATTRITION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DB0D70-4D54-C060-8CA2-DD08740BDDFC}"/>
              </a:ext>
            </a:extLst>
          </p:cNvPr>
          <p:cNvSpPr/>
          <p:nvPr/>
        </p:nvSpPr>
        <p:spPr>
          <a:xfrm>
            <a:off x="6393180" y="2320000"/>
            <a:ext cx="51600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Early leavers erase the gains from every successful hiring cycle.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7A515F-7C9A-B5D9-AC2C-22AFDA15C19E}"/>
              </a:ext>
            </a:extLst>
          </p:cNvPr>
          <p:cNvSpPr/>
          <p:nvPr/>
        </p:nvSpPr>
        <p:spPr>
          <a:xfrm>
            <a:off x="640080" y="3740000"/>
            <a:ext cx="5160000" cy="4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E07A3F"/>
                </a:solidFill>
                <a:effectLst/>
                <a:latin typeface="Trebuchet MS" panose="020B0603020202020204" pitchFamily="34" charset="0"/>
              </a:rPr>
              <a:t>03 ONBOARDING RAMP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5EB37D-2892-E8AA-E2CE-25467EAA8FE3}"/>
              </a:ext>
            </a:extLst>
          </p:cNvPr>
          <p:cNvSpPr/>
          <p:nvPr/>
        </p:nvSpPr>
        <p:spPr>
          <a:xfrm>
            <a:off x="640080" y="4220000"/>
            <a:ext cx="51600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New starters reach full productivity slowly where preceptor capacity is thin.</a:t>
            </a: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E086CB-FAC8-8FEE-F08F-25F29F2F5D57}"/>
              </a:ext>
            </a:extLst>
          </p:cNvPr>
          <p:cNvSpPr/>
          <p:nvPr/>
        </p:nvSpPr>
        <p:spPr>
          <a:xfrm>
            <a:off x="6393180" y="3740000"/>
            <a:ext cx="5160000" cy="4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E07A3F"/>
                </a:solidFill>
                <a:effectLst/>
                <a:latin typeface="Trebuchet MS" panose="020B0603020202020204" pitchFamily="34" charset="0"/>
              </a:rPr>
              <a:t>04 SPECIALTY CONCENTRATION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4EC379D-13CF-D627-215D-EF7AD56896CC}"/>
              </a:ext>
            </a:extLst>
          </p:cNvPr>
          <p:cNvSpPr/>
          <p:nvPr/>
        </p:nvSpPr>
        <p:spPr>
          <a:xfrm>
            <a:off x="6393180" y="4220000"/>
            <a:ext cx="51600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Behavioural health and night coverage carry the highest turnover risk.</a:t>
            </a: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3B8BAD6-87F9-75D5-A193-69BE9C7DC24F}"/>
              </a:ext>
            </a:extLst>
          </p:cNvPr>
          <p:cNvSpPr/>
          <p:nvPr/>
        </p:nvSpPr>
        <p:spPr>
          <a:xfrm>
            <a:off x="457200" y="5850000"/>
            <a:ext cx="112776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Source: issue framing reflects national benchmarks below; internal figures to be confirmed.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298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BF4ACD62-0BA9-4884-EF52-FAF54D0CA312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12E"/>
                </a:solidFill>
                <a:effectLst/>
                <a:latin typeface="Trebuchet MS" panose="020B0603020202020204" pitchFamily="34" charset="0"/>
              </a:rPr>
              <a:t>Market context: RN turnover climbed to 17.6% in 2026, and behavioural health is worse</a:t>
            </a:r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C777A3E-A6AD-0E5B-1BA0-D4276B12D2A8}"/>
              </a:ext>
            </a:extLst>
          </p:cNvPr>
          <p:cNvGraphicFramePr/>
          <p:nvPr/>
        </p:nvGraphicFramePr>
        <p:xfrm>
          <a:off x="2286000" y="1500000"/>
          <a:ext cx="7620000" cy="33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Rectangle 29">
            <a:extLst>
              <a:ext uri="{FF2B5EF4-FFF2-40B4-BE49-F238E27FC236}">
                <a16:creationId xmlns:a16="http://schemas.microsoft.com/office/drawing/2014/main" id="{857A9EB9-D66D-1DB7-FD87-8931DF3F3C2A}"/>
              </a:ext>
            </a:extLst>
          </p:cNvPr>
          <p:cNvSpPr/>
          <p:nvPr/>
        </p:nvSpPr>
        <p:spPr>
          <a:xfrm>
            <a:off x="457200" y="5060000"/>
            <a:ext cx="11277600" cy="6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12496B"/>
                </a:solidFill>
                <a:effectLst/>
                <a:latin typeface="Calibri" panose="020F0502020204030204" pitchFamily="34" charset="0"/>
              </a:rPr>
              <a:t>RN turnover 17.6% (up 1.2 points) · Behavioural health 22.5% · Unmet national RN demand 8% · Cost per RN departure $60,090 · $5.19M average annual turnover cost per hospital · 158,600 RN posts unfilled</a:t>
            </a: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1AB34E7-9446-F053-EE43-DCED3D281E5A}"/>
              </a:ext>
            </a:extLst>
          </p:cNvPr>
          <p:cNvSpPr/>
          <p:nvPr/>
        </p:nvSpPr>
        <p:spPr>
          <a:xfrm>
            <a:off x="457200" y="5850000"/>
            <a:ext cx="112776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Sources: 2026 NSI National Health Care Retention &amp; RN Staffing Report (527 hospitals, 40 states), reported via Becker's Hospital Review and The Nursing Directory; HRSA/BLS projections via nursecompensation.com.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435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140E5154-0BE9-A6E9-D5AF-25F0C302953F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12E"/>
                </a:solidFill>
                <a:effectLst/>
                <a:latin typeface="Trebuchet MS" panose="020B0603020202020204" pitchFamily="34" charset="0"/>
              </a:rPr>
              <a:t>The risk is financial, not just operational — every departure carries a known cost</a:t>
            </a:r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0D056CA-3D1B-212F-563B-07B5206D2AF0}"/>
              </a:ext>
            </a:extLst>
          </p:cNvPr>
          <p:cNvSpPr/>
          <p:nvPr/>
        </p:nvSpPr>
        <p:spPr>
          <a:xfrm>
            <a:off x="457200" y="1900000"/>
            <a:ext cx="3606800" cy="98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B26132"/>
                </a:solidFill>
                <a:effectLst/>
                <a:latin typeface="Trebuchet MS" panose="020B0603020202020204" pitchFamily="34" charset="0"/>
              </a:rPr>
              <a:t>$60,090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667B53-D809-BD37-745E-67E617EFD541}"/>
              </a:ext>
            </a:extLst>
          </p:cNvPr>
          <p:cNvSpPr/>
          <p:nvPr/>
        </p:nvSpPr>
        <p:spPr>
          <a:xfrm>
            <a:off x="457200" y="3050000"/>
            <a:ext cx="360680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Average cost of a single RN departure. Under-forecasting attrition understates the budget gap.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399242C-03D1-095E-89D1-233E0B02CB3C}"/>
              </a:ext>
            </a:extLst>
          </p:cNvPr>
          <p:cNvSpPr/>
          <p:nvPr/>
        </p:nvSpPr>
        <p:spPr>
          <a:xfrm>
            <a:off x="4292600" y="1900000"/>
            <a:ext cx="3606800" cy="98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B26132"/>
                </a:solidFill>
                <a:effectLst/>
                <a:latin typeface="Trebuchet MS" panose="020B0603020202020204" pitchFamily="34" charset="0"/>
              </a:rPr>
              <a:t>$5.19M</a:t>
            </a:r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5F721B3-7BF4-A5F5-6EF9-446384AB362A}"/>
              </a:ext>
            </a:extLst>
          </p:cNvPr>
          <p:cNvSpPr/>
          <p:nvPr/>
        </p:nvSpPr>
        <p:spPr>
          <a:xfrm>
            <a:off x="4292600" y="3050000"/>
            <a:ext cx="360680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Average annual turnover cost per hospital. Agency and premium cover compound it.</a:t>
            </a: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2A1A7A3-3CD1-138C-6182-47248D01DE44}"/>
              </a:ext>
            </a:extLst>
          </p:cNvPr>
          <p:cNvSpPr/>
          <p:nvPr/>
        </p:nvSpPr>
        <p:spPr>
          <a:xfrm>
            <a:off x="8128000" y="1900000"/>
            <a:ext cx="3606800" cy="98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B26132"/>
                </a:solidFill>
                <a:effectLst/>
                <a:latin typeface="Trebuchet MS" panose="020B0603020202020204" pitchFamily="34" charset="0"/>
              </a:rPr>
              <a:t>22.5%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A8A80D1-3888-1130-6E6F-BD014F20AD75}"/>
              </a:ext>
            </a:extLst>
          </p:cNvPr>
          <p:cNvSpPr/>
          <p:nvPr/>
        </p:nvSpPr>
        <p:spPr>
          <a:xfrm>
            <a:off x="8128000" y="3050000"/>
            <a:ext cx="360680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Behavioural health turnover, the highest of any specialty. Concentrated exposure for us.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76D76CB-C4A1-F818-4D71-8BC51E82215C}"/>
              </a:ext>
            </a:extLst>
          </p:cNvPr>
          <p:cNvSpPr/>
          <p:nvPr/>
        </p:nvSpPr>
        <p:spPr>
          <a:xfrm>
            <a:off x="457200" y="4500000"/>
            <a:ext cx="1127760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2496B"/>
                </a:solidFill>
                <a:effectLst/>
                <a:latin typeface="Calibri" panose="020F0502020204030204" pitchFamily="34" charset="0"/>
              </a:rPr>
              <a:t>If our own attrition tracks the national rate, the cost falls in the current year — not the next planning cycle.</a:t>
            </a: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33995C7-C822-53E7-7BBD-5DEC13D7B057}"/>
              </a:ext>
            </a:extLst>
          </p:cNvPr>
          <p:cNvSpPr/>
          <p:nvPr/>
        </p:nvSpPr>
        <p:spPr>
          <a:xfrm>
            <a:off x="457200" y="5850000"/>
            <a:ext cx="11277600" cy="4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Sources: 2026 NSI National Health Care Retention &amp; RN Staffing Report, reported via Becker's Hospital Review and The Nurse Insider. Applies national benchmarks; our exposure is not yet measured.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50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E2B7E974-CB47-2108-0A9C-ABA71DCC973C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12E"/>
                </a:solidFill>
                <a:effectLst/>
                <a:latin typeface="Trebuchet MS" panose="020B0603020202020204" pitchFamily="34" charset="0"/>
              </a:rPr>
              <a:t>Recommendation: fix retention first, then speed, then pipeline</a:t>
            </a: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767AA49-6084-C5B7-8E89-3AFD28E3185B}"/>
              </a:ext>
            </a:extLst>
          </p:cNvPr>
          <p:cNvSpPr/>
          <p:nvPr/>
        </p:nvSpPr>
        <p:spPr>
          <a:xfrm>
            <a:off x="457200" y="1900000"/>
            <a:ext cx="2562225" cy="1800000"/>
          </a:xfrm>
          <a:prstGeom prst="rect">
            <a:avLst/>
          </a:prstGeom>
          <a:solidFill>
            <a:srgbClr val="1249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1 MEASURE</a:t>
            </a:r>
          </a:p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Stand up monthly turnover, time-to-fill and ramp reporting.</a:t>
            </a:r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78EC633-58D5-EDF5-2E59-C064B99AB7AC}"/>
              </a:ext>
            </a:extLst>
          </p:cNvPr>
          <p:cNvSpPr/>
          <p:nvPr/>
        </p:nvSpPr>
        <p:spPr>
          <a:xfrm>
            <a:off x="3362325" y="1900000"/>
            <a:ext cx="2562225" cy="1800000"/>
          </a:xfrm>
          <a:prstGeom prst="rect">
            <a:avLst/>
          </a:prstGeom>
          <a:solidFill>
            <a:srgbClr val="1249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2 RETAIN</a:t>
            </a:r>
          </a:p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Target behavioural health and first-year leavers with stay interviews.</a:t>
            </a: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8B759CB-2986-0091-7266-7FBD64C2B62C}"/>
              </a:ext>
            </a:extLst>
          </p:cNvPr>
          <p:cNvSpPr/>
          <p:nvPr/>
        </p:nvSpPr>
        <p:spPr>
          <a:xfrm>
            <a:off x="6267450" y="1900000"/>
            <a:ext cx="2562225" cy="1800000"/>
          </a:xfrm>
          <a:prstGeom prst="rect">
            <a:avLst/>
          </a:prstGeom>
          <a:solidFill>
            <a:srgbClr val="1249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3 ACCELERATE</a:t>
            </a:r>
          </a:p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Cut offer-to-start delays and expand preceptor capacity.</a:t>
            </a:r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EC9B2F4-F56D-F2CE-9E10-0977EF6F9E6D}"/>
              </a:ext>
            </a:extLst>
          </p:cNvPr>
          <p:cNvSpPr/>
          <p:nvPr/>
        </p:nvSpPr>
        <p:spPr>
          <a:xfrm>
            <a:off x="9172575" y="1900000"/>
            <a:ext cx="2562225" cy="1800000"/>
          </a:xfrm>
          <a:prstGeom prst="rect">
            <a:avLst/>
          </a:prstGeom>
          <a:solidFill>
            <a:srgbClr val="12496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4 SOURCE</a:t>
            </a:r>
          </a:p>
          <a:p>
            <a:pPr>
              <a:buNone/>
            </a:pPr>
            <a:r>
              <a:rPr lang="en-US" sz="1400" b="1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Build school and internal pipelines for the hardest-to-fill roles.</a:t>
            </a:r>
            <a:endParaRPr lang="en-US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9DDC1D2D-4E22-64F0-CF22-1F2788C71C07}"/>
              </a:ext>
            </a:extLst>
          </p:cNvPr>
          <p:cNvSpPr/>
          <p:nvPr/>
        </p:nvSpPr>
        <p:spPr>
          <a:xfrm>
            <a:off x="3059425" y="2650000"/>
            <a:ext cx="262900" cy="300000"/>
          </a:xfrm>
          <a:prstGeom prst="rightArrow">
            <a:avLst/>
          </a:prstGeom>
          <a:solidFill>
            <a:srgbClr val="E07A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6E2C2858-3199-8FC5-EB58-B966CA59A5F6}"/>
              </a:ext>
            </a:extLst>
          </p:cNvPr>
          <p:cNvSpPr/>
          <p:nvPr/>
        </p:nvSpPr>
        <p:spPr>
          <a:xfrm>
            <a:off x="5964550" y="2650000"/>
            <a:ext cx="262900" cy="300000"/>
          </a:xfrm>
          <a:prstGeom prst="rightArrow">
            <a:avLst/>
          </a:prstGeom>
          <a:solidFill>
            <a:srgbClr val="E07A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1657E9CD-8C82-FD97-0BE8-ACBCFC50F0C9}"/>
              </a:ext>
            </a:extLst>
          </p:cNvPr>
          <p:cNvSpPr/>
          <p:nvPr/>
        </p:nvSpPr>
        <p:spPr>
          <a:xfrm>
            <a:off x="8869675" y="2650000"/>
            <a:ext cx="262900" cy="300000"/>
          </a:xfrm>
          <a:prstGeom prst="rightArrow">
            <a:avLst/>
          </a:prstGeom>
          <a:solidFill>
            <a:srgbClr val="E07A3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99C983B-BC37-F4E6-849B-FE810F2B3BF4}"/>
              </a:ext>
            </a:extLst>
          </p:cNvPr>
          <p:cNvSpPr/>
          <p:nvPr/>
        </p:nvSpPr>
        <p:spPr>
          <a:xfrm>
            <a:off x="457200" y="4300000"/>
            <a:ext cx="11277600" cy="10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12496B"/>
                </a:solidFill>
                <a:effectLst/>
                <a:latin typeface="Calibri" panose="020F0502020204030204" pitchFamily="34" charset="0"/>
              </a:rPr>
              <a:t>Retention pays back fastest: avoiding a handful of departures covers the cost of the whole programme.</a:t>
            </a:r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6F4799A-4918-3311-ABF5-C9547AFD86BB}"/>
              </a:ext>
            </a:extLst>
          </p:cNvPr>
          <p:cNvSpPr/>
          <p:nvPr/>
        </p:nvSpPr>
        <p:spPr>
          <a:xfrm>
            <a:off x="457200" y="5750000"/>
            <a:ext cx="11277600" cy="5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Source: sequencing follows the 2026 NSI retention findings and 2026 staffing outlook commentary; payback to be confirmed against our own attrition figures.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17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8BBBBB6E-F152-AF78-903A-80B28B3B9C6C}"/>
              </a:ext>
            </a:extLst>
          </p:cNvPr>
          <p:cNvSpPr/>
          <p:nvPr/>
        </p:nvSpPr>
        <p:spPr>
          <a:xfrm>
            <a:off x="457200" y="457200"/>
            <a:ext cx="11277600" cy="4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B26132"/>
                </a:solidFill>
                <a:effectLst/>
                <a:latin typeface="Trebuchet MS" panose="020B0603020202020204" pitchFamily="34" charset="0"/>
              </a:rPr>
              <a:t>NEXT STEPS</a:t>
            </a: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B4868DD-E32C-4F65-09A1-E6776A016356}"/>
              </a:ext>
            </a:extLst>
          </p:cNvPr>
          <p:cNvSpPr/>
          <p:nvPr/>
        </p:nvSpPr>
        <p:spPr>
          <a:xfrm>
            <a:off x="457200" y="4800000"/>
            <a:ext cx="11277600" cy="9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B26132"/>
                </a:solidFill>
                <a:effectLst/>
                <a:latin typeface="Calibri" panose="020F0502020204030204" pitchFamily="34" charset="0"/>
              </a:rPr>
              <a:t>Decision requested: approve the measurement step now so the funding case rests on our numbers, not national averages.</a:t>
            </a:r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6D24E37-D4F1-D3B5-7E14-FAB093499A63}"/>
              </a:ext>
            </a:extLst>
          </p:cNvPr>
          <p:cNvSpPr/>
          <p:nvPr/>
        </p:nvSpPr>
        <p:spPr>
          <a:xfrm>
            <a:off x="457200" y="1000000"/>
            <a:ext cx="11277600" cy="990600"/>
          </a:xfrm>
          <a:prstGeom prst="rect">
            <a:avLst/>
          </a:prstGeom>
          <a:solidFill>
            <a:srgbClr val="F7FA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12212E"/>
                </a:solidFill>
                <a:effectLst/>
                <a:latin typeface="Trebuchet MS" panose="020B0603020202020204" pitchFamily="34" charset="0"/>
              </a:rPr>
              <a:t>Three actions in the next 30 days, then a decision on funding retention</a:t>
            </a: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BC1BFC5-E3A5-8DA8-1340-E5593DF2F4CA}"/>
              </a:ext>
            </a:extLst>
          </p:cNvPr>
          <p:cNvSpPr/>
          <p:nvPr/>
        </p:nvSpPr>
        <p:spPr>
          <a:xfrm>
            <a:off x="457200" y="2600000"/>
            <a:ext cx="11277600" cy="1800000"/>
          </a:xfrm>
          <a:prstGeom prst="rect">
            <a:avLst/>
          </a:prstGeom>
          <a:solidFill>
            <a:srgbClr val="F7FA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8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1. Pull our own turnover, time-to-fill and first-year attrition figures and benchmark them against the 2026 national rates.</a:t>
            </a:r>
          </a:p>
          <a:p>
            <a:pPr>
              <a:buNone/>
            </a:pPr>
            <a:r>
              <a:rPr lang="en-US" sz="18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2. Confirm team structure and open requisitions by unit, flagging behavioural health and night coverage first.</a:t>
            </a:r>
          </a:p>
          <a:p>
            <a:pPr>
              <a:buNone/>
            </a:pPr>
            <a:r>
              <a:rPr lang="en-US" sz="18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3. Cost the retention actions and bring a funded proposal back to leadership at the next review.</a:t>
            </a:r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C879B8A-1F30-87C1-457A-904341F5EE59}"/>
              </a:ext>
            </a:extLst>
          </p:cNvPr>
          <p:cNvSpPr/>
          <p:nvPr/>
        </p:nvSpPr>
        <p:spPr>
          <a:xfrm>
            <a:off x="457200" y="5850000"/>
            <a:ext cx="11277600" cy="460000"/>
          </a:xfrm>
          <a:prstGeom prst="rect">
            <a:avLst/>
          </a:prstGeom>
          <a:solidFill>
            <a:srgbClr val="F7FAF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2212E"/>
                </a:solidFill>
                <a:effectLst/>
                <a:latin typeface="Calibri" panose="020F0502020204030204" pitchFamily="34" charset="0"/>
              </a:rPr>
              <a:t>Source: internal workforce data pending; external benchmarks from the 2026 NSI National Health Care Retention &amp; RN Staffing Report and HRSA/BLS projections.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99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1D9EAC-6B7B-44E0-A322-004677E490B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2.xml><?xml version="1.0" encoding="utf-8"?>
<ds:datastoreItem xmlns:ds="http://schemas.openxmlformats.org/officeDocument/2006/customXml" ds:itemID="{DFEA7361-D5F4-49BE-BBFA-551BF6B265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2A877E-F8DF-43D1-B77D-47A63E4F99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678</Words>
  <Application>Microsoft Office PowerPoint</Application>
  <PresentationFormat>Widescreen</PresentationFormat>
  <Paragraphs>52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13</cp:revision>
  <dcterms:created xsi:type="dcterms:W3CDTF">2026-09-03T13:08:02Z</dcterms:created>
  <dcterms:modified xsi:type="dcterms:W3CDTF">2026-09-03T19:51:50Z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