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457" r:id="rId6"/>
    <p:sldId id="659" r:id="rId7"/>
    <p:sldId id="862" r:id="rId8"/>
    <p:sldId id="1066" r:id="rId9"/>
    <p:sldId id="127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F4FF75-999C-4AAF-B4C8-CEFE519A8359}" v="4" dt="2026-09-03T13:14:19.3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67"/>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C4F4FF75-999C-4AAF-B4C8-CEFE519A8359}"/>
    <pc:docChg chg="mod addSld modSld modMainMaster setSldSz">
      <pc:chgData name="" userId="" providerId="" clId="Web-{C4F4FF75-999C-4AAF-B4C8-CEFE519A8359}" dt="2026-09-03T13:16:33.524" v="11" actId="34807"/>
      <pc:docMkLst>
        <pc:docMk/>
      </pc:docMkLst>
      <pc:sldChg chg="addSp modSp mod setBg modNotesTx">
        <pc:chgData name="" userId="" providerId="" clId="Web-{C4F4FF75-999C-4AAF-B4C8-CEFE519A8359}" dt="2026-09-03T13:13:10.196" v="3" actId="34807"/>
        <pc:sldMkLst>
          <pc:docMk/>
          <pc:sldMk cId="0" sldId="256"/>
        </pc:sldMkLst>
        <pc:spChg chg="add mod">
          <ac:chgData name="" userId="" providerId="" clId="Web-{C4F4FF75-999C-4AAF-B4C8-CEFE519A8359}" dt="2026-09-03T13:13:10.196" v="3" actId="34807"/>
          <ac:spMkLst>
            <pc:docMk/>
            <pc:sldMk cId="0" sldId="256"/>
            <ac:spMk id="2" creationId="{4F5284EB-8D69-8AE0-AE96-A57F3D79F2F0}"/>
          </ac:spMkLst>
        </pc:spChg>
        <pc:spChg chg="add mod">
          <ac:chgData name="" userId="" providerId="" clId="Web-{C4F4FF75-999C-4AAF-B4C8-CEFE519A8359}" dt="2026-09-03T13:13:10.196" v="3" actId="34807"/>
          <ac:spMkLst>
            <pc:docMk/>
            <pc:sldMk cId="0" sldId="256"/>
            <ac:spMk id="3" creationId="{F371C5F0-B258-80C4-5D67-94A6A15C94E8}"/>
          </ac:spMkLst>
        </pc:spChg>
        <pc:spChg chg="add mod">
          <ac:chgData name="" userId="" providerId="" clId="Web-{C4F4FF75-999C-4AAF-B4C8-CEFE519A8359}" dt="2026-09-03T13:13:10.196" v="3" actId="34807"/>
          <ac:spMkLst>
            <pc:docMk/>
            <pc:sldMk cId="0" sldId="256"/>
            <ac:spMk id="4" creationId="{3ADE772D-B2D5-062B-40C0-FE10442F579D}"/>
          </ac:spMkLst>
        </pc:spChg>
        <pc:spChg chg="add mod">
          <ac:chgData name="" userId="" providerId="" clId="Web-{C4F4FF75-999C-4AAF-B4C8-CEFE519A8359}" dt="2026-09-03T13:13:10.196" v="3" actId="34807"/>
          <ac:spMkLst>
            <pc:docMk/>
            <pc:sldMk cId="0" sldId="256"/>
            <ac:spMk id="5" creationId="{2C4FCACF-ADBB-D55E-9861-B4C12B428B06}"/>
          </ac:spMkLst>
        </pc:spChg>
        <pc:spChg chg="add mod">
          <ac:chgData name="" userId="" providerId="" clId="Web-{C4F4FF75-999C-4AAF-B4C8-CEFE519A8359}" dt="2026-09-03T13:13:10.196" v="3" actId="34807"/>
          <ac:spMkLst>
            <pc:docMk/>
            <pc:sldMk cId="0" sldId="256"/>
            <ac:spMk id="6" creationId="{CA027E96-8E49-E292-4376-92E1BC09283D}"/>
          </ac:spMkLst>
        </pc:spChg>
        <pc:spChg chg="add mod">
          <ac:chgData name="" userId="" providerId="" clId="Web-{C4F4FF75-999C-4AAF-B4C8-CEFE519A8359}" dt="2026-09-03T13:13:10.196" v="3" actId="34807"/>
          <ac:spMkLst>
            <pc:docMk/>
            <pc:sldMk cId="0" sldId="256"/>
            <ac:spMk id="8" creationId="{1EF4F8E0-AFEA-5A24-220B-B2DDA24A3FB4}"/>
          </ac:spMkLst>
        </pc:spChg>
        <pc:spChg chg="add mod">
          <ac:chgData name="" userId="" providerId="" clId="Web-{C4F4FF75-999C-4AAF-B4C8-CEFE519A8359}" dt="2026-09-03T13:13:10.196" v="3" actId="34807"/>
          <ac:spMkLst>
            <pc:docMk/>
            <pc:sldMk cId="0" sldId="256"/>
            <ac:spMk id="10" creationId="{9078F2AB-E76F-EFBC-9F5A-7F11E9D701C7}"/>
          </ac:spMkLst>
        </pc:spChg>
        <pc:spChg chg="add mod">
          <ac:chgData name="" userId="" providerId="" clId="Web-{C4F4FF75-999C-4AAF-B4C8-CEFE519A8359}" dt="2026-09-03T13:13:10.196" v="3" actId="34807"/>
          <ac:spMkLst>
            <pc:docMk/>
            <pc:sldMk cId="0" sldId="256"/>
            <ac:spMk id="11" creationId="{69619C62-A246-0133-F74F-38947ABF2036}"/>
          </ac:spMkLst>
        </pc:spChg>
        <pc:spChg chg="add mod">
          <ac:chgData name="" userId="" providerId="" clId="Web-{C4F4FF75-999C-4AAF-B4C8-CEFE519A8359}" dt="2026-09-03T13:13:10.196" v="3" actId="34807"/>
          <ac:spMkLst>
            <pc:docMk/>
            <pc:sldMk cId="0" sldId="256"/>
            <ac:spMk id="13" creationId="{F3EBF4EA-D8B9-9106-1C28-06616A89FF3E}"/>
          </ac:spMkLst>
        </pc:spChg>
        <pc:spChg chg="add mod">
          <ac:chgData name="" userId="" providerId="" clId="Web-{C4F4FF75-999C-4AAF-B4C8-CEFE519A8359}" dt="2026-09-03T13:13:10.196" v="3" actId="34807"/>
          <ac:spMkLst>
            <pc:docMk/>
            <pc:sldMk cId="0" sldId="256"/>
            <ac:spMk id="14" creationId="{64BA08E3-CB60-DBEA-D5F3-972C7739BBE2}"/>
          </ac:spMkLst>
        </pc:spChg>
      </pc:sldChg>
      <pc:sldChg chg="addSp modSp add mod setBg modNotesTx">
        <pc:chgData name="" userId="" providerId="" clId="Web-{C4F4FF75-999C-4AAF-B4C8-CEFE519A8359}" dt="2026-09-03T13:13:29.557" v="4" actId="34807"/>
        <pc:sldMkLst>
          <pc:docMk/>
          <pc:sldMk cId="1338382453" sldId="457"/>
        </pc:sldMkLst>
        <pc:spChg chg="add mod">
          <ac:chgData name="" userId="" providerId="" clId="Web-{C4F4FF75-999C-4AAF-B4C8-CEFE519A8359}" dt="2026-09-03T13:13:29.557" v="4" actId="34807"/>
          <ac:spMkLst>
            <pc:docMk/>
            <pc:sldMk cId="1338382453" sldId="457"/>
            <ac:spMk id="15" creationId="{31D8F8CD-DEC7-B9BB-90D0-486AFF506BC0}"/>
          </ac:spMkLst>
        </pc:spChg>
        <pc:spChg chg="add mod">
          <ac:chgData name="" userId="" providerId="" clId="Web-{C4F4FF75-999C-4AAF-B4C8-CEFE519A8359}" dt="2026-09-03T13:13:29.557" v="4" actId="34807"/>
          <ac:spMkLst>
            <pc:docMk/>
            <pc:sldMk cId="1338382453" sldId="457"/>
            <ac:spMk id="16" creationId="{8AF90637-D6CB-2D1B-EB50-EE33AC793B1A}"/>
          </ac:spMkLst>
        </pc:spChg>
        <pc:spChg chg="add mod">
          <ac:chgData name="" userId="" providerId="" clId="Web-{C4F4FF75-999C-4AAF-B4C8-CEFE519A8359}" dt="2026-09-03T13:13:29.557" v="4" actId="34807"/>
          <ac:spMkLst>
            <pc:docMk/>
            <pc:sldMk cId="1338382453" sldId="457"/>
            <ac:spMk id="17" creationId="{36DB4602-7AC2-CA99-23E4-6C722D673E81}"/>
          </ac:spMkLst>
        </pc:spChg>
        <pc:spChg chg="add mod">
          <ac:chgData name="" userId="" providerId="" clId="Web-{C4F4FF75-999C-4AAF-B4C8-CEFE519A8359}" dt="2026-09-03T13:13:29.557" v="4" actId="34807"/>
          <ac:spMkLst>
            <pc:docMk/>
            <pc:sldMk cId="1338382453" sldId="457"/>
            <ac:spMk id="18" creationId="{FDAD88FA-B34E-C9D0-D590-B157BC3E2441}"/>
          </ac:spMkLst>
        </pc:spChg>
        <pc:spChg chg="add mod">
          <ac:chgData name="" userId="" providerId="" clId="Web-{C4F4FF75-999C-4AAF-B4C8-CEFE519A8359}" dt="2026-09-03T13:13:29.557" v="4" actId="34807"/>
          <ac:spMkLst>
            <pc:docMk/>
            <pc:sldMk cId="1338382453" sldId="457"/>
            <ac:spMk id="20" creationId="{5062AFCE-9E32-A00F-45E7-C9C50F829FB1}"/>
          </ac:spMkLst>
        </pc:spChg>
        <pc:spChg chg="add mod">
          <ac:chgData name="" userId="" providerId="" clId="Web-{C4F4FF75-999C-4AAF-B4C8-CEFE519A8359}" dt="2026-09-03T13:13:29.557" v="4" actId="34807"/>
          <ac:spMkLst>
            <pc:docMk/>
            <pc:sldMk cId="1338382453" sldId="457"/>
            <ac:spMk id="21" creationId="{4B7908F1-4A62-1649-EBE4-DBDC4885DD6E}"/>
          </ac:spMkLst>
        </pc:spChg>
        <pc:spChg chg="add mod">
          <ac:chgData name="" userId="" providerId="" clId="Web-{C4F4FF75-999C-4AAF-B4C8-CEFE519A8359}" dt="2026-09-03T13:13:29.557" v="4" actId="34807"/>
          <ac:spMkLst>
            <pc:docMk/>
            <pc:sldMk cId="1338382453" sldId="457"/>
            <ac:spMk id="22" creationId="{6DD567E0-98D8-4EDE-402E-761EF1B0C26E}"/>
          </ac:spMkLst>
        </pc:spChg>
        <pc:spChg chg="add mod">
          <ac:chgData name="" userId="" providerId="" clId="Web-{C4F4FF75-999C-4AAF-B4C8-CEFE519A8359}" dt="2026-09-03T13:13:29.557" v="4" actId="34807"/>
          <ac:spMkLst>
            <pc:docMk/>
            <pc:sldMk cId="1338382453" sldId="457"/>
            <ac:spMk id="23" creationId="{F1BD9002-F171-664A-94FF-97A8213A43B3}"/>
          </ac:spMkLst>
        </pc:spChg>
        <pc:spChg chg="add mod">
          <ac:chgData name="" userId="" providerId="" clId="Web-{C4F4FF75-999C-4AAF-B4C8-CEFE519A8359}" dt="2026-09-03T13:13:29.557" v="4" actId="34807"/>
          <ac:spMkLst>
            <pc:docMk/>
            <pc:sldMk cId="1338382453" sldId="457"/>
            <ac:spMk id="25" creationId="{2374FA34-7D59-78F1-4524-580D92CD8F92}"/>
          </ac:spMkLst>
        </pc:spChg>
        <pc:spChg chg="add mod">
          <ac:chgData name="" userId="" providerId="" clId="Web-{C4F4FF75-999C-4AAF-B4C8-CEFE519A8359}" dt="2026-09-03T13:13:29.557" v="4" actId="34807"/>
          <ac:spMkLst>
            <pc:docMk/>
            <pc:sldMk cId="1338382453" sldId="457"/>
            <ac:spMk id="26" creationId="{DAE41D69-A216-A173-600A-6FED8B6C8524}"/>
          </ac:spMkLst>
        </pc:spChg>
      </pc:sldChg>
      <pc:sldChg chg="addSp modSp add mod setBg modNotesTx">
        <pc:chgData name="" userId="" providerId="" clId="Web-{C4F4FF75-999C-4AAF-B4C8-CEFE519A8359}" dt="2026-09-03T13:15:15.205" v="10" actId="34807"/>
        <pc:sldMkLst>
          <pc:docMk/>
          <pc:sldMk cId="3563787872" sldId="659"/>
        </pc:sldMkLst>
        <pc:spChg chg="add mod">
          <ac:chgData name="" userId="" providerId="" clId="Web-{C4F4FF75-999C-4AAF-B4C8-CEFE519A8359}" dt="2026-09-03T13:13:39.886" v="5" actId="34807"/>
          <ac:spMkLst>
            <pc:docMk/>
            <pc:sldMk cId="3563787872" sldId="659"/>
            <ac:spMk id="28" creationId="{609ADCA2-64E8-0B48-D9D7-AE1493009A03}"/>
          </ac:spMkLst>
        </pc:spChg>
        <pc:spChg chg="add mod">
          <ac:chgData name="" userId="" providerId="" clId="Web-{C4F4FF75-999C-4AAF-B4C8-CEFE519A8359}" dt="2026-09-03T13:13:39.886" v="5" actId="34807"/>
          <ac:spMkLst>
            <pc:docMk/>
            <pc:sldMk cId="3563787872" sldId="659"/>
            <ac:spMk id="30" creationId="{6DCA0448-94EC-65C0-A0B1-DD9289593964}"/>
          </ac:spMkLst>
        </pc:spChg>
        <pc:graphicFrameChg chg="add mod">
          <ac:chgData name="" userId="" providerId="" clId="Web-{C4F4FF75-999C-4AAF-B4C8-CEFE519A8359}" dt="2026-09-03T13:15:15.205" v="10" actId="34807"/>
          <ac:graphicFrameMkLst>
            <pc:docMk/>
            <pc:sldMk cId="3563787872" sldId="659"/>
            <ac:graphicFrameMk id="4" creationId="{FC40AC3F-8D3C-A872-868D-56EB7D7833FF}"/>
          </ac:graphicFrameMkLst>
        </pc:graphicFrameChg>
      </pc:sldChg>
      <pc:sldChg chg="addSp delSp modSp add mod setBg modNotesTx">
        <pc:chgData name="" userId="" providerId="" clId="Web-{C4F4FF75-999C-4AAF-B4C8-CEFE519A8359}" dt="2026-09-03T13:16:33.524" v="11" actId="34807"/>
        <pc:sldMkLst>
          <pc:docMk/>
          <pc:sldMk cId="3932055622" sldId="862"/>
        </pc:sldMkLst>
        <pc:spChg chg="add mod">
          <ac:chgData name="" userId="" providerId="" clId="Web-{C4F4FF75-999C-4AAF-B4C8-CEFE519A8359}" dt="2026-09-03T13:13:51.308" v="6" actId="34807"/>
          <ac:spMkLst>
            <pc:docMk/>
            <pc:sldMk cId="3932055622" sldId="862"/>
            <ac:spMk id="31" creationId="{A7C68D33-0130-33D7-861E-B16419A2F927}"/>
          </ac:spMkLst>
        </pc:spChg>
        <pc:spChg chg="add del mod">
          <ac:chgData name="" userId="" providerId="" clId="Web-{C4F4FF75-999C-4AAF-B4C8-CEFE519A8359}" dt="2026-09-03T13:15:15.205" v="10" actId="34807"/>
          <ac:spMkLst>
            <pc:docMk/>
            <pc:sldMk cId="3932055622" sldId="862"/>
            <ac:spMk id="33" creationId="{E02935A7-5CDF-ACC4-9490-5558AB6442C4}"/>
          </ac:spMkLst>
        </pc:spChg>
        <pc:spChg chg="add mod">
          <ac:chgData name="" userId="" providerId="" clId="Web-{C4F4FF75-999C-4AAF-B4C8-CEFE519A8359}" dt="2026-09-03T13:13:51.308" v="6" actId="34807"/>
          <ac:spMkLst>
            <pc:docMk/>
            <pc:sldMk cId="3932055622" sldId="862"/>
            <ac:spMk id="34" creationId="{A796ED28-F654-3F67-E808-61A1339022EF}"/>
          </ac:spMkLst>
        </pc:spChg>
        <pc:spChg chg="add mod">
          <ac:chgData name="" userId="" providerId="" clId="Web-{C4F4FF75-999C-4AAF-B4C8-CEFE519A8359}" dt="2026-09-03T13:16:33.524" v="11" actId="34807"/>
          <ac:spMkLst>
            <pc:docMk/>
            <pc:sldMk cId="3932055622" sldId="862"/>
            <ac:spMk id="61" creationId="{BD9867A4-066C-3168-C40B-7C39F63EA170}"/>
          </ac:spMkLst>
        </pc:spChg>
        <pc:spChg chg="add mod">
          <ac:chgData name="" userId="" providerId="" clId="Web-{C4F4FF75-999C-4AAF-B4C8-CEFE519A8359}" dt="2026-09-03T13:16:33.524" v="11" actId="34807"/>
          <ac:spMkLst>
            <pc:docMk/>
            <pc:sldMk cId="3932055622" sldId="862"/>
            <ac:spMk id="62" creationId="{1F5465C6-B21F-EE33-037E-A5E555FCF826}"/>
          </ac:spMkLst>
        </pc:spChg>
        <pc:spChg chg="add mod">
          <ac:chgData name="" userId="" providerId="" clId="Web-{C4F4FF75-999C-4AAF-B4C8-CEFE519A8359}" dt="2026-09-03T13:16:33.524" v="11" actId="34807"/>
          <ac:spMkLst>
            <pc:docMk/>
            <pc:sldMk cId="3932055622" sldId="862"/>
            <ac:spMk id="63" creationId="{A951ABF8-A4DF-EDA6-8698-34FA4AE3B920}"/>
          </ac:spMkLst>
        </pc:spChg>
        <pc:graphicFrameChg chg="add mod">
          <ac:chgData name="" userId="" providerId="" clId="Web-{C4F4FF75-999C-4AAF-B4C8-CEFE519A8359}" dt="2026-09-03T13:15:15.205" v="10" actId="34807"/>
          <ac:graphicFrameMkLst>
            <pc:docMk/>
            <pc:sldMk cId="3932055622" sldId="862"/>
            <ac:graphicFrameMk id="6" creationId="{781995AC-2258-48E5-A41A-B72C541FC617}"/>
          </ac:graphicFrameMkLst>
        </pc:graphicFrameChg>
      </pc:sldChg>
      <pc:sldChg chg="addSp modSp add mod setBg modNotesTx">
        <pc:chgData name="" userId="" providerId="" clId="Web-{C4F4FF75-999C-4AAF-B4C8-CEFE519A8359}" dt="2026-09-03T13:14:15.232" v="7" actId="34807"/>
        <pc:sldMkLst>
          <pc:docMk/>
          <pc:sldMk cId="1141618727" sldId="1066"/>
        </pc:sldMkLst>
        <pc:spChg chg="add mod">
          <ac:chgData name="" userId="" providerId="" clId="Web-{C4F4FF75-999C-4AAF-B4C8-CEFE519A8359}" dt="2026-09-03T13:14:15.232" v="7" actId="34807"/>
          <ac:spMkLst>
            <pc:docMk/>
            <pc:sldMk cId="1141618727" sldId="1066"/>
            <ac:spMk id="35" creationId="{0D4E63F7-B4EF-FE84-F658-7BC6F0D7F1CC}"/>
          </ac:spMkLst>
        </pc:spChg>
        <pc:spChg chg="add mod">
          <ac:chgData name="" userId="" providerId="" clId="Web-{C4F4FF75-999C-4AAF-B4C8-CEFE519A8359}" dt="2026-09-03T13:14:15.232" v="7" actId="34807"/>
          <ac:spMkLst>
            <pc:docMk/>
            <pc:sldMk cId="1141618727" sldId="1066"/>
            <ac:spMk id="36" creationId="{D2789AC5-31F7-F608-883F-6016DBDDA9D0}"/>
          </ac:spMkLst>
        </pc:spChg>
        <pc:spChg chg="add mod">
          <ac:chgData name="" userId="" providerId="" clId="Web-{C4F4FF75-999C-4AAF-B4C8-CEFE519A8359}" dt="2026-09-03T13:14:15.232" v="7" actId="34807"/>
          <ac:spMkLst>
            <pc:docMk/>
            <pc:sldMk cId="1141618727" sldId="1066"/>
            <ac:spMk id="40" creationId="{90146857-4783-629C-F018-DEAED7FBC9E5}"/>
          </ac:spMkLst>
        </pc:spChg>
        <pc:spChg chg="add mod">
          <ac:chgData name="" userId="" providerId="" clId="Web-{C4F4FF75-999C-4AAF-B4C8-CEFE519A8359}" dt="2026-09-03T13:14:15.232" v="7" actId="34807"/>
          <ac:spMkLst>
            <pc:docMk/>
            <pc:sldMk cId="1141618727" sldId="1066"/>
            <ac:spMk id="41" creationId="{5D8E4997-0241-9E6F-DE33-C90008C068AE}"/>
          </ac:spMkLst>
        </pc:spChg>
        <pc:spChg chg="add mod">
          <ac:chgData name="" userId="" providerId="" clId="Web-{C4F4FF75-999C-4AAF-B4C8-CEFE519A8359}" dt="2026-09-03T13:14:15.232" v="7" actId="34807"/>
          <ac:spMkLst>
            <pc:docMk/>
            <pc:sldMk cId="1141618727" sldId="1066"/>
            <ac:spMk id="43" creationId="{00DB411D-3C2C-FE9C-3A80-4247C85FD0C5}"/>
          </ac:spMkLst>
        </pc:spChg>
        <pc:spChg chg="add mod">
          <ac:chgData name="" userId="" providerId="" clId="Web-{C4F4FF75-999C-4AAF-B4C8-CEFE519A8359}" dt="2026-09-03T13:14:15.232" v="7" actId="34807"/>
          <ac:spMkLst>
            <pc:docMk/>
            <pc:sldMk cId="1141618727" sldId="1066"/>
            <ac:spMk id="45" creationId="{3018B6C8-736C-4D4A-53E1-36380ED9E5E7}"/>
          </ac:spMkLst>
        </pc:spChg>
        <pc:spChg chg="add mod">
          <ac:chgData name="" userId="" providerId="" clId="Web-{C4F4FF75-999C-4AAF-B4C8-CEFE519A8359}" dt="2026-09-03T13:14:15.232" v="7" actId="34807"/>
          <ac:spMkLst>
            <pc:docMk/>
            <pc:sldMk cId="1141618727" sldId="1066"/>
            <ac:spMk id="46" creationId="{CA6B93F3-6D5A-619D-5D47-8246DC46A96D}"/>
          </ac:spMkLst>
        </pc:spChg>
        <pc:spChg chg="add mod">
          <ac:chgData name="" userId="" providerId="" clId="Web-{C4F4FF75-999C-4AAF-B4C8-CEFE519A8359}" dt="2026-09-03T13:14:15.232" v="7" actId="34807"/>
          <ac:spMkLst>
            <pc:docMk/>
            <pc:sldMk cId="1141618727" sldId="1066"/>
            <ac:spMk id="47" creationId="{FBA66B20-68F0-578F-088D-2A2995ABB5C8}"/>
          </ac:spMkLst>
        </pc:spChg>
        <pc:spChg chg="add mod">
          <ac:chgData name="" userId="" providerId="" clId="Web-{C4F4FF75-999C-4AAF-B4C8-CEFE519A8359}" dt="2026-09-03T13:14:15.232" v="7" actId="34807"/>
          <ac:spMkLst>
            <pc:docMk/>
            <pc:sldMk cId="1141618727" sldId="1066"/>
            <ac:spMk id="48" creationId="{D85BD302-44A2-D4E5-6974-5E26C062E9D7}"/>
          </ac:spMkLst>
        </pc:spChg>
        <pc:spChg chg="add mod">
          <ac:chgData name="" userId="" providerId="" clId="Web-{C4F4FF75-999C-4AAF-B4C8-CEFE519A8359}" dt="2026-09-03T13:14:15.232" v="7" actId="34807"/>
          <ac:spMkLst>
            <pc:docMk/>
            <pc:sldMk cId="1141618727" sldId="1066"/>
            <ac:spMk id="49" creationId="{B90DA7EA-7255-DC4D-F6C7-3800E241D836}"/>
          </ac:spMkLst>
        </pc:spChg>
      </pc:sldChg>
      <pc:sldChg chg="addSp modSp add mod setBg modNotesTx">
        <pc:chgData name="" userId="" providerId="" clId="Web-{C4F4FF75-999C-4AAF-B4C8-CEFE519A8359}" dt="2026-09-03T13:16:33.524" v="11" actId="34807"/>
        <pc:sldMkLst>
          <pc:docMk/>
          <pc:sldMk cId="605223493" sldId="1271"/>
        </pc:sldMkLst>
        <pc:spChg chg="add mod">
          <ac:chgData name="" userId="" providerId="" clId="Web-{C4F4FF75-999C-4AAF-B4C8-CEFE519A8359}" dt="2026-09-03T13:16:33.524" v="11" actId="34807"/>
          <ac:spMkLst>
            <pc:docMk/>
            <pc:sldMk cId="605223493" sldId="1271"/>
            <ac:spMk id="53" creationId="{49656E0B-35A0-69FD-DCC3-03778F469F61}"/>
          </ac:spMkLst>
        </pc:spChg>
        <pc:spChg chg="add mod">
          <ac:chgData name="" userId="" providerId="" clId="Web-{C4F4FF75-999C-4AAF-B4C8-CEFE519A8359}" dt="2026-09-03T13:14:32.202" v="9" actId="34807"/>
          <ac:spMkLst>
            <pc:docMk/>
            <pc:sldMk cId="605223493" sldId="1271"/>
            <ac:spMk id="54" creationId="{59EA354B-682F-E98E-FB95-5ED40AD6C33F}"/>
          </ac:spMkLst>
        </pc:spChg>
        <pc:spChg chg="add mod">
          <ac:chgData name="" userId="" providerId="" clId="Web-{C4F4FF75-999C-4AAF-B4C8-CEFE519A8359}" dt="2026-09-03T13:14:32.202" v="9" actId="34807"/>
          <ac:spMkLst>
            <pc:docMk/>
            <pc:sldMk cId="605223493" sldId="1271"/>
            <ac:spMk id="55" creationId="{7E3FB112-CCA1-7143-A52D-D7DB695DC7BF}"/>
          </ac:spMkLst>
        </pc:spChg>
        <pc:spChg chg="add mod">
          <ac:chgData name="" userId="" providerId="" clId="Web-{C4F4FF75-999C-4AAF-B4C8-CEFE519A8359}" dt="2026-09-03T13:14:32.202" v="9" actId="34807"/>
          <ac:spMkLst>
            <pc:docMk/>
            <pc:sldMk cId="605223493" sldId="1271"/>
            <ac:spMk id="56" creationId="{CACA84F5-35A4-A1C7-F167-5EF2F09D60B3}"/>
          </ac:spMkLst>
        </pc:spChg>
        <pc:spChg chg="add mod">
          <ac:chgData name="" userId="" providerId="" clId="Web-{C4F4FF75-999C-4AAF-B4C8-CEFE519A8359}" dt="2026-09-03T13:14:32.202" v="9" actId="34807"/>
          <ac:spMkLst>
            <pc:docMk/>
            <pc:sldMk cId="605223493" sldId="1271"/>
            <ac:spMk id="57" creationId="{8F827EE7-CB95-9F5E-36D2-159FDD6EBE66}"/>
          </ac:spMkLst>
        </pc:spChg>
        <pc:spChg chg="add mod">
          <ac:chgData name="" userId="" providerId="" clId="Web-{C4F4FF75-999C-4AAF-B4C8-CEFE519A8359}" dt="2026-09-03T13:14:32.202" v="9" actId="34807"/>
          <ac:spMkLst>
            <pc:docMk/>
            <pc:sldMk cId="605223493" sldId="1271"/>
            <ac:spMk id="58" creationId="{4A830315-3DD4-16ED-601F-CDE67C8EACA4}"/>
          </ac:spMkLst>
        </pc:spChg>
        <pc:spChg chg="add mod">
          <ac:chgData name="" userId="" providerId="" clId="Web-{C4F4FF75-999C-4AAF-B4C8-CEFE519A8359}" dt="2026-09-03T13:14:32.202" v="9" actId="34807"/>
          <ac:spMkLst>
            <pc:docMk/>
            <pc:sldMk cId="605223493" sldId="1271"/>
            <ac:spMk id="59" creationId="{AE1DCBEF-0DAB-582A-1C5A-57857D89FD68}"/>
          </ac:spMkLst>
        </pc:spChg>
        <pc:picChg chg="add mod">
          <ac:chgData name="" userId="" providerId="" clId="Web-{C4F4FF75-999C-4AAF-B4C8-CEFE519A8359}" dt="2026-09-03T13:14:32.202" v="9" actId="34807"/>
          <ac:picMkLst>
            <pc:docMk/>
            <pc:sldMk cId="605223493" sldId="1271"/>
            <ac:picMk id="52" creationId="{CB1D4230-3281-195D-AB41-DA767E8E8B55}"/>
          </ac:picMkLst>
        </pc:picChg>
      </pc:sldChg>
      <pc:sldMasterChg chg="modSp modSldLayout">
        <pc:chgData name="" userId="" providerId="" clId="Web-{C4F4FF75-999C-4AAF-B4C8-CEFE519A8359}" dt="2026-09-03T13:12:43.131" v="0" actId="34807"/>
        <pc:sldMasterMkLst>
          <pc:docMk/>
          <pc:sldMasterMk cId="2209977519" sldId="2147483648"/>
        </pc:sldMasterMkLst>
        <pc:spChg chg="mod">
          <ac:chgData name="" userId="" providerId="" clId="Web-{C4F4FF75-999C-4AAF-B4C8-CEFE519A8359}" dt="2026-09-03T13:12:43.131" v="0" actId="34807"/>
          <ac:spMkLst>
            <pc:docMk/>
            <pc:sldMasterMk cId="2209977519" sldId="2147483648"/>
            <ac:spMk id="2" creationId="{00000000-0000-0000-0000-000000000000}"/>
          </ac:spMkLst>
        </pc:spChg>
        <pc:spChg chg="mod">
          <ac:chgData name="" userId="" providerId="" clId="Web-{C4F4FF75-999C-4AAF-B4C8-CEFE519A8359}" dt="2026-09-03T13:12:43.131" v="0" actId="34807"/>
          <ac:spMkLst>
            <pc:docMk/>
            <pc:sldMasterMk cId="2209977519" sldId="2147483648"/>
            <ac:spMk id="3" creationId="{00000000-0000-0000-0000-000000000000}"/>
          </ac:spMkLst>
        </pc:spChg>
        <pc:spChg chg="mod">
          <ac:chgData name="" userId="" providerId="" clId="Web-{C4F4FF75-999C-4AAF-B4C8-CEFE519A8359}" dt="2026-09-03T13:12:43.131" v="0" actId="34807"/>
          <ac:spMkLst>
            <pc:docMk/>
            <pc:sldMasterMk cId="2209977519" sldId="2147483648"/>
            <ac:spMk id="4" creationId="{00000000-0000-0000-0000-000000000000}"/>
          </ac:spMkLst>
        </pc:spChg>
        <pc:spChg chg="mod">
          <ac:chgData name="" userId="" providerId="" clId="Web-{C4F4FF75-999C-4AAF-B4C8-CEFE519A8359}" dt="2026-09-03T13:12:43.131" v="0" actId="34807"/>
          <ac:spMkLst>
            <pc:docMk/>
            <pc:sldMasterMk cId="2209977519" sldId="2147483648"/>
            <ac:spMk id="5" creationId="{00000000-0000-0000-0000-000000000000}"/>
          </ac:spMkLst>
        </pc:spChg>
        <pc:spChg chg="mod">
          <ac:chgData name="" userId="" providerId="" clId="Web-{C4F4FF75-999C-4AAF-B4C8-CEFE519A8359}" dt="2026-09-03T13:12:43.131" v="0" actId="34807"/>
          <ac:spMkLst>
            <pc:docMk/>
            <pc:sldMasterMk cId="2209977519" sldId="2147483648"/>
            <ac:spMk id="6" creationId="{00000000-0000-0000-0000-000000000000}"/>
          </ac:spMkLst>
        </pc:spChg>
        <pc:sldLayoutChg chg="modSp">
          <pc:chgData name="" userId="" providerId="" clId="Web-{C4F4FF75-999C-4AAF-B4C8-CEFE519A8359}" dt="2026-09-03T13:12:43.131" v="0" actId="34807"/>
          <pc:sldLayoutMkLst>
            <pc:docMk/>
            <pc:sldMasterMk cId="2209977519" sldId="2147483648"/>
            <pc:sldLayoutMk cId="3168075583" sldId="2147483649"/>
          </pc:sldLayoutMkLst>
          <pc:spChg chg="mod">
            <ac:chgData name="" userId="" providerId="" clId="Web-{C4F4FF75-999C-4AAF-B4C8-CEFE519A8359}" dt="2026-09-03T13:12:43.131" v="0" actId="34807"/>
            <ac:spMkLst>
              <pc:docMk/>
              <pc:sldMasterMk cId="2209977519" sldId="2147483648"/>
              <pc:sldLayoutMk cId="3168075583" sldId="2147483649"/>
              <ac:spMk id="2" creationId="{00000000-0000-0000-0000-000000000000}"/>
            </ac:spMkLst>
          </pc:spChg>
          <pc:spChg chg="mod">
            <ac:chgData name="" userId="" providerId="" clId="Web-{C4F4FF75-999C-4AAF-B4C8-CEFE519A8359}" dt="2026-09-03T13:12:43.131" v="0" actId="34807"/>
            <ac:spMkLst>
              <pc:docMk/>
              <pc:sldMasterMk cId="2209977519" sldId="2147483648"/>
              <pc:sldLayoutMk cId="3168075583" sldId="2147483649"/>
              <ac:spMk id="3" creationId="{00000000-0000-0000-0000-000000000000}"/>
            </ac:spMkLst>
          </pc:spChg>
        </pc:sldLayoutChg>
        <pc:sldLayoutChg chg="modSp">
          <pc:chgData name="" userId="" providerId="" clId="Web-{C4F4FF75-999C-4AAF-B4C8-CEFE519A8359}" dt="2026-09-03T13:12:43.131" v="0" actId="34807"/>
          <pc:sldLayoutMkLst>
            <pc:docMk/>
            <pc:sldMasterMk cId="2209977519" sldId="2147483648"/>
            <pc:sldLayoutMk cId="960648375" sldId="2147483651"/>
          </pc:sldLayoutMkLst>
          <pc:spChg chg="mod">
            <ac:chgData name="" userId="" providerId="" clId="Web-{C4F4FF75-999C-4AAF-B4C8-CEFE519A8359}" dt="2026-09-03T13:12:43.131" v="0" actId="34807"/>
            <ac:spMkLst>
              <pc:docMk/>
              <pc:sldMasterMk cId="2209977519" sldId="2147483648"/>
              <pc:sldLayoutMk cId="960648375" sldId="2147483651"/>
              <ac:spMk id="2" creationId="{00000000-0000-0000-0000-000000000000}"/>
            </ac:spMkLst>
          </pc:spChg>
          <pc:spChg chg="mod">
            <ac:chgData name="" userId="" providerId="" clId="Web-{C4F4FF75-999C-4AAF-B4C8-CEFE519A8359}" dt="2026-09-03T13:12:43.131" v="0" actId="34807"/>
            <ac:spMkLst>
              <pc:docMk/>
              <pc:sldMasterMk cId="2209977519" sldId="2147483648"/>
              <pc:sldLayoutMk cId="960648375" sldId="2147483651"/>
              <ac:spMk id="3" creationId="{00000000-0000-0000-0000-000000000000}"/>
            </ac:spMkLst>
          </pc:spChg>
        </pc:sldLayoutChg>
        <pc:sldLayoutChg chg="modSp">
          <pc:chgData name="" userId="" providerId="" clId="Web-{C4F4FF75-999C-4AAF-B4C8-CEFE519A8359}" dt="2026-09-03T13:12:43.131" v="0" actId="34807"/>
          <pc:sldLayoutMkLst>
            <pc:docMk/>
            <pc:sldMasterMk cId="2209977519" sldId="2147483648"/>
            <pc:sldLayoutMk cId="2782244947" sldId="2147483652"/>
          </pc:sldLayoutMkLst>
          <pc:spChg chg="mod">
            <ac:chgData name="" userId="" providerId="" clId="Web-{C4F4FF75-999C-4AAF-B4C8-CEFE519A8359}" dt="2026-09-03T13:12:43.131" v="0" actId="34807"/>
            <ac:spMkLst>
              <pc:docMk/>
              <pc:sldMasterMk cId="2209977519" sldId="2147483648"/>
              <pc:sldLayoutMk cId="2782244947" sldId="2147483652"/>
              <ac:spMk id="3" creationId="{00000000-0000-0000-0000-000000000000}"/>
            </ac:spMkLst>
          </pc:spChg>
          <pc:spChg chg="mod">
            <ac:chgData name="" userId="" providerId="" clId="Web-{C4F4FF75-999C-4AAF-B4C8-CEFE519A8359}" dt="2026-09-03T13:12:43.131" v="0" actId="34807"/>
            <ac:spMkLst>
              <pc:docMk/>
              <pc:sldMasterMk cId="2209977519" sldId="2147483648"/>
              <pc:sldLayoutMk cId="2782244947" sldId="2147483652"/>
              <ac:spMk id="4" creationId="{00000000-0000-0000-0000-000000000000}"/>
            </ac:spMkLst>
          </pc:spChg>
        </pc:sldLayoutChg>
        <pc:sldLayoutChg chg="modSp">
          <pc:chgData name="" userId="" providerId="" clId="Web-{C4F4FF75-999C-4AAF-B4C8-CEFE519A8359}" dt="2026-09-03T13:12:43.131" v="0" actId="34807"/>
          <pc:sldLayoutMkLst>
            <pc:docMk/>
            <pc:sldMasterMk cId="2209977519" sldId="2147483648"/>
            <pc:sldLayoutMk cId="990158736" sldId="2147483653"/>
          </pc:sldLayoutMkLst>
          <pc:spChg chg="mod">
            <ac:chgData name="" userId="" providerId="" clId="Web-{C4F4FF75-999C-4AAF-B4C8-CEFE519A8359}" dt="2026-09-03T13:12:43.131" v="0" actId="34807"/>
            <ac:spMkLst>
              <pc:docMk/>
              <pc:sldMasterMk cId="2209977519" sldId="2147483648"/>
              <pc:sldLayoutMk cId="990158736" sldId="2147483653"/>
              <ac:spMk id="3" creationId="{00000000-0000-0000-0000-000000000000}"/>
            </ac:spMkLst>
          </pc:spChg>
          <pc:spChg chg="mod">
            <ac:chgData name="" userId="" providerId="" clId="Web-{C4F4FF75-999C-4AAF-B4C8-CEFE519A8359}" dt="2026-09-03T13:12:43.131" v="0" actId="34807"/>
            <ac:spMkLst>
              <pc:docMk/>
              <pc:sldMasterMk cId="2209977519" sldId="2147483648"/>
              <pc:sldLayoutMk cId="990158736" sldId="2147483653"/>
              <ac:spMk id="4" creationId="{00000000-0000-0000-0000-000000000000}"/>
            </ac:spMkLst>
          </pc:spChg>
          <pc:spChg chg="mod">
            <ac:chgData name="" userId="" providerId="" clId="Web-{C4F4FF75-999C-4AAF-B4C8-CEFE519A8359}" dt="2026-09-03T13:12:43.131" v="0" actId="34807"/>
            <ac:spMkLst>
              <pc:docMk/>
              <pc:sldMasterMk cId="2209977519" sldId="2147483648"/>
              <pc:sldLayoutMk cId="990158736" sldId="2147483653"/>
              <ac:spMk id="5" creationId="{00000000-0000-0000-0000-000000000000}"/>
            </ac:spMkLst>
          </pc:spChg>
          <pc:spChg chg="mod">
            <ac:chgData name="" userId="" providerId="" clId="Web-{C4F4FF75-999C-4AAF-B4C8-CEFE519A8359}" dt="2026-09-03T13:12:43.131" v="0" actId="34807"/>
            <ac:spMkLst>
              <pc:docMk/>
              <pc:sldMasterMk cId="2209977519" sldId="2147483648"/>
              <pc:sldLayoutMk cId="990158736" sldId="2147483653"/>
              <ac:spMk id="6" creationId="{00000000-0000-0000-0000-000000000000}"/>
            </ac:spMkLst>
          </pc:spChg>
        </pc:sldLayoutChg>
        <pc:sldLayoutChg chg="modSp">
          <pc:chgData name="" userId="" providerId="" clId="Web-{C4F4FF75-999C-4AAF-B4C8-CEFE519A8359}" dt="2026-09-03T13:12:43.131" v="0" actId="34807"/>
          <pc:sldLayoutMkLst>
            <pc:docMk/>
            <pc:sldMasterMk cId="2209977519" sldId="2147483648"/>
            <pc:sldLayoutMk cId="1840726560" sldId="2147483656"/>
          </pc:sldLayoutMkLst>
          <pc:spChg chg="mod">
            <ac:chgData name="" userId="" providerId="" clId="Web-{C4F4FF75-999C-4AAF-B4C8-CEFE519A8359}" dt="2026-09-03T13:12:43.131" v="0" actId="34807"/>
            <ac:spMkLst>
              <pc:docMk/>
              <pc:sldMasterMk cId="2209977519" sldId="2147483648"/>
              <pc:sldLayoutMk cId="1840726560" sldId="2147483656"/>
              <ac:spMk id="2" creationId="{00000000-0000-0000-0000-000000000000}"/>
            </ac:spMkLst>
          </pc:spChg>
          <pc:spChg chg="mod">
            <ac:chgData name="" userId="" providerId="" clId="Web-{C4F4FF75-999C-4AAF-B4C8-CEFE519A8359}" dt="2026-09-03T13:12:43.131" v="0" actId="34807"/>
            <ac:spMkLst>
              <pc:docMk/>
              <pc:sldMasterMk cId="2209977519" sldId="2147483648"/>
              <pc:sldLayoutMk cId="1840726560" sldId="2147483656"/>
              <ac:spMk id="3" creationId="{00000000-0000-0000-0000-000000000000}"/>
            </ac:spMkLst>
          </pc:spChg>
          <pc:spChg chg="mod">
            <ac:chgData name="" userId="" providerId="" clId="Web-{C4F4FF75-999C-4AAF-B4C8-CEFE519A8359}" dt="2026-09-03T13:12:43.131" v="0" actId="34807"/>
            <ac:spMkLst>
              <pc:docMk/>
              <pc:sldMasterMk cId="2209977519" sldId="2147483648"/>
              <pc:sldLayoutMk cId="1840726560" sldId="2147483656"/>
              <ac:spMk id="4" creationId="{00000000-0000-0000-0000-000000000000}"/>
            </ac:spMkLst>
          </pc:spChg>
        </pc:sldLayoutChg>
        <pc:sldLayoutChg chg="modSp">
          <pc:chgData name="" userId="" providerId="" clId="Web-{C4F4FF75-999C-4AAF-B4C8-CEFE519A8359}" dt="2026-09-03T13:12:43.131" v="0" actId="34807"/>
          <pc:sldLayoutMkLst>
            <pc:docMk/>
            <pc:sldMasterMk cId="2209977519" sldId="2147483648"/>
            <pc:sldLayoutMk cId="3889236939" sldId="2147483657"/>
          </pc:sldLayoutMkLst>
          <pc:spChg chg="mod">
            <ac:chgData name="" userId="" providerId="" clId="Web-{C4F4FF75-999C-4AAF-B4C8-CEFE519A8359}" dt="2026-09-03T13:12:43.131" v="0" actId="34807"/>
            <ac:spMkLst>
              <pc:docMk/>
              <pc:sldMasterMk cId="2209977519" sldId="2147483648"/>
              <pc:sldLayoutMk cId="3889236939" sldId="2147483657"/>
              <ac:spMk id="2" creationId="{00000000-0000-0000-0000-000000000000}"/>
            </ac:spMkLst>
          </pc:spChg>
          <pc:spChg chg="mod">
            <ac:chgData name="" userId="" providerId="" clId="Web-{C4F4FF75-999C-4AAF-B4C8-CEFE519A8359}" dt="2026-09-03T13:12:43.131" v="0" actId="34807"/>
            <ac:spMkLst>
              <pc:docMk/>
              <pc:sldMasterMk cId="2209977519" sldId="2147483648"/>
              <pc:sldLayoutMk cId="3889236939" sldId="2147483657"/>
              <ac:spMk id="3" creationId="{00000000-0000-0000-0000-000000000000}"/>
            </ac:spMkLst>
          </pc:spChg>
          <pc:spChg chg="mod">
            <ac:chgData name="" userId="" providerId="" clId="Web-{C4F4FF75-999C-4AAF-B4C8-CEFE519A8359}" dt="2026-09-03T13:12:43.131" v="0" actId="34807"/>
            <ac:spMkLst>
              <pc:docMk/>
              <pc:sldMasterMk cId="2209977519" sldId="2147483648"/>
              <pc:sldLayoutMk cId="3889236939" sldId="2147483657"/>
              <ac:spMk id="4" creationId="{00000000-0000-0000-0000-000000000000}"/>
            </ac:spMkLst>
          </pc:spChg>
        </pc:sldLayoutChg>
        <pc:sldLayoutChg chg="modSp">
          <pc:chgData name="" userId="" providerId="" clId="Web-{C4F4FF75-999C-4AAF-B4C8-CEFE519A8359}" dt="2026-09-03T13:12:43.131" v="0" actId="34807"/>
          <pc:sldLayoutMkLst>
            <pc:docMk/>
            <pc:sldMasterMk cId="2209977519" sldId="2147483648"/>
            <pc:sldLayoutMk cId="3612223792" sldId="2147483659"/>
          </pc:sldLayoutMkLst>
          <pc:spChg chg="mod">
            <ac:chgData name="" userId="" providerId="" clId="Web-{C4F4FF75-999C-4AAF-B4C8-CEFE519A8359}" dt="2026-09-03T13:12:43.131" v="0" actId="34807"/>
            <ac:spMkLst>
              <pc:docMk/>
              <pc:sldMasterMk cId="2209977519" sldId="2147483648"/>
              <pc:sldLayoutMk cId="3612223792" sldId="2147483659"/>
              <ac:spMk id="2" creationId="{00000000-0000-0000-0000-000000000000}"/>
            </ac:spMkLst>
          </pc:spChg>
          <pc:spChg chg="mod">
            <ac:chgData name="" userId="" providerId="" clId="Web-{C4F4FF75-999C-4AAF-B4C8-CEFE519A8359}" dt="2026-09-03T13:12:43.131" v="0" actId="34807"/>
            <ac:spMkLst>
              <pc:docMk/>
              <pc:sldMasterMk cId="2209977519" sldId="2147483648"/>
              <pc:sldLayoutMk cId="3612223792" sldId="2147483659"/>
              <ac:spMk id="3"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RN turnover, 2025 (%)</c:v>
                </c:pt>
              </c:strCache>
            </c:strRef>
          </c:tx>
          <c:spPr>
            <a:solidFill>
              <a:schemeClr val="accent1"/>
            </a:solidFill>
            <a:ln>
              <a:noFill/>
            </a:ln>
            <a:effectLst/>
          </c:spPr>
          <c:invertIfNegative val="0"/>
          <c:cat>
            <c:strRef>
              <c:f>Sheet1!$A$2:$A$2</c:f>
              <c:strCache>
                <c:ptCount val="5"/>
                <c:pt idx="0">
                  <c:v>Behavioral health</c:v>
                </c:pt>
                <c:pt idx="1">
                  <c:v>Emergency</c:v>
                </c:pt>
                <c:pt idx="2">
                  <c:v>Telemetry</c:v>
                </c:pt>
                <c:pt idx="3">
                  <c:v>Step down</c:v>
                </c:pt>
                <c:pt idx="4">
                  <c:v>National RN average</c:v>
                </c:pt>
              </c:strCache>
            </c:strRef>
          </c:cat>
          <c:val>
            <c:numRef>
              <c:f>Sheet1!$B$2:$B$2</c:f>
              <c:numCache>
                <c:formatCode>General</c:formatCode>
                <c:ptCount val="5"/>
                <c:pt idx="0">
                  <c:v>22.5</c:v>
                </c:pt>
                <c:pt idx="1">
                  <c:v>20.7</c:v>
                </c:pt>
                <c:pt idx="2">
                  <c:v>19.5</c:v>
                </c:pt>
                <c:pt idx="3">
                  <c:v>19</c:v>
                </c:pt>
                <c:pt idx="4">
                  <c:v>17.600000000000001</c:v>
                </c:pt>
              </c:numCache>
            </c:numRef>
          </c:val>
          <c:extLst>
            <c:ext xmlns:c16="http://schemas.microsoft.com/office/drawing/2014/chart" uri="{C3380CC4-5D6E-409C-BE32-E72D297353CC}">
              <c16:uniqueId val="{00000000-21DA-475B-B028-10026D1DB4AA}"/>
            </c:ext>
          </c:extLst>
        </c:ser>
        <c:dLbls>
          <c:showLegendKey val="0"/>
          <c:showVal val="0"/>
          <c:showCatName val="0"/>
          <c:showSerName val="0"/>
          <c:showPercent val="0"/>
          <c:showBubbleSize val="0"/>
        </c:dLbls>
        <c:gapWidth val="182"/>
        <c:axId val="1228142528"/>
        <c:axId val="1235228816"/>
      </c:barChart>
      <c:catAx>
        <c:axId val="1228142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35228816"/>
        <c:crosses val="autoZero"/>
        <c:auto val="1"/>
        <c:lblAlgn val="ctr"/>
        <c:lblOffset val="100"/>
        <c:noMultiLvlLbl val="0"/>
      </c:catAx>
      <c:valAx>
        <c:axId val="12352288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2814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68DE02-0460-42D2-AB4D-1B50E9D7CDB5}" type="datetimeFigureOut">
              <a:t>03-Sep-26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D7645E-A776-4A26-B711-7B6AC214FC8D}" type="slidenum">
              <a:t>‹#›</a:t>
            </a:fld>
            <a:endParaRPr lang="en-US"/>
          </a:p>
        </p:txBody>
      </p:sp>
    </p:spTree>
    <p:extLst>
      <p:ext uri="{BB962C8B-B14F-4D97-AF65-F5344CB8AC3E}">
        <p14:creationId xmlns:p14="http://schemas.microsoft.com/office/powerpoint/2010/main" val="3510330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Org counts are read live from the company directory: 31 direct reports to Lisa Taylor - 4 HR seats (HR hiring coordinator, HR coordinator, HR analyst, HR technology lead), 1 corporate communications lead, 25 consultants, 1 contract worker. Owner to confirm whether hiring and onboarding activity is tracked outside M365 (ATS/HRIS); no such threads were visible in email, Teams or calendar.</a:t>
            </a:r>
          </a:p>
        </p:txBody>
      </p:sp>
      <p:sp>
        <p:nvSpPr>
          <p:cNvPr id="4" name="Slide Number Placeholder 3"/>
          <p:cNvSpPr>
            <a:spLocks noGrp="1"/>
          </p:cNvSpPr>
          <p:nvPr>
            <p:ph type="sldNum" sz="quarter" idx="5"/>
          </p:nvPr>
        </p:nvSpPr>
        <p:spPr/>
        <p:txBody>
          <a:bodyPr/>
          <a:lstStyle/>
          <a:p>
            <a:fld id="{67D7645E-A776-4A26-B711-7B6AC214FC8D}" type="slidenum">
              <a:t>1</a:t>
            </a:fld>
            <a:endParaRPr lang="en-US"/>
          </a:p>
        </p:txBody>
      </p:sp>
    </p:spTree>
    <p:extLst>
      <p:ext uri="{BB962C8B-B14F-4D97-AF65-F5344CB8AC3E}">
        <p14:creationId xmlns:p14="http://schemas.microsoft.com/office/powerpoint/2010/main" val="649247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three issues are inferred from directory structure plus the absence of any hiring, onboarding or retention artefacts in M365. If your team tracks this in an ATS or HRIS outside Microsoft 365, pull those figures before presenting - the slide states only what the available signals support.</a:t>
            </a:r>
          </a:p>
        </p:txBody>
      </p:sp>
      <p:sp>
        <p:nvSpPr>
          <p:cNvPr id="4" name="Slide Number Placeholder 3"/>
          <p:cNvSpPr>
            <a:spLocks noGrp="1"/>
          </p:cNvSpPr>
          <p:nvPr>
            <p:ph type="sldNum" sz="quarter" idx="5"/>
          </p:nvPr>
        </p:nvSpPr>
        <p:spPr/>
        <p:txBody>
          <a:bodyPr/>
          <a:lstStyle/>
          <a:p>
            <a:fld id="{67D7645E-A776-4A26-B711-7B6AC214FC8D}" type="slidenum">
              <a:t>2</a:t>
            </a:fld>
            <a:endParaRPr lang="en-US"/>
          </a:p>
        </p:txBody>
      </p:sp>
    </p:spTree>
    <p:extLst>
      <p:ext uri="{BB962C8B-B14F-4D97-AF65-F5344CB8AC3E}">
        <p14:creationId xmlns:p14="http://schemas.microsoft.com/office/powerpoint/2010/main" val="3070538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Supporting figures from the same NSI 2026 report: average cost of turnover for one staff RN is $60,090; the average hospital loses about $5.19M per year to RN churn; each one-point change in turnover is worth roughly $295,000 per hospital; RN vacancy rate 8.6% with an average of 43 RN FTEs unfilled; recruitment difficulty index 78 days. Longer-run supply: AAMC projects a shortage of up to 86,000 physicians by 2036. These are external benchmarks, not company data.</a:t>
            </a:r>
          </a:p>
        </p:txBody>
      </p:sp>
      <p:sp>
        <p:nvSpPr>
          <p:cNvPr id="4" name="Slide Number Placeholder 3"/>
          <p:cNvSpPr>
            <a:spLocks noGrp="1"/>
          </p:cNvSpPr>
          <p:nvPr>
            <p:ph type="sldNum" sz="quarter" idx="5"/>
          </p:nvPr>
        </p:nvSpPr>
        <p:spPr/>
        <p:txBody>
          <a:bodyPr/>
          <a:lstStyle/>
          <a:p>
            <a:fld id="{67D7645E-A776-4A26-B711-7B6AC214FC8D}" type="slidenum">
              <a:t>3</a:t>
            </a:fld>
            <a:endParaRPr lang="en-US"/>
          </a:p>
        </p:txBody>
      </p:sp>
    </p:spTree>
    <p:extLst>
      <p:ext uri="{BB962C8B-B14F-4D97-AF65-F5344CB8AC3E}">
        <p14:creationId xmlns:p14="http://schemas.microsoft.com/office/powerpoint/2010/main" val="1989103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Owner action: replace the qualitative 'why it matters' column with company figures once turnover, vacancy and time-to-fill are baselined from HR records. The external benchmarks are healthcare-sector averages and should be treated as directional, not as our numbers.</a:t>
            </a:r>
          </a:p>
        </p:txBody>
      </p:sp>
      <p:sp>
        <p:nvSpPr>
          <p:cNvPr id="4" name="Slide Number Placeholder 3"/>
          <p:cNvSpPr>
            <a:spLocks noGrp="1"/>
          </p:cNvSpPr>
          <p:nvPr>
            <p:ph type="sldNum" sz="quarter" idx="5"/>
          </p:nvPr>
        </p:nvSpPr>
        <p:spPr/>
        <p:txBody>
          <a:bodyPr/>
          <a:lstStyle/>
          <a:p>
            <a:fld id="{67D7645E-A776-4A26-B711-7B6AC214FC8D}" type="slidenum">
              <a:t>4</a:t>
            </a:fld>
            <a:endParaRPr lang="en-US"/>
          </a:p>
        </p:txBody>
      </p:sp>
    </p:spTree>
    <p:extLst>
      <p:ext uri="{BB962C8B-B14F-4D97-AF65-F5344CB8AC3E}">
        <p14:creationId xmlns:p14="http://schemas.microsoft.com/office/powerpoint/2010/main" val="914874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Owner to assign names and dates to each of the four stages. Cost framing for the recruiting seat: NSI 2026 puts the average cost of a single staff RN turnover at $60,090, so one avoided departure roughly covers a meaningful share of a recruiting seat in a clinical setting.</a:t>
            </a:r>
          </a:p>
        </p:txBody>
      </p:sp>
      <p:sp>
        <p:nvSpPr>
          <p:cNvPr id="4" name="Slide Number Placeholder 3"/>
          <p:cNvSpPr>
            <a:spLocks noGrp="1"/>
          </p:cNvSpPr>
          <p:nvPr>
            <p:ph type="sldNum" sz="quarter" idx="5"/>
          </p:nvPr>
        </p:nvSpPr>
        <p:spPr/>
        <p:txBody>
          <a:bodyPr/>
          <a:lstStyle/>
          <a:p>
            <a:fld id="{67D7645E-A776-4A26-B711-7B6AC214FC8D}" type="slidenum">
              <a:t>5</a:t>
            </a:fld>
            <a:endParaRPr lang="en-US"/>
          </a:p>
        </p:txBody>
      </p:sp>
    </p:spTree>
    <p:extLst>
      <p:ext uri="{BB962C8B-B14F-4D97-AF65-F5344CB8AC3E}">
        <p14:creationId xmlns:p14="http://schemas.microsoft.com/office/powerpoint/2010/main" val="3157133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Closing ask. Owner to insert names and target dates against each of the four steps before this goes to leadership. Cover image is a generated illustration, not a photograph of our staff.</a:t>
            </a:r>
          </a:p>
        </p:txBody>
      </p:sp>
      <p:sp>
        <p:nvSpPr>
          <p:cNvPr id="4" name="Slide Number Placeholder 3"/>
          <p:cNvSpPr>
            <a:spLocks noGrp="1"/>
          </p:cNvSpPr>
          <p:nvPr>
            <p:ph type="sldNum" sz="quarter" idx="5"/>
          </p:nvPr>
        </p:nvSpPr>
        <p:spPr/>
        <p:txBody>
          <a:bodyPr/>
          <a:lstStyle/>
          <a:p>
            <a:fld id="{67D7645E-A776-4A26-B711-7B6AC214FC8D}" type="slidenum">
              <a:t>6</a:t>
            </a:fld>
            <a:endParaRPr lang="en-US"/>
          </a:p>
        </p:txBody>
      </p:sp>
    </p:spTree>
    <p:extLst>
      <p:ext uri="{BB962C8B-B14F-4D97-AF65-F5344CB8AC3E}">
        <p14:creationId xmlns:p14="http://schemas.microsoft.com/office/powerpoint/2010/main" val="431578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03-Sep-26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03-Sep-26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03-Sep-26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03-Sep-26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5284EB-8D69-8AE0-AE96-A57F3D79F2F0}"/>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0F4C5C"/>
                </a:solidFill>
                <a:effectLst/>
                <a:latin typeface="Trebuchet MS" panose="020B0603020202020204" pitchFamily="34" charset="0"/>
              </a:rPr>
              <a:t>WORKFORCE &amp; HIRING UPDATE · SEPTEMBER 2026</a:t>
            </a:r>
            <a:endParaRPr lang="en-US"/>
          </a:p>
        </p:txBody>
      </p:sp>
      <p:sp>
        <p:nvSpPr>
          <p:cNvPr id="3" name="Rectangle 2">
            <a:extLst>
              <a:ext uri="{FF2B5EF4-FFF2-40B4-BE49-F238E27FC236}">
                <a16:creationId xmlns:a16="http://schemas.microsoft.com/office/drawing/2014/main" id="{F371C5F0-B258-80C4-5D67-94A6A15C94E8}"/>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0262B"/>
                </a:solidFill>
                <a:effectLst/>
                <a:latin typeface="Trebuchet MS" panose="020B0603020202020204" pitchFamily="34" charset="0"/>
              </a:rPr>
              <a:t>Hiring capacity is thin: 4 HR seats support a 31-person org</a:t>
            </a:r>
            <a:endParaRPr lang="en-US"/>
          </a:p>
        </p:txBody>
      </p:sp>
      <p:sp>
        <p:nvSpPr>
          <p:cNvPr id="4" name="Rectangle 3">
            <a:extLst>
              <a:ext uri="{FF2B5EF4-FFF2-40B4-BE49-F238E27FC236}">
                <a16:creationId xmlns:a16="http://schemas.microsoft.com/office/drawing/2014/main" id="{3ADE772D-B2D5-062B-40C0-FE10442F579D}"/>
              </a:ext>
            </a:extLst>
          </p:cNvPr>
          <p:cNvSpPr/>
          <p:nvPr/>
        </p:nvSpPr>
        <p:spPr>
          <a:xfrm>
            <a:off x="457200" y="2209800"/>
            <a:ext cx="2647950" cy="8077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a:solidFill>
                  <a:srgbClr val="0F4C5C"/>
                </a:solidFill>
                <a:effectLst/>
                <a:latin typeface="Trebuchet MS" panose="020B0603020202020204" pitchFamily="34" charset="0"/>
              </a:rPr>
              <a:t>31</a:t>
            </a:r>
            <a:endParaRPr lang="en-US"/>
          </a:p>
        </p:txBody>
      </p:sp>
      <p:sp>
        <p:nvSpPr>
          <p:cNvPr id="5" name="Rectangle 4">
            <a:extLst>
              <a:ext uri="{FF2B5EF4-FFF2-40B4-BE49-F238E27FC236}">
                <a16:creationId xmlns:a16="http://schemas.microsoft.com/office/drawing/2014/main" id="{2C4FCACF-ADBB-D55E-9861-B4C12B428B06}"/>
              </a:ext>
            </a:extLst>
          </p:cNvPr>
          <p:cNvSpPr/>
          <p:nvPr/>
        </p:nvSpPr>
        <p:spPr>
          <a:xfrm>
            <a:off x="3333750" y="2209800"/>
            <a:ext cx="2647950" cy="8077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a:solidFill>
                  <a:srgbClr val="0F4C5C"/>
                </a:solidFill>
                <a:effectLst/>
                <a:latin typeface="Trebuchet MS" panose="020B0603020202020204" pitchFamily="34" charset="0"/>
              </a:rPr>
              <a:t>4</a:t>
            </a:r>
            <a:endParaRPr lang="en-US"/>
          </a:p>
        </p:txBody>
      </p:sp>
      <p:sp>
        <p:nvSpPr>
          <p:cNvPr id="6" name="Rectangle 5">
            <a:extLst>
              <a:ext uri="{FF2B5EF4-FFF2-40B4-BE49-F238E27FC236}">
                <a16:creationId xmlns:a16="http://schemas.microsoft.com/office/drawing/2014/main" id="{CA027E96-8E49-E292-4376-92E1BC09283D}"/>
              </a:ext>
            </a:extLst>
          </p:cNvPr>
          <p:cNvSpPr/>
          <p:nvPr/>
        </p:nvSpPr>
        <p:spPr>
          <a:xfrm>
            <a:off x="6210300" y="2209800"/>
            <a:ext cx="2647950" cy="8077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a:solidFill>
                  <a:srgbClr val="0F4C5C"/>
                </a:solidFill>
                <a:effectLst/>
                <a:latin typeface="Trebuchet MS" panose="020B0603020202020204" pitchFamily="34" charset="0"/>
              </a:rPr>
              <a:t>25</a:t>
            </a:r>
            <a:endParaRPr lang="en-US"/>
          </a:p>
        </p:txBody>
      </p:sp>
      <p:sp>
        <p:nvSpPr>
          <p:cNvPr id="7" name="Rectangle 6">
            <a:extLst>
              <a:ext uri="{FF2B5EF4-FFF2-40B4-BE49-F238E27FC236}">
                <a16:creationId xmlns:a16="http://schemas.microsoft.com/office/drawing/2014/main" id="{BDCE1A0F-15C2-9575-D8BF-8EF6F52CF965}"/>
              </a:ext>
            </a:extLst>
          </p:cNvPr>
          <p:cNvSpPr/>
          <p:nvPr/>
        </p:nvSpPr>
        <p:spPr>
          <a:xfrm>
            <a:off x="9086850" y="2209800"/>
            <a:ext cx="2647950" cy="8077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a:solidFill>
                  <a:srgbClr val="0F4C5C"/>
                </a:solidFill>
                <a:effectLst/>
                <a:latin typeface="Trebuchet MS" panose="020B0603020202020204" pitchFamily="34" charset="0"/>
              </a:rPr>
              <a:t>1</a:t>
            </a:r>
            <a:endParaRPr lang="en-US"/>
          </a:p>
        </p:txBody>
      </p:sp>
      <p:sp>
        <p:nvSpPr>
          <p:cNvPr id="8" name="Rectangle 7">
            <a:extLst>
              <a:ext uri="{FF2B5EF4-FFF2-40B4-BE49-F238E27FC236}">
                <a16:creationId xmlns:a16="http://schemas.microsoft.com/office/drawing/2014/main" id="{1EF4F8E0-AFEA-5A24-220B-B2DDA24A3FB4}"/>
              </a:ext>
            </a:extLst>
          </p:cNvPr>
          <p:cNvSpPr/>
          <p:nvPr/>
        </p:nvSpPr>
        <p:spPr>
          <a:xfrm>
            <a:off x="457200" y="301752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People in the org</a:t>
            </a:r>
            <a:endParaRPr lang="en-US"/>
          </a:p>
        </p:txBody>
      </p:sp>
      <p:sp>
        <p:nvSpPr>
          <p:cNvPr id="9" name="Rectangle 8">
            <a:extLst>
              <a:ext uri="{FF2B5EF4-FFF2-40B4-BE49-F238E27FC236}">
                <a16:creationId xmlns:a16="http://schemas.microsoft.com/office/drawing/2014/main" id="{5A6E82CF-8EAB-1FD4-1D21-8F9F48C3C7E4}"/>
              </a:ext>
            </a:extLst>
          </p:cNvPr>
          <p:cNvSpPr/>
          <p:nvPr/>
        </p:nvSpPr>
        <p:spPr>
          <a:xfrm>
            <a:off x="3333750" y="301752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Dedicated HR seats</a:t>
            </a:r>
            <a:endParaRPr lang="en-US"/>
          </a:p>
        </p:txBody>
      </p:sp>
      <p:sp>
        <p:nvSpPr>
          <p:cNvPr id="10" name="Rectangle 9">
            <a:extLst>
              <a:ext uri="{FF2B5EF4-FFF2-40B4-BE49-F238E27FC236}">
                <a16:creationId xmlns:a16="http://schemas.microsoft.com/office/drawing/2014/main" id="{9078F2AB-E76F-EFBC-9F5A-7F11E9D701C7}"/>
              </a:ext>
            </a:extLst>
          </p:cNvPr>
          <p:cNvSpPr/>
          <p:nvPr/>
        </p:nvSpPr>
        <p:spPr>
          <a:xfrm>
            <a:off x="6210300" y="301752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Consultants delivering work</a:t>
            </a:r>
            <a:endParaRPr lang="en-US"/>
          </a:p>
        </p:txBody>
      </p:sp>
      <p:sp>
        <p:nvSpPr>
          <p:cNvPr id="11" name="Rectangle 10">
            <a:extLst>
              <a:ext uri="{FF2B5EF4-FFF2-40B4-BE49-F238E27FC236}">
                <a16:creationId xmlns:a16="http://schemas.microsoft.com/office/drawing/2014/main" id="{69619C62-A246-0133-F74F-38947ABF2036}"/>
              </a:ext>
            </a:extLst>
          </p:cNvPr>
          <p:cNvSpPr/>
          <p:nvPr/>
        </p:nvSpPr>
        <p:spPr>
          <a:xfrm>
            <a:off x="9086850" y="301752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Contract worker</a:t>
            </a:r>
            <a:endParaRPr lang="en-US"/>
          </a:p>
        </p:txBody>
      </p:sp>
      <p:sp>
        <p:nvSpPr>
          <p:cNvPr id="12" name="Rectangle 11">
            <a:extLst>
              <a:ext uri="{FF2B5EF4-FFF2-40B4-BE49-F238E27FC236}">
                <a16:creationId xmlns:a16="http://schemas.microsoft.com/office/drawing/2014/main" id="{24CD472E-F5CD-AA78-1960-5BA9F1FA6D5A}"/>
              </a:ext>
            </a:extLst>
          </p:cNvPr>
          <p:cNvSpPr/>
          <p:nvPr/>
        </p:nvSpPr>
        <p:spPr>
          <a:xfrm>
            <a:off x="457200" y="3855720"/>
            <a:ext cx="11277600" cy="68580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7FAFB"/>
                </a:solidFill>
                <a:effectLst/>
                <a:latin typeface="Trebuchet MS" panose="020B0603020202020204" pitchFamily="34" charset="0"/>
              </a:rPr>
              <a:t>Four HR seats carry hiring, onboarding and retention for 27 delivery staff.</a:t>
            </a:r>
            <a:endParaRPr lang="en-US"/>
          </a:p>
        </p:txBody>
      </p:sp>
      <p:sp>
        <p:nvSpPr>
          <p:cNvPr id="13" name="Rectangle 12">
            <a:extLst>
              <a:ext uri="{FF2B5EF4-FFF2-40B4-BE49-F238E27FC236}">
                <a16:creationId xmlns:a16="http://schemas.microsoft.com/office/drawing/2014/main" id="{F3EBF4EA-D8B9-9106-1C28-06616A89FF3E}"/>
              </a:ext>
            </a:extLst>
          </p:cNvPr>
          <p:cNvSpPr/>
          <p:nvPr/>
        </p:nvSpPr>
        <p:spPr>
          <a:xfrm>
            <a:off x="457200" y="4815840"/>
            <a:ext cx="112776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4A5C62"/>
                </a:solidFill>
                <a:effectLst/>
                <a:latin typeface="Calibri" panose="020F0502020204030204" pitchFamily="34" charset="0"/>
              </a:rPr>
              <a:t>No hiring, onboarding or retention threads surfaced in email, Teams or calendar for this period.</a:t>
            </a:r>
            <a:endParaRPr lang="en-US"/>
          </a:p>
        </p:txBody>
      </p:sp>
      <p:sp>
        <p:nvSpPr>
          <p:cNvPr id="14" name="Rectangle 13">
            <a:extLst>
              <a:ext uri="{FF2B5EF4-FFF2-40B4-BE49-F238E27FC236}">
                <a16:creationId xmlns:a16="http://schemas.microsoft.com/office/drawing/2014/main" id="{64BA08E3-CB60-DBEA-D5F3-972C7739BBE2}"/>
              </a:ext>
            </a:extLst>
          </p:cNvPr>
          <p:cNvSpPr/>
          <p:nvPr/>
        </p:nvSpPr>
        <p:spPr>
          <a:xfrm>
            <a:off x="457200" y="589788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Source: your company directory (reports to Lisa Taylor, Director Human Resources), read 3 September 2026.</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1D8F8CD-DEC7-B9BB-90D0-486AFF506BC0}"/>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0262B"/>
                </a:solidFill>
                <a:effectLst/>
                <a:latin typeface="Trebuchet MS" panose="020B0603020202020204" pitchFamily="34" charset="0"/>
              </a:rPr>
              <a:t>Three issues dominate: capacity, onboarding hand-off, retention signal</a:t>
            </a:r>
            <a:endParaRPr lang="en-US"/>
          </a:p>
        </p:txBody>
      </p:sp>
      <p:sp>
        <p:nvSpPr>
          <p:cNvPr id="16" name="Rectangle 15">
            <a:extLst>
              <a:ext uri="{FF2B5EF4-FFF2-40B4-BE49-F238E27FC236}">
                <a16:creationId xmlns:a16="http://schemas.microsoft.com/office/drawing/2014/main" id="{8AF90637-D6CB-2D1B-EB50-EE33AC793B1A}"/>
              </a:ext>
            </a:extLst>
          </p:cNvPr>
          <p:cNvSpPr/>
          <p:nvPr/>
        </p:nvSpPr>
        <p:spPr>
          <a:xfrm>
            <a:off x="457200" y="1722120"/>
            <a:ext cx="3606800" cy="164592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6DB4602-7AC2-CA99-23E4-6C722D673E81}"/>
              </a:ext>
            </a:extLst>
          </p:cNvPr>
          <p:cNvSpPr/>
          <p:nvPr/>
        </p:nvSpPr>
        <p:spPr>
          <a:xfrm>
            <a:off x="4292600" y="1722120"/>
            <a:ext cx="3606800" cy="164592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AD88FA-B34E-C9D0-D590-B157BC3E2441}"/>
              </a:ext>
            </a:extLst>
          </p:cNvPr>
          <p:cNvSpPr/>
          <p:nvPr/>
        </p:nvSpPr>
        <p:spPr>
          <a:xfrm>
            <a:off x="8128000" y="1722120"/>
            <a:ext cx="3606800" cy="164592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DDF0200-FAC9-3CC5-DE07-D67FFD18A285}"/>
              </a:ext>
            </a:extLst>
          </p:cNvPr>
          <p:cNvSpPr/>
          <p:nvPr/>
        </p:nvSpPr>
        <p:spPr>
          <a:xfrm>
            <a:off x="640080" y="1905000"/>
            <a:ext cx="324104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7FAFB"/>
                </a:solidFill>
                <a:effectLst/>
                <a:latin typeface="Trebuchet MS" panose="020B0603020202020204" pitchFamily="34" charset="0"/>
              </a:rPr>
              <a:t>Hiring capacity</a:t>
            </a:r>
            <a:endParaRPr lang="en-US"/>
          </a:p>
        </p:txBody>
      </p:sp>
      <p:sp>
        <p:nvSpPr>
          <p:cNvPr id="20" name="Rectangle 19">
            <a:extLst>
              <a:ext uri="{FF2B5EF4-FFF2-40B4-BE49-F238E27FC236}">
                <a16:creationId xmlns:a16="http://schemas.microsoft.com/office/drawing/2014/main" id="{5062AFCE-9E32-A00F-45E7-C9C50F829FB1}"/>
              </a:ext>
            </a:extLst>
          </p:cNvPr>
          <p:cNvSpPr/>
          <p:nvPr/>
        </p:nvSpPr>
        <p:spPr>
          <a:xfrm>
            <a:off x="4475480" y="1905000"/>
            <a:ext cx="324104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7FAFB"/>
                </a:solidFill>
                <a:effectLst/>
                <a:latin typeface="Trebuchet MS" panose="020B0603020202020204" pitchFamily="34" charset="0"/>
              </a:rPr>
              <a:t>Onboarding hand-off</a:t>
            </a:r>
            <a:endParaRPr lang="en-US"/>
          </a:p>
        </p:txBody>
      </p:sp>
      <p:sp>
        <p:nvSpPr>
          <p:cNvPr id="21" name="Rectangle 20">
            <a:extLst>
              <a:ext uri="{FF2B5EF4-FFF2-40B4-BE49-F238E27FC236}">
                <a16:creationId xmlns:a16="http://schemas.microsoft.com/office/drawing/2014/main" id="{4B7908F1-4A62-1649-EBE4-DBDC4885DD6E}"/>
              </a:ext>
            </a:extLst>
          </p:cNvPr>
          <p:cNvSpPr/>
          <p:nvPr/>
        </p:nvSpPr>
        <p:spPr>
          <a:xfrm>
            <a:off x="8310880" y="1905000"/>
            <a:ext cx="324104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7FAFB"/>
                </a:solidFill>
                <a:effectLst/>
                <a:latin typeface="Trebuchet MS" panose="020B0603020202020204" pitchFamily="34" charset="0"/>
              </a:rPr>
              <a:t>Retention signal</a:t>
            </a:r>
            <a:endParaRPr lang="en-US"/>
          </a:p>
        </p:txBody>
      </p:sp>
      <p:sp>
        <p:nvSpPr>
          <p:cNvPr id="22" name="Rectangle 21">
            <a:extLst>
              <a:ext uri="{FF2B5EF4-FFF2-40B4-BE49-F238E27FC236}">
                <a16:creationId xmlns:a16="http://schemas.microsoft.com/office/drawing/2014/main" id="{6DD567E0-98D8-4EDE-402E-761EF1B0C26E}"/>
              </a:ext>
            </a:extLst>
          </p:cNvPr>
          <p:cNvSpPr/>
          <p:nvPr/>
        </p:nvSpPr>
        <p:spPr>
          <a:xfrm>
            <a:off x="640080" y="2407920"/>
            <a:ext cx="324104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7FAFB"/>
                </a:solidFill>
                <a:effectLst/>
                <a:latin typeface="Calibri" panose="020F0502020204030204" pitchFamily="34" charset="0"/>
              </a:rPr>
              <a:t>Two coordinators support requisitions for the whole 31-person org.</a:t>
            </a:r>
            <a:endParaRPr lang="en-US"/>
          </a:p>
        </p:txBody>
      </p:sp>
      <p:sp>
        <p:nvSpPr>
          <p:cNvPr id="23" name="Rectangle 22">
            <a:extLst>
              <a:ext uri="{FF2B5EF4-FFF2-40B4-BE49-F238E27FC236}">
                <a16:creationId xmlns:a16="http://schemas.microsoft.com/office/drawing/2014/main" id="{F1BD9002-F171-664A-94FF-97A8213A43B3}"/>
              </a:ext>
            </a:extLst>
          </p:cNvPr>
          <p:cNvSpPr/>
          <p:nvPr/>
        </p:nvSpPr>
        <p:spPr>
          <a:xfrm>
            <a:off x="4475480" y="2407920"/>
            <a:ext cx="324104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7FAFB"/>
                </a:solidFill>
                <a:effectLst/>
                <a:latin typeface="Calibri" panose="020F0502020204030204" pitchFamily="34" charset="0"/>
              </a:rPr>
              <a:t>No onboarding checklist, tracker or ramp plan found in team files.</a:t>
            </a:r>
            <a:endParaRPr lang="en-US"/>
          </a:p>
        </p:txBody>
      </p:sp>
      <p:sp>
        <p:nvSpPr>
          <p:cNvPr id="24" name="Rectangle 23">
            <a:extLst>
              <a:ext uri="{FF2B5EF4-FFF2-40B4-BE49-F238E27FC236}">
                <a16:creationId xmlns:a16="http://schemas.microsoft.com/office/drawing/2014/main" id="{A7BD550A-38EE-DBB0-2C11-5E36466104C9}"/>
              </a:ext>
            </a:extLst>
          </p:cNvPr>
          <p:cNvSpPr/>
          <p:nvPr/>
        </p:nvSpPr>
        <p:spPr>
          <a:xfrm>
            <a:off x="8310880" y="2407920"/>
            <a:ext cx="324104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7FAFB"/>
                </a:solidFill>
                <a:effectLst/>
                <a:latin typeface="Calibri" panose="020F0502020204030204" pitchFamily="34" charset="0"/>
              </a:rPr>
              <a:t>No exit-interview or engagement data visible; retention risk is unmeasured.</a:t>
            </a:r>
            <a:endParaRPr lang="en-US"/>
          </a:p>
        </p:txBody>
      </p:sp>
      <p:sp>
        <p:nvSpPr>
          <p:cNvPr id="25" name="Rectangle 24">
            <a:extLst>
              <a:ext uri="{FF2B5EF4-FFF2-40B4-BE49-F238E27FC236}">
                <a16:creationId xmlns:a16="http://schemas.microsoft.com/office/drawing/2014/main" id="{2374FA34-7D59-78F1-4524-580D92CD8F92}"/>
              </a:ext>
            </a:extLst>
          </p:cNvPr>
          <p:cNvSpPr/>
          <p:nvPr/>
        </p:nvSpPr>
        <p:spPr>
          <a:xfrm>
            <a:off x="457200" y="3642360"/>
            <a:ext cx="11277600" cy="502920"/>
          </a:xfrm>
          <a:prstGeom prst="rect">
            <a:avLst/>
          </a:prstGeom>
          <a:solidFill>
            <a:srgbClr val="E36414"/>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0262B"/>
                </a:solidFill>
                <a:effectLst/>
                <a:latin typeface="Trebuchet MS" panose="020B0603020202020204" pitchFamily="34" charset="0"/>
              </a:rPr>
              <a:t>Capacity is the root cause; the other two follow from it.</a:t>
            </a:r>
            <a:endParaRPr lang="en-US"/>
          </a:p>
        </p:txBody>
      </p:sp>
      <p:sp>
        <p:nvSpPr>
          <p:cNvPr id="26" name="Rectangle 25">
            <a:extLst>
              <a:ext uri="{FF2B5EF4-FFF2-40B4-BE49-F238E27FC236}">
                <a16:creationId xmlns:a16="http://schemas.microsoft.com/office/drawing/2014/main" id="{DAE41D69-A216-A173-600A-6FED8B6C8524}"/>
              </a:ext>
            </a:extLst>
          </p:cNvPr>
          <p:cNvSpPr/>
          <p:nvPr/>
        </p:nvSpPr>
        <p:spPr>
          <a:xfrm>
            <a:off x="457200" y="4419600"/>
            <a:ext cx="112776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4A5C62"/>
                </a:solidFill>
                <a:effectLst/>
                <a:latin typeface="Calibri" panose="020F0502020204030204" pitchFamily="34" charset="0"/>
              </a:rPr>
              <a:t>Read against the market: national RN turnover rose to 17.6% in 2025 and it takes 78 days on average to recruit an experienced nurse.</a:t>
            </a:r>
            <a:endParaRPr lang="en-US"/>
          </a:p>
        </p:txBody>
      </p:sp>
      <p:sp>
        <p:nvSpPr>
          <p:cNvPr id="27" name="Rectangle 26">
            <a:extLst>
              <a:ext uri="{FF2B5EF4-FFF2-40B4-BE49-F238E27FC236}">
                <a16:creationId xmlns:a16="http://schemas.microsoft.com/office/drawing/2014/main" id="{007830EF-86EF-DA79-2393-CF7BFD055847}"/>
              </a:ext>
            </a:extLst>
          </p:cNvPr>
          <p:cNvSpPr/>
          <p:nvPr/>
        </p:nvSpPr>
        <p:spPr>
          <a:xfrm>
            <a:off x="457200" y="550164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Sources: your company directory; searches of your email, Teams and calendar returned no hiring or onboarding threads; 2026 NSI National Health Care Retention &amp; RN Staffing Report.</a:t>
            </a:r>
            <a:endParaRPr lang="en-US"/>
          </a:p>
        </p:txBody>
      </p:sp>
    </p:spTree>
    <p:extLst>
      <p:ext uri="{BB962C8B-B14F-4D97-AF65-F5344CB8AC3E}">
        <p14:creationId xmlns:p14="http://schemas.microsoft.com/office/powerpoint/2010/main" val="1338382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609ADCA2-64E8-0B48-D9D7-AE1493009A03}"/>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0262B"/>
                </a:solidFill>
                <a:effectLst/>
                <a:latin typeface="Trebuchet MS" panose="020B0603020202020204" pitchFamily="34" charset="0"/>
              </a:rPr>
              <a:t>RN turnover climbed to 17.6% nationally, led by behavioral health at 22.5%</a:t>
            </a:r>
            <a:endParaRPr lang="en-US"/>
          </a:p>
        </p:txBody>
      </p:sp>
      <p:graphicFrame>
        <p:nvGraphicFramePr>
          <p:cNvPr id="4" name="Chart 3">
            <a:extLst>
              <a:ext uri="{FF2B5EF4-FFF2-40B4-BE49-F238E27FC236}">
                <a16:creationId xmlns:a16="http://schemas.microsoft.com/office/drawing/2014/main" id="{FC40AC3F-8D3C-A872-868D-56EB7D7833FF}"/>
              </a:ext>
            </a:extLst>
          </p:cNvPr>
          <p:cNvGraphicFramePr/>
          <p:nvPr/>
        </p:nvGraphicFramePr>
        <p:xfrm>
          <a:off x="1143000" y="1600200"/>
          <a:ext cx="9906000" cy="3400000"/>
        </p:xfrm>
        <a:graphic>
          <a:graphicData uri="http://schemas.openxmlformats.org/drawingml/2006/chart">
            <c:chart xmlns:c="http://schemas.openxmlformats.org/drawingml/2006/chart" xmlns:r="http://schemas.openxmlformats.org/officeDocument/2006/relationships" r:id="rId3"/>
          </a:graphicData>
        </a:graphic>
      </p:graphicFrame>
      <p:sp>
        <p:nvSpPr>
          <p:cNvPr id="30" name="Rectangle 29">
            <a:extLst>
              <a:ext uri="{FF2B5EF4-FFF2-40B4-BE49-F238E27FC236}">
                <a16:creationId xmlns:a16="http://schemas.microsoft.com/office/drawing/2014/main" id="{6DCA0448-94EC-65C0-A0B1-DD9289593964}"/>
              </a:ext>
            </a:extLst>
          </p:cNvPr>
          <p:cNvSpPr/>
          <p:nvPr/>
        </p:nvSpPr>
        <p:spPr>
          <a:xfrm>
            <a:off x="457200" y="5257800"/>
            <a:ext cx="112776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A5C62"/>
                </a:solidFill>
                <a:effectLst/>
                <a:latin typeface="Calibri" panose="020F0502020204030204" pitchFamily="34" charset="0"/>
              </a:rPr>
              <a:t>Behavioral health 22.5% · Emergency 20.7% · Telemetry 19.5% · Step down 19.0% · National average 17.6%</a:t>
            </a:r>
          </a:p>
          <a:p>
            <a:pPr>
              <a:buNone/>
            </a:pPr>
            <a:r>
              <a:rPr lang="en-US" sz="1400">
                <a:solidFill>
                  <a:srgbClr val="4A5C62"/>
                </a:solidFill>
                <a:effectLst/>
                <a:latin typeface="Calibri" panose="020F0502020204030204" pitchFamily="34" charset="0"/>
              </a:rPr>
              <a:t>Source: 2026 NSI National Health Care Retention &amp; RN Staffing Report (527 hospitals, 40 states, 262,405 RNs), reported by Becker's Hospital Review, 22 April 2026.</a:t>
            </a:r>
            <a:endParaRPr lang="en-US"/>
          </a:p>
        </p:txBody>
      </p:sp>
    </p:spTree>
    <p:extLst>
      <p:ext uri="{BB962C8B-B14F-4D97-AF65-F5344CB8AC3E}">
        <p14:creationId xmlns:p14="http://schemas.microsoft.com/office/powerpoint/2010/main" val="3563787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A7C68D33-0130-33D7-861E-B16419A2F927}"/>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0262B"/>
                </a:solidFill>
                <a:effectLst/>
                <a:latin typeface="Trebuchet MS" panose="020B0603020202020204" pitchFamily="34" charset="0"/>
              </a:rPr>
              <a:t>Four risks carry real cost if hiring stays under-resourced</a:t>
            </a:r>
            <a:endParaRPr lang="en-US"/>
          </a:p>
        </p:txBody>
      </p:sp>
      <p:graphicFrame>
        <p:nvGraphicFramePr>
          <p:cNvPr id="6" name="Table 5">
            <a:extLst>
              <a:ext uri="{FF2B5EF4-FFF2-40B4-BE49-F238E27FC236}">
                <a16:creationId xmlns:a16="http://schemas.microsoft.com/office/drawing/2014/main" id="{781995AC-2258-48E5-A41A-B72C541FC617}"/>
              </a:ext>
            </a:extLst>
          </p:cNvPr>
          <p:cNvGraphicFramePr>
            <a:graphicFrameLocks noGrp="1"/>
          </p:cNvGraphicFramePr>
          <p:nvPr/>
        </p:nvGraphicFramePr>
        <p:xfrm>
          <a:off x="457200" y="1722120"/>
          <a:ext cx="8127999" cy="3749040"/>
        </p:xfrm>
        <a:graphic>
          <a:graphicData uri="http://schemas.openxmlformats.org/drawingml/2006/table">
            <a:tbl>
              <a:tblPr bandRow="1">
                <a:tableStyleId>{5C22544A-7EE6-4342-B048-85BDC9FD1C3A}</a:tableStyleId>
              </a:tblPr>
              <a:tblGrid>
                <a:gridCol w="2709333">
                  <a:extLst>
                    <a:ext uri="{9D8B030D-6E8A-4147-A177-3AD203B41FA5}">
                      <a16:colId xmlns:a16="http://schemas.microsoft.com/office/drawing/2014/main" val="3457783539"/>
                    </a:ext>
                  </a:extLst>
                </a:gridCol>
                <a:gridCol w="2709333">
                  <a:extLst>
                    <a:ext uri="{9D8B030D-6E8A-4147-A177-3AD203B41FA5}">
                      <a16:colId xmlns:a16="http://schemas.microsoft.com/office/drawing/2014/main" val="3405574842"/>
                    </a:ext>
                  </a:extLst>
                </a:gridCol>
                <a:gridCol w="2709333">
                  <a:extLst>
                    <a:ext uri="{9D8B030D-6E8A-4147-A177-3AD203B41FA5}">
                      <a16:colId xmlns:a16="http://schemas.microsoft.com/office/drawing/2014/main" val="3501062669"/>
                    </a:ext>
                  </a:extLst>
                </a:gridCol>
              </a:tblGrid>
              <a:tr h="0">
                <a:tc>
                  <a:txBody>
                    <a:bodyPr/>
                    <a:lstStyle/>
                    <a:p>
                      <a:pPr>
                        <a:buNone/>
                      </a:pPr>
                      <a:r>
                        <a:rPr lang="en-US"/>
                        <a:t>Risk</a:t>
                      </a:r>
                    </a:p>
                  </a:txBody>
                  <a:tcPr anchor="ctr">
                    <a:lnL>
                      <a:noFill/>
                    </a:lnL>
                    <a:lnR>
                      <a:noFill/>
                    </a:lnR>
                    <a:lnT>
                      <a:noFill/>
                    </a:lnT>
                    <a:lnB>
                      <a:noFill/>
                    </a:lnB>
                    <a:noFill/>
                  </a:tcPr>
                </a:tc>
                <a:tc>
                  <a:txBody>
                    <a:bodyPr/>
                    <a:lstStyle/>
                    <a:p>
                      <a:pPr>
                        <a:buNone/>
                      </a:pPr>
                      <a:r>
                        <a:rPr lang="en-US"/>
                        <a:t>Why it matters to us</a:t>
                      </a:r>
                    </a:p>
                  </a:txBody>
                  <a:tcPr anchor="ctr">
                    <a:lnL>
                      <a:noFill/>
                    </a:lnL>
                    <a:lnR>
                      <a:noFill/>
                    </a:lnR>
                    <a:lnT>
                      <a:noFill/>
                    </a:lnT>
                    <a:lnB>
                      <a:noFill/>
                    </a:lnB>
                    <a:noFill/>
                  </a:tcPr>
                </a:tc>
                <a:tc>
                  <a:txBody>
                    <a:bodyPr/>
                    <a:lstStyle/>
                    <a:p>
                      <a:pPr>
                        <a:buNone/>
                      </a:pPr>
                      <a:r>
                        <a:rPr lang="en-US"/>
                        <a:t>External benchmark</a:t>
                      </a:r>
                    </a:p>
                  </a:txBody>
                  <a:tcPr anchor="ctr">
                    <a:lnL>
                      <a:noFill/>
                    </a:lnL>
                    <a:lnR>
                      <a:noFill/>
                    </a:lnR>
                    <a:lnT>
                      <a:noFill/>
                    </a:lnT>
                    <a:lnB>
                      <a:noFill/>
                    </a:lnB>
                    <a:noFill/>
                  </a:tcPr>
                </a:tc>
                <a:extLst>
                  <a:ext uri="{0D108BD9-81ED-4DB2-BD59-A6C34878D82A}">
                    <a16:rowId xmlns:a16="http://schemas.microsoft.com/office/drawing/2014/main" val="2762425872"/>
                  </a:ext>
                </a:extLst>
              </a:tr>
              <a:tr h="0">
                <a:tc>
                  <a:txBody>
                    <a:bodyPr/>
                    <a:lstStyle/>
                    <a:p>
                      <a:pPr>
                        <a:buNone/>
                      </a:pPr>
                      <a:r>
                        <a:rPr lang="en-US"/>
                        <a:t>Vacancy drag</a:t>
                      </a:r>
                    </a:p>
                  </a:txBody>
                  <a:tcPr anchor="ctr">
                    <a:lnL>
                      <a:noFill/>
                    </a:lnL>
                    <a:lnR>
                      <a:noFill/>
                    </a:lnR>
                    <a:lnT>
                      <a:noFill/>
                    </a:lnT>
                    <a:lnB>
                      <a:noFill/>
                    </a:lnB>
                    <a:noFill/>
                  </a:tcPr>
                </a:tc>
                <a:tc>
                  <a:txBody>
                    <a:bodyPr/>
                    <a:lstStyle/>
                    <a:p>
                      <a:pPr>
                        <a:buNone/>
                      </a:pPr>
                      <a:r>
                        <a:rPr lang="en-US"/>
                        <a:t>Open roles sit unfilled while two coordinators absorb the load</a:t>
                      </a:r>
                    </a:p>
                  </a:txBody>
                  <a:tcPr anchor="ctr">
                    <a:lnL>
                      <a:noFill/>
                    </a:lnL>
                    <a:lnR>
                      <a:noFill/>
                    </a:lnR>
                    <a:lnT>
                      <a:noFill/>
                    </a:lnT>
                    <a:lnB>
                      <a:noFill/>
                    </a:lnB>
                    <a:noFill/>
                  </a:tcPr>
                </a:tc>
                <a:tc>
                  <a:txBody>
                    <a:bodyPr/>
                    <a:lstStyle/>
                    <a:p>
                      <a:pPr>
                        <a:buNone/>
                      </a:pPr>
                      <a:r>
                        <a:rPr lang="en-US"/>
                        <a:t>78-day recruitment difficulty index for an experienced RN (NSI 2026)</a:t>
                      </a:r>
                    </a:p>
                  </a:txBody>
                  <a:tcPr anchor="ctr">
                    <a:lnL>
                      <a:noFill/>
                    </a:lnL>
                    <a:lnR>
                      <a:noFill/>
                    </a:lnR>
                    <a:lnT>
                      <a:noFill/>
                    </a:lnT>
                    <a:lnB>
                      <a:noFill/>
                    </a:lnB>
                    <a:noFill/>
                  </a:tcPr>
                </a:tc>
                <a:extLst>
                  <a:ext uri="{0D108BD9-81ED-4DB2-BD59-A6C34878D82A}">
                    <a16:rowId xmlns:a16="http://schemas.microsoft.com/office/drawing/2014/main" val="3766534889"/>
                  </a:ext>
                </a:extLst>
              </a:tr>
              <a:tr h="0">
                <a:tc>
                  <a:txBody>
                    <a:bodyPr/>
                    <a:lstStyle/>
                    <a:p>
                      <a:pPr>
                        <a:buNone/>
                      </a:pPr>
                      <a:r>
                        <a:rPr lang="en-US"/>
                        <a:t>Turnover cost</a:t>
                      </a:r>
                    </a:p>
                  </a:txBody>
                  <a:tcPr anchor="ctr">
                    <a:lnL>
                      <a:noFill/>
                    </a:lnL>
                    <a:lnR>
                      <a:noFill/>
                    </a:lnR>
                    <a:lnT>
                      <a:noFill/>
                    </a:lnT>
                    <a:lnB>
                      <a:noFill/>
                    </a:lnB>
                    <a:noFill/>
                  </a:tcPr>
                </a:tc>
                <a:tc>
                  <a:txBody>
                    <a:bodyPr/>
                    <a:lstStyle/>
                    <a:p>
                      <a:pPr>
                        <a:buNone/>
                      </a:pPr>
                      <a:r>
                        <a:rPr lang="en-US"/>
                        <a:t>Every departure carries replacement and lost-productivity cost</a:t>
                      </a:r>
                    </a:p>
                  </a:txBody>
                  <a:tcPr anchor="ctr">
                    <a:lnL>
                      <a:noFill/>
                    </a:lnL>
                    <a:lnR>
                      <a:noFill/>
                    </a:lnR>
                    <a:lnT>
                      <a:noFill/>
                    </a:lnT>
                    <a:lnB>
                      <a:noFill/>
                    </a:lnB>
                    <a:noFill/>
                  </a:tcPr>
                </a:tc>
                <a:tc>
                  <a:txBody>
                    <a:bodyPr/>
                    <a:lstStyle/>
                    <a:p>
                      <a:pPr>
                        <a:buNone/>
                      </a:pPr>
                      <a:r>
                        <a:rPr lang="en-US"/>
                        <a:t>$60,090 average cost per staff RN turnover (NSI 2026)</a:t>
                      </a:r>
                    </a:p>
                  </a:txBody>
                  <a:tcPr anchor="ctr">
                    <a:lnL>
                      <a:noFill/>
                    </a:lnL>
                    <a:lnR>
                      <a:noFill/>
                    </a:lnR>
                    <a:lnT>
                      <a:noFill/>
                    </a:lnT>
                    <a:lnB>
                      <a:noFill/>
                    </a:lnB>
                    <a:noFill/>
                  </a:tcPr>
                </a:tc>
                <a:extLst>
                  <a:ext uri="{0D108BD9-81ED-4DB2-BD59-A6C34878D82A}">
                    <a16:rowId xmlns:a16="http://schemas.microsoft.com/office/drawing/2014/main" val="577249099"/>
                  </a:ext>
                </a:extLst>
              </a:tr>
              <a:tr h="0">
                <a:tc>
                  <a:txBody>
                    <a:bodyPr/>
                    <a:lstStyle/>
                    <a:p>
                      <a:pPr>
                        <a:buNone/>
                      </a:pPr>
                      <a:r>
                        <a:rPr lang="en-US"/>
                        <a:t>Specialty concentration</a:t>
                      </a:r>
                    </a:p>
                  </a:txBody>
                  <a:tcPr anchor="ctr">
                    <a:lnL>
                      <a:noFill/>
                    </a:lnL>
                    <a:lnR>
                      <a:noFill/>
                    </a:lnR>
                    <a:lnT>
                      <a:noFill/>
                    </a:lnT>
                    <a:lnB>
                      <a:noFill/>
                    </a:lnB>
                    <a:noFill/>
                  </a:tcPr>
                </a:tc>
                <a:tc>
                  <a:txBody>
                    <a:bodyPr/>
                    <a:lstStyle/>
                    <a:p>
                      <a:pPr>
                        <a:buNone/>
                      </a:pPr>
                      <a:r>
                        <a:rPr lang="en-US"/>
                        <a:t>The hardest units to backfill are the ones churning fastest</a:t>
                      </a:r>
                    </a:p>
                  </a:txBody>
                  <a:tcPr anchor="ctr">
                    <a:lnL>
                      <a:noFill/>
                    </a:lnL>
                    <a:lnR>
                      <a:noFill/>
                    </a:lnR>
                    <a:lnT>
                      <a:noFill/>
                    </a:lnT>
                    <a:lnB>
                      <a:noFill/>
                    </a:lnB>
                    <a:noFill/>
                  </a:tcPr>
                </a:tc>
                <a:tc>
                  <a:txBody>
                    <a:bodyPr/>
                    <a:lstStyle/>
                    <a:p>
                      <a:pPr>
                        <a:buNone/>
                      </a:pPr>
                      <a:r>
                        <a:rPr lang="en-US"/>
                        <a:t>Behavioral health 22.5%, emergency 20.7% turnover (NSI 2026)</a:t>
                      </a:r>
                    </a:p>
                  </a:txBody>
                  <a:tcPr anchor="ctr">
                    <a:lnL>
                      <a:noFill/>
                    </a:lnL>
                    <a:lnR>
                      <a:noFill/>
                    </a:lnR>
                    <a:lnT>
                      <a:noFill/>
                    </a:lnT>
                    <a:lnB>
                      <a:noFill/>
                    </a:lnB>
                    <a:noFill/>
                  </a:tcPr>
                </a:tc>
                <a:extLst>
                  <a:ext uri="{0D108BD9-81ED-4DB2-BD59-A6C34878D82A}">
                    <a16:rowId xmlns:a16="http://schemas.microsoft.com/office/drawing/2014/main" val="640303281"/>
                  </a:ext>
                </a:extLst>
              </a:tr>
              <a:tr h="0">
                <a:tc>
                  <a:txBody>
                    <a:bodyPr/>
                    <a:lstStyle/>
                    <a:p>
                      <a:pPr>
                        <a:buNone/>
                      </a:pPr>
                      <a:r>
                        <a:rPr lang="en-US"/>
                        <a:t>Long-run supply</a:t>
                      </a:r>
                    </a:p>
                  </a:txBody>
                  <a:tcPr anchor="ctr">
                    <a:lnL>
                      <a:noFill/>
                    </a:lnL>
                    <a:lnR>
                      <a:noFill/>
                    </a:lnR>
                    <a:lnT>
                      <a:noFill/>
                    </a:lnT>
                    <a:lnB>
                      <a:noFill/>
                    </a:lnB>
                    <a:noFill/>
                  </a:tcPr>
                </a:tc>
                <a:tc>
                  <a:txBody>
                    <a:bodyPr/>
                    <a:lstStyle/>
                    <a:p>
                      <a:pPr>
                        <a:buNone/>
                      </a:pPr>
                      <a:r>
                        <a:rPr lang="en-US"/>
                        <a:t>Clinical labour tightens structurally, not cyclically</a:t>
                      </a:r>
                    </a:p>
                  </a:txBody>
                  <a:tcPr anchor="ctr">
                    <a:lnL>
                      <a:noFill/>
                    </a:lnL>
                    <a:lnR>
                      <a:noFill/>
                    </a:lnR>
                    <a:lnT>
                      <a:noFill/>
                    </a:lnT>
                    <a:lnB>
                      <a:noFill/>
                    </a:lnB>
                    <a:noFill/>
                  </a:tcPr>
                </a:tc>
                <a:tc>
                  <a:txBody>
                    <a:bodyPr/>
                    <a:lstStyle/>
                    <a:p>
                      <a:pPr>
                        <a:buNone/>
                      </a:pPr>
                      <a:r>
                        <a:rPr lang="en-US"/>
                        <a:t>Shortage of up to 86,000 physicians by 2036 (AAMC)</a:t>
                      </a:r>
                    </a:p>
                  </a:txBody>
                  <a:tcPr anchor="ctr">
                    <a:lnL>
                      <a:noFill/>
                    </a:lnL>
                    <a:lnR>
                      <a:noFill/>
                    </a:lnR>
                    <a:lnT>
                      <a:noFill/>
                    </a:lnT>
                    <a:lnB>
                      <a:noFill/>
                    </a:lnB>
                    <a:noFill/>
                  </a:tcPr>
                </a:tc>
                <a:extLst>
                  <a:ext uri="{0D108BD9-81ED-4DB2-BD59-A6C34878D82A}">
                    <a16:rowId xmlns:a16="http://schemas.microsoft.com/office/drawing/2014/main" val="3786859865"/>
                  </a:ext>
                </a:extLst>
              </a:tr>
            </a:tbl>
          </a:graphicData>
        </a:graphic>
      </p:graphicFrame>
      <p:sp>
        <p:nvSpPr>
          <p:cNvPr id="34" name="Rectangle 33">
            <a:extLst>
              <a:ext uri="{FF2B5EF4-FFF2-40B4-BE49-F238E27FC236}">
                <a16:creationId xmlns:a16="http://schemas.microsoft.com/office/drawing/2014/main" id="{A796ED28-F654-3F67-E808-61A1339022EF}"/>
              </a:ext>
            </a:extLst>
          </p:cNvPr>
          <p:cNvSpPr/>
          <p:nvPr/>
        </p:nvSpPr>
        <p:spPr>
          <a:xfrm>
            <a:off x="457200" y="595656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Sources: 2026 NSI National Health Care Retention &amp; RN Staffing Report; AAMC physician workforce projections (2021-2036). Internal impact is qualitative - no company turnover data was available.</a:t>
            </a:r>
            <a:endParaRPr lang="en-US"/>
          </a:p>
        </p:txBody>
      </p:sp>
      <p:sp>
        <p:nvSpPr>
          <p:cNvPr id="61" name="Rectangle 60">
            <a:extLst>
              <a:ext uri="{FF2B5EF4-FFF2-40B4-BE49-F238E27FC236}">
                <a16:creationId xmlns:a16="http://schemas.microsoft.com/office/drawing/2014/main" id="{BD9867A4-066C-3168-C40B-7C39F63EA170}"/>
              </a:ext>
            </a:extLst>
          </p:cNvPr>
          <p:cNvSpPr/>
          <p:nvPr/>
        </p:nvSpPr>
        <p:spPr>
          <a:xfrm>
            <a:off x="8686800" y="1722120"/>
            <a:ext cx="3048000" cy="207264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1F5465C6-B21F-EE33-037E-A5E555FCF826}"/>
              </a:ext>
            </a:extLst>
          </p:cNvPr>
          <p:cNvSpPr/>
          <p:nvPr/>
        </p:nvSpPr>
        <p:spPr>
          <a:xfrm>
            <a:off x="8869680" y="1905000"/>
            <a:ext cx="268224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7FAFB"/>
                </a:solidFill>
                <a:effectLst/>
                <a:latin typeface="Trebuchet MS" panose="020B0603020202020204" pitchFamily="34" charset="0"/>
              </a:rPr>
              <a:t>What we can't size</a:t>
            </a:r>
            <a:endParaRPr lang="en-US"/>
          </a:p>
        </p:txBody>
      </p:sp>
      <p:sp>
        <p:nvSpPr>
          <p:cNvPr id="63" name="Rectangle 62">
            <a:extLst>
              <a:ext uri="{FF2B5EF4-FFF2-40B4-BE49-F238E27FC236}">
                <a16:creationId xmlns:a16="http://schemas.microsoft.com/office/drawing/2014/main" id="{A951ABF8-A4DF-EDA6-8698-34FA4AE3B920}"/>
              </a:ext>
            </a:extLst>
          </p:cNvPr>
          <p:cNvSpPr/>
          <p:nvPr/>
        </p:nvSpPr>
        <p:spPr>
          <a:xfrm>
            <a:off x="8869680" y="2407920"/>
            <a:ext cx="2682240" cy="1203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7FAFB"/>
                </a:solidFill>
                <a:effectLst/>
                <a:latin typeface="Calibri" panose="020F0502020204030204" pitchFamily="34" charset="0"/>
              </a:rPr>
              <a:t>These are sector averages. We have no company turnover baseline yet, so exposure is directional only.</a:t>
            </a:r>
            <a:endParaRPr lang="en-US"/>
          </a:p>
        </p:txBody>
      </p:sp>
    </p:spTree>
    <p:extLst>
      <p:ext uri="{BB962C8B-B14F-4D97-AF65-F5344CB8AC3E}">
        <p14:creationId xmlns:p14="http://schemas.microsoft.com/office/powerpoint/2010/main" val="3932055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0D4E63F7-B4EF-FE84-F658-7BC6F0D7F1CC}"/>
              </a:ext>
            </a:extLst>
          </p:cNvPr>
          <p:cNvSpPr/>
          <p:nvPr/>
        </p:nvSpPr>
        <p:spPr>
          <a:xfrm>
            <a:off x="457200" y="45720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0262B"/>
                </a:solidFill>
                <a:effectLst/>
                <a:latin typeface="Trebuchet MS" panose="020B0603020202020204" pitchFamily="34" charset="0"/>
              </a:rPr>
              <a:t>Four moves close the gap without a hiring spree</a:t>
            </a:r>
            <a:endParaRPr lang="en-US"/>
          </a:p>
        </p:txBody>
      </p:sp>
      <p:sp>
        <p:nvSpPr>
          <p:cNvPr id="36" name="Arrow: Chevron 35">
            <a:extLst>
              <a:ext uri="{FF2B5EF4-FFF2-40B4-BE49-F238E27FC236}">
                <a16:creationId xmlns:a16="http://schemas.microsoft.com/office/drawing/2014/main" id="{D2789AC5-31F7-F608-883F-6016DBDDA9D0}"/>
              </a:ext>
            </a:extLst>
          </p:cNvPr>
          <p:cNvSpPr/>
          <p:nvPr/>
        </p:nvSpPr>
        <p:spPr>
          <a:xfrm>
            <a:off x="457200" y="1295400"/>
            <a:ext cx="2819400" cy="900000"/>
          </a:xfrm>
          <a:prstGeom prst="chevron">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7FAFB"/>
                </a:solidFill>
                <a:effectLst/>
                <a:latin typeface="Trebuchet MS" panose="020B0603020202020204" pitchFamily="34" charset="0"/>
              </a:rPr>
              <a:t>1 · STABILIZE</a:t>
            </a:r>
            <a:endParaRPr lang="en-US">
              <a:solidFill>
                <a:schemeClr val="tx1"/>
              </a:solidFill>
            </a:endParaRPr>
          </a:p>
        </p:txBody>
      </p:sp>
      <p:sp>
        <p:nvSpPr>
          <p:cNvPr id="37" name="Arrow: Chevron 36">
            <a:extLst>
              <a:ext uri="{FF2B5EF4-FFF2-40B4-BE49-F238E27FC236}">
                <a16:creationId xmlns:a16="http://schemas.microsoft.com/office/drawing/2014/main" id="{2494D2D5-2D07-9933-BAF0-C596AEE2F309}"/>
              </a:ext>
            </a:extLst>
          </p:cNvPr>
          <p:cNvSpPr/>
          <p:nvPr/>
        </p:nvSpPr>
        <p:spPr>
          <a:xfrm>
            <a:off x="3276600" y="1295400"/>
            <a:ext cx="2819400" cy="900000"/>
          </a:xfrm>
          <a:prstGeom prst="chevron">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7FAFB"/>
                </a:solidFill>
                <a:effectLst/>
                <a:latin typeface="Trebuchet MS" panose="020B0603020202020204" pitchFamily="34" charset="0"/>
              </a:rPr>
              <a:t>2 · SOURCE</a:t>
            </a:r>
            <a:endParaRPr lang="en-US">
              <a:solidFill>
                <a:schemeClr val="tx1"/>
              </a:solidFill>
            </a:endParaRPr>
          </a:p>
        </p:txBody>
      </p:sp>
      <p:sp>
        <p:nvSpPr>
          <p:cNvPr id="38" name="Arrow: Chevron 37">
            <a:extLst>
              <a:ext uri="{FF2B5EF4-FFF2-40B4-BE49-F238E27FC236}">
                <a16:creationId xmlns:a16="http://schemas.microsoft.com/office/drawing/2014/main" id="{1CCD2619-9DEB-9369-4376-76345821FC1B}"/>
              </a:ext>
            </a:extLst>
          </p:cNvPr>
          <p:cNvSpPr/>
          <p:nvPr/>
        </p:nvSpPr>
        <p:spPr>
          <a:xfrm>
            <a:off x="6096000" y="1295400"/>
            <a:ext cx="2819400" cy="900000"/>
          </a:xfrm>
          <a:prstGeom prst="chevron">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7FAFB"/>
                </a:solidFill>
                <a:effectLst/>
                <a:latin typeface="Trebuchet MS" panose="020B0603020202020204" pitchFamily="34" charset="0"/>
              </a:rPr>
              <a:t>3 · ONBOARD</a:t>
            </a:r>
            <a:endParaRPr lang="en-US">
              <a:solidFill>
                <a:schemeClr val="tx1"/>
              </a:solidFill>
            </a:endParaRPr>
          </a:p>
        </p:txBody>
      </p:sp>
      <p:sp>
        <p:nvSpPr>
          <p:cNvPr id="39" name="Arrow: Chevron 38">
            <a:extLst>
              <a:ext uri="{FF2B5EF4-FFF2-40B4-BE49-F238E27FC236}">
                <a16:creationId xmlns:a16="http://schemas.microsoft.com/office/drawing/2014/main" id="{DEFB9857-3CFE-C8A6-A6DF-70FBA18B234F}"/>
              </a:ext>
            </a:extLst>
          </p:cNvPr>
          <p:cNvSpPr/>
          <p:nvPr/>
        </p:nvSpPr>
        <p:spPr>
          <a:xfrm>
            <a:off x="8915400" y="1295400"/>
            <a:ext cx="2819400" cy="900000"/>
          </a:xfrm>
          <a:prstGeom prst="chevron">
            <a:avLst/>
          </a:prstGeom>
          <a:solidFill>
            <a:srgbClr val="E36414"/>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10262B"/>
                </a:solidFill>
                <a:effectLst/>
                <a:latin typeface="Trebuchet MS" panose="020B0603020202020204" pitchFamily="34" charset="0"/>
              </a:rPr>
              <a:t>4 · RETAIN</a:t>
            </a:r>
            <a:endParaRPr lang="en-US">
              <a:solidFill>
                <a:schemeClr val="tx1"/>
              </a:solidFill>
            </a:endParaRPr>
          </a:p>
        </p:txBody>
      </p:sp>
      <p:sp>
        <p:nvSpPr>
          <p:cNvPr id="40" name="Rectangle 39">
            <a:extLst>
              <a:ext uri="{FF2B5EF4-FFF2-40B4-BE49-F238E27FC236}">
                <a16:creationId xmlns:a16="http://schemas.microsoft.com/office/drawing/2014/main" id="{90146857-4783-629C-F018-DEAED7FBC9E5}"/>
              </a:ext>
            </a:extLst>
          </p:cNvPr>
          <p:cNvSpPr/>
          <p:nvPr/>
        </p:nvSpPr>
        <p:spPr>
          <a:xfrm>
            <a:off x="571500" y="2332560"/>
            <a:ext cx="2590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Add one recruiting seat or shared-service support.</a:t>
            </a:r>
            <a:endParaRPr lang="en-US"/>
          </a:p>
        </p:txBody>
      </p:sp>
      <p:sp>
        <p:nvSpPr>
          <p:cNvPr id="41" name="Rectangle 40">
            <a:extLst>
              <a:ext uri="{FF2B5EF4-FFF2-40B4-BE49-F238E27FC236}">
                <a16:creationId xmlns:a16="http://schemas.microsoft.com/office/drawing/2014/main" id="{5D8E4997-0241-9E6F-DE33-C90008C068AE}"/>
              </a:ext>
            </a:extLst>
          </p:cNvPr>
          <p:cNvSpPr/>
          <p:nvPr/>
        </p:nvSpPr>
        <p:spPr>
          <a:xfrm>
            <a:off x="3390900" y="2332560"/>
            <a:ext cx="2590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Build a bench for the highest-turnover roles.</a:t>
            </a:r>
            <a:endParaRPr lang="en-US"/>
          </a:p>
        </p:txBody>
      </p:sp>
      <p:sp>
        <p:nvSpPr>
          <p:cNvPr id="42" name="Rectangle 41">
            <a:extLst>
              <a:ext uri="{FF2B5EF4-FFF2-40B4-BE49-F238E27FC236}">
                <a16:creationId xmlns:a16="http://schemas.microsoft.com/office/drawing/2014/main" id="{6BEABB82-DA56-696C-0A9E-D7862930ED83}"/>
              </a:ext>
            </a:extLst>
          </p:cNvPr>
          <p:cNvSpPr/>
          <p:nvPr/>
        </p:nvSpPr>
        <p:spPr>
          <a:xfrm>
            <a:off x="6210300" y="2332560"/>
            <a:ext cx="2590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Standardise a 30-60-90 ramp with a named owner.</a:t>
            </a:r>
            <a:endParaRPr lang="en-US"/>
          </a:p>
        </p:txBody>
      </p:sp>
      <p:sp>
        <p:nvSpPr>
          <p:cNvPr id="43" name="Rectangle 42">
            <a:extLst>
              <a:ext uri="{FF2B5EF4-FFF2-40B4-BE49-F238E27FC236}">
                <a16:creationId xmlns:a16="http://schemas.microsoft.com/office/drawing/2014/main" id="{00DB411D-3C2C-FE9C-3A80-4247C85FD0C5}"/>
              </a:ext>
            </a:extLst>
          </p:cNvPr>
          <p:cNvSpPr/>
          <p:nvPr/>
        </p:nvSpPr>
        <p:spPr>
          <a:xfrm>
            <a:off x="9029700" y="2332560"/>
            <a:ext cx="2590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Track exits and engagement monthly, not annually.</a:t>
            </a:r>
            <a:endParaRPr lang="en-US"/>
          </a:p>
        </p:txBody>
      </p:sp>
      <p:sp>
        <p:nvSpPr>
          <p:cNvPr id="44" name="Rectangle 43">
            <a:extLst>
              <a:ext uri="{FF2B5EF4-FFF2-40B4-BE49-F238E27FC236}">
                <a16:creationId xmlns:a16="http://schemas.microsoft.com/office/drawing/2014/main" id="{E2A42848-2C52-B7D6-FCA3-C29E97405301}"/>
              </a:ext>
            </a:extLst>
          </p:cNvPr>
          <p:cNvSpPr/>
          <p:nvPr/>
        </p:nvSpPr>
        <p:spPr>
          <a:xfrm>
            <a:off x="457200" y="3384120"/>
            <a:ext cx="5524500" cy="143256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3018B6C8-736C-4D4A-53E1-36380ED9E5E7}"/>
              </a:ext>
            </a:extLst>
          </p:cNvPr>
          <p:cNvSpPr/>
          <p:nvPr/>
        </p:nvSpPr>
        <p:spPr>
          <a:xfrm>
            <a:off x="6210300" y="3384120"/>
            <a:ext cx="5524500" cy="143256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CA6B93F3-6D5A-619D-5D47-8246DC46A96D}"/>
              </a:ext>
            </a:extLst>
          </p:cNvPr>
          <p:cNvSpPr/>
          <p:nvPr/>
        </p:nvSpPr>
        <p:spPr>
          <a:xfrm>
            <a:off x="640080" y="3567000"/>
            <a:ext cx="515874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7FAFB"/>
                </a:solidFill>
                <a:effectLst/>
                <a:latin typeface="Trebuchet MS" panose="020B0603020202020204" pitchFamily="34" charset="0"/>
              </a:rPr>
              <a:t>Do now (0-30 days)</a:t>
            </a:r>
            <a:endParaRPr lang="en-US"/>
          </a:p>
        </p:txBody>
      </p:sp>
      <p:sp>
        <p:nvSpPr>
          <p:cNvPr id="47" name="Rectangle 46">
            <a:extLst>
              <a:ext uri="{FF2B5EF4-FFF2-40B4-BE49-F238E27FC236}">
                <a16:creationId xmlns:a16="http://schemas.microsoft.com/office/drawing/2014/main" id="{FBA66B20-68F0-578F-088D-2A2995ABB5C8}"/>
              </a:ext>
            </a:extLst>
          </p:cNvPr>
          <p:cNvSpPr/>
          <p:nvPr/>
        </p:nvSpPr>
        <p:spPr>
          <a:xfrm>
            <a:off x="6393180" y="3567000"/>
            <a:ext cx="515874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7FAFB"/>
                </a:solidFill>
                <a:effectLst/>
                <a:latin typeface="Trebuchet MS" panose="020B0603020202020204" pitchFamily="34" charset="0"/>
              </a:rPr>
              <a:t>Do next (30-90 days)</a:t>
            </a:r>
            <a:endParaRPr lang="en-US"/>
          </a:p>
        </p:txBody>
      </p:sp>
      <p:sp>
        <p:nvSpPr>
          <p:cNvPr id="48" name="Rectangle 47">
            <a:extLst>
              <a:ext uri="{FF2B5EF4-FFF2-40B4-BE49-F238E27FC236}">
                <a16:creationId xmlns:a16="http://schemas.microsoft.com/office/drawing/2014/main" id="{D85BD302-44A2-D4E5-6974-5E26C062E9D7}"/>
              </a:ext>
            </a:extLst>
          </p:cNvPr>
          <p:cNvSpPr/>
          <p:nvPr/>
        </p:nvSpPr>
        <p:spPr>
          <a:xfrm>
            <a:off x="640080" y="4069920"/>
            <a:ext cx="51587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7FAFB"/>
                </a:solidFill>
                <a:effectLst/>
                <a:latin typeface="Calibri" panose="020F0502020204030204" pitchFamily="34" charset="0"/>
              </a:rPr>
              <a:t>Name an onboarding owner. Publish one hiring pipeline view.</a:t>
            </a:r>
            <a:endParaRPr lang="en-US"/>
          </a:p>
        </p:txBody>
      </p:sp>
      <p:sp>
        <p:nvSpPr>
          <p:cNvPr id="49" name="Rectangle 48">
            <a:extLst>
              <a:ext uri="{FF2B5EF4-FFF2-40B4-BE49-F238E27FC236}">
                <a16:creationId xmlns:a16="http://schemas.microsoft.com/office/drawing/2014/main" id="{B90DA7EA-7255-DC4D-F6C7-3800E241D836}"/>
              </a:ext>
            </a:extLst>
          </p:cNvPr>
          <p:cNvSpPr/>
          <p:nvPr/>
        </p:nvSpPr>
        <p:spPr>
          <a:xfrm>
            <a:off x="6393180" y="4069920"/>
            <a:ext cx="51587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7FAFB"/>
                </a:solidFill>
                <a:effectLst/>
                <a:latin typeface="Calibri" panose="020F0502020204030204" pitchFamily="34" charset="0"/>
              </a:rPr>
              <a:t>Fund a recruiting seat. Start monthly retention reporting.</a:t>
            </a:r>
            <a:endParaRPr lang="en-US"/>
          </a:p>
        </p:txBody>
      </p:sp>
      <p:sp>
        <p:nvSpPr>
          <p:cNvPr id="50" name="Rectangle 49">
            <a:extLst>
              <a:ext uri="{FF2B5EF4-FFF2-40B4-BE49-F238E27FC236}">
                <a16:creationId xmlns:a16="http://schemas.microsoft.com/office/drawing/2014/main" id="{2640C6EA-0989-2FA4-C5A7-CE2C4BE5D618}"/>
              </a:ext>
            </a:extLst>
          </p:cNvPr>
          <p:cNvSpPr/>
          <p:nvPr/>
        </p:nvSpPr>
        <p:spPr>
          <a:xfrm>
            <a:off x="457200" y="527388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C62"/>
                </a:solidFill>
                <a:effectLst/>
                <a:latin typeface="Calibri" panose="020F0502020204030204" pitchFamily="34" charset="0"/>
              </a:rPr>
              <a:t>Sequenced against external benchmarks (NSI 2026, AAMC) and the seat structure in your company directory.</a:t>
            </a:r>
            <a:endParaRPr lang="en-US"/>
          </a:p>
        </p:txBody>
      </p:sp>
    </p:spTree>
    <p:extLst>
      <p:ext uri="{BB962C8B-B14F-4D97-AF65-F5344CB8AC3E}">
        <p14:creationId xmlns:p14="http://schemas.microsoft.com/office/powerpoint/2010/main" val="1141618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0262B"/>
        </a:solidFill>
        <a:effectLst/>
      </p:bgPr>
    </p:bg>
    <p:spTree>
      <p:nvGrpSpPr>
        <p:cNvPr id="1" name=""/>
        <p:cNvGrpSpPr/>
        <p:nvPr/>
      </p:nvGrpSpPr>
      <p:grpSpPr>
        <a:xfrm>
          <a:off x="0" y="0"/>
          <a:ext cx="0" cy="0"/>
          <a:chOff x="0" y="0"/>
          <a:chExt cx="0" cy="0"/>
        </a:xfrm>
      </p:grpSpPr>
      <p:pic>
        <p:nvPicPr>
          <p:cNvPr id="52" name="Picture 51" descr="Stylised illustration of clinical staff walking through a hospital corridor at shift change.">
            <a:extLst>
              <a:ext uri="{FF2B5EF4-FFF2-40B4-BE49-F238E27FC236}">
                <a16:creationId xmlns:a16="http://schemas.microsoft.com/office/drawing/2014/main" id="{CB1D4230-3281-195D-AB41-DA767E8E8B55}"/>
              </a:ext>
            </a:extLst>
          </p:cNvPr>
          <p:cNvPicPr>
            <a:picLocks noChangeAspect="1"/>
          </p:cNvPicPr>
          <p:nvPr/>
        </p:nvPicPr>
        <p:blipFill>
          <a:blip r:embed="rId3"/>
          <a:stretch>
            <a:fillRect/>
          </a:stretch>
        </p:blipFill>
        <p:spPr>
          <a:xfrm>
            <a:off x="0" y="0"/>
            <a:ext cx="12192000" cy="6858000"/>
          </a:xfrm>
          <a:prstGeom prst="rect">
            <a:avLst/>
          </a:prstGeom>
        </p:spPr>
      </p:pic>
      <p:sp>
        <p:nvSpPr>
          <p:cNvPr id="53" name="Rectangle 52">
            <a:extLst>
              <a:ext uri="{FF2B5EF4-FFF2-40B4-BE49-F238E27FC236}">
                <a16:creationId xmlns:a16="http://schemas.microsoft.com/office/drawing/2014/main" id="{49656E0B-35A0-69FD-DCC3-03778F469F61}"/>
              </a:ext>
            </a:extLst>
          </p:cNvPr>
          <p:cNvSpPr/>
          <p:nvPr/>
        </p:nvSpPr>
        <p:spPr>
          <a:xfrm>
            <a:off x="0" y="0"/>
            <a:ext cx="12192000" cy="6858000"/>
          </a:xfrm>
          <a:prstGeom prst="rect">
            <a:avLst/>
          </a:prstGeom>
          <a:solidFill>
            <a:srgbClr val="10262B">
              <a:alpha val="9000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59EA354B-682F-E98E-FB95-5ED40AD6C33F}"/>
              </a:ext>
            </a:extLst>
          </p:cNvPr>
          <p:cNvSpPr/>
          <p:nvPr/>
        </p:nvSpPr>
        <p:spPr>
          <a:xfrm>
            <a:off x="457200" y="6858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E36414"/>
                </a:solidFill>
                <a:effectLst/>
                <a:latin typeface="Trebuchet MS" panose="020B0603020202020204" pitchFamily="34" charset="0"/>
              </a:rPr>
              <a:t>NEXT STEPS</a:t>
            </a:r>
            <a:endParaRPr lang="en-US"/>
          </a:p>
        </p:txBody>
      </p:sp>
      <p:sp>
        <p:nvSpPr>
          <p:cNvPr id="55" name="Rectangle 54">
            <a:extLst>
              <a:ext uri="{FF2B5EF4-FFF2-40B4-BE49-F238E27FC236}">
                <a16:creationId xmlns:a16="http://schemas.microsoft.com/office/drawing/2014/main" id="{7E3FB112-CCA1-7143-A52D-D7DB695DC7BF}"/>
              </a:ext>
            </a:extLst>
          </p:cNvPr>
          <p:cNvSpPr/>
          <p:nvPr/>
        </p:nvSpPr>
        <p:spPr>
          <a:xfrm>
            <a:off x="457200" y="11734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F7FAFB"/>
                </a:solidFill>
                <a:effectLst/>
                <a:latin typeface="Trebuchet MS" panose="020B0603020202020204" pitchFamily="34" charset="0"/>
              </a:rPr>
              <a:t>Decision needed: fund one recruiting seat this quarter</a:t>
            </a:r>
            <a:endParaRPr lang="en-US"/>
          </a:p>
        </p:txBody>
      </p:sp>
      <p:sp>
        <p:nvSpPr>
          <p:cNvPr id="56" name="Rectangle 55">
            <a:extLst>
              <a:ext uri="{FF2B5EF4-FFF2-40B4-BE49-F238E27FC236}">
                <a16:creationId xmlns:a16="http://schemas.microsoft.com/office/drawing/2014/main" id="{CACA84F5-35A4-A1C7-F167-5EF2F09D60B3}"/>
              </a:ext>
            </a:extLst>
          </p:cNvPr>
          <p:cNvSpPr/>
          <p:nvPr/>
        </p:nvSpPr>
        <p:spPr>
          <a:xfrm>
            <a:off x="457200" y="2438400"/>
            <a:ext cx="11277600" cy="12344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800">
                <a:solidFill>
                  <a:srgbClr val="F7FAFB"/>
                </a:solidFill>
                <a:effectLst/>
                <a:latin typeface="Calibri" panose="020F0502020204030204" pitchFamily="34" charset="0"/>
              </a:rPr>
              <a:t>1. Name the onboarding owner and publish a 30-60-90 ramp.</a:t>
            </a:r>
          </a:p>
          <a:p>
            <a:pPr>
              <a:buNone/>
            </a:pPr>
            <a:r>
              <a:rPr lang="en-US" sz="1800">
                <a:solidFill>
                  <a:srgbClr val="F7FAFB"/>
                </a:solidFill>
                <a:effectLst/>
                <a:latin typeface="Calibri" panose="020F0502020204030204" pitchFamily="34" charset="0"/>
              </a:rPr>
              <a:t>2. Baseline turnover and time-to-fill from HR records.</a:t>
            </a:r>
          </a:p>
          <a:p>
            <a:pPr>
              <a:buNone/>
            </a:pPr>
            <a:r>
              <a:rPr lang="en-US" sz="1800">
                <a:solidFill>
                  <a:srgbClr val="F7FAFB"/>
                </a:solidFill>
                <a:effectLst/>
                <a:latin typeface="Calibri" panose="020F0502020204030204" pitchFamily="34" charset="0"/>
              </a:rPr>
              <a:t>3. Approve one recruiting seat in the next planning cycle.</a:t>
            </a:r>
          </a:p>
          <a:p>
            <a:pPr>
              <a:buNone/>
            </a:pPr>
            <a:r>
              <a:rPr lang="en-US" sz="1800">
                <a:solidFill>
                  <a:srgbClr val="F7FAFB"/>
                </a:solidFill>
                <a:effectLst/>
                <a:latin typeface="Calibri" panose="020F0502020204030204" pitchFamily="34" charset="0"/>
              </a:rPr>
              <a:t>4. Review at the next workforce checkpoint.</a:t>
            </a:r>
            <a:endParaRPr lang="en-US"/>
          </a:p>
        </p:txBody>
      </p:sp>
      <p:sp>
        <p:nvSpPr>
          <p:cNvPr id="57" name="Rectangle 56">
            <a:extLst>
              <a:ext uri="{FF2B5EF4-FFF2-40B4-BE49-F238E27FC236}">
                <a16:creationId xmlns:a16="http://schemas.microsoft.com/office/drawing/2014/main" id="{8F827EE7-CB95-9F5E-36D2-159FDD6EBE66}"/>
              </a:ext>
            </a:extLst>
          </p:cNvPr>
          <p:cNvSpPr/>
          <p:nvPr/>
        </p:nvSpPr>
        <p:spPr>
          <a:xfrm>
            <a:off x="457200" y="3947160"/>
            <a:ext cx="11277600" cy="502920"/>
          </a:xfrm>
          <a:prstGeom prst="rect">
            <a:avLst/>
          </a:prstGeom>
          <a:solidFill>
            <a:srgbClr val="E36414"/>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0262B"/>
                </a:solidFill>
                <a:effectLst/>
                <a:latin typeface="Trebuchet MS" panose="020B0603020202020204" pitchFamily="34" charset="0"/>
              </a:rPr>
              <a:t>Ask: approve one recruiting seat and an onboarding owner.</a:t>
            </a:r>
            <a:endParaRPr lang="en-US"/>
          </a:p>
        </p:txBody>
      </p:sp>
      <p:sp>
        <p:nvSpPr>
          <p:cNvPr id="58" name="Rectangle 57">
            <a:extLst>
              <a:ext uri="{FF2B5EF4-FFF2-40B4-BE49-F238E27FC236}">
                <a16:creationId xmlns:a16="http://schemas.microsoft.com/office/drawing/2014/main" id="{4A830315-3DD4-16ED-601F-CDE67C8EACA4}"/>
              </a:ext>
            </a:extLst>
          </p:cNvPr>
          <p:cNvSpPr/>
          <p:nvPr/>
        </p:nvSpPr>
        <p:spPr>
          <a:xfrm>
            <a:off x="457200" y="4724400"/>
            <a:ext cx="112776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7FAFB"/>
                </a:solidFill>
                <a:effectLst/>
                <a:latin typeface="Calibri" panose="020F0502020204030204" pitchFamily="34" charset="0"/>
              </a:rPr>
              <a:t>No internal hiring, onboarding or retention discussions were found in email, Teams or calendar, so steps 1 and 2 also close a visibility gap.</a:t>
            </a:r>
            <a:endParaRPr lang="en-US"/>
          </a:p>
        </p:txBody>
      </p:sp>
      <p:sp>
        <p:nvSpPr>
          <p:cNvPr id="59" name="Rectangle 58">
            <a:extLst>
              <a:ext uri="{FF2B5EF4-FFF2-40B4-BE49-F238E27FC236}">
                <a16:creationId xmlns:a16="http://schemas.microsoft.com/office/drawing/2014/main" id="{AE1DCBEF-0DAB-582A-1C5A-57857D89FD68}"/>
              </a:ext>
            </a:extLst>
          </p:cNvPr>
          <p:cNvSpPr/>
          <p:nvPr/>
        </p:nvSpPr>
        <p:spPr>
          <a:xfrm>
            <a:off x="457200" y="580644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7FAFB"/>
                </a:solidFill>
                <a:effectLst/>
                <a:latin typeface="Calibri" panose="020F0502020204030204" pitchFamily="34" charset="0"/>
              </a:rPr>
              <a:t>Sources: your company directory; 2026 NSI National Health Care Retention &amp; RN Staffing Report; AAMC physician workforce projections.</a:t>
            </a:r>
            <a:endParaRPr lang="en-US"/>
          </a:p>
        </p:txBody>
      </p:sp>
    </p:spTree>
    <p:extLst>
      <p:ext uri="{BB962C8B-B14F-4D97-AF65-F5344CB8AC3E}">
        <p14:creationId xmlns:p14="http://schemas.microsoft.com/office/powerpoint/2010/main" val="605223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2B70A5-FE8C-436B-AC15-4172E6052553}">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2.xml><?xml version="1.0" encoding="utf-8"?>
<ds:datastoreItem xmlns:ds="http://schemas.openxmlformats.org/officeDocument/2006/customXml" ds:itemID="{183669AC-F4EE-4316-8969-EEAF9F3600D3}">
  <ds:schemaRefs>
    <ds:schemaRef ds:uri="http://schemas.microsoft.com/sharepoint/v3/contenttype/forms"/>
  </ds:schemaRefs>
</ds:datastoreItem>
</file>

<file path=customXml/itemProps3.xml><?xml version="1.0" encoding="utf-8"?>
<ds:datastoreItem xmlns:ds="http://schemas.openxmlformats.org/officeDocument/2006/customXml" ds:itemID="{5F2DF877-A9AD-43B1-94AF-D5E546BE05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1</TotalTime>
  <Words>1024</Words>
  <Application>Microsoft Office PowerPoint</Application>
  <PresentationFormat>Widescreen</PresentationFormat>
  <Paragraphs>81</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12</cp:revision>
  <dcterms:created xsi:type="dcterms:W3CDTF">2026-09-03T13:10:31Z</dcterms:created>
  <dcterms:modified xsi:type="dcterms:W3CDTF">2026-09-03T19:55:29Z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ies>
</file>