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458" r:id="rId6"/>
    <p:sldId id="661" r:id="rId7"/>
    <p:sldId id="865" r:id="rId8"/>
    <p:sldId id="10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09D078-BD44-482A-8645-477C8F915035}" v="2" dt="2026-09-03T14:56:27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8009D078-BD44-482A-8645-477C8F915035}"/>
    <pc:docChg chg="mod addSld modSld modMainMaster setSldSz">
      <pc:chgData name="" userId="" providerId="" clId="Web-{8009D078-BD44-482A-8645-477C8F915035}" dt="2026-09-03T14:57:39.746" v="6" actId="34807"/>
      <pc:docMkLst>
        <pc:docMk/>
      </pc:docMkLst>
      <pc:sldChg chg="addSp modSp mod setBg">
        <pc:chgData name="" userId="" providerId="" clId="Web-{8009D078-BD44-482A-8645-477C8F915035}" dt="2026-09-03T14:57:00.540" v="3" actId="34807"/>
        <pc:sldMkLst>
          <pc:docMk/>
          <pc:sldMk cId="0" sldId="256"/>
        </pc:sldMkLst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2" creationId="{16ED2AAD-3359-D732-9D72-80A1C9691B4D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4" creationId="{31897D8F-3200-CB40-85AA-472A961C4ED6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5" creationId="{E9B3D4A3-1C54-E9A7-24A5-F8293FAD9B0B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7" creationId="{210E82D9-24FC-146B-C236-09937C00994C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8" creationId="{71F57D7B-6C59-7755-1DC9-B86BEAC9672D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9" creationId="{D9935FD2-415C-02AD-782E-19063DB27209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10" creationId="{0481B4D1-3866-92E9-8090-B8D84853F938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11" creationId="{F72CEB54-A457-C302-4F14-C888DFF041EA}"/>
          </ac:spMkLst>
        </pc:spChg>
        <pc:spChg chg="add mod">
          <ac:chgData name="" userId="" providerId="" clId="Web-{8009D078-BD44-482A-8645-477C8F915035}" dt="2026-09-03T14:57:00.540" v="3" actId="34807"/>
          <ac:spMkLst>
            <pc:docMk/>
            <pc:sldMk cId="0" sldId="256"/>
            <ac:spMk id="12" creationId="{A3D481EF-3B23-EDD0-7D27-AB61CF82FF86}"/>
          </ac:spMkLst>
        </pc:spChg>
        <pc:spChg chg="add mod">
          <ac:chgData name="" userId="" providerId="" clId="Web-{8009D078-BD44-482A-8645-477C8F915035}" dt="2026-09-03T14:56:42.101" v="2" actId="34807"/>
          <ac:spMkLst>
            <pc:docMk/>
            <pc:sldMk cId="0" sldId="256"/>
            <ac:spMk id="13" creationId="{EAF2A44E-0CA1-EA0B-6607-3C93405E4874}"/>
          </ac:spMkLst>
        </pc:spChg>
      </pc:sldChg>
      <pc:sldChg chg="addSp modSp add mod setBg">
        <pc:chgData name="" userId="" providerId="" clId="Web-{8009D078-BD44-482A-8645-477C8F915035}" dt="2026-09-03T14:57:11.947" v="4" actId="34807"/>
        <pc:sldMkLst>
          <pc:docMk/>
          <pc:sldMk cId="787043083" sldId="458"/>
        </pc:sldMkLst>
        <pc:spChg chg="add mod">
          <ac:chgData name="" userId="" providerId="" clId="Web-{8009D078-BD44-482A-8645-477C8F915035}" dt="2026-09-03T14:57:00.540" v="3" actId="34807"/>
          <ac:spMkLst>
            <pc:docMk/>
            <pc:sldMk cId="787043083" sldId="458"/>
            <ac:spMk id="15" creationId="{FAA42BC5-F59C-50FD-68A3-B49295B735AC}"/>
          </ac:spMkLst>
        </pc:spChg>
        <pc:spChg chg="add mod">
          <ac:chgData name="" userId="" providerId="" clId="Web-{8009D078-BD44-482A-8645-477C8F915035}" dt="2026-09-03T14:57:11.947" v="4" actId="34807"/>
          <ac:spMkLst>
            <pc:docMk/>
            <pc:sldMk cId="787043083" sldId="458"/>
            <ac:spMk id="16" creationId="{D4751D9E-C3B9-753A-4797-7941E136585F}"/>
          </ac:spMkLst>
        </pc:spChg>
        <pc:spChg chg="add mod">
          <ac:chgData name="" userId="" providerId="" clId="Web-{8009D078-BD44-482A-8645-477C8F915035}" dt="2026-09-03T14:57:11.947" v="4" actId="34807"/>
          <ac:spMkLst>
            <pc:docMk/>
            <pc:sldMk cId="787043083" sldId="458"/>
            <ac:spMk id="17" creationId="{BA8B1C39-4F18-EE18-4D82-D2C6D95CFBEC}"/>
          </ac:spMkLst>
        </pc:spChg>
        <pc:spChg chg="add mod">
          <ac:chgData name="" userId="" providerId="" clId="Web-{8009D078-BD44-482A-8645-477C8F915035}" dt="2026-09-03T14:57:11.947" v="4" actId="34807"/>
          <ac:spMkLst>
            <pc:docMk/>
            <pc:sldMk cId="787043083" sldId="458"/>
            <ac:spMk id="18" creationId="{201EB633-1F92-FBB8-ADE1-279B688CCC6B}"/>
          </ac:spMkLst>
        </pc:spChg>
        <pc:spChg chg="add mod">
          <ac:chgData name="" userId="" providerId="" clId="Web-{8009D078-BD44-482A-8645-477C8F915035}" dt="2026-09-03T14:57:00.540" v="3" actId="34807"/>
          <ac:spMkLst>
            <pc:docMk/>
            <pc:sldMk cId="787043083" sldId="458"/>
            <ac:spMk id="19" creationId="{BA3355C6-414D-7051-E41D-A704CF9F2372}"/>
          </ac:spMkLst>
        </pc:spChg>
        <pc:spChg chg="add mod">
          <ac:chgData name="" userId="" providerId="" clId="Web-{8009D078-BD44-482A-8645-477C8F915035}" dt="2026-09-03T14:57:00.540" v="3" actId="34807"/>
          <ac:spMkLst>
            <pc:docMk/>
            <pc:sldMk cId="787043083" sldId="458"/>
            <ac:spMk id="20" creationId="{EEEA997A-A9CB-CE12-A493-129691B05B44}"/>
          </ac:spMkLst>
        </pc:spChg>
        <pc:spChg chg="add mod">
          <ac:chgData name="" userId="" providerId="" clId="Web-{8009D078-BD44-482A-8645-477C8F915035}" dt="2026-09-03T14:57:00.540" v="3" actId="34807"/>
          <ac:spMkLst>
            <pc:docMk/>
            <pc:sldMk cId="787043083" sldId="458"/>
            <ac:spMk id="22" creationId="{DDC318F0-2E9F-A78A-F539-F35C6796D8A7}"/>
          </ac:spMkLst>
        </pc:spChg>
        <pc:spChg chg="add mod">
          <ac:chgData name="" userId="" providerId="" clId="Web-{8009D078-BD44-482A-8645-477C8F915035}" dt="2026-09-03T14:57:00.540" v="3" actId="34807"/>
          <ac:spMkLst>
            <pc:docMk/>
            <pc:sldMk cId="787043083" sldId="458"/>
            <ac:spMk id="23" creationId="{FEEB2756-56D6-DB81-4543-19368D7116BF}"/>
          </ac:spMkLst>
        </pc:spChg>
        <pc:spChg chg="add mod">
          <ac:chgData name="" userId="" providerId="" clId="Web-{8009D078-BD44-482A-8645-477C8F915035}" dt="2026-09-03T14:57:00.540" v="3" actId="34807"/>
          <ac:spMkLst>
            <pc:docMk/>
            <pc:sldMk cId="787043083" sldId="458"/>
            <ac:spMk id="24" creationId="{43C2109C-9B86-67CB-16DA-22A80B1D19D0}"/>
          </ac:spMkLst>
        </pc:spChg>
        <pc:spChg chg="add mod">
          <ac:chgData name="" userId="" providerId="" clId="Web-{8009D078-BD44-482A-8645-477C8F915035}" dt="2026-09-03T14:57:00.540" v="3" actId="34807"/>
          <ac:spMkLst>
            <pc:docMk/>
            <pc:sldMk cId="787043083" sldId="458"/>
            <ac:spMk id="26" creationId="{733FCCC8-7CF7-D793-2ABC-6B791CBF423B}"/>
          </ac:spMkLst>
        </pc:spChg>
      </pc:sldChg>
      <pc:sldChg chg="addSp modSp add mod setBg">
        <pc:chgData name="" userId="" providerId="" clId="Web-{8009D078-BD44-482A-8645-477C8F915035}" dt="2026-09-03T14:57:11.947" v="4" actId="34807"/>
        <pc:sldMkLst>
          <pc:docMk/>
          <pc:sldMk cId="3949015629" sldId="661"/>
        </pc:sldMkLst>
        <pc:spChg chg="add mod">
          <ac:chgData name="" userId="" providerId="" clId="Web-{8009D078-BD44-482A-8645-477C8F915035}" dt="2026-09-03T14:57:11.947" v="4" actId="34807"/>
          <ac:spMkLst>
            <pc:docMk/>
            <pc:sldMk cId="3949015629" sldId="661"/>
            <ac:spMk id="30" creationId="{EFF1500C-E029-64D9-B204-5ABC17330393}"/>
          </ac:spMkLst>
        </pc:spChg>
        <pc:spChg chg="add mod">
          <ac:chgData name="" userId="" providerId="" clId="Web-{8009D078-BD44-482A-8645-477C8F915035}" dt="2026-09-03T14:57:11.947" v="4" actId="34807"/>
          <ac:spMkLst>
            <pc:docMk/>
            <pc:sldMk cId="3949015629" sldId="661"/>
            <ac:spMk id="32" creationId="{02A02D96-4FD7-230C-3ECE-041DD9D81356}"/>
          </ac:spMkLst>
        </pc:spChg>
        <pc:graphicFrameChg chg="add mod">
          <ac:chgData name="" userId="" providerId="" clId="Web-{8009D078-BD44-482A-8645-477C8F915035}" dt="2026-09-03T14:57:11.947" v="4" actId="34807"/>
          <ac:graphicFrameMkLst>
            <pc:docMk/>
            <pc:sldMk cId="3949015629" sldId="661"/>
            <ac:graphicFrameMk id="4" creationId="{64C4B105-B8E4-F21F-F5BD-DC48D90C2586}"/>
          </ac:graphicFrameMkLst>
        </pc:graphicFrameChg>
      </pc:sldChg>
      <pc:sldChg chg="addSp modSp add mod setBg">
        <pc:chgData name="" userId="" providerId="" clId="Web-{8009D078-BD44-482A-8645-477C8F915035}" dt="2026-09-03T14:57:39.746" v="6" actId="34807"/>
        <pc:sldMkLst>
          <pc:docMk/>
          <pc:sldMk cId="468715594" sldId="865"/>
        </pc:sldMkLst>
        <pc:spChg chg="add mod">
          <ac:chgData name="" userId="" providerId="" clId="Web-{8009D078-BD44-482A-8645-477C8F915035}" dt="2026-09-03T14:57:39.746" v="6" actId="34807"/>
          <ac:spMkLst>
            <pc:docMk/>
            <pc:sldMk cId="468715594" sldId="865"/>
            <ac:spMk id="34" creationId="{93C596B1-5AEB-ABA8-5262-F19FEF62F338}"/>
          </ac:spMkLst>
        </pc:spChg>
        <pc:spChg chg="add mod">
          <ac:chgData name="" userId="" providerId="" clId="Web-{8009D078-BD44-482A-8645-477C8F915035}" dt="2026-09-03T14:57:39.746" v="6" actId="34807"/>
          <ac:spMkLst>
            <pc:docMk/>
            <pc:sldMk cId="468715594" sldId="865"/>
            <ac:spMk id="35" creationId="{22D96136-1A5B-C5BC-7286-059B75824455}"/>
          </ac:spMkLst>
        </pc:spChg>
        <pc:spChg chg="add mod">
          <ac:chgData name="" userId="" providerId="" clId="Web-{8009D078-BD44-482A-8645-477C8F915035}" dt="2026-09-03T14:57:39.746" v="6" actId="34807"/>
          <ac:spMkLst>
            <pc:docMk/>
            <pc:sldMk cId="468715594" sldId="865"/>
            <ac:spMk id="36" creationId="{4E9002F9-DAB9-129D-25D0-C34240B47CCE}"/>
          </ac:spMkLst>
        </pc:spChg>
        <pc:spChg chg="add mod">
          <ac:chgData name="" userId="" providerId="" clId="Web-{8009D078-BD44-482A-8645-477C8F915035}" dt="2026-09-03T14:57:39.746" v="6" actId="34807"/>
          <ac:spMkLst>
            <pc:docMk/>
            <pc:sldMk cId="468715594" sldId="865"/>
            <ac:spMk id="37" creationId="{0DDBBAB9-0CAB-D952-057D-6405ECB0A301}"/>
          </ac:spMkLst>
        </pc:spChg>
        <pc:spChg chg="add mod">
          <ac:chgData name="" userId="" providerId="" clId="Web-{8009D078-BD44-482A-8645-477C8F915035}" dt="2026-09-03T14:57:27.401" v="5" actId="34807"/>
          <ac:spMkLst>
            <pc:docMk/>
            <pc:sldMk cId="468715594" sldId="865"/>
            <ac:spMk id="38" creationId="{FFBC0B7D-E3B3-5762-3E8E-3ACFBDA004AA}"/>
          </ac:spMkLst>
        </pc:spChg>
        <pc:spChg chg="add mod">
          <ac:chgData name="" userId="" providerId="" clId="Web-{8009D078-BD44-482A-8645-477C8F915035}" dt="2026-09-03T14:57:27.401" v="5" actId="34807"/>
          <ac:spMkLst>
            <pc:docMk/>
            <pc:sldMk cId="468715594" sldId="865"/>
            <ac:spMk id="39" creationId="{855E7C2E-61FA-65CC-8AF5-94413E225206}"/>
          </ac:spMkLst>
        </pc:spChg>
        <pc:spChg chg="add mod">
          <ac:chgData name="" userId="" providerId="" clId="Web-{8009D078-BD44-482A-8645-477C8F915035}" dt="2026-09-03T14:57:27.401" v="5" actId="34807"/>
          <ac:spMkLst>
            <pc:docMk/>
            <pc:sldMk cId="468715594" sldId="865"/>
            <ac:spMk id="40" creationId="{143A16C4-9F30-6C8B-A96A-572CE75A90AD}"/>
          </ac:spMkLst>
        </pc:spChg>
        <pc:spChg chg="add mod">
          <ac:chgData name="" userId="" providerId="" clId="Web-{8009D078-BD44-482A-8645-477C8F915035}" dt="2026-09-03T14:57:27.401" v="5" actId="34807"/>
          <ac:spMkLst>
            <pc:docMk/>
            <pc:sldMk cId="468715594" sldId="865"/>
            <ac:spMk id="41" creationId="{A8C9A6F2-B7F9-0234-99C8-599475F5872B}"/>
          </ac:spMkLst>
        </pc:spChg>
        <pc:spChg chg="add mod">
          <ac:chgData name="" userId="" providerId="" clId="Web-{8009D078-BD44-482A-8645-477C8F915035}" dt="2026-09-03T14:57:39.746" v="6" actId="34807"/>
          <ac:spMkLst>
            <pc:docMk/>
            <pc:sldMk cId="468715594" sldId="865"/>
            <ac:spMk id="42" creationId="{94BE9451-5B92-185F-1A3B-E667D9AD1DBD}"/>
          </ac:spMkLst>
        </pc:spChg>
        <pc:spChg chg="add mod">
          <ac:chgData name="" userId="" providerId="" clId="Web-{8009D078-BD44-482A-8645-477C8F915035}" dt="2026-09-03T14:57:27.401" v="5" actId="34807"/>
          <ac:spMkLst>
            <pc:docMk/>
            <pc:sldMk cId="468715594" sldId="865"/>
            <ac:spMk id="43" creationId="{136C364A-3240-C72D-8A27-E7D649FEF06D}"/>
          </ac:spMkLst>
        </pc:spChg>
      </pc:sldChg>
      <pc:sldChg chg="addSp modSp add mod setBg">
        <pc:chgData name="" userId="" providerId="" clId="Web-{8009D078-BD44-482A-8645-477C8F915035}" dt="2026-09-03T14:57:39.746" v="6" actId="34807"/>
        <pc:sldMkLst>
          <pc:docMk/>
          <pc:sldMk cId="744049903" sldId="1070"/>
        </pc:sldMkLst>
        <pc:spChg chg="add mod">
          <ac:chgData name="" userId="" providerId="" clId="Web-{8009D078-BD44-482A-8645-477C8F915035}" dt="2026-09-03T14:57:39.746" v="6" actId="34807"/>
          <ac:spMkLst>
            <pc:docMk/>
            <pc:sldMk cId="744049903" sldId="1070"/>
            <ac:spMk id="49" creationId="{9AA53DFA-40B4-10A4-D319-26E33ECA4D7F}"/>
          </ac:spMkLst>
        </pc:spChg>
        <pc:spChg chg="add mod">
          <ac:chgData name="" userId="" providerId="" clId="Web-{8009D078-BD44-482A-8645-477C8F915035}" dt="2026-09-03T14:57:39.746" v="6" actId="34807"/>
          <ac:spMkLst>
            <pc:docMk/>
            <pc:sldMk cId="744049903" sldId="1070"/>
            <ac:spMk id="50" creationId="{6819C9D1-660B-7265-8981-DA63EFE34279}"/>
          </ac:spMkLst>
        </pc:spChg>
        <pc:spChg chg="add mod">
          <ac:chgData name="" userId="" providerId="" clId="Web-{8009D078-BD44-482A-8645-477C8F915035}" dt="2026-09-03T14:57:39.746" v="6" actId="34807"/>
          <ac:spMkLst>
            <pc:docMk/>
            <pc:sldMk cId="744049903" sldId="1070"/>
            <ac:spMk id="51" creationId="{C227681B-B9F5-F695-A3B6-D283FCA2EA31}"/>
          </ac:spMkLst>
        </pc:spChg>
        <pc:spChg chg="add mod">
          <ac:chgData name="" userId="" providerId="" clId="Web-{8009D078-BD44-482A-8645-477C8F915035}" dt="2026-09-03T14:57:39.746" v="6" actId="34807"/>
          <ac:spMkLst>
            <pc:docMk/>
            <pc:sldMk cId="744049903" sldId="1070"/>
            <ac:spMk id="52" creationId="{D791BD63-EE21-EC1C-A485-44277E6C3EEA}"/>
          </ac:spMkLst>
        </pc:spChg>
      </pc:sldChg>
      <pc:sldMasterChg chg="modSp modSldLayout">
        <pc:chgData name="" userId="" providerId="" clId="Web-{8009D078-BD44-482A-8645-477C8F915035}" dt="2026-09-03T14:56:22.380" v="0" actId="34807"/>
        <pc:sldMasterMkLst>
          <pc:docMk/>
          <pc:sldMasterMk cId="2209977519" sldId="2147483648"/>
        </pc:sldMasterMkLst>
        <pc:spChg chg="mod">
          <ac:chgData name="" userId="" providerId="" clId="Web-{8009D078-BD44-482A-8645-477C8F915035}" dt="2026-09-03T14:56:22.380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8009D078-BD44-482A-8645-477C8F915035}" dt="2026-09-03T14:56:22.380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8009D078-BD44-482A-8645-477C8F915035}" dt="2026-09-03T14:56:22.380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8009D078-BD44-482A-8645-477C8F915035}" dt="2026-09-03T14:56:22.380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8009D078-BD44-482A-8645-477C8F915035}" dt="2026-09-03T14:56:22.380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8009D078-BD44-482A-8645-477C8F915035}" dt="2026-09-03T14:56:22.380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8009D078-BD44-482A-8645-477C8F915035}" dt="2026-09-03T14:56:22.380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8009D078-BD44-482A-8645-477C8F915035}" dt="2026-09-03T14:56:22.380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8009D078-BD44-482A-8645-477C8F915035}" dt="2026-09-03T14:56:22.380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8009D078-BD44-482A-8645-477C8F915035}" dt="2026-09-03T14:56:22.380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8009D078-BD44-482A-8645-477C8F915035}" dt="2026-09-03T14:56:22.380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8009D078-BD44-482A-8645-477C8F915035}" dt="2026-09-03T14:56:22.380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8009D078-BD44-482A-8645-477C8F915035}" dt="2026-09-03T14:56:22.380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Change vs. prior year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4"/>
                <c:pt idx="0">
                  <c:v>Transactions</c:v>
                </c:pt>
                <c:pt idx="1">
                  <c:v>Average order value</c:v>
                </c:pt>
                <c:pt idx="2">
                  <c:v>Consumer spending</c:v>
                </c:pt>
                <c:pt idx="3">
                  <c:v>Conversion rate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4"/>
                <c:pt idx="0">
                  <c:v>-7</c:v>
                </c:pt>
                <c:pt idx="1">
                  <c:v>16</c:v>
                </c:pt>
                <c:pt idx="2">
                  <c:v>8</c:v>
                </c:pt>
                <c:pt idx="3">
                  <c:v>-12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6-40E8-A0CF-8376FF3AB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7916800"/>
        <c:axId val="819530080"/>
      </c:barChart>
      <c:catAx>
        <c:axId val="85791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9530080"/>
        <c:crosses val="autoZero"/>
        <c:auto val="1"/>
        <c:lblAlgn val="ctr"/>
        <c:lblOffset val="100"/>
        <c:noMultiLvlLbl val="0"/>
      </c:catAx>
      <c:valAx>
        <c:axId val="81953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791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ED2AAD-3359-D732-9D72-80A1C9691B4D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1A2B"/>
                </a:solidFill>
                <a:effectLst/>
                <a:latin typeface="Trebuchet MS" panose="020B0603020202020204" pitchFamily="34" charset="0"/>
              </a:rPr>
              <a:t>Goals are documented, but no campaign results were found to measure against them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1EC414-C1F2-E5EF-579A-82A8274EE7E3}"/>
              </a:ext>
            </a:extLst>
          </p:cNvPr>
          <p:cNvSpPr/>
          <p:nvPr/>
        </p:nvSpPr>
        <p:spPr>
          <a:xfrm>
            <a:off x="457200" y="1828800"/>
            <a:ext cx="2647950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+25%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897D8F-3200-CB40-85AA-472A961C4ED6}"/>
              </a:ext>
            </a:extLst>
          </p:cNvPr>
          <p:cNvSpPr/>
          <p:nvPr/>
        </p:nvSpPr>
        <p:spPr>
          <a:xfrm>
            <a:off x="3333750" y="1828800"/>
            <a:ext cx="2647950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+30%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B3D4A3-1C54-E9A7-24A5-F8293FAD9B0B}"/>
              </a:ext>
            </a:extLst>
          </p:cNvPr>
          <p:cNvSpPr/>
          <p:nvPr/>
        </p:nvSpPr>
        <p:spPr>
          <a:xfrm>
            <a:off x="6210300" y="1828800"/>
            <a:ext cx="2647950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+15%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401B2A-AD2E-7EA8-16D9-9DEAD3E9BCAE}"/>
              </a:ext>
            </a:extLst>
          </p:cNvPr>
          <p:cNvSpPr/>
          <p:nvPr/>
        </p:nvSpPr>
        <p:spPr>
          <a:xfrm>
            <a:off x="9086850" y="1828800"/>
            <a:ext cx="2647950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E4572E"/>
                </a:solidFill>
                <a:effectLst/>
                <a:latin typeface="Trebuchet MS" panose="020B0603020202020204" pitchFamily="34" charset="0"/>
              </a:rPr>
              <a:t>-15%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0E82D9-24FC-146B-C236-09937C00994C}"/>
              </a:ext>
            </a:extLst>
          </p:cNvPr>
          <p:cNvSpPr/>
          <p:nvPr/>
        </p:nvSpPr>
        <p:spPr>
          <a:xfrm>
            <a:off x="457200" y="27432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Social engagement goal, six months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F57D7B-6C59-7755-1DC9-B86BEAC9672D}"/>
              </a:ext>
            </a:extLst>
          </p:cNvPr>
          <p:cNvSpPr/>
          <p:nvPr/>
        </p:nvSpPr>
        <p:spPr>
          <a:xfrm>
            <a:off x="3333750" y="27432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Website traffic goal, next quarter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935FD2-415C-02AD-782E-19063DB27209}"/>
              </a:ext>
            </a:extLst>
          </p:cNvPr>
          <p:cNvSpPr/>
          <p:nvPr/>
        </p:nvSpPr>
        <p:spPr>
          <a:xfrm>
            <a:off x="6210300" y="27432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Website conversion rate goal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81B4D1-3866-92E9-8090-B8D84853F938}"/>
              </a:ext>
            </a:extLst>
          </p:cNvPr>
          <p:cNvSpPr/>
          <p:nvPr/>
        </p:nvSpPr>
        <p:spPr>
          <a:xfrm>
            <a:off x="9086850" y="27432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Cost per acquisition reduction goal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2CEB54-A457-C302-4F14-C888DFF041EA}"/>
              </a:ext>
            </a:extLst>
          </p:cNvPr>
          <p:cNvSpPr/>
          <p:nvPr/>
        </p:nvSpPr>
        <p:spPr>
          <a:xfrm>
            <a:off x="457200" y="360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These four targets come from the marketing plan; performance against them is still unreported.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D481EF-3B23-EDD0-7D27-AB61CF82FF86}"/>
              </a:ext>
            </a:extLst>
          </p:cNvPr>
          <p:cNvSpPr/>
          <p:nvPr/>
        </p:nvSpPr>
        <p:spPr>
          <a:xfrm>
            <a:off x="457200" y="4600000"/>
            <a:ext cx="11277600" cy="65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No campaign performance report, dashboard or approval thread surfaced in your email, Teams or files, so actuals are shown as not reported rather than estimated.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F2A44E-0CA1-EA0B-6607-3C93405E4874}"/>
              </a:ext>
            </a:extLst>
          </p:cNvPr>
          <p:cNvSpPr/>
          <p:nvPr/>
        </p:nvSpPr>
        <p:spPr>
          <a:xfrm>
            <a:off x="457200" y="5700000"/>
            <a:ext cx="112776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Source: Contoso Marketing Plan (Objectives), your OneDrive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AA42BC5-F59C-50FD-68A3-B49295B735AC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1A2B"/>
                </a:solidFill>
                <a:effectLst/>
                <a:latin typeface="Trebuchet MS" panose="020B0603020202020204" pitchFamily="34" charset="0"/>
              </a:rPr>
              <a:t>Targeted campaigns and clearer positioning are the two things your teams say worked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751D9E-C3B9-753A-4797-7941E136585F}"/>
              </a:ext>
            </a:extLst>
          </p:cNvPr>
          <p:cNvSpPr/>
          <p:nvPr/>
        </p:nvSpPr>
        <p:spPr>
          <a:xfrm>
            <a:off x="457200" y="1900000"/>
            <a:ext cx="3606800" cy="21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8B1C39-4F18-EE18-4D82-D2C6D95CFBEC}"/>
              </a:ext>
            </a:extLst>
          </p:cNvPr>
          <p:cNvSpPr/>
          <p:nvPr/>
        </p:nvSpPr>
        <p:spPr>
          <a:xfrm>
            <a:off x="4292600" y="1900000"/>
            <a:ext cx="3606800" cy="21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1EB633-1F92-FBB8-ADE1-279B688CCC6B}"/>
              </a:ext>
            </a:extLst>
          </p:cNvPr>
          <p:cNvSpPr/>
          <p:nvPr/>
        </p:nvSpPr>
        <p:spPr>
          <a:xfrm>
            <a:off x="8128000" y="1900000"/>
            <a:ext cx="3606800" cy="21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3355C6-414D-7051-E41D-A704CF9F2372}"/>
              </a:ext>
            </a:extLst>
          </p:cNvPr>
          <p:cNvSpPr/>
          <p:nvPr/>
        </p:nvSpPr>
        <p:spPr>
          <a:xfrm>
            <a:off x="594360" y="2000000"/>
            <a:ext cx="33324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4572E"/>
                </a:solidFill>
                <a:effectLst/>
                <a:latin typeface="Trebuchet MS" panose="020B0603020202020204" pitchFamily="34" charset="0"/>
              </a:rPr>
              <a:t>TARGETING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EA997A-A9CB-CE12-A493-129691B05B44}"/>
              </a:ext>
            </a:extLst>
          </p:cNvPr>
          <p:cNvSpPr/>
          <p:nvPr/>
        </p:nvSpPr>
        <p:spPr>
          <a:xfrm>
            <a:off x="594360" y="2450000"/>
            <a:ext cx="3332480" cy="1417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Enhanced customer engagement and targeted marketing campaigns were credited with a 25% increase in sales in a Teams update.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B380B6-2DCA-48F4-8F5E-FF521ACBBB18}"/>
              </a:ext>
            </a:extLst>
          </p:cNvPr>
          <p:cNvSpPr/>
          <p:nvPr/>
        </p:nvSpPr>
        <p:spPr>
          <a:xfrm>
            <a:off x="4429760" y="2000000"/>
            <a:ext cx="33324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4572E"/>
                </a:solidFill>
                <a:effectLst/>
                <a:latin typeface="Trebuchet MS" panose="020B0603020202020204" pitchFamily="34" charset="0"/>
              </a:rPr>
              <a:t>POSITIONING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C318F0-2E9F-A78A-F539-F35C6796D8A7}"/>
              </a:ext>
            </a:extLst>
          </p:cNvPr>
          <p:cNvSpPr/>
          <p:nvPr/>
        </p:nvSpPr>
        <p:spPr>
          <a:xfrm>
            <a:off x="4429760" y="2450000"/>
            <a:ext cx="3332480" cy="1417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Marketing drove a single alignment thread on differentiator, persona and competitive framing before creative development began.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EB2756-56D6-DB81-4543-19368D7116BF}"/>
              </a:ext>
            </a:extLst>
          </p:cNvPr>
          <p:cNvSpPr/>
          <p:nvPr/>
        </p:nvSpPr>
        <p:spPr>
          <a:xfrm>
            <a:off x="8265160" y="2000000"/>
            <a:ext cx="33324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4572E"/>
                </a:solidFill>
                <a:effectLst/>
                <a:latin typeface="Trebuchet MS" panose="020B0603020202020204" pitchFamily="34" charset="0"/>
              </a:rPr>
              <a:t>MEASUREMENT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C2109C-9B86-67CB-16DA-22A80B1D19D0}"/>
              </a:ext>
            </a:extLst>
          </p:cNvPr>
          <p:cNvSpPr/>
          <p:nvPr/>
        </p:nvSpPr>
        <p:spPr>
          <a:xfrm>
            <a:off x="8265160" y="2450000"/>
            <a:ext cx="3332480" cy="1417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A success-criteria discussion in Teams proposed explicit completion and engagement metrics for the Toronto campaign up front.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8BEBDD-3E83-4329-FD2B-C7AFCC22C11E}"/>
              </a:ext>
            </a:extLst>
          </p:cNvPr>
          <p:cNvSpPr/>
          <p:nvPr/>
        </p:nvSpPr>
        <p:spPr>
          <a:xfrm>
            <a:off x="457200" y="440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The common thread: campaigns performed best where the audience and the success measure were agreed before launch.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3FCCC8-7CF7-D793-2ABC-6B791CBF423B}"/>
              </a:ext>
            </a:extLst>
          </p:cNvPr>
          <p:cNvSpPr/>
          <p:nvPr/>
        </p:nvSpPr>
        <p:spPr>
          <a:xfrm>
            <a:off x="457200" y="5450000"/>
            <a:ext cx="11277600" cy="4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Sources: Teams updates from Sydney Mattos and Corey Gray; email "ZavaCore v2 Market Positioning - Alignment Needed" (Amrita Manik)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43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FF1500C-E029-64D9-B204-5ABC17330393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1A2B"/>
                </a:solidFill>
                <a:effectLst/>
                <a:latin typeface="Trebuchet MS" panose="020B0603020202020204" pitchFamily="34" charset="0"/>
              </a:rPr>
              <a:t>Retail shoppers bought less often but spent more per order in the first half of 2026</a:t>
            </a:r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4C4B105-B8E4-F21F-F5BD-DC48D90C2586}"/>
              </a:ext>
            </a:extLst>
          </p:cNvPr>
          <p:cNvGraphicFramePr/>
          <p:nvPr/>
        </p:nvGraphicFramePr>
        <p:xfrm>
          <a:off x="3048000" y="1355725"/>
          <a:ext cx="60960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02A02D96-4FD7-230C-3ECE-041DD9D81356}"/>
              </a:ext>
            </a:extLst>
          </p:cNvPr>
          <p:cNvSpPr/>
          <p:nvPr/>
        </p:nvSpPr>
        <p:spPr>
          <a:xfrm>
            <a:off x="457200" y="5500000"/>
            <a:ext cx="1127760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Transactions -7% - AOV +16% ($111 to $130) - consumer spending +8% - conversion -12%, on rising clicks (+6%). Retail email still averages a 39.2% open rate.</a:t>
            </a:r>
          </a:p>
          <a:p>
            <a:pPr>
              <a:buNone/>
            </a:pPr>
            <a:r>
              <a:rPr lang="en-US" sz="1400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Sources: impact.com H1 2026 consumer shopping trends (2,319 North American brands); CUFinder Retail Marketing Benchmarks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1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B0F7FFB-063A-0409-CC7D-8B5169AAA55C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1A2B"/>
                </a:solidFill>
                <a:effectLst/>
                <a:latin typeface="Trebuchet MS" panose="020B0603020202020204" pitchFamily="34" charset="0"/>
              </a:rPr>
              <a:t>Four learnings: measure it, sharpen it, clear it early, price for a pickier shopper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C596B1-5AEB-ABA8-5262-F19FEF62F338}"/>
              </a:ext>
            </a:extLst>
          </p:cNvPr>
          <p:cNvSpPr/>
          <p:nvPr/>
        </p:nvSpPr>
        <p:spPr>
          <a:xfrm>
            <a:off x="457200" y="2000000"/>
            <a:ext cx="2562225" cy="10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MEASURE</a:t>
            </a:r>
          </a:p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Agree success metrics before launch, not after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D96136-1A5B-C5BC-7286-059B75824455}"/>
              </a:ext>
            </a:extLst>
          </p:cNvPr>
          <p:cNvSpPr/>
          <p:nvPr/>
        </p:nvSpPr>
        <p:spPr>
          <a:xfrm>
            <a:off x="3362325" y="2000000"/>
            <a:ext cx="2562225" cy="10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SHARPEN</a:t>
            </a:r>
          </a:p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Lead with one differentiator, not two competing ones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9002F9-DAB9-129D-25D0-C34240B47CCE}"/>
              </a:ext>
            </a:extLst>
          </p:cNvPr>
          <p:cNvSpPr/>
          <p:nvPr/>
        </p:nvSpPr>
        <p:spPr>
          <a:xfrm>
            <a:off x="6267450" y="2000000"/>
            <a:ext cx="2562225" cy="10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CLEAR EARLY</a:t>
            </a:r>
          </a:p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Get legal sign-off on comparisons before creative starts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DDBBAB9-0CAB-D952-057D-6405ECB0A301}"/>
              </a:ext>
            </a:extLst>
          </p:cNvPr>
          <p:cNvSpPr/>
          <p:nvPr/>
        </p:nvSpPr>
        <p:spPr>
          <a:xfrm>
            <a:off x="9172575" y="2000000"/>
            <a:ext cx="2562225" cy="10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PRICE</a:t>
            </a:r>
          </a:p>
          <a:p>
            <a:pPr>
              <a:buNone/>
            </a:pPr>
            <a:r>
              <a:rPr lang="en-US" sz="14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Plan for fewer, larger orders and longer comparison</a:t>
            </a:r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FFBC0B7D-E3B3-5762-3E8E-3ACFBDA004AA}"/>
              </a:ext>
            </a:extLst>
          </p:cNvPr>
          <p:cNvSpPr/>
          <p:nvPr/>
        </p:nvSpPr>
        <p:spPr>
          <a:xfrm>
            <a:off x="3053715" y="2431420"/>
            <a:ext cx="274320" cy="137160"/>
          </a:xfrm>
          <a:prstGeom prst="rightArrow">
            <a:avLst/>
          </a:prstGeom>
          <a:solidFill>
            <a:srgbClr val="E4572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855E7C2E-61FA-65CC-8AF5-94413E225206}"/>
              </a:ext>
            </a:extLst>
          </p:cNvPr>
          <p:cNvSpPr/>
          <p:nvPr/>
        </p:nvSpPr>
        <p:spPr>
          <a:xfrm>
            <a:off x="5958840" y="2431420"/>
            <a:ext cx="274320" cy="137160"/>
          </a:xfrm>
          <a:prstGeom prst="rightArrow">
            <a:avLst/>
          </a:prstGeom>
          <a:solidFill>
            <a:srgbClr val="E4572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143A16C4-9F30-6C8B-A96A-572CE75A90AD}"/>
              </a:ext>
            </a:extLst>
          </p:cNvPr>
          <p:cNvSpPr/>
          <p:nvPr/>
        </p:nvSpPr>
        <p:spPr>
          <a:xfrm>
            <a:off x="8863965" y="2431420"/>
            <a:ext cx="274320" cy="137160"/>
          </a:xfrm>
          <a:prstGeom prst="rightArrow">
            <a:avLst/>
          </a:prstGeom>
          <a:solidFill>
            <a:srgbClr val="E4572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8C9A6F2-B7F9-0234-99C8-599475F5872B}"/>
              </a:ext>
            </a:extLst>
          </p:cNvPr>
          <p:cNvSpPr/>
          <p:nvPr/>
        </p:nvSpPr>
        <p:spPr>
          <a:xfrm>
            <a:off x="457200" y="340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The biggest gap is evidence: without a reported result set, none of this can be proven or ranked.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4BE9451-5B92-185F-1A3B-E667D9AD1DBD}"/>
              </a:ext>
            </a:extLst>
          </p:cNvPr>
          <p:cNvSpPr/>
          <p:nvPr/>
        </p:nvSpPr>
        <p:spPr>
          <a:xfrm>
            <a:off x="457200" y="4400000"/>
            <a:ext cx="11277600" cy="900000"/>
          </a:xfrm>
          <a:prstGeom prst="rect">
            <a:avLst/>
          </a:prstGeom>
          <a:solidFill>
            <a:srgbClr val="E6EAF4"/>
          </a:solidFill>
          <a:ln w="12700">
            <a:solidFill>
              <a:srgbClr val="1F3A6E">
                <a:alpha val="4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21A2B"/>
                </a:solidFill>
                <a:effectLst/>
                <a:latin typeface="Calibri" panose="020F0502020204030204" pitchFamily="34" charset="0"/>
              </a:rPr>
              <a:t>Fix first: stand up one shared performance view so the next readout compares actuals to the plan's targets instead of restating them.</a:t>
            </a:r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36C364A-3240-C72D-8A27-E7D649FEF06D}"/>
              </a:ext>
            </a:extLst>
          </p:cNvPr>
          <p:cNvSpPr/>
          <p:nvPr/>
        </p:nvSpPr>
        <p:spPr>
          <a:xfrm>
            <a:off x="457200" y="5700000"/>
            <a:ext cx="112776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6E"/>
                </a:solidFill>
                <a:effectLst/>
                <a:latin typeface="Calibri" panose="020F0502020204030204" pitchFamily="34" charset="0"/>
              </a:rPr>
              <a:t>Sources: your email and Teams threads; impact.com H1 2026 shopping trends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1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AA53DFA-40B4-10A4-D319-26E33ECA4D7F}"/>
              </a:ext>
            </a:extLst>
          </p:cNvPr>
          <p:cNvSpPr/>
          <p:nvPr/>
        </p:nvSpPr>
        <p:spPr>
          <a:xfrm>
            <a:off x="457200" y="700000"/>
            <a:ext cx="11277600" cy="13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Next campaign: one positioning, one persona, one measured result set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19C9D1-660B-7265-8981-DA63EFE34279}"/>
              </a:ext>
            </a:extLst>
          </p:cNvPr>
          <p:cNvSpPr/>
          <p:nvPr/>
        </p:nvSpPr>
        <p:spPr>
          <a:xfrm>
            <a:off x="457200" y="2300000"/>
            <a:ext cx="11277600" cy="2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 Lock the primary differentiator and the target persona before creative kicks off.</a:t>
            </a:r>
          </a:p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2. Clear competitive comparison language with legal in the same week, not at sign-off.</a:t>
            </a:r>
          </a:p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3. Set the four plan targets as the scorecard and report actuals weekly.</a:t>
            </a:r>
          </a:p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 Shift budget toward performance-based spend, matching the market's move to commissions.</a:t>
            </a:r>
          </a:p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 Build the readout from live data so the next review opens with results, not gaps.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227681B-B9F5-F695-A3B6-D283FCA2EA31}"/>
              </a:ext>
            </a:extLst>
          </p:cNvPr>
          <p:cNvSpPr/>
          <p:nvPr/>
        </p:nvSpPr>
        <p:spPr>
          <a:xfrm>
            <a:off x="457200" y="4600000"/>
            <a:ext cx="112776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Ask: approve the scorecard and a single owner for campaign reporting this quarter.</a:t>
            </a: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791BD63-EE21-EC1C-A485-44277E6C3EEA}"/>
              </a:ext>
            </a:extLst>
          </p:cNvPr>
          <p:cNvSpPr/>
          <p:nvPr/>
        </p:nvSpPr>
        <p:spPr>
          <a:xfrm>
            <a:off x="457200" y="5700000"/>
            <a:ext cx="112776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Sources: Contoso Marketing Plan; ZavaCore positioning thread; impact.com H1 2026 trends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49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BBEEFD-0143-4F3B-A929-3330F57A2C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BFACBC-880B-4498-A900-915134CF0D6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3.xml><?xml version="1.0" encoding="utf-8"?>
<ds:datastoreItem xmlns:ds="http://schemas.openxmlformats.org/officeDocument/2006/customXml" ds:itemID="{C3910FA7-6F2B-43A5-8A4A-CDFC3F47017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b3405559-59d9-471c-b95a-994a94f9a3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542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8</cp:revision>
  <dcterms:created xsi:type="dcterms:W3CDTF">2026-09-03T14:55:56Z</dcterms:created>
  <dcterms:modified xsi:type="dcterms:W3CDTF">2026-09-03T19:51:41Z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