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0"/>
  </p:notesMasterIdLst>
  <p:sldIdLst>
    <p:sldId id="256" r:id="rId5"/>
    <p:sldId id="457" r:id="rId6"/>
    <p:sldId id="659" r:id="rId7"/>
    <p:sldId id="862" r:id="rId8"/>
    <p:sldId id="1066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F3084B0-7EFE-46B8-9B41-6E12537224DB}" v="2" dt="2026-09-03T15:44:59.618"/>
    <p1510:client id="{9D548D8D-1198-454F-ACD4-6FB8E3F7C7FC}" v="5" dt="2026-09-03T15:07:39.0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0" d="100"/>
          <a:sy n="90" d="100"/>
        </p:scale>
        <p:origin x="370" y="67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9D548D8D-1198-454F-ACD4-6FB8E3F7C7FC}"/>
    <pc:docChg chg="mod addSld modSld modMainMaster setSldSz">
      <pc:chgData name="" userId="" providerId="" clId="Web-{9D548D8D-1198-454F-ACD4-6FB8E3F7C7FC}" dt="2026-09-03T15:07:44.094" v="12" actId="34807"/>
      <pc:docMkLst>
        <pc:docMk/>
      </pc:docMkLst>
      <pc:sldChg chg="addSp delSp modSp mod setBg modNotesTx">
        <pc:chgData name="" userId="" providerId="" clId="Web-{9D548D8D-1198-454F-ACD4-6FB8E3F7C7FC}" dt="2026-09-03T15:07:44.094" v="12" actId="34807"/>
        <pc:sldMkLst>
          <pc:docMk/>
          <pc:sldMk cId="0" sldId="256"/>
        </pc:sldMkLst>
        <pc:spChg chg="add mod">
          <ac:chgData name="" userId="" providerId="" clId="Web-{9D548D8D-1198-454F-ACD4-6FB8E3F7C7FC}" dt="2026-09-03T15:02:52.516" v="3" actId="34807"/>
          <ac:spMkLst>
            <pc:docMk/>
            <pc:sldMk cId="0" sldId="256"/>
            <ac:spMk id="2" creationId="{B6D92E34-B7FF-7FA3-18C6-95B5DE44C971}"/>
          </ac:spMkLst>
        </pc:spChg>
        <pc:spChg chg="add mod">
          <ac:chgData name="" userId="" providerId="" clId="Web-{9D548D8D-1198-454F-ACD4-6FB8E3F7C7FC}" dt="2026-09-03T15:02:52.516" v="3" actId="34807"/>
          <ac:spMkLst>
            <pc:docMk/>
            <pc:sldMk cId="0" sldId="256"/>
            <ac:spMk id="3" creationId="{86827E98-2152-96EA-6A5A-CEEB9794A957}"/>
          </ac:spMkLst>
        </pc:spChg>
        <pc:spChg chg="add del mod">
          <ac:chgData name="" userId="" providerId="" clId="Web-{9D548D8D-1198-454F-ACD4-6FB8E3F7C7FC}" dt="2026-09-03T15:07:39.079" v="11" actId="34807"/>
          <ac:spMkLst>
            <pc:docMk/>
            <pc:sldMk cId="0" sldId="256"/>
            <ac:spMk id="5" creationId="{C5A236A6-C3EE-975C-2AD2-014E9E42389E}"/>
          </ac:spMkLst>
        </pc:spChg>
        <pc:spChg chg="add mod">
          <ac:chgData name="" userId="" providerId="" clId="Web-{9D548D8D-1198-454F-ACD4-6FB8E3F7C7FC}" dt="2026-09-03T15:02:52.516" v="3" actId="34807"/>
          <ac:spMkLst>
            <pc:docMk/>
            <pc:sldMk cId="0" sldId="256"/>
            <ac:spMk id="6" creationId="{C990301B-EBF6-04E6-A46C-2C7E96591BCA}"/>
          </ac:spMkLst>
        </pc:spChg>
        <pc:spChg chg="add mod">
          <ac:chgData name="" userId="" providerId="" clId="Web-{9D548D8D-1198-454F-ACD4-6FB8E3F7C7FC}" dt="2026-09-03T15:07:44.094" v="12" actId="34807"/>
          <ac:spMkLst>
            <pc:docMk/>
            <pc:sldMk cId="0" sldId="256"/>
            <ac:spMk id="51" creationId="{D47F0B5C-993E-4990-735D-54453D1F4303}"/>
          </ac:spMkLst>
        </pc:spChg>
        <pc:graphicFrameChg chg="add mod">
          <ac:chgData name="" userId="" providerId="" clId="Web-{9D548D8D-1198-454F-ACD4-6FB8E3F7C7FC}" dt="2026-09-03T15:06:37.016" v="9" actId="34807"/>
          <ac:graphicFrameMkLst>
            <pc:docMk/>
            <pc:sldMk cId="0" sldId="256"/>
            <ac:graphicFrameMk id="7" creationId="{6F023A33-A63C-4B81-AA3F-CB6B9EE92115}"/>
          </ac:graphicFrameMkLst>
        </pc:graphicFrameChg>
      </pc:sldChg>
      <pc:sldChg chg="addSp modSp add mod setBg modNotesTx">
        <pc:chgData name="" userId="" providerId="" clId="Web-{9D548D8D-1198-454F-ACD4-6FB8E3F7C7FC}" dt="2026-09-03T15:06:44.547" v="10" actId="34807"/>
        <pc:sldMkLst>
          <pc:docMk/>
          <pc:sldMk cId="4144704589" sldId="457"/>
        </pc:sldMkLst>
        <pc:spChg chg="add mod">
          <ac:chgData name="" userId="" providerId="" clId="Web-{9D548D8D-1198-454F-ACD4-6FB8E3F7C7FC}" dt="2026-09-03T15:03:42.157" v="5" actId="34807"/>
          <ac:spMkLst>
            <pc:docMk/>
            <pc:sldMk cId="4144704589" sldId="457"/>
            <ac:spMk id="10" creationId="{24E64DBB-F790-98A0-F015-FFBB80BC113F}"/>
          </ac:spMkLst>
        </pc:spChg>
        <pc:spChg chg="add mod">
          <ac:chgData name="" userId="" providerId="" clId="Web-{9D548D8D-1198-454F-ACD4-6FB8E3F7C7FC}" dt="2026-09-03T15:03:42.157" v="5" actId="34807"/>
          <ac:spMkLst>
            <pc:docMk/>
            <pc:sldMk cId="4144704589" sldId="457"/>
            <ac:spMk id="11" creationId="{396C86C8-90AA-A4F1-26AE-0F5157B79C25}"/>
          </ac:spMkLst>
        </pc:spChg>
        <pc:spChg chg="add mod">
          <ac:chgData name="" userId="" providerId="" clId="Web-{9D548D8D-1198-454F-ACD4-6FB8E3F7C7FC}" dt="2026-09-03T15:03:42.157" v="5" actId="34807"/>
          <ac:spMkLst>
            <pc:docMk/>
            <pc:sldMk cId="4144704589" sldId="457"/>
            <ac:spMk id="12" creationId="{36CDCB7F-0185-011C-EF58-EC3B6F69E2CD}"/>
          </ac:spMkLst>
        </pc:spChg>
        <pc:spChg chg="add mod">
          <ac:chgData name="" userId="" providerId="" clId="Web-{9D548D8D-1198-454F-ACD4-6FB8E3F7C7FC}" dt="2026-09-03T15:03:42.157" v="5" actId="34807"/>
          <ac:spMkLst>
            <pc:docMk/>
            <pc:sldMk cId="4144704589" sldId="457"/>
            <ac:spMk id="13" creationId="{515EC629-0A3E-A15C-2A35-DCB36D4BF6FB}"/>
          </ac:spMkLst>
        </pc:spChg>
        <pc:spChg chg="add mod">
          <ac:chgData name="" userId="" providerId="" clId="Web-{9D548D8D-1198-454F-ACD4-6FB8E3F7C7FC}" dt="2026-09-03T15:03:42.157" v="5" actId="34807"/>
          <ac:spMkLst>
            <pc:docMk/>
            <pc:sldMk cId="4144704589" sldId="457"/>
            <ac:spMk id="14" creationId="{0BCD1B70-0551-AA0A-9554-A50646333C9E}"/>
          </ac:spMkLst>
        </pc:spChg>
        <pc:spChg chg="add mod">
          <ac:chgData name="" userId="" providerId="" clId="Web-{9D548D8D-1198-454F-ACD4-6FB8E3F7C7FC}" dt="2026-09-03T15:03:42.157" v="5" actId="34807"/>
          <ac:spMkLst>
            <pc:docMk/>
            <pc:sldMk cId="4144704589" sldId="457"/>
            <ac:spMk id="15" creationId="{70EFC5F3-B6ED-04DC-A875-8820DE92AE36}"/>
          </ac:spMkLst>
        </pc:spChg>
        <pc:spChg chg="add mod">
          <ac:chgData name="" userId="" providerId="" clId="Web-{9D548D8D-1198-454F-ACD4-6FB8E3F7C7FC}" dt="2026-09-03T15:03:42.157" v="5" actId="34807"/>
          <ac:spMkLst>
            <pc:docMk/>
            <pc:sldMk cId="4144704589" sldId="457"/>
            <ac:spMk id="16" creationId="{FB47B034-8ECA-535B-93E0-05C58BF3CD59}"/>
          </ac:spMkLst>
        </pc:spChg>
        <pc:spChg chg="add mod">
          <ac:chgData name="" userId="" providerId="" clId="Web-{9D548D8D-1198-454F-ACD4-6FB8E3F7C7FC}" dt="2026-09-03T15:03:42.157" v="5" actId="34807"/>
          <ac:spMkLst>
            <pc:docMk/>
            <pc:sldMk cId="4144704589" sldId="457"/>
            <ac:spMk id="17" creationId="{106BD5A5-C052-9C74-416A-EB77AFE219CA}"/>
          </ac:spMkLst>
        </pc:spChg>
        <pc:spChg chg="add mod">
          <ac:chgData name="" userId="" providerId="" clId="Web-{9D548D8D-1198-454F-ACD4-6FB8E3F7C7FC}" dt="2026-09-03T15:03:42.157" v="5" actId="34807"/>
          <ac:spMkLst>
            <pc:docMk/>
            <pc:sldMk cId="4144704589" sldId="457"/>
            <ac:spMk id="18" creationId="{A4DD3B07-441B-B8CD-ABFB-EAA3A5DAB705}"/>
          </ac:spMkLst>
        </pc:spChg>
        <pc:picChg chg="add mod">
          <ac:chgData name="" userId="" providerId="" clId="Web-{9D548D8D-1198-454F-ACD4-6FB8E3F7C7FC}" dt="2026-09-03T15:06:44.547" v="10" actId="34807"/>
          <ac:picMkLst>
            <pc:docMk/>
            <pc:sldMk cId="4144704589" sldId="457"/>
            <ac:picMk id="9" creationId="{03E27AE7-6710-1901-27F4-45BBA9095A7B}"/>
          </ac:picMkLst>
        </pc:picChg>
      </pc:sldChg>
      <pc:sldChg chg="addSp modSp add mod setBg modNotesTx">
        <pc:chgData name="" userId="" providerId="" clId="Web-{9D548D8D-1198-454F-ACD4-6FB8E3F7C7FC}" dt="2026-09-03T15:06:44.547" v="10" actId="34807"/>
        <pc:sldMkLst>
          <pc:docMk/>
          <pc:sldMk cId="1892537208" sldId="659"/>
        </pc:sldMkLst>
        <pc:spChg chg="add mod">
          <ac:chgData name="" userId="" providerId="" clId="Web-{9D548D8D-1198-454F-ACD4-6FB8E3F7C7FC}" dt="2026-09-03T15:04:18.422" v="6" actId="34807"/>
          <ac:spMkLst>
            <pc:docMk/>
            <pc:sldMk cId="1892537208" sldId="659"/>
            <ac:spMk id="19" creationId="{B12F198D-1A4F-2F03-F09A-9B65B8DD2D7F}"/>
          </ac:spMkLst>
        </pc:spChg>
        <pc:spChg chg="add mod">
          <ac:chgData name="" userId="" providerId="" clId="Web-{9D548D8D-1198-454F-ACD4-6FB8E3F7C7FC}" dt="2026-09-03T15:04:18.422" v="6" actId="34807"/>
          <ac:spMkLst>
            <pc:docMk/>
            <pc:sldMk cId="1892537208" sldId="659"/>
            <ac:spMk id="21" creationId="{090B03A8-A492-6699-23D0-DEED79FF1D05}"/>
          </ac:spMkLst>
        </pc:spChg>
        <pc:graphicFrameChg chg="add mod">
          <ac:chgData name="" userId="" providerId="" clId="Web-{9D548D8D-1198-454F-ACD4-6FB8E3F7C7FC}" dt="2026-09-03T15:06:44.547" v="10" actId="34807"/>
          <ac:graphicFrameMkLst>
            <pc:docMk/>
            <pc:sldMk cId="1892537208" sldId="659"/>
            <ac:graphicFrameMk id="4" creationId="{A4E63951-2F12-E9DC-45DA-EC2A738EDB0D}"/>
          </ac:graphicFrameMkLst>
        </pc:graphicFrameChg>
      </pc:sldChg>
      <pc:sldChg chg="addSp modSp add mod setBg modNotesTx">
        <pc:chgData name="" userId="" providerId="" clId="Web-{9D548D8D-1198-454F-ACD4-6FB8E3F7C7FC}" dt="2026-09-03T15:06:44.547" v="10" actId="34807"/>
        <pc:sldMkLst>
          <pc:docMk/>
          <pc:sldMk cId="386717032" sldId="862"/>
        </pc:sldMkLst>
        <pc:spChg chg="add mod">
          <ac:chgData name="" userId="" providerId="" clId="Web-{9D548D8D-1198-454F-ACD4-6FB8E3F7C7FC}" dt="2026-09-03T15:06:44.547" v="10" actId="34807"/>
          <ac:spMkLst>
            <pc:docMk/>
            <pc:sldMk cId="386717032" sldId="862"/>
            <ac:spMk id="22" creationId="{66F0554E-54EA-8D48-B8CA-C3D8827E5747}"/>
          </ac:spMkLst>
        </pc:spChg>
        <pc:spChg chg="add mod">
          <ac:chgData name="" userId="" providerId="" clId="Web-{9D548D8D-1198-454F-ACD4-6FB8E3F7C7FC}" dt="2026-09-03T15:06:44.547" v="10" actId="34807"/>
          <ac:spMkLst>
            <pc:docMk/>
            <pc:sldMk cId="386717032" sldId="862"/>
            <ac:spMk id="23" creationId="{67B7CDC1-E662-1BB5-D645-1A964C3DB791}"/>
          </ac:spMkLst>
        </pc:spChg>
        <pc:spChg chg="add mod">
          <ac:chgData name="" userId="" providerId="" clId="Web-{9D548D8D-1198-454F-ACD4-6FB8E3F7C7FC}" dt="2026-09-03T15:06:44.547" v="10" actId="34807"/>
          <ac:spMkLst>
            <pc:docMk/>
            <pc:sldMk cId="386717032" sldId="862"/>
            <ac:spMk id="24" creationId="{FCC8CDD7-51DE-3620-9460-2F621CFAFA10}"/>
          </ac:spMkLst>
        </pc:spChg>
        <pc:spChg chg="add mod">
          <ac:chgData name="" userId="" providerId="" clId="Web-{9D548D8D-1198-454F-ACD4-6FB8E3F7C7FC}" dt="2026-09-03T15:05:12.250" v="7" actId="34807"/>
          <ac:spMkLst>
            <pc:docMk/>
            <pc:sldMk cId="386717032" sldId="862"/>
            <ac:spMk id="25" creationId="{D05A3A4B-CFB6-17F5-1B46-3C5CC95B39E6}"/>
          </ac:spMkLst>
        </pc:spChg>
        <pc:spChg chg="add mod">
          <ac:chgData name="" userId="" providerId="" clId="Web-{9D548D8D-1198-454F-ACD4-6FB8E3F7C7FC}" dt="2026-09-03T15:05:12.250" v="7" actId="34807"/>
          <ac:spMkLst>
            <pc:docMk/>
            <pc:sldMk cId="386717032" sldId="862"/>
            <ac:spMk id="26" creationId="{648CD713-DFEE-1DE9-556F-03670E4CAB2C}"/>
          </ac:spMkLst>
        </pc:spChg>
        <pc:spChg chg="add mod">
          <ac:chgData name="" userId="" providerId="" clId="Web-{9D548D8D-1198-454F-ACD4-6FB8E3F7C7FC}" dt="2026-09-03T15:05:12.250" v="7" actId="34807"/>
          <ac:spMkLst>
            <pc:docMk/>
            <pc:sldMk cId="386717032" sldId="862"/>
            <ac:spMk id="27" creationId="{7DBF0485-CD05-E23A-92DD-A295CDE9D88B}"/>
          </ac:spMkLst>
        </pc:spChg>
        <pc:spChg chg="add mod">
          <ac:chgData name="" userId="" providerId="" clId="Web-{9D548D8D-1198-454F-ACD4-6FB8E3F7C7FC}" dt="2026-09-03T15:05:12.250" v="7" actId="34807"/>
          <ac:spMkLst>
            <pc:docMk/>
            <pc:sldMk cId="386717032" sldId="862"/>
            <ac:spMk id="30" creationId="{446CFBF6-C8F0-0970-F643-E745333C19CE}"/>
          </ac:spMkLst>
        </pc:spChg>
        <pc:spChg chg="add mod">
          <ac:chgData name="" userId="" providerId="" clId="Web-{9D548D8D-1198-454F-ACD4-6FB8E3F7C7FC}" dt="2026-09-03T15:05:12.250" v="7" actId="34807"/>
          <ac:spMkLst>
            <pc:docMk/>
            <pc:sldMk cId="386717032" sldId="862"/>
            <ac:spMk id="32" creationId="{18C5B8D9-0D6A-498E-600D-93DAF822B99A}"/>
          </ac:spMkLst>
        </pc:spChg>
        <pc:spChg chg="add mod">
          <ac:chgData name="" userId="" providerId="" clId="Web-{9D548D8D-1198-454F-ACD4-6FB8E3F7C7FC}" dt="2026-09-03T15:05:12.250" v="7" actId="34807"/>
          <ac:spMkLst>
            <pc:docMk/>
            <pc:sldMk cId="386717032" sldId="862"/>
            <ac:spMk id="33" creationId="{713CDA60-201F-387C-4910-282905514764}"/>
          </ac:spMkLst>
        </pc:spChg>
        <pc:spChg chg="add mod">
          <ac:chgData name="" userId="" providerId="" clId="Web-{9D548D8D-1198-454F-ACD4-6FB8E3F7C7FC}" dt="2026-09-03T15:05:12.250" v="7" actId="34807"/>
          <ac:spMkLst>
            <pc:docMk/>
            <pc:sldMk cId="386717032" sldId="862"/>
            <ac:spMk id="34" creationId="{63E096C4-3854-F2D4-AB67-F61BE597F283}"/>
          </ac:spMkLst>
        </pc:spChg>
      </pc:sldChg>
      <pc:sldChg chg="addSp modSp add mod setBg modNotesTx">
        <pc:chgData name="" userId="" providerId="" clId="Web-{9D548D8D-1198-454F-ACD4-6FB8E3F7C7FC}" dt="2026-09-03T15:06:10.407" v="8" actId="34807"/>
        <pc:sldMkLst>
          <pc:docMk/>
          <pc:sldMk cId="497285642" sldId="1066"/>
        </pc:sldMkLst>
        <pc:spChg chg="add mod">
          <ac:chgData name="" userId="" providerId="" clId="Web-{9D548D8D-1198-454F-ACD4-6FB8E3F7C7FC}" dt="2026-09-03T15:06:10.407" v="8" actId="34807"/>
          <ac:spMkLst>
            <pc:docMk/>
            <pc:sldMk cId="497285642" sldId="1066"/>
            <ac:spMk id="36" creationId="{A5CF11EE-0548-4CD8-C78B-BE2EB2B8300A}"/>
          </ac:spMkLst>
        </pc:spChg>
        <pc:spChg chg="add mod">
          <ac:chgData name="" userId="" providerId="" clId="Web-{9D548D8D-1198-454F-ACD4-6FB8E3F7C7FC}" dt="2026-09-03T15:06:10.407" v="8" actId="34807"/>
          <ac:spMkLst>
            <pc:docMk/>
            <pc:sldMk cId="497285642" sldId="1066"/>
            <ac:spMk id="37" creationId="{05D0ED39-5DE2-6B60-DB1C-7758BF81ED47}"/>
          </ac:spMkLst>
        </pc:spChg>
        <pc:spChg chg="add mod">
          <ac:chgData name="" userId="" providerId="" clId="Web-{9D548D8D-1198-454F-ACD4-6FB8E3F7C7FC}" dt="2026-09-03T15:06:10.407" v="8" actId="34807"/>
          <ac:spMkLst>
            <pc:docMk/>
            <pc:sldMk cId="497285642" sldId="1066"/>
            <ac:spMk id="38" creationId="{1DC48EF4-CE20-0C8F-8F97-1EDDAF37433A}"/>
          </ac:spMkLst>
        </pc:spChg>
        <pc:spChg chg="add mod">
          <ac:chgData name="" userId="" providerId="" clId="Web-{9D548D8D-1198-454F-ACD4-6FB8E3F7C7FC}" dt="2026-09-03T15:06:10.407" v="8" actId="34807"/>
          <ac:spMkLst>
            <pc:docMk/>
            <pc:sldMk cId="497285642" sldId="1066"/>
            <ac:spMk id="39" creationId="{D0C27E58-BD3E-274F-B783-3B34576308FE}"/>
          </ac:spMkLst>
        </pc:spChg>
        <pc:spChg chg="add mod">
          <ac:chgData name="" userId="" providerId="" clId="Web-{9D548D8D-1198-454F-ACD4-6FB8E3F7C7FC}" dt="2026-09-03T15:06:10.407" v="8" actId="34807"/>
          <ac:spMkLst>
            <pc:docMk/>
            <pc:sldMk cId="497285642" sldId="1066"/>
            <ac:spMk id="42" creationId="{8D89B89B-6F63-F5C6-1F82-2FB84A5C155C}"/>
          </ac:spMkLst>
        </pc:spChg>
        <pc:spChg chg="add mod">
          <ac:chgData name="" userId="" providerId="" clId="Web-{9D548D8D-1198-454F-ACD4-6FB8E3F7C7FC}" dt="2026-09-03T15:06:10.407" v="8" actId="34807"/>
          <ac:spMkLst>
            <pc:docMk/>
            <pc:sldMk cId="497285642" sldId="1066"/>
            <ac:spMk id="43" creationId="{B72E951F-0F49-3E91-66B6-1E214358D418}"/>
          </ac:spMkLst>
        </pc:spChg>
        <pc:spChg chg="add mod">
          <ac:chgData name="" userId="" providerId="" clId="Web-{9D548D8D-1198-454F-ACD4-6FB8E3F7C7FC}" dt="2026-09-03T15:06:10.407" v="8" actId="34807"/>
          <ac:spMkLst>
            <pc:docMk/>
            <pc:sldMk cId="497285642" sldId="1066"/>
            <ac:spMk id="44" creationId="{713132E6-FBE3-327D-A865-519E36C19BF6}"/>
          </ac:spMkLst>
        </pc:spChg>
        <pc:spChg chg="add mod">
          <ac:chgData name="" userId="" providerId="" clId="Web-{9D548D8D-1198-454F-ACD4-6FB8E3F7C7FC}" dt="2026-09-03T15:06:10.407" v="8" actId="34807"/>
          <ac:spMkLst>
            <pc:docMk/>
            <pc:sldMk cId="497285642" sldId="1066"/>
            <ac:spMk id="47" creationId="{BC13729E-303E-3700-C99D-06DEB2805EC6}"/>
          </ac:spMkLst>
        </pc:spChg>
        <pc:spChg chg="add mod">
          <ac:chgData name="" userId="" providerId="" clId="Web-{9D548D8D-1198-454F-ACD4-6FB8E3F7C7FC}" dt="2026-09-03T15:06:10.407" v="8" actId="34807"/>
          <ac:spMkLst>
            <pc:docMk/>
            <pc:sldMk cId="497285642" sldId="1066"/>
            <ac:spMk id="49" creationId="{E0097BAB-4091-46B5-371C-744A496AC533}"/>
          </ac:spMkLst>
        </pc:spChg>
        <pc:spChg chg="add mod">
          <ac:chgData name="" userId="" providerId="" clId="Web-{9D548D8D-1198-454F-ACD4-6FB8E3F7C7FC}" dt="2026-09-03T15:06:10.407" v="8" actId="34807"/>
          <ac:spMkLst>
            <pc:docMk/>
            <pc:sldMk cId="497285642" sldId="1066"/>
            <ac:spMk id="50" creationId="{931DADB4-2EBB-4CAB-EE6D-EDEA63B57901}"/>
          </ac:spMkLst>
        </pc:spChg>
      </pc:sldChg>
      <pc:sldMasterChg chg="modSp modSldLayout">
        <pc:chgData name="" userId="" providerId="" clId="Web-{9D548D8D-1198-454F-ACD4-6FB8E3F7C7FC}" dt="2026-09-03T15:01:48.766" v="0" actId="34807"/>
        <pc:sldMasterMkLst>
          <pc:docMk/>
          <pc:sldMasterMk cId="2209977519" sldId="2147483648"/>
        </pc:sldMasterMkLst>
        <pc:spChg chg="mod">
          <ac:chgData name="" userId="" providerId="" clId="Web-{9D548D8D-1198-454F-ACD4-6FB8E3F7C7FC}" dt="2026-09-03T15:01:48.766" v="0" actId="34807"/>
          <ac:spMkLst>
            <pc:docMk/>
            <pc:sldMasterMk cId="2209977519" sldId="2147483648"/>
            <ac:spMk id="2" creationId="{00000000-0000-0000-0000-000000000000}"/>
          </ac:spMkLst>
        </pc:spChg>
        <pc:spChg chg="mod">
          <ac:chgData name="" userId="" providerId="" clId="Web-{9D548D8D-1198-454F-ACD4-6FB8E3F7C7FC}" dt="2026-09-03T15:01:48.766" v="0" actId="34807"/>
          <ac:spMkLst>
            <pc:docMk/>
            <pc:sldMasterMk cId="2209977519" sldId="2147483648"/>
            <ac:spMk id="3" creationId="{00000000-0000-0000-0000-000000000000}"/>
          </ac:spMkLst>
        </pc:spChg>
        <pc:spChg chg="mod">
          <ac:chgData name="" userId="" providerId="" clId="Web-{9D548D8D-1198-454F-ACD4-6FB8E3F7C7FC}" dt="2026-09-03T15:01:48.766" v="0" actId="34807"/>
          <ac:spMkLst>
            <pc:docMk/>
            <pc:sldMasterMk cId="2209977519" sldId="2147483648"/>
            <ac:spMk id="4" creationId="{00000000-0000-0000-0000-000000000000}"/>
          </ac:spMkLst>
        </pc:spChg>
        <pc:spChg chg="mod">
          <ac:chgData name="" userId="" providerId="" clId="Web-{9D548D8D-1198-454F-ACD4-6FB8E3F7C7FC}" dt="2026-09-03T15:01:48.766" v="0" actId="34807"/>
          <ac:spMkLst>
            <pc:docMk/>
            <pc:sldMasterMk cId="2209977519" sldId="2147483648"/>
            <ac:spMk id="5" creationId="{00000000-0000-0000-0000-000000000000}"/>
          </ac:spMkLst>
        </pc:spChg>
        <pc:spChg chg="mod">
          <ac:chgData name="" userId="" providerId="" clId="Web-{9D548D8D-1198-454F-ACD4-6FB8E3F7C7FC}" dt="2026-09-03T15:01:48.766" v="0" actId="34807"/>
          <ac:spMkLst>
            <pc:docMk/>
            <pc:sldMasterMk cId="2209977519" sldId="2147483648"/>
            <ac:spMk id="6" creationId="{00000000-0000-0000-0000-000000000000}"/>
          </ac:spMkLst>
        </pc:spChg>
        <pc:sldLayoutChg chg="modSp">
          <pc:chgData name="" userId="" providerId="" clId="Web-{9D548D8D-1198-454F-ACD4-6FB8E3F7C7FC}" dt="2026-09-03T15:01:48.766" v="0" actId="34807"/>
          <pc:sldLayoutMkLst>
            <pc:docMk/>
            <pc:sldMasterMk cId="2209977519" sldId="2147483648"/>
            <pc:sldLayoutMk cId="3168075583" sldId="2147483649"/>
          </pc:sldLayoutMkLst>
          <pc:spChg chg="mod">
            <ac:chgData name="" userId="" providerId="" clId="Web-{9D548D8D-1198-454F-ACD4-6FB8E3F7C7FC}" dt="2026-09-03T15:01:48.766" v="0" actId="34807"/>
            <ac:spMkLst>
              <pc:docMk/>
              <pc:sldMasterMk cId="2209977519" sldId="2147483648"/>
              <pc:sldLayoutMk cId="3168075583" sldId="2147483649"/>
              <ac:spMk id="2" creationId="{00000000-0000-0000-0000-000000000000}"/>
            </ac:spMkLst>
          </pc:spChg>
          <pc:spChg chg="mod">
            <ac:chgData name="" userId="" providerId="" clId="Web-{9D548D8D-1198-454F-ACD4-6FB8E3F7C7FC}" dt="2026-09-03T15:01:48.766" v="0" actId="34807"/>
            <ac:spMkLst>
              <pc:docMk/>
              <pc:sldMasterMk cId="2209977519" sldId="2147483648"/>
              <pc:sldLayoutMk cId="3168075583" sldId="2147483649"/>
              <ac:spMk id="3" creationId="{00000000-0000-0000-0000-000000000000}"/>
            </ac:spMkLst>
          </pc:spChg>
        </pc:sldLayoutChg>
        <pc:sldLayoutChg chg="modSp">
          <pc:chgData name="" userId="" providerId="" clId="Web-{9D548D8D-1198-454F-ACD4-6FB8E3F7C7FC}" dt="2026-09-03T15:01:48.766" v="0" actId="34807"/>
          <pc:sldLayoutMkLst>
            <pc:docMk/>
            <pc:sldMasterMk cId="2209977519" sldId="2147483648"/>
            <pc:sldLayoutMk cId="960648375" sldId="2147483651"/>
          </pc:sldLayoutMkLst>
          <pc:spChg chg="mod">
            <ac:chgData name="" userId="" providerId="" clId="Web-{9D548D8D-1198-454F-ACD4-6FB8E3F7C7FC}" dt="2026-09-03T15:01:48.766" v="0" actId="34807"/>
            <ac:spMkLst>
              <pc:docMk/>
              <pc:sldMasterMk cId="2209977519" sldId="2147483648"/>
              <pc:sldLayoutMk cId="960648375" sldId="2147483651"/>
              <ac:spMk id="2" creationId="{00000000-0000-0000-0000-000000000000}"/>
            </ac:spMkLst>
          </pc:spChg>
          <pc:spChg chg="mod">
            <ac:chgData name="" userId="" providerId="" clId="Web-{9D548D8D-1198-454F-ACD4-6FB8E3F7C7FC}" dt="2026-09-03T15:01:48.766" v="0" actId="34807"/>
            <ac:spMkLst>
              <pc:docMk/>
              <pc:sldMasterMk cId="2209977519" sldId="2147483648"/>
              <pc:sldLayoutMk cId="960648375" sldId="2147483651"/>
              <ac:spMk id="3" creationId="{00000000-0000-0000-0000-000000000000}"/>
            </ac:spMkLst>
          </pc:spChg>
        </pc:sldLayoutChg>
        <pc:sldLayoutChg chg="modSp">
          <pc:chgData name="" userId="" providerId="" clId="Web-{9D548D8D-1198-454F-ACD4-6FB8E3F7C7FC}" dt="2026-09-03T15:01:48.766" v="0" actId="34807"/>
          <pc:sldLayoutMkLst>
            <pc:docMk/>
            <pc:sldMasterMk cId="2209977519" sldId="2147483648"/>
            <pc:sldLayoutMk cId="2782244947" sldId="2147483652"/>
          </pc:sldLayoutMkLst>
          <pc:spChg chg="mod">
            <ac:chgData name="" userId="" providerId="" clId="Web-{9D548D8D-1198-454F-ACD4-6FB8E3F7C7FC}" dt="2026-09-03T15:01:48.766" v="0" actId="34807"/>
            <ac:spMkLst>
              <pc:docMk/>
              <pc:sldMasterMk cId="2209977519" sldId="2147483648"/>
              <pc:sldLayoutMk cId="2782244947" sldId="2147483652"/>
              <ac:spMk id="3" creationId="{00000000-0000-0000-0000-000000000000}"/>
            </ac:spMkLst>
          </pc:spChg>
          <pc:spChg chg="mod">
            <ac:chgData name="" userId="" providerId="" clId="Web-{9D548D8D-1198-454F-ACD4-6FB8E3F7C7FC}" dt="2026-09-03T15:01:48.766" v="0" actId="34807"/>
            <ac:spMkLst>
              <pc:docMk/>
              <pc:sldMasterMk cId="2209977519" sldId="2147483648"/>
              <pc:sldLayoutMk cId="2782244947" sldId="2147483652"/>
              <ac:spMk id="4" creationId="{00000000-0000-0000-0000-000000000000}"/>
            </ac:spMkLst>
          </pc:spChg>
        </pc:sldLayoutChg>
        <pc:sldLayoutChg chg="modSp">
          <pc:chgData name="" userId="" providerId="" clId="Web-{9D548D8D-1198-454F-ACD4-6FB8E3F7C7FC}" dt="2026-09-03T15:01:48.766" v="0" actId="34807"/>
          <pc:sldLayoutMkLst>
            <pc:docMk/>
            <pc:sldMasterMk cId="2209977519" sldId="2147483648"/>
            <pc:sldLayoutMk cId="990158736" sldId="2147483653"/>
          </pc:sldLayoutMkLst>
          <pc:spChg chg="mod">
            <ac:chgData name="" userId="" providerId="" clId="Web-{9D548D8D-1198-454F-ACD4-6FB8E3F7C7FC}" dt="2026-09-03T15:01:48.766" v="0" actId="34807"/>
            <ac:spMkLst>
              <pc:docMk/>
              <pc:sldMasterMk cId="2209977519" sldId="2147483648"/>
              <pc:sldLayoutMk cId="990158736" sldId="2147483653"/>
              <ac:spMk id="3" creationId="{00000000-0000-0000-0000-000000000000}"/>
            </ac:spMkLst>
          </pc:spChg>
          <pc:spChg chg="mod">
            <ac:chgData name="" userId="" providerId="" clId="Web-{9D548D8D-1198-454F-ACD4-6FB8E3F7C7FC}" dt="2026-09-03T15:01:48.766" v="0" actId="34807"/>
            <ac:spMkLst>
              <pc:docMk/>
              <pc:sldMasterMk cId="2209977519" sldId="2147483648"/>
              <pc:sldLayoutMk cId="990158736" sldId="2147483653"/>
              <ac:spMk id="4" creationId="{00000000-0000-0000-0000-000000000000}"/>
            </ac:spMkLst>
          </pc:spChg>
          <pc:spChg chg="mod">
            <ac:chgData name="" userId="" providerId="" clId="Web-{9D548D8D-1198-454F-ACD4-6FB8E3F7C7FC}" dt="2026-09-03T15:01:48.766" v="0" actId="34807"/>
            <ac:spMkLst>
              <pc:docMk/>
              <pc:sldMasterMk cId="2209977519" sldId="2147483648"/>
              <pc:sldLayoutMk cId="990158736" sldId="2147483653"/>
              <ac:spMk id="5" creationId="{00000000-0000-0000-0000-000000000000}"/>
            </ac:spMkLst>
          </pc:spChg>
          <pc:spChg chg="mod">
            <ac:chgData name="" userId="" providerId="" clId="Web-{9D548D8D-1198-454F-ACD4-6FB8E3F7C7FC}" dt="2026-09-03T15:01:48.766" v="0" actId="34807"/>
            <ac:spMkLst>
              <pc:docMk/>
              <pc:sldMasterMk cId="2209977519" sldId="2147483648"/>
              <pc:sldLayoutMk cId="990158736" sldId="2147483653"/>
              <ac:spMk id="6" creationId="{00000000-0000-0000-0000-000000000000}"/>
            </ac:spMkLst>
          </pc:spChg>
        </pc:sldLayoutChg>
        <pc:sldLayoutChg chg="modSp">
          <pc:chgData name="" userId="" providerId="" clId="Web-{9D548D8D-1198-454F-ACD4-6FB8E3F7C7FC}" dt="2026-09-03T15:01:48.766" v="0" actId="34807"/>
          <pc:sldLayoutMkLst>
            <pc:docMk/>
            <pc:sldMasterMk cId="2209977519" sldId="2147483648"/>
            <pc:sldLayoutMk cId="1840726560" sldId="2147483656"/>
          </pc:sldLayoutMkLst>
          <pc:spChg chg="mod">
            <ac:chgData name="" userId="" providerId="" clId="Web-{9D548D8D-1198-454F-ACD4-6FB8E3F7C7FC}" dt="2026-09-03T15:01:48.766" v="0" actId="34807"/>
            <ac:spMkLst>
              <pc:docMk/>
              <pc:sldMasterMk cId="2209977519" sldId="2147483648"/>
              <pc:sldLayoutMk cId="1840726560" sldId="2147483656"/>
              <ac:spMk id="2" creationId="{00000000-0000-0000-0000-000000000000}"/>
            </ac:spMkLst>
          </pc:spChg>
          <pc:spChg chg="mod">
            <ac:chgData name="" userId="" providerId="" clId="Web-{9D548D8D-1198-454F-ACD4-6FB8E3F7C7FC}" dt="2026-09-03T15:01:48.766" v="0" actId="34807"/>
            <ac:spMkLst>
              <pc:docMk/>
              <pc:sldMasterMk cId="2209977519" sldId="2147483648"/>
              <pc:sldLayoutMk cId="1840726560" sldId="2147483656"/>
              <ac:spMk id="3" creationId="{00000000-0000-0000-0000-000000000000}"/>
            </ac:spMkLst>
          </pc:spChg>
          <pc:spChg chg="mod">
            <ac:chgData name="" userId="" providerId="" clId="Web-{9D548D8D-1198-454F-ACD4-6FB8E3F7C7FC}" dt="2026-09-03T15:01:48.766" v="0" actId="34807"/>
            <ac:spMkLst>
              <pc:docMk/>
              <pc:sldMasterMk cId="2209977519" sldId="2147483648"/>
              <pc:sldLayoutMk cId="1840726560" sldId="2147483656"/>
              <ac:spMk id="4" creationId="{00000000-0000-0000-0000-000000000000}"/>
            </ac:spMkLst>
          </pc:spChg>
        </pc:sldLayoutChg>
        <pc:sldLayoutChg chg="modSp">
          <pc:chgData name="" userId="" providerId="" clId="Web-{9D548D8D-1198-454F-ACD4-6FB8E3F7C7FC}" dt="2026-09-03T15:01:48.766" v="0" actId="34807"/>
          <pc:sldLayoutMkLst>
            <pc:docMk/>
            <pc:sldMasterMk cId="2209977519" sldId="2147483648"/>
            <pc:sldLayoutMk cId="3889236939" sldId="2147483657"/>
          </pc:sldLayoutMkLst>
          <pc:spChg chg="mod">
            <ac:chgData name="" userId="" providerId="" clId="Web-{9D548D8D-1198-454F-ACD4-6FB8E3F7C7FC}" dt="2026-09-03T15:01:48.766" v="0" actId="34807"/>
            <ac:spMkLst>
              <pc:docMk/>
              <pc:sldMasterMk cId="2209977519" sldId="2147483648"/>
              <pc:sldLayoutMk cId="3889236939" sldId="2147483657"/>
              <ac:spMk id="2" creationId="{00000000-0000-0000-0000-000000000000}"/>
            </ac:spMkLst>
          </pc:spChg>
          <pc:spChg chg="mod">
            <ac:chgData name="" userId="" providerId="" clId="Web-{9D548D8D-1198-454F-ACD4-6FB8E3F7C7FC}" dt="2026-09-03T15:01:48.766" v="0" actId="34807"/>
            <ac:spMkLst>
              <pc:docMk/>
              <pc:sldMasterMk cId="2209977519" sldId="2147483648"/>
              <pc:sldLayoutMk cId="3889236939" sldId="2147483657"/>
              <ac:spMk id="3" creationId="{00000000-0000-0000-0000-000000000000}"/>
            </ac:spMkLst>
          </pc:spChg>
          <pc:spChg chg="mod">
            <ac:chgData name="" userId="" providerId="" clId="Web-{9D548D8D-1198-454F-ACD4-6FB8E3F7C7FC}" dt="2026-09-03T15:01:48.766" v="0" actId="34807"/>
            <ac:spMkLst>
              <pc:docMk/>
              <pc:sldMasterMk cId="2209977519" sldId="2147483648"/>
              <pc:sldLayoutMk cId="3889236939" sldId="2147483657"/>
              <ac:spMk id="4" creationId="{00000000-0000-0000-0000-000000000000}"/>
            </ac:spMkLst>
          </pc:spChg>
        </pc:sldLayoutChg>
        <pc:sldLayoutChg chg="modSp">
          <pc:chgData name="" userId="" providerId="" clId="Web-{9D548D8D-1198-454F-ACD4-6FB8E3F7C7FC}" dt="2026-09-03T15:01:48.766" v="0" actId="34807"/>
          <pc:sldLayoutMkLst>
            <pc:docMk/>
            <pc:sldMasterMk cId="2209977519" sldId="2147483648"/>
            <pc:sldLayoutMk cId="3612223792" sldId="2147483659"/>
          </pc:sldLayoutMkLst>
          <pc:spChg chg="mod">
            <ac:chgData name="" userId="" providerId="" clId="Web-{9D548D8D-1198-454F-ACD4-6FB8E3F7C7FC}" dt="2026-09-03T15:01:48.766" v="0" actId="34807"/>
            <ac:spMkLst>
              <pc:docMk/>
              <pc:sldMasterMk cId="2209977519" sldId="2147483648"/>
              <pc:sldLayoutMk cId="3612223792" sldId="2147483659"/>
              <ac:spMk id="2" creationId="{00000000-0000-0000-0000-000000000000}"/>
            </ac:spMkLst>
          </pc:spChg>
          <pc:spChg chg="mod">
            <ac:chgData name="" userId="" providerId="" clId="Web-{9D548D8D-1198-454F-ACD4-6FB8E3F7C7FC}" dt="2026-09-03T15:01:48.766" v="0" actId="34807"/>
            <ac:spMkLst>
              <pc:docMk/>
              <pc:sldMasterMk cId="2209977519" sldId="2147483648"/>
              <pc:sldLayoutMk cId="3612223792" sldId="2147483659"/>
              <ac:spMk id="3" creationId="{00000000-0000-0000-0000-000000000000}"/>
            </ac:spMkLst>
          </pc:spChg>
        </pc:sldLayoutChg>
      </pc:sldMasterChg>
    </pc:docChg>
  </pc:docChgLst>
  <pc:docChgLst>
    <pc:chgData clId="Web-{A618AEA5-31AF-4884-AFDA-2FD500BDF1B6}"/>
    <pc:docChg chg="modSld">
      <pc:chgData name="" userId="" providerId="" clId="Web-{A618AEA5-31AF-4884-AFDA-2FD500BDF1B6}" dt="2026-09-03T15:25:47.919" v="6" actId="34807"/>
      <pc:docMkLst>
        <pc:docMk/>
      </pc:docMkLst>
      <pc:sldChg chg="addSp delSp modSp">
        <pc:chgData name="" userId="" providerId="" clId="Web-{A618AEA5-31AF-4884-AFDA-2FD500BDF1B6}" dt="2026-09-03T15:24:24.575" v="0" actId="34807"/>
        <pc:sldMkLst>
          <pc:docMk/>
          <pc:sldMk cId="0" sldId="256"/>
        </pc:sldMkLst>
        <pc:spChg chg="del">
          <ac:chgData name="" userId="" providerId="" clId="Web-{A618AEA5-31AF-4884-AFDA-2FD500BDF1B6}" dt="2026-09-03T15:24:24.575" v="0" actId="34807"/>
          <ac:spMkLst>
            <pc:docMk/>
            <pc:sldMk cId="0" sldId="256"/>
            <ac:spMk id="2" creationId="{B6D92E34-B7FF-7FA3-18C6-95B5DE44C971}"/>
          </ac:spMkLst>
        </pc:spChg>
        <pc:spChg chg="del">
          <ac:chgData name="" userId="" providerId="" clId="Web-{A618AEA5-31AF-4884-AFDA-2FD500BDF1B6}" dt="2026-09-03T15:24:24.575" v="0" actId="34807"/>
          <ac:spMkLst>
            <pc:docMk/>
            <pc:sldMk cId="0" sldId="256"/>
            <ac:spMk id="51" creationId="{D47F0B5C-993E-4990-735D-54453D1F4303}"/>
          </ac:spMkLst>
        </pc:spChg>
        <pc:spChg chg="add mod">
          <ac:chgData name="" userId="" providerId="" clId="Web-{A618AEA5-31AF-4884-AFDA-2FD500BDF1B6}" dt="2026-09-03T15:24:24.575" v="0" actId="34807"/>
          <ac:spMkLst>
            <pc:docMk/>
            <pc:sldMk cId="0" sldId="256"/>
            <ac:spMk id="54" creationId="{7E690F6E-13FD-DFE5-D697-E61BD16CCE13}"/>
          </ac:spMkLst>
        </pc:spChg>
        <pc:spChg chg="add mod">
          <ac:chgData name="" userId="" providerId="" clId="Web-{A618AEA5-31AF-4884-AFDA-2FD500BDF1B6}" dt="2026-09-03T15:24:24.575" v="0" actId="34807"/>
          <ac:spMkLst>
            <pc:docMk/>
            <pc:sldMk cId="0" sldId="256"/>
            <ac:spMk id="55" creationId="{0B11B350-AC21-7CD3-A2F3-46A317CDC621}"/>
          </ac:spMkLst>
        </pc:spChg>
      </pc:sldChg>
      <pc:sldChg chg="addSp delSp modSp">
        <pc:chgData name="" userId="" providerId="" clId="Web-{A618AEA5-31AF-4884-AFDA-2FD500BDF1B6}" dt="2026-09-03T15:24:34.840" v="1" actId="34807"/>
        <pc:sldMkLst>
          <pc:docMk/>
          <pc:sldMk cId="4144704589" sldId="457"/>
        </pc:sldMkLst>
        <pc:spChg chg="del">
          <ac:chgData name="" userId="" providerId="" clId="Web-{A618AEA5-31AF-4884-AFDA-2FD500BDF1B6}" dt="2026-09-03T15:24:34.840" v="1" actId="34807"/>
          <ac:spMkLst>
            <pc:docMk/>
            <pc:sldMk cId="4144704589" sldId="457"/>
            <ac:spMk id="10" creationId="{24E64DBB-F790-98A0-F015-FFBB80BC113F}"/>
          </ac:spMkLst>
        </pc:spChg>
        <pc:spChg chg="del">
          <ac:chgData name="" userId="" providerId="" clId="Web-{A618AEA5-31AF-4884-AFDA-2FD500BDF1B6}" dt="2026-09-03T15:24:34.840" v="1" actId="34807"/>
          <ac:spMkLst>
            <pc:docMk/>
            <pc:sldMk cId="4144704589" sldId="457"/>
            <ac:spMk id="16" creationId="{FB47B034-8ECA-535B-93E0-05C58BF3CD59}"/>
          </ac:spMkLst>
        </pc:spChg>
        <pc:spChg chg="del">
          <ac:chgData name="" userId="" providerId="" clId="Web-{A618AEA5-31AF-4884-AFDA-2FD500BDF1B6}" dt="2026-09-03T15:24:34.840" v="1" actId="34807"/>
          <ac:spMkLst>
            <pc:docMk/>
            <pc:sldMk cId="4144704589" sldId="457"/>
            <ac:spMk id="18" creationId="{A4DD3B07-441B-B8CD-ABFB-EAA3A5DAB705}"/>
          </ac:spMkLst>
        </pc:spChg>
        <pc:spChg chg="add mod">
          <ac:chgData name="" userId="" providerId="" clId="Web-{A618AEA5-31AF-4884-AFDA-2FD500BDF1B6}" dt="2026-09-03T15:24:34.840" v="1" actId="34807"/>
          <ac:spMkLst>
            <pc:docMk/>
            <pc:sldMk cId="4144704589" sldId="457"/>
            <ac:spMk id="59" creationId="{2E8F9EEB-8FC9-8B47-0B9D-23166C514B7E}"/>
          </ac:spMkLst>
        </pc:spChg>
        <pc:spChg chg="add mod">
          <ac:chgData name="" userId="" providerId="" clId="Web-{A618AEA5-31AF-4884-AFDA-2FD500BDF1B6}" dt="2026-09-03T15:24:34.840" v="1" actId="34807"/>
          <ac:spMkLst>
            <pc:docMk/>
            <pc:sldMk cId="4144704589" sldId="457"/>
            <ac:spMk id="60" creationId="{7BBEBBD7-D9ED-D40B-3037-9B0E007B2D1C}"/>
          </ac:spMkLst>
        </pc:spChg>
        <pc:spChg chg="add mod">
          <ac:chgData name="" userId="" providerId="" clId="Web-{A618AEA5-31AF-4884-AFDA-2FD500BDF1B6}" dt="2026-09-03T15:24:34.840" v="1" actId="34807"/>
          <ac:spMkLst>
            <pc:docMk/>
            <pc:sldMk cId="4144704589" sldId="457"/>
            <ac:spMk id="61" creationId="{CB931EE4-096C-B1C9-3C3E-EA8293FBB674}"/>
          </ac:spMkLst>
        </pc:spChg>
      </pc:sldChg>
      <pc:sldChg chg="addSp delSp modSp">
        <pc:chgData name="" userId="" providerId="" clId="Web-{A618AEA5-31AF-4884-AFDA-2FD500BDF1B6}" dt="2026-09-03T15:25:47.919" v="6" actId="34807"/>
        <pc:sldMkLst>
          <pc:docMk/>
          <pc:sldMk cId="1892537208" sldId="659"/>
        </pc:sldMkLst>
        <pc:spChg chg="mod">
          <ac:chgData name="" userId="" providerId="" clId="Web-{A618AEA5-31AF-4884-AFDA-2FD500BDF1B6}" dt="2026-09-03T15:24:44.918" v="2" actId="34807"/>
          <ac:spMkLst>
            <pc:docMk/>
            <pc:sldMk cId="1892537208" sldId="659"/>
            <ac:spMk id="19" creationId="{B12F198D-1A4F-2F03-F09A-9B65B8DD2D7F}"/>
          </ac:spMkLst>
        </pc:spChg>
        <pc:spChg chg="del">
          <ac:chgData name="" userId="" providerId="" clId="Web-{A618AEA5-31AF-4884-AFDA-2FD500BDF1B6}" dt="2026-09-03T15:24:44.918" v="2" actId="34807"/>
          <ac:spMkLst>
            <pc:docMk/>
            <pc:sldMk cId="1892537208" sldId="659"/>
            <ac:spMk id="21" creationId="{090B03A8-A492-6699-23D0-DEED79FF1D05}"/>
          </ac:spMkLst>
        </pc:spChg>
        <pc:spChg chg="add mod">
          <ac:chgData name="" userId="" providerId="" clId="Web-{A618AEA5-31AF-4884-AFDA-2FD500BDF1B6}" dt="2026-09-03T15:24:44.918" v="2" actId="34807"/>
          <ac:spMkLst>
            <pc:docMk/>
            <pc:sldMk cId="1892537208" sldId="659"/>
            <ac:spMk id="65" creationId="{E2FC6FDE-99D9-1D4A-2638-85E3E5AE7910}"/>
          </ac:spMkLst>
        </pc:spChg>
        <pc:spChg chg="add mod">
          <ac:chgData name="" userId="" providerId="" clId="Web-{A618AEA5-31AF-4884-AFDA-2FD500BDF1B6}" dt="2026-09-03T15:24:44.918" v="2" actId="34807"/>
          <ac:spMkLst>
            <pc:docMk/>
            <pc:sldMk cId="1892537208" sldId="659"/>
            <ac:spMk id="67" creationId="{93718868-7B7A-1C8E-FC60-E14C7804ACD1}"/>
          </ac:spMkLst>
        </pc:spChg>
        <pc:graphicFrameChg chg="del">
          <ac:chgData name="" userId="" providerId="" clId="Web-{A618AEA5-31AF-4884-AFDA-2FD500BDF1B6}" dt="2026-09-03T15:24:44.918" v="2" actId="34807"/>
          <ac:graphicFrameMkLst>
            <pc:docMk/>
            <pc:sldMk cId="1892537208" sldId="659"/>
            <ac:graphicFrameMk id="4" creationId="{A4E63951-2F12-E9DC-45DA-EC2A738EDB0D}"/>
          </ac:graphicFrameMkLst>
        </pc:graphicFrameChg>
        <pc:graphicFrameChg chg="add mod">
          <ac:chgData name="" userId="" providerId="" clId="Web-{A618AEA5-31AF-4884-AFDA-2FD500BDF1B6}" dt="2026-09-03T15:25:47.919" v="6" actId="34807"/>
          <ac:graphicFrameMkLst>
            <pc:docMk/>
            <pc:sldMk cId="1892537208" sldId="659"/>
            <ac:graphicFrameMk id="5" creationId="{FCC8FEFA-FCCC-D1AE-4765-81AEBFC82701}"/>
          </ac:graphicFrameMkLst>
        </pc:graphicFrameChg>
      </pc:sldChg>
      <pc:sldChg chg="addSp delSp modSp">
        <pc:chgData name="" userId="" providerId="" clId="Web-{A618AEA5-31AF-4884-AFDA-2FD500BDF1B6}" dt="2026-09-03T15:25:47.919" v="6" actId="34807"/>
        <pc:sldMkLst>
          <pc:docMk/>
          <pc:sldMk cId="386717032" sldId="862"/>
        </pc:sldMkLst>
        <pc:spChg chg="del">
          <ac:chgData name="" userId="" providerId="" clId="Web-{A618AEA5-31AF-4884-AFDA-2FD500BDF1B6}" dt="2026-09-03T15:24:51.997" v="3" actId="34807"/>
          <ac:spMkLst>
            <pc:docMk/>
            <pc:sldMk cId="386717032" sldId="862"/>
            <ac:spMk id="25" creationId="{D05A3A4B-CFB6-17F5-1B46-3C5CC95B39E6}"/>
          </ac:spMkLst>
        </pc:spChg>
        <pc:spChg chg="del mod">
          <ac:chgData name="" userId="" providerId="" clId="Web-{A618AEA5-31AF-4884-AFDA-2FD500BDF1B6}" dt="2026-09-03T15:25:47.919" v="6" actId="34807"/>
          <ac:spMkLst>
            <pc:docMk/>
            <pc:sldMk cId="386717032" sldId="862"/>
            <ac:spMk id="33" creationId="{713CDA60-201F-387C-4910-282905514764}"/>
          </ac:spMkLst>
        </pc:spChg>
        <pc:spChg chg="mod">
          <ac:chgData name="" userId="" providerId="" clId="Web-{A618AEA5-31AF-4884-AFDA-2FD500BDF1B6}" dt="2026-09-03T15:24:51.997" v="3" actId="34807"/>
          <ac:spMkLst>
            <pc:docMk/>
            <pc:sldMk cId="386717032" sldId="862"/>
            <ac:spMk id="34" creationId="{63E096C4-3854-F2D4-AB67-F61BE597F283}"/>
          </ac:spMkLst>
        </pc:spChg>
        <pc:spChg chg="add mod">
          <ac:chgData name="" userId="" providerId="" clId="Web-{A618AEA5-31AF-4884-AFDA-2FD500BDF1B6}" dt="2026-09-03T15:24:51.997" v="3" actId="34807"/>
          <ac:spMkLst>
            <pc:docMk/>
            <pc:sldMk cId="386717032" sldId="862"/>
            <ac:spMk id="73" creationId="{DC440125-2702-D1C2-3E9A-7460E1C35620}"/>
          </ac:spMkLst>
        </pc:spChg>
        <pc:spChg chg="add mod">
          <ac:chgData name="" userId="" providerId="" clId="Web-{A618AEA5-31AF-4884-AFDA-2FD500BDF1B6}" dt="2026-09-03T15:25:47.919" v="6" actId="34807"/>
          <ac:spMkLst>
            <pc:docMk/>
            <pc:sldMk cId="386717032" sldId="862"/>
            <ac:spMk id="82" creationId="{461CD9A4-3521-3A1F-F3AF-5E28232E45CD}"/>
          </ac:spMkLst>
        </pc:spChg>
      </pc:sldChg>
      <pc:sldChg chg="addSp delSp modSp">
        <pc:chgData name="" userId="" providerId="" clId="Web-{A618AEA5-31AF-4884-AFDA-2FD500BDF1B6}" dt="2026-09-03T15:25:15.997" v="5" actId="34807"/>
        <pc:sldMkLst>
          <pc:docMk/>
          <pc:sldMk cId="497285642" sldId="1066"/>
        </pc:sldMkLst>
        <pc:spChg chg="del">
          <ac:chgData name="" userId="" providerId="" clId="Web-{A618AEA5-31AF-4884-AFDA-2FD500BDF1B6}" dt="2026-09-03T15:25:04.575" v="4" actId="34807"/>
          <ac:spMkLst>
            <pc:docMk/>
            <pc:sldMk cId="497285642" sldId="1066"/>
            <ac:spMk id="35" creationId="{25225712-555F-C58E-EDBB-9AA778FE6710}"/>
          </ac:spMkLst>
        </pc:spChg>
        <pc:spChg chg="del">
          <ac:chgData name="" userId="" providerId="" clId="Web-{A618AEA5-31AF-4884-AFDA-2FD500BDF1B6}" dt="2026-09-03T15:25:04.575" v="4" actId="34807"/>
          <ac:spMkLst>
            <pc:docMk/>
            <pc:sldMk cId="497285642" sldId="1066"/>
            <ac:spMk id="36" creationId="{A5CF11EE-0548-4CD8-C78B-BE2EB2B8300A}"/>
          </ac:spMkLst>
        </pc:spChg>
        <pc:spChg chg="mod">
          <ac:chgData name="" userId="" providerId="" clId="Web-{A618AEA5-31AF-4884-AFDA-2FD500BDF1B6}" dt="2026-09-03T15:25:04.575" v="4" actId="34807"/>
          <ac:spMkLst>
            <pc:docMk/>
            <pc:sldMk cId="497285642" sldId="1066"/>
            <ac:spMk id="37" creationId="{05D0ED39-5DE2-6B60-DB1C-7758BF81ED47}"/>
          </ac:spMkLst>
        </pc:spChg>
        <pc:spChg chg="mod">
          <ac:chgData name="" userId="" providerId="" clId="Web-{A618AEA5-31AF-4884-AFDA-2FD500BDF1B6}" dt="2026-09-03T15:25:04.575" v="4" actId="34807"/>
          <ac:spMkLst>
            <pc:docMk/>
            <pc:sldMk cId="497285642" sldId="1066"/>
            <ac:spMk id="38" creationId="{1DC48EF4-CE20-0C8F-8F97-1EDDAF37433A}"/>
          </ac:spMkLst>
        </pc:spChg>
        <pc:spChg chg="mod">
          <ac:chgData name="" userId="" providerId="" clId="Web-{A618AEA5-31AF-4884-AFDA-2FD500BDF1B6}" dt="2026-09-03T15:25:04.575" v="4" actId="34807"/>
          <ac:spMkLst>
            <pc:docMk/>
            <pc:sldMk cId="497285642" sldId="1066"/>
            <ac:spMk id="39" creationId="{D0C27E58-BD3E-274F-B783-3B34576308FE}"/>
          </ac:spMkLst>
        </pc:spChg>
        <pc:spChg chg="mod">
          <ac:chgData name="" userId="" providerId="" clId="Web-{A618AEA5-31AF-4884-AFDA-2FD500BDF1B6}" dt="2026-09-03T15:25:04.575" v="4" actId="34807"/>
          <ac:spMkLst>
            <pc:docMk/>
            <pc:sldMk cId="497285642" sldId="1066"/>
            <ac:spMk id="40" creationId="{CAA34903-CCC9-B4B5-E75D-BA845A08C39B}"/>
          </ac:spMkLst>
        </pc:spChg>
        <pc:spChg chg="mod">
          <ac:chgData name="" userId="" providerId="" clId="Web-{A618AEA5-31AF-4884-AFDA-2FD500BDF1B6}" dt="2026-09-03T15:25:04.575" v="4" actId="34807"/>
          <ac:spMkLst>
            <pc:docMk/>
            <pc:sldMk cId="497285642" sldId="1066"/>
            <ac:spMk id="41" creationId="{3703E4E5-0224-36E8-0CFA-38DF94104D28}"/>
          </ac:spMkLst>
        </pc:spChg>
        <pc:spChg chg="mod">
          <ac:chgData name="" userId="" providerId="" clId="Web-{A618AEA5-31AF-4884-AFDA-2FD500BDF1B6}" dt="2026-09-03T15:25:04.575" v="4" actId="34807"/>
          <ac:spMkLst>
            <pc:docMk/>
            <pc:sldMk cId="497285642" sldId="1066"/>
            <ac:spMk id="43" creationId="{B72E951F-0F49-3E91-66B6-1E214358D418}"/>
          </ac:spMkLst>
        </pc:spChg>
        <pc:spChg chg="mod">
          <ac:chgData name="" userId="" providerId="" clId="Web-{A618AEA5-31AF-4884-AFDA-2FD500BDF1B6}" dt="2026-09-03T15:25:04.575" v="4" actId="34807"/>
          <ac:spMkLst>
            <pc:docMk/>
            <pc:sldMk cId="497285642" sldId="1066"/>
            <ac:spMk id="45" creationId="{0ACAEE89-547D-6A28-05E8-B81505C621F0}"/>
          </ac:spMkLst>
        </pc:spChg>
        <pc:spChg chg="del">
          <ac:chgData name="" userId="" providerId="" clId="Web-{A618AEA5-31AF-4884-AFDA-2FD500BDF1B6}" dt="2026-09-03T15:25:04.575" v="4" actId="34807"/>
          <ac:spMkLst>
            <pc:docMk/>
            <pc:sldMk cId="497285642" sldId="1066"/>
            <ac:spMk id="48" creationId="{451B9A0D-0212-2E34-7171-C2F59D9835F6}"/>
          </ac:spMkLst>
        </pc:spChg>
        <pc:spChg chg="add mod">
          <ac:chgData name="" userId="" providerId="" clId="Web-{A618AEA5-31AF-4884-AFDA-2FD500BDF1B6}" dt="2026-09-03T15:25:15.997" v="5" actId="34807"/>
          <ac:spMkLst>
            <pc:docMk/>
            <pc:sldMk cId="497285642" sldId="1066"/>
            <ac:spMk id="74" creationId="{89B20191-688E-CFD3-D3AA-4348DACE6D38}"/>
          </ac:spMkLst>
        </pc:spChg>
        <pc:spChg chg="add mod">
          <ac:chgData name="" userId="" providerId="" clId="Web-{A618AEA5-31AF-4884-AFDA-2FD500BDF1B6}" dt="2026-09-03T15:25:15.997" v="5" actId="34807"/>
          <ac:spMkLst>
            <pc:docMk/>
            <pc:sldMk cId="497285642" sldId="1066"/>
            <ac:spMk id="75" creationId="{8BDCAF2A-142C-5F69-3F99-96DA11B80C5E}"/>
          </ac:spMkLst>
        </pc:spChg>
        <pc:spChg chg="add mod">
          <ac:chgData name="" userId="" providerId="" clId="Web-{A618AEA5-31AF-4884-AFDA-2FD500BDF1B6}" dt="2026-09-03T15:25:15.997" v="5" actId="34807"/>
          <ac:spMkLst>
            <pc:docMk/>
            <pc:sldMk cId="497285642" sldId="1066"/>
            <ac:spMk id="76" creationId="{BD431A99-CDA3-2D2E-FDE1-47A08C30B863}"/>
          </ac:spMkLst>
        </pc:spChg>
        <pc:spChg chg="add mod">
          <ac:chgData name="" userId="" providerId="" clId="Web-{A618AEA5-31AF-4884-AFDA-2FD500BDF1B6}" dt="2026-09-03T15:25:15.997" v="5" actId="34807"/>
          <ac:spMkLst>
            <pc:docMk/>
            <pc:sldMk cId="497285642" sldId="1066"/>
            <ac:spMk id="77" creationId="{317B59A5-6B65-1244-2E1E-D025C96F9258}"/>
          </ac:spMkLst>
        </pc:spChg>
        <pc:spChg chg="add mod">
          <ac:chgData name="" userId="" providerId="" clId="Web-{A618AEA5-31AF-4884-AFDA-2FD500BDF1B6}" dt="2026-09-03T15:25:15.997" v="5" actId="34807"/>
          <ac:spMkLst>
            <pc:docMk/>
            <pc:sldMk cId="497285642" sldId="1066"/>
            <ac:spMk id="78" creationId="{219B31A6-FBA2-30A3-099B-1DE046051D36}"/>
          </ac:spMkLst>
        </pc:spChg>
      </pc:sldChg>
    </pc:docChg>
  </pc:docChgLst>
  <pc:docChgLst>
    <pc:chgData clId="Web-{0F3084B0-7EFE-46B8-9B41-6E12537224DB}"/>
    <pc:docChg chg="modSld">
      <pc:chgData name="" userId="" providerId="" clId="Web-{0F3084B0-7EFE-46B8-9B41-6E12537224DB}" dt="2026-09-03T15:44:59.618" v="2" actId="34807"/>
      <pc:docMkLst>
        <pc:docMk/>
      </pc:docMkLst>
      <pc:sldChg chg="addSp delSp modSp">
        <pc:chgData name="" userId="" providerId="" clId="Web-{0F3084B0-7EFE-46B8-9B41-6E12537224DB}" dt="2026-09-03T15:42:54.853" v="0" actId="34807"/>
        <pc:sldMkLst>
          <pc:docMk/>
          <pc:sldMk cId="0" sldId="256"/>
        </pc:sldMkLst>
        <pc:spChg chg="del">
          <ac:chgData name="" userId="" providerId="" clId="Web-{0F3084B0-7EFE-46B8-9B41-6E12537224DB}" dt="2026-09-03T15:42:54.853" v="0" actId="34807"/>
          <ac:spMkLst>
            <pc:docMk/>
            <pc:sldMk cId="0" sldId="256"/>
            <ac:spMk id="55" creationId="{0B11B350-AC21-7CD3-A2F3-46A317CDC621}"/>
          </ac:spMkLst>
        </pc:spChg>
        <pc:spChg chg="add mod">
          <ac:chgData name="" userId="" providerId="" clId="Web-{0F3084B0-7EFE-46B8-9B41-6E12537224DB}" dt="2026-09-03T15:42:54.853" v="0" actId="34807"/>
          <ac:spMkLst>
            <pc:docMk/>
            <pc:sldMk cId="0" sldId="256"/>
            <ac:spMk id="84" creationId="{6F21134D-14E5-31D1-D647-30B988576A6B}"/>
          </ac:spMkLst>
        </pc:spChg>
      </pc:sldChg>
      <pc:sldChg chg="modSp">
        <pc:chgData name="" userId="" providerId="" clId="Web-{0F3084B0-7EFE-46B8-9B41-6E12537224DB}" dt="2026-09-03T15:44:59.618" v="2" actId="34807"/>
        <pc:sldMkLst>
          <pc:docMk/>
          <pc:sldMk cId="4144704589" sldId="457"/>
        </pc:sldMkLst>
        <pc:spChg chg="mod">
          <ac:chgData name="" userId="" providerId="" clId="Web-{0F3084B0-7EFE-46B8-9B41-6E12537224DB}" dt="2026-09-03T15:44:55.681" v="1" actId="34807"/>
          <ac:spMkLst>
            <pc:docMk/>
            <pc:sldMk cId="4144704589" sldId="457"/>
            <ac:spMk id="61" creationId="{CB931EE4-096C-B1C9-3C3E-EA8293FBB674}"/>
          </ac:spMkLst>
        </pc:spChg>
        <pc:picChg chg="mod">
          <ac:chgData name="" userId="" providerId="" clId="Web-{0F3084B0-7EFE-46B8-9B41-6E12537224DB}" dt="2026-09-03T15:44:59.618" v="2" actId="34807"/>
          <ac:picMkLst>
            <pc:docMk/>
            <pc:sldMk cId="4144704589" sldId="457"/>
            <ac:picMk id="9" creationId="{03E27AE7-6710-1901-27F4-45BBA9095A7B}"/>
          </ac:picMkLst>
        </pc:picChg>
      </pc:sldChg>
      <pc:sldChg chg="modSp">
        <pc:chgData name="" userId="" providerId="" clId="Web-{0F3084B0-7EFE-46B8-9B41-6E12537224DB}" dt="2026-09-03T15:44:55.681" v="1" actId="34807"/>
        <pc:sldMkLst>
          <pc:docMk/>
          <pc:sldMk cId="386717032" sldId="862"/>
        </pc:sldMkLst>
        <pc:spChg chg="mod">
          <ac:chgData name="" userId="" providerId="" clId="Web-{0F3084B0-7EFE-46B8-9B41-6E12537224DB}" dt="2026-09-03T15:44:55.681" v="1" actId="34807"/>
          <ac:spMkLst>
            <pc:docMk/>
            <pc:sldMk cId="386717032" sldId="862"/>
            <ac:spMk id="32" creationId="{18C5B8D9-0D6A-498E-600D-93DAF822B99A}"/>
          </ac:spMkLst>
        </pc:spChg>
      </pc:sldChg>
      <pc:sldChg chg="modSp">
        <pc:chgData name="" userId="" providerId="" clId="Web-{0F3084B0-7EFE-46B8-9B41-6E12537224DB}" dt="2026-09-03T15:44:55.681" v="1" actId="34807"/>
        <pc:sldMkLst>
          <pc:docMk/>
          <pc:sldMk cId="497285642" sldId="1066"/>
        </pc:sldMkLst>
        <pc:spChg chg="mod">
          <ac:chgData name="" userId="" providerId="" clId="Web-{0F3084B0-7EFE-46B8-9B41-6E12537224DB}" dt="2026-09-03T15:44:55.681" v="1" actId="34807"/>
          <ac:spMkLst>
            <pc:docMk/>
            <pc:sldMk cId="497285642" sldId="1066"/>
            <ac:spMk id="77" creationId="{317B59A5-6B65-1244-2E1E-D025C96F9258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Share of consumers who agree (%)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2026 survey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Sheet1!$A$2:$A$2</c:f>
              <c:strCache>
                <c:ptCount val="6"/>
                <c:pt idx="0">
                  <c:v>Anxious about daily costs</c:v>
                </c:pt>
                <c:pt idx="1">
                  <c:v>Lost without internet</c:v>
                </c:pt>
                <c:pt idx="2">
                  <c:v>Prioritise experiences</c:v>
                </c:pt>
                <c:pt idx="3">
                  <c:v>Value community ties</c:v>
                </c:pt>
                <c:pt idx="4">
                  <c:v>Enjoy finding bargains</c:v>
                </c:pt>
                <c:pt idx="5">
                  <c:v>Compare prices weekly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6"/>
                <c:pt idx="0">
                  <c:v>72</c:v>
                </c:pt>
                <c:pt idx="1">
                  <c:v>57</c:v>
                </c:pt>
                <c:pt idx="2">
                  <c:v>55</c:v>
                </c:pt>
                <c:pt idx="3">
                  <c:v>49</c:v>
                </c:pt>
                <c:pt idx="4">
                  <c:v>43</c:v>
                </c:pt>
                <c:pt idx="5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E2-4EA2-BC4F-FF10A6DD0F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92168543"/>
        <c:axId val="292169023"/>
      </c:barChart>
      <c:catAx>
        <c:axId val="29216854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169023"/>
        <c:crosses val="autoZero"/>
        <c:auto val="1"/>
        <c:lblAlgn val="ctr"/>
        <c:lblOffset val="100"/>
        <c:noMultiLvlLbl val="0"/>
      </c:catAx>
      <c:valAx>
        <c:axId val="29216902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16854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756E9F-0F7F-4533-B5CE-D78F1B7ACC89}" type="datetimeFigureOut">
              <a:t>03-Sep-26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84A217-14EA-4F51-8532-75FD7F1FE87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6643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Owner action: the Target column comes from the Contoso Marketing Plan (Section III, Marketing Objectives) and the budget from Section V. The Evidence column reflects what a search of Outlook, Teams, calendar and OneDrive actually returned - no campaign analytics report was found. Ask the analytics owner for measured actuals before this readout is circulated.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84A217-14EA-4F51-8532-75FD7F1FE871}" type="slidenum"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895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+25%: Teams message from Sydney Mattos attributing a 25% sales increase to enhanced customer engagement and targeted marketing campaigns - attribution is theirs, not a measured campaign figure. 12-mo: Amrita Manik's ROI Calculator Update email describes a calculator built on current workflow hours, number of users and error rate, returning a 12-month projected savings figure with a confidence range. 9: the Project Falcon Launch Readiness Review deck lists nine milestones from Launch Readiness Kick Off through Feedback Review, with Milestone 7 a final approval by Marketing and Engineering leadership.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84A217-14EA-4F51-8532-75FD7F1FE871}" type="slidenum"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4257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External benchmarks only - none of these figures come from your M365. Euromonitor Voice of the Consumer: Lifestyles Survey 2026 was fielded January to February 2026, n=40,225: 72% anxious about rising daily expenses, 57% would feel lost without internet access, over 55% prioritise experience-based spending, 49% place importance on active community involvement, 43% enjoy discovering bargains, 41% compare prices online at least weekly. NRF expects US retail sales to grow 4.4% in 2026 to roughly $5.6 trillion, against a 10-year average of 3.6%. Competitor pattern reading is from a June 2026 review of 2026 B2B SaaS campaigns (HubSpot education-first, Gong original data, Slack product-led demos, Notion templates, Snowflake ecosystem).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84A217-14EA-4F51-8532-75FD7F1FE871}" type="slidenum"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9890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Positioning: Amrita Manik asked whether to lead with speed (2x faster processing) or intelligence (adaptive workflow engine), noting the brief used both, and whether to address IT decision-makers alongside the VP of Operations persona. Legal: legal flagged the draft comparison chart against Nexara and required sign-off on revised language before the one-pager could be finalised. Proof: Amrita asked for two or three enterprise customer quotes for the sell-in kit, with legal needing name, title and company for approval. The Finalize Value Proposition meeting has no transcript available, so meeting-level detail could not be included.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84A217-14EA-4F51-8532-75FD7F1FE871}" type="slidenum"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7901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Phase order mirrors where the last campaign lost time: positioning was still open at agency kick-off, legal flagged the Nexara comparison after the one-pager was drafted, and customer quotes were requested once creative had begun. Phase 5 exists because no measured campaign performance was found anywhere in email, Teams, meetings or files - instrument the metrics named in the Contoso Marketing Plan (engagement, traffic, conversion, CPA, reach) before launch rather than reconstructing them afterwards.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84A217-14EA-4F51-8532-75FD7F1FE871}" type="slidenum"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762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0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6827E98-2152-96EA-6A5A-CEEB9794A957}"/>
              </a:ext>
            </a:extLst>
          </p:cNvPr>
          <p:cNvSpPr/>
          <p:nvPr/>
        </p:nvSpPr>
        <p:spPr>
          <a:xfrm>
            <a:off x="457200" y="899160"/>
            <a:ext cx="11277600" cy="9906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2800" b="1">
                <a:solidFill>
                  <a:srgbClr val="1C1638"/>
                </a:solidFill>
                <a:effectLst/>
                <a:latin typeface="Trebuchet MS" panose="020B0603020202020204" pitchFamily="34" charset="0"/>
              </a:rPr>
              <a:t>Targets are quantified, but no campaign actuals</a:t>
            </a:r>
          </a:p>
          <a:p>
            <a:pPr>
              <a:buNone/>
            </a:pPr>
            <a:r>
              <a:rPr lang="en-US" sz="2800" b="1">
                <a:solidFill>
                  <a:srgbClr val="1C1638"/>
                </a:solidFill>
                <a:effectLst/>
                <a:latin typeface="Trebuchet MS" panose="020B0603020202020204" pitchFamily="34" charset="0"/>
              </a:rPr>
              <a:t>exist yet in email, Teams, meetings or files</a:t>
            </a:r>
            <a:endParaRPr lang="en-US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6F023A33-A63C-4B81-AA3F-CB6B9EE92115}"/>
              </a:ext>
            </a:extLst>
          </p:cNvPr>
          <p:cNvGraphicFramePr>
            <a:graphicFrameLocks noGrp="1"/>
          </p:cNvGraphicFramePr>
          <p:nvPr/>
        </p:nvGraphicFramePr>
        <p:xfrm>
          <a:off x="457200" y="2164080"/>
          <a:ext cx="8127999" cy="32918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388249626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977290134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410799436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Objective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Target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Evidence in your M365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56290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Social engagement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+25% / 6 months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Teams: sales +25% attributed to engagement and targeted campaigns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45400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Website traffic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+30% / quarter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No measured figure found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26293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Conversion rate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+15% / 6 months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No measured figure found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66364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Paid media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+20% conversion · -15% CPA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No measured figure found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25337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Budget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$200,000 total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$194,000 committed to team roles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6973530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C990301B-EBF6-04E6-A46C-2C7E96591BCA}"/>
              </a:ext>
            </a:extLst>
          </p:cNvPr>
          <p:cNvSpPr/>
          <p:nvPr/>
        </p:nvSpPr>
        <p:spPr>
          <a:xfrm>
            <a:off x="457200" y="5745480"/>
            <a:ext cx="11277600" cy="563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400">
                <a:solidFill>
                  <a:srgbClr val="55507A"/>
                </a:solidFill>
                <a:effectLst/>
                <a:latin typeface="Calibri" panose="020F0502020204030204" pitchFamily="34" charset="0"/>
              </a:rPr>
              <a:t>Sources: Contoso Marketing Plan, Sections III and V (OneDrive) · Teams, Sydney Mattos</a:t>
            </a:r>
          </a:p>
          <a:p>
            <a:pPr>
              <a:buNone/>
            </a:pPr>
            <a:r>
              <a:rPr lang="en-US" sz="1400">
                <a:solidFill>
                  <a:srgbClr val="55507A"/>
                </a:solidFill>
                <a:effectLst/>
                <a:latin typeface="Calibri" panose="020F0502020204030204" pitchFamily="34" charset="0"/>
              </a:rPr>
              <a:t>Campaign thread: Outlook, Amrita Manik, 23 Mar 2026</a:t>
            </a:r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7E690F6E-13FD-DFE5-D697-E61BD16CCE13}"/>
              </a:ext>
            </a:extLst>
          </p:cNvPr>
          <p:cNvSpPr/>
          <p:nvPr/>
        </p:nvSpPr>
        <p:spPr>
          <a:xfrm>
            <a:off x="457200" y="457200"/>
            <a:ext cx="11277600" cy="350520"/>
          </a:xfrm>
          <a:prstGeom prst="rect">
            <a:avLst/>
          </a:prstGeom>
          <a:solidFill>
            <a:srgbClr val="F2F0F9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srgbClr val="E8543F"/>
                </a:solidFill>
                <a:effectLst/>
                <a:latin typeface="Trebuchet MS" panose="020B0603020202020204" pitchFamily="34" charset="0"/>
              </a:rPr>
              <a:t>RESULTS VS GOALS</a:t>
            </a:r>
            <a:endParaRPr lang="en-US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6F21134D-14E5-31D1-D647-30B988576A6B}"/>
              </a:ext>
            </a:extLst>
          </p:cNvPr>
          <p:cNvSpPr/>
          <p:nvPr/>
        </p:nvSpPr>
        <p:spPr>
          <a:xfrm>
            <a:off x="8859519" y="2164080"/>
            <a:ext cx="2875281" cy="3291840"/>
          </a:xfrm>
          <a:prstGeom prst="rect">
            <a:avLst/>
          </a:prstGeom>
          <a:solidFill>
            <a:srgbClr val="3B2E7E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4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THE GAP</a:t>
            </a:r>
          </a:p>
          <a:p>
            <a:pPr>
              <a:buNone/>
            </a:pPr>
            <a:r>
              <a:rPr lang="en-US" sz="14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No measured campaign performance appears anywhere in email, Teams, meetings or files.</a:t>
            </a:r>
          </a:p>
          <a:p>
            <a:pPr>
              <a:buNone/>
            </a:pPr>
            <a:r>
              <a:rPr lang="en-US" sz="14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The Contoso Marketing Plan sets the targets and the budget; nobody has reported actuals against them.</a:t>
            </a:r>
          </a:p>
          <a:p>
            <a:pPr>
              <a:buNone/>
            </a:pPr>
            <a:r>
              <a:rPr lang="en-US" sz="14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Ask the analytics owner for measured results before this readout is circulated.</a:t>
            </a:r>
          </a:p>
          <a:p>
            <a:pPr>
              <a:buNone/>
            </a:pPr>
            <a:r>
              <a:rPr lang="en-US" sz="14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Until then this readout reports intent, not outcome.</a:t>
            </a: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0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3E27AE7-6710-1901-27F4-45BBA9095A7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57200" y="2026920"/>
            <a:ext cx="11277600" cy="225405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96C86C8-90AA-A4F1-26AE-0F5157B79C25}"/>
              </a:ext>
            </a:extLst>
          </p:cNvPr>
          <p:cNvSpPr/>
          <p:nvPr/>
        </p:nvSpPr>
        <p:spPr>
          <a:xfrm>
            <a:off x="457200" y="899160"/>
            <a:ext cx="11277600" cy="9906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2800" b="1">
                <a:solidFill>
                  <a:srgbClr val="1C1638"/>
                </a:solidFill>
                <a:effectLst/>
                <a:latin typeface="Trebuchet MS" panose="020B0603020202020204" pitchFamily="34" charset="0"/>
              </a:rPr>
              <a:t>Sell-in tooling and a gated launch model were</a:t>
            </a:r>
          </a:p>
          <a:p>
            <a:pPr>
              <a:buNone/>
            </a:pPr>
            <a:r>
              <a:rPr lang="en-US" sz="2800" b="1">
                <a:solidFill>
                  <a:srgbClr val="1C1638"/>
                </a:solidFill>
                <a:effectLst/>
                <a:latin typeface="Trebuchet MS" panose="020B0603020202020204" pitchFamily="34" charset="0"/>
              </a:rPr>
              <a:t>the campaign's strongest assets</a:t>
            </a:r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6CDCB7F-0185-011C-EF58-EC3B6F69E2CD}"/>
              </a:ext>
            </a:extLst>
          </p:cNvPr>
          <p:cNvSpPr/>
          <p:nvPr/>
        </p:nvSpPr>
        <p:spPr>
          <a:xfrm>
            <a:off x="457200" y="4509720"/>
            <a:ext cx="3606800" cy="7467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>
                <a:solidFill>
                  <a:srgbClr val="3B2E7E"/>
                </a:solidFill>
                <a:effectLst/>
                <a:latin typeface="Trebuchet MS" panose="020B0603020202020204" pitchFamily="34" charset="0"/>
              </a:rPr>
              <a:t>+25%</a:t>
            </a:r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15EC629-0A3E-A15C-2A35-DCB36D4BF6FB}"/>
              </a:ext>
            </a:extLst>
          </p:cNvPr>
          <p:cNvSpPr/>
          <p:nvPr/>
        </p:nvSpPr>
        <p:spPr>
          <a:xfrm>
            <a:off x="457200" y="5302200"/>
            <a:ext cx="3606800" cy="563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55507A"/>
                </a:solidFill>
                <a:effectLst/>
                <a:latin typeface="Calibri" panose="020F0502020204030204" pitchFamily="34" charset="0"/>
              </a:rPr>
              <a:t>Sales lift attributed in Teams to targeted campaigns</a:t>
            </a:r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CD1B70-0551-AA0A-9554-A50646333C9E}"/>
              </a:ext>
            </a:extLst>
          </p:cNvPr>
          <p:cNvSpPr/>
          <p:nvPr/>
        </p:nvSpPr>
        <p:spPr>
          <a:xfrm>
            <a:off x="4292600" y="4509720"/>
            <a:ext cx="3606800" cy="7467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>
                <a:solidFill>
                  <a:srgbClr val="3B2E7E"/>
                </a:solidFill>
                <a:effectLst/>
                <a:latin typeface="Trebuchet MS" panose="020B0603020202020204" pitchFamily="34" charset="0"/>
              </a:rPr>
              <a:t>12-mo</a:t>
            </a:r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0EFC5F3-B6ED-04DC-A875-8820DE92AE36}"/>
              </a:ext>
            </a:extLst>
          </p:cNvPr>
          <p:cNvSpPr/>
          <p:nvPr/>
        </p:nvSpPr>
        <p:spPr>
          <a:xfrm>
            <a:off x="4292600" y="5302200"/>
            <a:ext cx="3606800" cy="563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55507A"/>
                </a:solidFill>
                <a:effectLst/>
                <a:latin typeface="Calibri" panose="020F0502020204030204" pitchFamily="34" charset="0"/>
              </a:rPr>
              <a:t>ROI calculator projection, from hours, users, error rate</a:t>
            </a:r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06BD5A5-C052-9C74-416A-EB77AFE219CA}"/>
              </a:ext>
            </a:extLst>
          </p:cNvPr>
          <p:cNvSpPr/>
          <p:nvPr/>
        </p:nvSpPr>
        <p:spPr>
          <a:xfrm>
            <a:off x="8128000" y="5302200"/>
            <a:ext cx="3606800" cy="563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55507A"/>
                </a:solidFill>
                <a:effectLst/>
                <a:latin typeface="Calibri" panose="020F0502020204030204" pitchFamily="34" charset="0"/>
              </a:rPr>
              <a:t>Launch milestones, ending in a leadership approval gate</a:t>
            </a:r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E8F9EEB-8FC9-8B47-0B9D-23166C514B7E}"/>
              </a:ext>
            </a:extLst>
          </p:cNvPr>
          <p:cNvSpPr/>
          <p:nvPr/>
        </p:nvSpPr>
        <p:spPr>
          <a:xfrm>
            <a:off x="457200" y="457200"/>
            <a:ext cx="11277600" cy="350520"/>
          </a:xfrm>
          <a:prstGeom prst="rect">
            <a:avLst/>
          </a:prstGeom>
          <a:solidFill>
            <a:srgbClr val="F2F0F9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srgbClr val="E8543F"/>
                </a:solidFill>
                <a:effectLst/>
                <a:latin typeface="Trebuchet MS" panose="020B0603020202020204" pitchFamily="34" charset="0"/>
              </a:rPr>
              <a:t>WHAT WORKED</a:t>
            </a:r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7BBEBBD7-D9ED-D40B-3037-9B0E007B2D1C}"/>
              </a:ext>
            </a:extLst>
          </p:cNvPr>
          <p:cNvSpPr/>
          <p:nvPr/>
        </p:nvSpPr>
        <p:spPr>
          <a:xfrm>
            <a:off x="8128000" y="4509720"/>
            <a:ext cx="3606800" cy="746760"/>
          </a:xfrm>
          <a:prstGeom prst="rect">
            <a:avLst/>
          </a:prstGeom>
          <a:solidFill>
            <a:srgbClr val="F2F0F9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>
                <a:solidFill>
                  <a:srgbClr val="3B2E7E"/>
                </a:solidFill>
                <a:effectLst/>
                <a:latin typeface="Trebuchet MS" panose="020B0603020202020204" pitchFamily="34" charset="0"/>
              </a:rPr>
              <a:t>9</a:t>
            </a:r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CB931EE4-096C-B1C9-3C3E-EA8293FBB674}"/>
              </a:ext>
            </a:extLst>
          </p:cNvPr>
          <p:cNvSpPr/>
          <p:nvPr/>
        </p:nvSpPr>
        <p:spPr>
          <a:xfrm>
            <a:off x="457200" y="6048960"/>
            <a:ext cx="11277600" cy="350520"/>
          </a:xfrm>
          <a:prstGeom prst="rect">
            <a:avLst/>
          </a:prstGeom>
          <a:solidFill>
            <a:srgbClr val="F2F0F9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55507A"/>
                </a:solidFill>
                <a:effectLst/>
                <a:latin typeface="Calibri" panose="020F0502020204030204" pitchFamily="34" charset="0"/>
              </a:rPr>
              <a:t>Sources: Outlook, Amrita Manik 23 Mar 2026 · Teams, Sydney Mattos · Project Falcon launch review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704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B12F198D-1A4F-2F03-F09A-9B65B8DD2D7F}"/>
              </a:ext>
            </a:extLst>
          </p:cNvPr>
          <p:cNvSpPr/>
          <p:nvPr/>
        </p:nvSpPr>
        <p:spPr>
          <a:xfrm>
            <a:off x="457200" y="899160"/>
            <a:ext cx="11277600" cy="9906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2800" b="1">
                <a:solidFill>
                  <a:srgbClr val="1C1638"/>
                </a:solidFill>
                <a:effectLst/>
                <a:latin typeface="Trebuchet MS" panose="020B0603020202020204" pitchFamily="34" charset="0"/>
              </a:rPr>
              <a:t>Buyers are value-led and attention-scarce,</a:t>
            </a:r>
          </a:p>
          <a:p>
            <a:pPr>
              <a:buNone/>
            </a:pPr>
            <a:r>
              <a:rPr lang="en-US" sz="2800" b="1">
                <a:solidFill>
                  <a:srgbClr val="1C1638"/>
                </a:solidFill>
                <a:effectLst/>
                <a:latin typeface="Trebuchet MS" panose="020B0603020202020204" pitchFamily="34" charset="0"/>
              </a:rPr>
              <a:t>so proof beats volume in the next campaign</a:t>
            </a:r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E2FC6FDE-99D9-1D4A-2638-85E3E5AE7910}"/>
              </a:ext>
            </a:extLst>
          </p:cNvPr>
          <p:cNvSpPr/>
          <p:nvPr/>
        </p:nvSpPr>
        <p:spPr>
          <a:xfrm>
            <a:off x="457200" y="457200"/>
            <a:ext cx="11277600" cy="350520"/>
          </a:xfrm>
          <a:prstGeom prst="rect">
            <a:avLst/>
          </a:prstGeom>
          <a:solidFill>
            <a:srgbClr val="FFFFFF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srgbClr val="E8543F"/>
                </a:solidFill>
                <a:effectLst/>
                <a:latin typeface="Trebuchet MS" panose="020B0603020202020204" pitchFamily="34" charset="0"/>
              </a:rPr>
              <a:t>MARKET CONTEXT</a:t>
            </a:r>
            <a:endParaRPr lang="en-US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FCC8FEFA-FCCC-D1AE-4765-81AEBFC82701}"/>
              </a:ext>
            </a:extLst>
          </p:cNvPr>
          <p:cNvGraphicFramePr/>
          <p:nvPr/>
        </p:nvGraphicFramePr>
        <p:xfrm>
          <a:off x="457200" y="2164080"/>
          <a:ext cx="112776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7" name="Rectangle 66">
            <a:extLst>
              <a:ext uri="{FF2B5EF4-FFF2-40B4-BE49-F238E27FC236}">
                <a16:creationId xmlns:a16="http://schemas.microsoft.com/office/drawing/2014/main" id="{93718868-7B7A-1C8E-FC60-E14C7804ACD1}"/>
              </a:ext>
            </a:extLst>
          </p:cNvPr>
          <p:cNvSpPr/>
          <p:nvPr/>
        </p:nvSpPr>
        <p:spPr>
          <a:xfrm>
            <a:off x="457200" y="5547360"/>
            <a:ext cx="11277600" cy="777240"/>
          </a:xfrm>
          <a:prstGeom prst="rect">
            <a:avLst/>
          </a:prstGeom>
          <a:solidFill>
            <a:srgbClr val="FFFFFF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400">
                <a:solidFill>
                  <a:srgbClr val="55507A"/>
                </a:solidFill>
                <a:effectLst/>
                <a:latin typeface="Calibri" panose="020F0502020204030204" pitchFamily="34" charset="0"/>
              </a:rPr>
              <a:t>Rising costs 72 · no internet 57 · experiences 55 · community 49 · bargains 43 · price checks 41</a:t>
            </a:r>
          </a:p>
          <a:p>
            <a:pPr>
              <a:buNone/>
            </a:pPr>
            <a:r>
              <a:rPr lang="en-US" sz="1400">
                <a:solidFill>
                  <a:srgbClr val="55507A"/>
                </a:solidFill>
                <a:effectLst/>
                <a:latin typeface="Calibri" panose="020F0502020204030204" pitchFamily="34" charset="0"/>
              </a:rPr>
              <a:t>Competitor campaigns in 2026 lead with proof not volume: education hubs, original data, demos.</a:t>
            </a:r>
          </a:p>
          <a:p>
            <a:pPr>
              <a:buNone/>
            </a:pPr>
            <a:r>
              <a:rPr lang="en-US" sz="1400">
                <a:solidFill>
                  <a:srgbClr val="55507A"/>
                </a:solidFill>
                <a:effectLst/>
                <a:latin typeface="Calibri" panose="020F0502020204030204" pitchFamily="34" charset="0"/>
              </a:rPr>
              <a:t>Sources: Euromonitor Voice of the Consumer 2026 (n=40,225) · WowTecHub Jun 2026 · NRF via Matthews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5372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0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66F0554E-54EA-8D48-B8CA-C3D8827E5747}"/>
              </a:ext>
            </a:extLst>
          </p:cNvPr>
          <p:cNvSpPr/>
          <p:nvPr/>
        </p:nvSpPr>
        <p:spPr>
          <a:xfrm>
            <a:off x="457200" y="2164080"/>
            <a:ext cx="3606800" cy="2087880"/>
          </a:xfrm>
          <a:prstGeom prst="rect">
            <a:avLst/>
          </a:prstGeom>
          <a:solidFill>
            <a:srgbClr val="FFFFFF"/>
          </a:solidFill>
          <a:ln w="12700">
            <a:solidFill>
              <a:srgbClr val="3B2E7E">
                <a:alpha val="3000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7B7CDC1-E662-1BB5-D645-1A964C3DB791}"/>
              </a:ext>
            </a:extLst>
          </p:cNvPr>
          <p:cNvSpPr/>
          <p:nvPr/>
        </p:nvSpPr>
        <p:spPr>
          <a:xfrm>
            <a:off x="4292600" y="2164080"/>
            <a:ext cx="3606800" cy="2087880"/>
          </a:xfrm>
          <a:prstGeom prst="rect">
            <a:avLst/>
          </a:prstGeom>
          <a:solidFill>
            <a:srgbClr val="FFFFFF"/>
          </a:solidFill>
          <a:ln w="12700">
            <a:solidFill>
              <a:srgbClr val="3B2E7E">
                <a:alpha val="3000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CC8CDD7-51DE-3620-9460-2F621CFAFA10}"/>
              </a:ext>
            </a:extLst>
          </p:cNvPr>
          <p:cNvSpPr/>
          <p:nvPr/>
        </p:nvSpPr>
        <p:spPr>
          <a:xfrm>
            <a:off x="8128000" y="2164080"/>
            <a:ext cx="3606800" cy="2087880"/>
          </a:xfrm>
          <a:prstGeom prst="rect">
            <a:avLst/>
          </a:prstGeom>
          <a:solidFill>
            <a:srgbClr val="FFFFFF"/>
          </a:solidFill>
          <a:ln w="12700">
            <a:solidFill>
              <a:srgbClr val="3B2E7E">
                <a:alpha val="3000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48CD713-DFEE-1DE9-556F-03670E4CAB2C}"/>
              </a:ext>
            </a:extLst>
          </p:cNvPr>
          <p:cNvSpPr/>
          <p:nvPr/>
        </p:nvSpPr>
        <p:spPr>
          <a:xfrm>
            <a:off x="457200" y="899160"/>
            <a:ext cx="11277600" cy="9906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2800" b="1">
                <a:solidFill>
                  <a:srgbClr val="1C1638"/>
                </a:solidFill>
                <a:effectLst/>
                <a:latin typeface="Trebuchet MS" panose="020B0603020202020204" pitchFamily="34" charset="0"/>
              </a:rPr>
              <a:t>Three gaps slowed the campaign: unsettled</a:t>
            </a:r>
          </a:p>
          <a:p>
            <a:pPr>
              <a:buNone/>
            </a:pPr>
            <a:r>
              <a:rPr lang="en-US" sz="2800" b="1">
                <a:solidFill>
                  <a:srgbClr val="1C1638"/>
                </a:solidFill>
                <a:effectLst/>
                <a:latin typeface="Trebuchet MS" panose="020B0603020202020204" pitchFamily="34" charset="0"/>
              </a:rPr>
              <a:t>positioning, legal rework, and late proof</a:t>
            </a:r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DBF0485-CD05-E23A-92DD-A295CDE9D88B}"/>
              </a:ext>
            </a:extLst>
          </p:cNvPr>
          <p:cNvSpPr/>
          <p:nvPr/>
        </p:nvSpPr>
        <p:spPr>
          <a:xfrm>
            <a:off x="640080" y="2346960"/>
            <a:ext cx="3241040" cy="6858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800" b="1">
                <a:solidFill>
                  <a:srgbClr val="3B2E7E"/>
                </a:solidFill>
                <a:effectLst/>
                <a:latin typeface="Trebuchet MS" panose="020B0603020202020204" pitchFamily="34" charset="0"/>
              </a:rPr>
              <a:t>Positioning</a:t>
            </a:r>
          </a:p>
          <a:p>
            <a:pPr>
              <a:buNone/>
            </a:pPr>
            <a:r>
              <a:rPr lang="en-US" sz="1800" b="1">
                <a:solidFill>
                  <a:srgbClr val="3B2E7E"/>
                </a:solidFill>
                <a:effectLst/>
                <a:latin typeface="Trebuchet MS" panose="020B0603020202020204" pitchFamily="34" charset="0"/>
              </a:rPr>
              <a:t>stayed split</a:t>
            </a:r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54EE993-5CA4-0AEA-0DD9-00328491B5FC}"/>
              </a:ext>
            </a:extLst>
          </p:cNvPr>
          <p:cNvSpPr/>
          <p:nvPr/>
        </p:nvSpPr>
        <p:spPr>
          <a:xfrm>
            <a:off x="640080" y="3078480"/>
            <a:ext cx="3241040" cy="9906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400">
                <a:solidFill>
                  <a:srgbClr val="55507A"/>
                </a:solidFill>
                <a:effectLst/>
                <a:latin typeface="Calibri" panose="020F0502020204030204" pitchFamily="34" charset="0"/>
              </a:rPr>
              <a:t>Brief carried both 'speed' and 'intelligence'.</a:t>
            </a:r>
          </a:p>
          <a:p>
            <a:pPr>
              <a:buNone/>
            </a:pPr>
            <a:r>
              <a:rPr lang="en-US" sz="1400">
                <a:solidFill>
                  <a:srgbClr val="55507A"/>
                </a:solidFill>
                <a:effectLst/>
                <a:latin typeface="Calibri" panose="020F0502020204030204" pitchFamily="34" charset="0"/>
              </a:rPr>
              <a:t>Persona scope still open at kick-off.</a:t>
            </a:r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22DABEA-E7B7-23B5-4D05-DFDDCB936473}"/>
              </a:ext>
            </a:extLst>
          </p:cNvPr>
          <p:cNvSpPr/>
          <p:nvPr/>
        </p:nvSpPr>
        <p:spPr>
          <a:xfrm>
            <a:off x="4475480" y="2346960"/>
            <a:ext cx="3241040" cy="6858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800" b="1">
                <a:solidFill>
                  <a:srgbClr val="3B2E7E"/>
                </a:solidFill>
                <a:effectLst/>
                <a:latin typeface="Trebuchet MS" panose="020B0603020202020204" pitchFamily="34" charset="0"/>
              </a:rPr>
              <a:t>Legal became</a:t>
            </a:r>
          </a:p>
          <a:p>
            <a:pPr>
              <a:buNone/>
            </a:pPr>
            <a:r>
              <a:rPr lang="en-US" sz="1800" b="1">
                <a:solidFill>
                  <a:srgbClr val="3B2E7E"/>
                </a:solidFill>
                <a:effectLst/>
                <a:latin typeface="Trebuchet MS" panose="020B0603020202020204" pitchFamily="34" charset="0"/>
              </a:rPr>
              <a:t>a blocker</a:t>
            </a:r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46CFBF6-C8F0-0970-F643-E745333C19CE}"/>
              </a:ext>
            </a:extLst>
          </p:cNvPr>
          <p:cNvSpPr/>
          <p:nvPr/>
        </p:nvSpPr>
        <p:spPr>
          <a:xfrm>
            <a:off x="4475480" y="3078480"/>
            <a:ext cx="3241040" cy="9906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400">
                <a:solidFill>
                  <a:srgbClr val="55507A"/>
                </a:solidFill>
                <a:effectLst/>
                <a:latin typeface="Calibri" panose="020F0502020204030204" pitchFamily="34" charset="0"/>
              </a:rPr>
              <a:t>Legal flagged the Nexara comparison chart.</a:t>
            </a:r>
          </a:p>
          <a:p>
            <a:pPr>
              <a:buNone/>
            </a:pPr>
            <a:r>
              <a:rPr lang="en-US" sz="1400">
                <a:solidFill>
                  <a:srgbClr val="55507A"/>
                </a:solidFill>
                <a:effectLst/>
                <a:latin typeface="Calibri" panose="020F0502020204030204" pitchFamily="34" charset="0"/>
              </a:rPr>
              <a:t>One-pager waited on revised language.</a:t>
            </a:r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1CBEA47-BA28-2660-080C-C3CF464A3CFE}"/>
              </a:ext>
            </a:extLst>
          </p:cNvPr>
          <p:cNvSpPr/>
          <p:nvPr/>
        </p:nvSpPr>
        <p:spPr>
          <a:xfrm>
            <a:off x="8310880" y="2346960"/>
            <a:ext cx="3241040" cy="6858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800" b="1">
                <a:solidFill>
                  <a:srgbClr val="3B2E7E"/>
                </a:solidFill>
                <a:effectLst/>
                <a:latin typeface="Trebuchet MS" panose="020B0603020202020204" pitchFamily="34" charset="0"/>
              </a:rPr>
              <a:t>Proof sourced</a:t>
            </a:r>
          </a:p>
          <a:p>
            <a:pPr>
              <a:buNone/>
            </a:pPr>
            <a:r>
              <a:rPr lang="en-US" sz="1800" b="1">
                <a:solidFill>
                  <a:srgbClr val="3B2E7E"/>
                </a:solidFill>
                <a:effectLst/>
                <a:latin typeface="Trebuchet MS" panose="020B0603020202020204" pitchFamily="34" charset="0"/>
              </a:rPr>
              <a:t>too late</a:t>
            </a:r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8C5B8D9-0D6A-498E-600D-93DAF822B99A}"/>
              </a:ext>
            </a:extLst>
          </p:cNvPr>
          <p:cNvSpPr/>
          <p:nvPr/>
        </p:nvSpPr>
        <p:spPr>
          <a:xfrm>
            <a:off x="8310880" y="3078480"/>
            <a:ext cx="3241040" cy="9906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400">
                <a:solidFill>
                  <a:srgbClr val="55507A"/>
                </a:solidFill>
                <a:effectLst/>
                <a:latin typeface="Calibri" panose="020F0502020204030204" pitchFamily="34" charset="0"/>
              </a:rPr>
              <a:t>Customer quotes were still being sourced.
Creative had already started, approval pending.</a:t>
            </a:r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3E096C4-3854-F2D4-AB67-F61BE597F283}"/>
              </a:ext>
            </a:extLst>
          </p:cNvPr>
          <p:cNvSpPr/>
          <p:nvPr/>
        </p:nvSpPr>
        <p:spPr>
          <a:xfrm>
            <a:off x="457200" y="5440680"/>
            <a:ext cx="11277600" cy="563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400">
                <a:solidFill>
                  <a:srgbClr val="55507A"/>
                </a:solidFill>
                <a:effectLst/>
                <a:latin typeface="Calibri" panose="020F0502020204030204" pitchFamily="34" charset="0"/>
              </a:rPr>
              <a:t>Sources: Outlook, Amrita Manik, 23 Mar 2026 (positioning and sell-in threads)</a:t>
            </a:r>
          </a:p>
          <a:p>
            <a:pPr>
              <a:buNone/>
            </a:pPr>
            <a:r>
              <a:rPr lang="en-US" sz="1400">
                <a:solidFill>
                  <a:srgbClr val="55507A"/>
                </a:solidFill>
                <a:effectLst/>
                <a:latin typeface="Calibri" panose="020F0502020204030204" pitchFamily="34" charset="0"/>
              </a:rPr>
              <a:t>Teams meeting: ZavaCore v2 - Finalize Value Proposition (organiser Nick Orford)</a:t>
            </a:r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DC440125-2702-D1C2-3E9A-7460E1C35620}"/>
              </a:ext>
            </a:extLst>
          </p:cNvPr>
          <p:cNvSpPr/>
          <p:nvPr/>
        </p:nvSpPr>
        <p:spPr>
          <a:xfrm>
            <a:off x="457200" y="457200"/>
            <a:ext cx="11277600" cy="350520"/>
          </a:xfrm>
          <a:prstGeom prst="rect">
            <a:avLst/>
          </a:prstGeom>
          <a:solidFill>
            <a:srgbClr val="F2F0F9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srgbClr val="E8543F"/>
                </a:solidFill>
                <a:effectLst/>
                <a:latin typeface="Trebuchet MS" panose="020B0603020202020204" pitchFamily="34" charset="0"/>
              </a:rPr>
              <a:t>LEARNINGS</a:t>
            </a:r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461CD9A4-3521-3A1F-F3AF-5E28232E45CD}"/>
              </a:ext>
            </a:extLst>
          </p:cNvPr>
          <p:cNvSpPr/>
          <p:nvPr/>
        </p:nvSpPr>
        <p:spPr>
          <a:xfrm>
            <a:off x="457200" y="4617720"/>
            <a:ext cx="11277600" cy="640080"/>
          </a:xfrm>
          <a:prstGeom prst="rect">
            <a:avLst/>
          </a:prstGeom>
          <a:solidFill>
            <a:srgbClr val="3B2E7E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4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Lock the single lead claim and clear legal language before the agency starts creative work.</a:t>
            </a:r>
          </a:p>
          <a:p>
            <a:pPr>
              <a:buNone/>
            </a:pPr>
            <a:r>
              <a:rPr lang="en-US" sz="14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Instrument the measurement plan before launch, so the next readout can report actuals.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170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16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05D0ED39-5DE2-6B60-DB1C-7758BF81ED47}"/>
              </a:ext>
            </a:extLst>
          </p:cNvPr>
          <p:cNvSpPr/>
          <p:nvPr/>
        </p:nvSpPr>
        <p:spPr>
          <a:xfrm>
            <a:off x="457200" y="2118360"/>
            <a:ext cx="1981200" cy="990600"/>
          </a:xfrm>
          <a:prstGeom prst="rect">
            <a:avLst/>
          </a:prstGeom>
          <a:solidFill>
            <a:srgbClr val="55507A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4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PHASE 1</a:t>
            </a:r>
          </a:p>
          <a:p>
            <a:pPr>
              <a:buNone/>
            </a:pPr>
            <a:r>
              <a:rPr lang="en-US" sz="14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Lock one lead claim: speed or intelligence</a:t>
            </a:r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DC48EF4-CE20-0C8F-8F97-1EDDAF37433A}"/>
              </a:ext>
            </a:extLst>
          </p:cNvPr>
          <p:cNvSpPr/>
          <p:nvPr/>
        </p:nvSpPr>
        <p:spPr>
          <a:xfrm>
            <a:off x="2781300" y="2118360"/>
            <a:ext cx="1981200" cy="990600"/>
          </a:xfrm>
          <a:prstGeom prst="rect">
            <a:avLst/>
          </a:prstGeom>
          <a:solidFill>
            <a:srgbClr val="55507A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4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PHASE 2</a:t>
            </a:r>
          </a:p>
          <a:p>
            <a:pPr>
              <a:buNone/>
            </a:pPr>
            <a:r>
              <a:rPr lang="en-US" sz="14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Clear comparison wording with legal</a:t>
            </a:r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0C27E58-BD3E-274F-B783-3B34576308FE}"/>
              </a:ext>
            </a:extLst>
          </p:cNvPr>
          <p:cNvSpPr/>
          <p:nvPr/>
        </p:nvSpPr>
        <p:spPr>
          <a:xfrm>
            <a:off x="5105400" y="2118360"/>
            <a:ext cx="1981200" cy="990600"/>
          </a:xfrm>
          <a:prstGeom prst="rect">
            <a:avLst/>
          </a:prstGeom>
          <a:solidFill>
            <a:srgbClr val="55507A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4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PHASE 3</a:t>
            </a:r>
          </a:p>
          <a:p>
            <a:pPr>
              <a:buNone/>
            </a:pPr>
            <a:r>
              <a:rPr lang="en-US" sz="14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Secure named customer proof upfront</a:t>
            </a:r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CAA34903-CCC9-B4B5-E75D-BA845A08C39B}"/>
              </a:ext>
            </a:extLst>
          </p:cNvPr>
          <p:cNvSpPr/>
          <p:nvPr/>
        </p:nvSpPr>
        <p:spPr>
          <a:xfrm>
            <a:off x="7429500" y="2118360"/>
            <a:ext cx="1981200" cy="990600"/>
          </a:xfrm>
          <a:prstGeom prst="rect">
            <a:avLst/>
          </a:prstGeom>
          <a:solidFill>
            <a:srgbClr val="55507A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4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PHASE 4</a:t>
            </a:r>
          </a:p>
          <a:p>
            <a:pPr>
              <a:buNone/>
            </a:pPr>
            <a:r>
              <a:rPr lang="en-US" sz="14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Brief the agency once, after sign-off</a:t>
            </a:r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3703E4E5-0224-36E8-0CFA-38DF94104D28}"/>
              </a:ext>
            </a:extLst>
          </p:cNvPr>
          <p:cNvSpPr/>
          <p:nvPr/>
        </p:nvSpPr>
        <p:spPr>
          <a:xfrm>
            <a:off x="9753600" y="2118360"/>
            <a:ext cx="1981200" cy="990600"/>
          </a:xfrm>
          <a:prstGeom prst="rect">
            <a:avLst/>
          </a:prstGeom>
          <a:solidFill>
            <a:srgbClr val="55507A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4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PHASE 5</a:t>
            </a:r>
          </a:p>
          <a:p>
            <a:pPr>
              <a:buNone/>
            </a:pPr>
            <a:r>
              <a:rPr lang="en-US" sz="14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Instrument metrics before launch day</a:t>
            </a:r>
            <a:endParaRPr lang="en-US"/>
          </a:p>
        </p:txBody>
      </p:sp>
      <p:sp>
        <p:nvSpPr>
          <p:cNvPr id="42" name="Arrow: Right 41">
            <a:extLst>
              <a:ext uri="{FF2B5EF4-FFF2-40B4-BE49-F238E27FC236}">
                <a16:creationId xmlns:a16="http://schemas.microsoft.com/office/drawing/2014/main" id="{8D89B89B-6F63-F5C6-1F82-2FB84A5C155C}"/>
              </a:ext>
            </a:extLst>
          </p:cNvPr>
          <p:cNvSpPr/>
          <p:nvPr/>
        </p:nvSpPr>
        <p:spPr>
          <a:xfrm>
            <a:off x="2495550" y="2556510"/>
            <a:ext cx="228600" cy="114300"/>
          </a:xfrm>
          <a:prstGeom prst="rightArrow">
            <a:avLst/>
          </a:prstGeom>
          <a:solidFill>
            <a:srgbClr val="E8543F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Arrow: Right 42">
            <a:extLst>
              <a:ext uri="{FF2B5EF4-FFF2-40B4-BE49-F238E27FC236}">
                <a16:creationId xmlns:a16="http://schemas.microsoft.com/office/drawing/2014/main" id="{B72E951F-0F49-3E91-66B6-1E214358D418}"/>
              </a:ext>
            </a:extLst>
          </p:cNvPr>
          <p:cNvSpPr/>
          <p:nvPr/>
        </p:nvSpPr>
        <p:spPr>
          <a:xfrm>
            <a:off x="4819650" y="2556510"/>
            <a:ext cx="228600" cy="114300"/>
          </a:xfrm>
          <a:prstGeom prst="rightArrow">
            <a:avLst/>
          </a:prstGeom>
          <a:solidFill>
            <a:srgbClr val="E8543F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Arrow: Right 43">
            <a:extLst>
              <a:ext uri="{FF2B5EF4-FFF2-40B4-BE49-F238E27FC236}">
                <a16:creationId xmlns:a16="http://schemas.microsoft.com/office/drawing/2014/main" id="{713132E6-FBE3-327D-A865-519E36C19BF6}"/>
              </a:ext>
            </a:extLst>
          </p:cNvPr>
          <p:cNvSpPr/>
          <p:nvPr/>
        </p:nvSpPr>
        <p:spPr>
          <a:xfrm>
            <a:off x="7143750" y="2556510"/>
            <a:ext cx="228600" cy="114300"/>
          </a:xfrm>
          <a:prstGeom prst="rightArrow">
            <a:avLst/>
          </a:prstGeom>
          <a:solidFill>
            <a:srgbClr val="E8543F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Arrow: Right 44">
            <a:extLst>
              <a:ext uri="{FF2B5EF4-FFF2-40B4-BE49-F238E27FC236}">
                <a16:creationId xmlns:a16="http://schemas.microsoft.com/office/drawing/2014/main" id="{0ACAEE89-547D-6A28-05E8-B81505C621F0}"/>
              </a:ext>
            </a:extLst>
          </p:cNvPr>
          <p:cNvSpPr/>
          <p:nvPr/>
        </p:nvSpPr>
        <p:spPr>
          <a:xfrm>
            <a:off x="9467850" y="2556510"/>
            <a:ext cx="228600" cy="114300"/>
          </a:xfrm>
          <a:prstGeom prst="rightArrow">
            <a:avLst/>
          </a:prstGeom>
          <a:solidFill>
            <a:srgbClr val="E8543F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8437D189-DEB4-A480-644B-D36B1206ECFF}"/>
              </a:ext>
            </a:extLst>
          </p:cNvPr>
          <p:cNvSpPr/>
          <p:nvPr/>
        </p:nvSpPr>
        <p:spPr>
          <a:xfrm>
            <a:off x="457200" y="3337560"/>
            <a:ext cx="5467350" cy="1996440"/>
          </a:xfrm>
          <a:prstGeom prst="rect">
            <a:avLst/>
          </a:prstGeom>
          <a:solidFill>
            <a:srgbClr val="55507A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BC13729E-303E-3700-C99D-06DEB2805EC6}"/>
              </a:ext>
            </a:extLst>
          </p:cNvPr>
          <p:cNvSpPr/>
          <p:nvPr/>
        </p:nvSpPr>
        <p:spPr>
          <a:xfrm>
            <a:off x="6267450" y="3337560"/>
            <a:ext cx="5467350" cy="1996440"/>
          </a:xfrm>
          <a:prstGeom prst="rect">
            <a:avLst/>
          </a:prstGeom>
          <a:solidFill>
            <a:srgbClr val="55507A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89B20191-688E-CFD3-D3AA-4348DACE6D38}"/>
              </a:ext>
            </a:extLst>
          </p:cNvPr>
          <p:cNvSpPr/>
          <p:nvPr/>
        </p:nvSpPr>
        <p:spPr>
          <a:xfrm>
            <a:off x="457200" y="457200"/>
            <a:ext cx="11277600" cy="350520"/>
          </a:xfrm>
          <a:prstGeom prst="rect">
            <a:avLst/>
          </a:prstGeom>
          <a:solidFill>
            <a:srgbClr val="1C1638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srgbClr val="E8543F"/>
                </a:solidFill>
                <a:effectLst/>
                <a:latin typeface="Trebuchet MS" panose="020B0603020202020204" pitchFamily="34" charset="0"/>
              </a:rPr>
              <a:t>NEXT CAMPAIGN</a:t>
            </a:r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8BDCAF2A-142C-5F69-3F99-96DA11B80C5E}"/>
              </a:ext>
            </a:extLst>
          </p:cNvPr>
          <p:cNvSpPr/>
          <p:nvPr/>
        </p:nvSpPr>
        <p:spPr>
          <a:xfrm>
            <a:off x="457200" y="899160"/>
            <a:ext cx="11277600" cy="990600"/>
          </a:xfrm>
          <a:prstGeom prst="rect">
            <a:avLst/>
          </a:prstGeom>
          <a:solidFill>
            <a:srgbClr val="1C1638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2800" b="1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Sequence the next campaign so claim, legal</a:t>
            </a:r>
          </a:p>
          <a:p>
            <a:pPr>
              <a:buNone/>
            </a:pPr>
            <a:r>
              <a:rPr lang="en-US" sz="2800" b="1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and proof are locked before creative starts</a:t>
            </a:r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BD431A99-CDA3-2D2E-FDE1-47A08C30B863}"/>
              </a:ext>
            </a:extLst>
          </p:cNvPr>
          <p:cNvSpPr/>
          <p:nvPr/>
        </p:nvSpPr>
        <p:spPr>
          <a:xfrm>
            <a:off x="640080" y="3520440"/>
            <a:ext cx="5101590" cy="1630680"/>
          </a:xfrm>
          <a:prstGeom prst="rect">
            <a:avLst/>
          </a:prstGeom>
          <a:solidFill>
            <a:srgbClr val="55507A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4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DECISIONS TO CLOSE</a:t>
            </a:r>
          </a:p>
          <a:p>
            <a:pPr>
              <a:buNone/>
            </a:pPr>
            <a:r>
              <a:rPr lang="en-US" sz="14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Lead claim: speed (2x faster processing) or intelligence (adaptive workflow engine)</a:t>
            </a:r>
          </a:p>
          <a:p>
            <a:pPr>
              <a:buNone/>
            </a:pPr>
            <a:r>
              <a:rPr lang="en-US" sz="14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Persona scope: VP Operations only, or IT decision-makers too</a:t>
            </a:r>
          </a:p>
          <a:p>
            <a:pPr>
              <a:buNone/>
            </a:pPr>
            <a:r>
              <a:rPr lang="en-US" sz="14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Revised Nexara comparison wording, signed off by legal</a:t>
            </a:r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317B59A5-6B65-1244-2E1E-D025C96F9258}"/>
              </a:ext>
            </a:extLst>
          </p:cNvPr>
          <p:cNvSpPr/>
          <p:nvPr/>
        </p:nvSpPr>
        <p:spPr>
          <a:xfrm>
            <a:off x="6450330" y="3520440"/>
            <a:ext cx="5101590" cy="1630680"/>
          </a:xfrm>
          <a:prstGeom prst="rect">
            <a:avLst/>
          </a:prstGeom>
          <a:solidFill>
            <a:srgbClr val="55507A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4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NAMED OWNERS
Amrita Manik - VP Marketing, campaign and sell-in
Jordan Ellis - migration one-pager draft and review
Nick Orford - value proposition session organiser</a:t>
            </a:r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219B31A6-FBA2-30A3-099B-1DE046051D36}"/>
              </a:ext>
            </a:extLst>
          </p:cNvPr>
          <p:cNvSpPr/>
          <p:nvPr/>
        </p:nvSpPr>
        <p:spPr>
          <a:xfrm>
            <a:off x="457200" y="5516880"/>
            <a:ext cx="11277600" cy="563880"/>
          </a:xfrm>
          <a:prstGeom prst="rect">
            <a:avLst/>
          </a:prstGeom>
          <a:solidFill>
            <a:srgbClr val="1C1638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4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Plan derived from the ZavaCore v2 positioning and sell-in threads (Outlook, Amrita Manik, 23 Mar 2026)</a:t>
            </a:r>
          </a:p>
          <a:p>
            <a:pPr>
              <a:buNone/>
            </a:pPr>
            <a:r>
              <a:rPr lang="en-US" sz="14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and the nine-milestone launch model in Project Falcon Launch Readiness Review (OneDrive)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2856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9ece1660-89e4-4efe-8613-f619625afc8d" xsi:nil="true"/>
    <_ip_UnifiedCompliancePolicyProperties xmlns="http://schemas.microsoft.com/sharepoint/v3" xsi:nil="true"/>
    <lcf76f155ced4ddcb4097134ff3c332f xmlns="debf2d1a-3119-443f-9311-2f3fb0fd7de8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2410C10365B41458A488A2E06A7CDDA" ma:contentTypeVersion="16" ma:contentTypeDescription="Create a new document." ma:contentTypeScope="" ma:versionID="8fc8c9c986ff763fb0d30ebcc45645fb">
  <xsd:schema xmlns:xsd="http://www.w3.org/2001/XMLSchema" xmlns:xs="http://www.w3.org/2001/XMLSchema" xmlns:p="http://schemas.microsoft.com/office/2006/metadata/properties" xmlns:ns1="http://schemas.microsoft.com/sharepoint/v3" xmlns:ns2="debf2d1a-3119-443f-9311-2f3fb0fd7de8" xmlns:ns3="9ece1660-89e4-4efe-8613-f619625afc8d" targetNamespace="http://schemas.microsoft.com/office/2006/metadata/properties" ma:root="true" ma:fieldsID="8a6a739d9051ad82eb6b3b4cb1429ef8" ns1:_="" ns2:_="" ns3:_="">
    <xsd:import namespace="http://schemas.microsoft.com/sharepoint/v3"/>
    <xsd:import namespace="debf2d1a-3119-443f-9311-2f3fb0fd7de8"/>
    <xsd:import namespace="9ece1660-89e4-4efe-8613-f619625afc8d"/>
    <xsd:element name="properties">
      <xsd:complexType>
        <xsd:sequence>
          <xsd:element name="documentManagement">
            <xsd:complexType>
              <xsd:all>
                <xsd:element ref="ns2:MediaServiceBillingMetadata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1:_ip_UnifiedCompliancePolicyProperties" minOccurs="0"/>
                <xsd:element ref="ns1:_ip_UnifiedCompliancePolicyUIAction" minOccurs="0"/>
                <xsd:element ref="ns2:HasDigitalSignature" minOccurs="0"/>
                <xsd:element ref="ns2:DigitalSignatureProvider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2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3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bf2d1a-3119-443f-9311-2f3fb0fd7de8" elementFormDefault="qualified">
    <xsd:import namespace="http://schemas.microsoft.com/office/2006/documentManagement/types"/>
    <xsd:import namespace="http://schemas.microsoft.com/office/infopath/2007/PartnerControls"/>
    <xsd:element name="MediaServiceBillingMetadata" ma:index="8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HasDigitalSignature" ma:index="14" nillable="true" ma:displayName="Signed electronically" ma:internalName="HasDigitalSignature" ma:readOnly="true">
      <xsd:simpleType>
        <xsd:restriction base="dms:Boolean"/>
      </xsd:simpleType>
    </xsd:element>
    <xsd:element name="DigitalSignatureProvider" ma:index="15" nillable="true" ma:displayName="Signature provider" ma:internalName="DigitalSignatureProvider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ce1660-89e4-4efe-8613-f619625afc8d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ff42c6ae-3fbc-4b15-b29b-26f803fb8319}" ma:internalName="TaxCatchAll" ma:showField="CatchAllData" ma:web="9ece1660-89e4-4efe-8613-f619625afc8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3E8AD1C-28D4-426D-8E41-A9D5CD2C42AF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9ece1660-89e4-4efe-8613-f619625afc8d"/>
    <ds:schemaRef ds:uri="debf2d1a-3119-443f-9311-2f3fb0fd7de8"/>
  </ds:schemaRefs>
</ds:datastoreItem>
</file>

<file path=customXml/itemProps2.xml><?xml version="1.0" encoding="utf-8"?>
<ds:datastoreItem xmlns:ds="http://schemas.openxmlformats.org/officeDocument/2006/customXml" ds:itemID="{BD9982B2-1BC8-437A-B3DF-D3E07A5DCF8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A7E8AE9-9F84-48B0-926B-77D17B83394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debf2d1a-3119-443f-9311-2f3fb0fd7de8"/>
    <ds:schemaRef ds:uri="9ece1660-89e4-4efe-8613-f619625afc8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87867195-f2b8-4ac2-b0b6-6bb73cb33afc}" enabled="1" method="Privileged" siteId="{72f988bf-86f1-41af-91ab-2d7cd011db47}" removed="0"/>
  <clbl:label id="{defa4170-0d19-0005-0004-bc88714345d2}" enabled="1" method="Standard" siteId="{b3405559-59d9-471c-b95a-994a94f9a309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1123</Words>
  <Application>Microsoft Office PowerPoint</Application>
  <PresentationFormat>Widescreen</PresentationFormat>
  <Paragraphs>93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>Bojan Buhac</cp:lastModifiedBy>
  <cp:revision>24</cp:revision>
  <dcterms:created xsi:type="dcterms:W3CDTF">2026-09-03T15:00:02Z</dcterms:created>
  <dcterms:modified xsi:type="dcterms:W3CDTF">2026-09-03T19:49:07Z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0x01010042410C10365B41458A488A2E06A7CDDA</vt:lpwstr>
  </property>
  <property fmtid="{D5CDD505-2E9C-101B-9397-08002B2CF9AE}" pid="3" name="MediaServiceImageTags">
    <vt:lpwstr/>
  </property>
</Properties>
</file>