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458" r:id="rId6"/>
    <p:sldId id="661" r:id="rId7"/>
    <p:sldId id="865" r:id="rId8"/>
    <p:sldId id="10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E3A50A-5CD8-435C-9E78-27873212D600}" v="5" dt="2026-09-03T15:03:32.583"/>
    <p1510:client id="{C1F5E444-532B-4443-A764-54EE9A00EF04}" v="2" dt="2026-09-03T15:13:07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7FE3A50A-5CD8-435C-9E78-27873212D600}"/>
    <pc:docChg chg="mod addSld modSld modMainMaster setSldSz">
      <pc:chgData name="" userId="" providerId="" clId="Web-{7FE3A50A-5CD8-435C-9E78-27873212D600}" dt="2026-09-03T15:04:08.302" v="23" actId="34807"/>
      <pc:docMkLst>
        <pc:docMk/>
      </pc:docMkLst>
      <pc:sldChg chg="addSp modSp mod setBg modNotesTx">
        <pc:chgData name="" userId="" providerId="" clId="Web-{7FE3A50A-5CD8-435C-9E78-27873212D600}" dt="2026-09-03T15:04:08.302" v="23" actId="34807"/>
        <pc:sldMkLst>
          <pc:docMk/>
          <pc:sldMk cId="0" sldId="256"/>
        </pc:sldMkLst>
        <pc:spChg chg="add mod">
          <ac:chgData name="" userId="" providerId="" clId="Web-{7FE3A50A-5CD8-435C-9E78-27873212D600}" dt="2026-09-03T15:01:16.755" v="2" actId="34807"/>
          <ac:spMkLst>
            <pc:docMk/>
            <pc:sldMk cId="0" sldId="256"/>
            <ac:spMk id="2" creationId="{73FC673B-3536-8D63-BA59-3A70A82DA3E2}"/>
          </ac:spMkLst>
        </pc:spChg>
        <pc:spChg chg="add mod">
          <ac:chgData name="" userId="" providerId="" clId="Web-{7FE3A50A-5CD8-435C-9E78-27873212D600}" dt="2026-09-03T15:01:16.755" v="2" actId="34807"/>
          <ac:spMkLst>
            <pc:docMk/>
            <pc:sldMk cId="0" sldId="256"/>
            <ac:spMk id="3" creationId="{4F518CD9-20CF-EFA1-0259-D59BBFE0321D}"/>
          </ac:spMkLst>
        </pc:spChg>
        <pc:spChg chg="add mod">
          <ac:chgData name="" userId="" providerId="" clId="Web-{7FE3A50A-5CD8-435C-9E78-27873212D600}" dt="2026-09-03T15:01:16.755" v="2" actId="34807"/>
          <ac:spMkLst>
            <pc:docMk/>
            <pc:sldMk cId="0" sldId="256"/>
            <ac:spMk id="4" creationId="{AFE2D399-AAE1-E9E6-64E0-07FE3E35F8A6}"/>
          </ac:spMkLst>
        </pc:spChg>
        <pc:graphicFrameChg chg="add mod">
          <ac:chgData name="" userId="" providerId="" clId="Web-{7FE3A50A-5CD8-435C-9E78-27873212D600}" dt="2026-09-03T15:04:08.302" v="23" actId="34807"/>
          <ac:graphicFrameMkLst>
            <pc:docMk/>
            <pc:sldMk cId="0" sldId="256"/>
            <ac:graphicFrameMk id="5" creationId="{CA95805B-A9CA-10D3-48A0-0ABE166712AC}"/>
          </ac:graphicFrameMkLst>
        </pc:graphicFrameChg>
      </pc:sldChg>
      <pc:sldChg chg="addSp modSp add mod setBg">
        <pc:chgData name="" userId="" providerId="" clId="Web-{7FE3A50A-5CD8-435C-9E78-27873212D600}" dt="2026-09-03T15:02:10.333" v="9" actId="34807"/>
        <pc:sldMkLst>
          <pc:docMk/>
          <pc:sldMk cId="524006990" sldId="458"/>
        </pc:sldMkLst>
        <pc:spChg chg="add mod">
          <ac:chgData name="" userId="" providerId="" clId="Web-{7FE3A50A-5CD8-435C-9E78-27873212D600}" dt="2026-09-03T15:01:46.552" v="6" actId="34807"/>
          <ac:spMkLst>
            <pc:docMk/>
            <pc:sldMk cId="524006990" sldId="458"/>
            <ac:spMk id="6" creationId="{46E1AB7E-FEAA-643A-A8CA-9ACDE936E34E}"/>
          </ac:spMkLst>
        </pc:spChg>
        <pc:spChg chg="add mod">
          <ac:chgData name="" userId="" providerId="" clId="Web-{7FE3A50A-5CD8-435C-9E78-27873212D600}" dt="2026-09-03T15:01:46.552" v="6" actId="34807"/>
          <ac:spMkLst>
            <pc:docMk/>
            <pc:sldMk cId="524006990" sldId="458"/>
            <ac:spMk id="7" creationId="{8525224D-341D-8071-4162-CD9B77667C6A}"/>
          </ac:spMkLst>
        </pc:spChg>
        <pc:spChg chg="add mod">
          <ac:chgData name="" userId="" providerId="" clId="Web-{7FE3A50A-5CD8-435C-9E78-27873212D600}" dt="2026-09-03T15:01:46.552" v="6" actId="34807"/>
          <ac:spMkLst>
            <pc:docMk/>
            <pc:sldMk cId="524006990" sldId="458"/>
            <ac:spMk id="8" creationId="{CCD9F8D5-7637-65D1-DBEB-7077B70C6A73}"/>
          </ac:spMkLst>
        </pc:spChg>
        <pc:spChg chg="add mod">
          <ac:chgData name="" userId="" providerId="" clId="Web-{7FE3A50A-5CD8-435C-9E78-27873212D600}" dt="2026-09-03T15:01:54.427" v="7" actId="34807"/>
          <ac:spMkLst>
            <pc:docMk/>
            <pc:sldMk cId="524006990" sldId="458"/>
            <ac:spMk id="9" creationId="{2E2DB58A-3670-AE61-21B4-7A921A9E57E6}"/>
          </ac:spMkLst>
        </pc:spChg>
        <pc:spChg chg="add mod">
          <ac:chgData name="" userId="" providerId="" clId="Web-{7FE3A50A-5CD8-435C-9E78-27873212D600}" dt="2026-09-03T15:01:54.427" v="7" actId="34807"/>
          <ac:spMkLst>
            <pc:docMk/>
            <pc:sldMk cId="524006990" sldId="458"/>
            <ac:spMk id="10" creationId="{31206D2C-BBBE-96B1-A814-2F26E48BD57A}"/>
          </ac:spMkLst>
        </pc:spChg>
        <pc:spChg chg="add mod">
          <ac:chgData name="" userId="" providerId="" clId="Web-{7FE3A50A-5CD8-435C-9E78-27873212D600}" dt="2026-09-03T15:01:54.427" v="7" actId="34807"/>
          <ac:spMkLst>
            <pc:docMk/>
            <pc:sldMk cId="524006990" sldId="458"/>
            <ac:spMk id="11" creationId="{DB33F06E-90DC-1FB3-1A35-2D04C8C98D48}"/>
          </ac:spMkLst>
        </pc:spChg>
        <pc:spChg chg="add mod">
          <ac:chgData name="" userId="" providerId="" clId="Web-{7FE3A50A-5CD8-435C-9E78-27873212D600}" dt="2026-09-03T15:01:54.427" v="7" actId="34807"/>
          <ac:spMkLst>
            <pc:docMk/>
            <pc:sldMk cId="524006990" sldId="458"/>
            <ac:spMk id="12" creationId="{F76E8CF6-A678-E5CF-ED32-58E745688ACD}"/>
          </ac:spMkLst>
        </pc:spChg>
        <pc:spChg chg="add mod">
          <ac:chgData name="" userId="" providerId="" clId="Web-{7FE3A50A-5CD8-435C-9E78-27873212D600}" dt="2026-09-03T15:01:54.427" v="7" actId="34807"/>
          <ac:spMkLst>
            <pc:docMk/>
            <pc:sldMk cId="524006990" sldId="458"/>
            <ac:spMk id="13" creationId="{874C7914-1D39-60BA-9A04-16C2659F0878}"/>
          </ac:spMkLst>
        </pc:spChg>
        <pc:spChg chg="add mod">
          <ac:chgData name="" userId="" providerId="" clId="Web-{7FE3A50A-5CD8-435C-9E78-27873212D600}" dt="2026-09-03T15:02:01.990" v="8" actId="34807"/>
          <ac:spMkLst>
            <pc:docMk/>
            <pc:sldMk cId="524006990" sldId="458"/>
            <ac:spMk id="14" creationId="{D396C31A-DF27-6303-8DB4-B68620DA6E2D}"/>
          </ac:spMkLst>
        </pc:spChg>
        <pc:spChg chg="add mod">
          <ac:chgData name="" userId="" providerId="" clId="Web-{7FE3A50A-5CD8-435C-9E78-27873212D600}" dt="2026-09-03T15:02:01.990" v="8" actId="34807"/>
          <ac:spMkLst>
            <pc:docMk/>
            <pc:sldMk cId="524006990" sldId="458"/>
            <ac:spMk id="15" creationId="{B7C7148E-7F5F-1848-9E1F-C50F5B17BCCB}"/>
          </ac:spMkLst>
        </pc:spChg>
        <pc:spChg chg="add mod">
          <ac:chgData name="" userId="" providerId="" clId="Web-{7FE3A50A-5CD8-435C-9E78-27873212D600}" dt="2026-09-03T15:02:01.990" v="8" actId="34807"/>
          <ac:spMkLst>
            <pc:docMk/>
            <pc:sldMk cId="524006990" sldId="458"/>
            <ac:spMk id="16" creationId="{4B495862-31B9-F518-131B-EF6503F84511}"/>
          </ac:spMkLst>
        </pc:spChg>
        <pc:spChg chg="add mod">
          <ac:chgData name="" userId="" providerId="" clId="Web-{7FE3A50A-5CD8-435C-9E78-27873212D600}" dt="2026-09-03T15:02:01.990" v="8" actId="34807"/>
          <ac:spMkLst>
            <pc:docMk/>
            <pc:sldMk cId="524006990" sldId="458"/>
            <ac:spMk id="17" creationId="{2B85F136-1F57-7740-9AFD-D910F7A3D040}"/>
          </ac:spMkLst>
        </pc:spChg>
        <pc:spChg chg="add mod">
          <ac:chgData name="" userId="" providerId="" clId="Web-{7FE3A50A-5CD8-435C-9E78-27873212D600}" dt="2026-09-03T15:02:01.990" v="8" actId="34807"/>
          <ac:spMkLst>
            <pc:docMk/>
            <pc:sldMk cId="524006990" sldId="458"/>
            <ac:spMk id="18" creationId="{90CB0549-75FA-90EA-3DB2-7913B6711FEB}"/>
          </ac:spMkLst>
        </pc:spChg>
        <pc:spChg chg="add mod">
          <ac:chgData name="" userId="" providerId="" clId="Web-{7FE3A50A-5CD8-435C-9E78-27873212D600}" dt="2026-09-03T15:02:10.333" v="9" actId="34807"/>
          <ac:spMkLst>
            <pc:docMk/>
            <pc:sldMk cId="524006990" sldId="458"/>
            <ac:spMk id="19" creationId="{3C78D84F-6BB1-129E-244A-23FA626C51A4}"/>
          </ac:spMkLst>
        </pc:spChg>
        <pc:spChg chg="add mod">
          <ac:chgData name="" userId="" providerId="" clId="Web-{7FE3A50A-5CD8-435C-9E78-27873212D600}" dt="2026-09-03T15:02:10.333" v="9" actId="34807"/>
          <ac:spMkLst>
            <pc:docMk/>
            <pc:sldMk cId="524006990" sldId="458"/>
            <ac:spMk id="20" creationId="{34751050-69D0-43D8-0374-1C80096BFB57}"/>
          </ac:spMkLst>
        </pc:spChg>
        <pc:spChg chg="add mod">
          <ac:chgData name="" userId="" providerId="" clId="Web-{7FE3A50A-5CD8-435C-9E78-27873212D600}" dt="2026-09-03T15:02:10.333" v="9" actId="34807"/>
          <ac:spMkLst>
            <pc:docMk/>
            <pc:sldMk cId="524006990" sldId="458"/>
            <ac:spMk id="21" creationId="{84BA7193-9843-5D47-46D2-145D959CEF9E}"/>
          </ac:spMkLst>
        </pc:spChg>
        <pc:spChg chg="add mod">
          <ac:chgData name="" userId="" providerId="" clId="Web-{7FE3A50A-5CD8-435C-9E78-27873212D600}" dt="2026-09-03T15:02:10.333" v="9" actId="34807"/>
          <ac:spMkLst>
            <pc:docMk/>
            <pc:sldMk cId="524006990" sldId="458"/>
            <ac:spMk id="22" creationId="{FEC35764-C457-8014-76D6-0F34ADA2D420}"/>
          </ac:spMkLst>
        </pc:spChg>
        <pc:spChg chg="add mod">
          <ac:chgData name="" userId="" providerId="" clId="Web-{7FE3A50A-5CD8-435C-9E78-27873212D600}" dt="2026-09-03T15:02:10.333" v="9" actId="34807"/>
          <ac:spMkLst>
            <pc:docMk/>
            <pc:sldMk cId="524006990" sldId="458"/>
            <ac:spMk id="23" creationId="{A0CB1E79-615D-CF6A-0740-4C279E86B547}"/>
          </ac:spMkLst>
        </pc:spChg>
      </pc:sldChg>
      <pc:sldChg chg="addSp modSp add mod setBg">
        <pc:chgData name="" userId="" providerId="" clId="Web-{7FE3A50A-5CD8-435C-9E78-27873212D600}" dt="2026-09-03T15:02:44.662" v="13" actId="34807"/>
        <pc:sldMkLst>
          <pc:docMk/>
          <pc:sldMk cId="3265862094" sldId="661"/>
        </pc:sldMkLst>
        <pc:spChg chg="add mod">
          <ac:chgData name="" userId="" providerId="" clId="Web-{7FE3A50A-5CD8-435C-9E78-27873212D600}" dt="2026-09-03T15:02:30.193" v="11" actId="34807"/>
          <ac:spMkLst>
            <pc:docMk/>
            <pc:sldMk cId="3265862094" sldId="661"/>
            <ac:spMk id="24" creationId="{C362A45F-4C11-3935-F722-5D52179B6E8B}"/>
          </ac:spMkLst>
        </pc:spChg>
        <pc:spChg chg="add mod">
          <ac:chgData name="" userId="" providerId="" clId="Web-{7FE3A50A-5CD8-435C-9E78-27873212D600}" dt="2026-09-03T15:02:30.193" v="11" actId="34807"/>
          <ac:spMkLst>
            <pc:docMk/>
            <pc:sldMk cId="3265862094" sldId="661"/>
            <ac:spMk id="26" creationId="{4FF0B2C2-086F-C53A-5034-77A870EF3788}"/>
          </ac:spMkLst>
        </pc:spChg>
        <pc:spChg chg="add mod">
          <ac:chgData name="" userId="" providerId="" clId="Web-{7FE3A50A-5CD8-435C-9E78-27873212D600}" dt="2026-09-03T15:02:30.193" v="11" actId="34807"/>
          <ac:spMkLst>
            <pc:docMk/>
            <pc:sldMk cId="3265862094" sldId="661"/>
            <ac:spMk id="27" creationId="{2D53826D-0D67-B6D5-160B-A79D68288BFF}"/>
          </ac:spMkLst>
        </pc:spChg>
        <pc:spChg chg="add mod">
          <ac:chgData name="" userId="" providerId="" clId="Web-{7FE3A50A-5CD8-435C-9E78-27873212D600}" dt="2026-09-03T15:02:30.193" v="11" actId="34807"/>
          <ac:spMkLst>
            <pc:docMk/>
            <pc:sldMk cId="3265862094" sldId="661"/>
            <ac:spMk id="28" creationId="{5F3041D8-8511-F35B-DE9C-CC6ABDC855C0}"/>
          </ac:spMkLst>
        </pc:spChg>
        <pc:spChg chg="add mod">
          <ac:chgData name="" userId="" providerId="" clId="Web-{7FE3A50A-5CD8-435C-9E78-27873212D600}" dt="2026-09-03T15:02:30.193" v="11" actId="34807"/>
          <ac:spMkLst>
            <pc:docMk/>
            <pc:sldMk cId="3265862094" sldId="661"/>
            <ac:spMk id="29" creationId="{D17499E0-67C1-D349-CD3A-D7D1F49CB7E8}"/>
          </ac:spMkLst>
        </pc:spChg>
        <pc:spChg chg="add mod">
          <ac:chgData name="" userId="" providerId="" clId="Web-{7FE3A50A-5CD8-435C-9E78-27873212D600}" dt="2026-09-03T15:02:30.193" v="11" actId="34807"/>
          <ac:spMkLst>
            <pc:docMk/>
            <pc:sldMk cId="3265862094" sldId="661"/>
            <ac:spMk id="30" creationId="{D167C199-41A0-4720-3453-C016391F3AE7}"/>
          </ac:spMkLst>
        </pc:spChg>
        <pc:spChg chg="add mod">
          <ac:chgData name="" userId="" providerId="" clId="Web-{7FE3A50A-5CD8-435C-9E78-27873212D600}" dt="2026-09-03T15:02:37.662" v="12" actId="34807"/>
          <ac:spMkLst>
            <pc:docMk/>
            <pc:sldMk cId="3265862094" sldId="661"/>
            <ac:spMk id="31" creationId="{EFF4BC77-D4A1-F793-C53F-9A0283158EDC}"/>
          </ac:spMkLst>
        </pc:spChg>
        <pc:spChg chg="add mod">
          <ac:chgData name="" userId="" providerId="" clId="Web-{7FE3A50A-5CD8-435C-9E78-27873212D600}" dt="2026-09-03T15:02:37.662" v="12" actId="34807"/>
          <ac:spMkLst>
            <pc:docMk/>
            <pc:sldMk cId="3265862094" sldId="661"/>
            <ac:spMk id="32" creationId="{E4F07FF7-7306-740C-B569-7F0DA0DE9BAB}"/>
          </ac:spMkLst>
        </pc:spChg>
        <pc:spChg chg="add mod">
          <ac:chgData name="" userId="" providerId="" clId="Web-{7FE3A50A-5CD8-435C-9E78-27873212D600}" dt="2026-09-03T15:02:37.662" v="12" actId="34807"/>
          <ac:spMkLst>
            <pc:docMk/>
            <pc:sldMk cId="3265862094" sldId="661"/>
            <ac:spMk id="33" creationId="{9EEC7E60-6D3A-3C70-3DA2-81B9F43E1969}"/>
          </ac:spMkLst>
        </pc:spChg>
        <pc:spChg chg="add mod">
          <ac:chgData name="" userId="" providerId="" clId="Web-{7FE3A50A-5CD8-435C-9E78-27873212D600}" dt="2026-09-03T15:02:37.662" v="12" actId="34807"/>
          <ac:spMkLst>
            <pc:docMk/>
            <pc:sldMk cId="3265862094" sldId="661"/>
            <ac:spMk id="34" creationId="{43B3746C-1B1B-1376-BCA2-866530194A05}"/>
          </ac:spMkLst>
        </pc:spChg>
        <pc:spChg chg="add mod">
          <ac:chgData name="" userId="" providerId="" clId="Web-{7FE3A50A-5CD8-435C-9E78-27873212D600}" dt="2026-09-03T15:02:37.662" v="12" actId="34807"/>
          <ac:spMkLst>
            <pc:docMk/>
            <pc:sldMk cId="3265862094" sldId="661"/>
            <ac:spMk id="35" creationId="{49860904-ABB2-47E0-DE7C-F04612E118E0}"/>
          </ac:spMkLst>
        </pc:spChg>
        <pc:spChg chg="add mod">
          <ac:chgData name="" userId="" providerId="" clId="Web-{7FE3A50A-5CD8-435C-9E78-27873212D600}" dt="2026-09-03T15:02:44.662" v="13" actId="34807"/>
          <ac:spMkLst>
            <pc:docMk/>
            <pc:sldMk cId="3265862094" sldId="661"/>
            <ac:spMk id="36" creationId="{9E73E886-6936-4AEF-7A9E-BCC19AB3A21B}"/>
          </ac:spMkLst>
        </pc:spChg>
        <pc:spChg chg="add mod">
          <ac:chgData name="" userId="" providerId="" clId="Web-{7FE3A50A-5CD8-435C-9E78-27873212D600}" dt="2026-09-03T15:02:44.662" v="13" actId="34807"/>
          <ac:spMkLst>
            <pc:docMk/>
            <pc:sldMk cId="3265862094" sldId="661"/>
            <ac:spMk id="37" creationId="{4009BFCE-BCB6-4C1F-935A-518C84BB64F4}"/>
          </ac:spMkLst>
        </pc:spChg>
      </pc:sldChg>
      <pc:sldChg chg="addSp modSp add mod setBg">
        <pc:chgData name="" userId="" providerId="" clId="Web-{7FE3A50A-5CD8-435C-9E78-27873212D600}" dt="2026-09-03T15:03:09.677" v="17" actId="34807"/>
        <pc:sldMkLst>
          <pc:docMk/>
          <pc:sldMk cId="1208674468" sldId="865"/>
        </pc:sldMkLst>
        <pc:spChg chg="add mod">
          <ac:chgData name="" userId="" providerId="" clId="Web-{7FE3A50A-5CD8-435C-9E78-27873212D600}" dt="2026-09-03T15:02:52.693" v="15" actId="34807"/>
          <ac:spMkLst>
            <pc:docMk/>
            <pc:sldMk cId="1208674468" sldId="865"/>
            <ac:spMk id="40" creationId="{374426B9-8E22-886D-CFD3-125BCE67EE72}"/>
          </ac:spMkLst>
        </pc:spChg>
        <pc:spChg chg="add mod">
          <ac:chgData name="" userId="" providerId="" clId="Web-{7FE3A50A-5CD8-435C-9E78-27873212D600}" dt="2026-09-03T15:03:00.505" v="16" actId="34807"/>
          <ac:spMkLst>
            <pc:docMk/>
            <pc:sldMk cId="1208674468" sldId="865"/>
            <ac:spMk id="41" creationId="{95C4F2ED-51DB-7B94-AB13-EBC29AA656C5}"/>
          </ac:spMkLst>
        </pc:spChg>
        <pc:spChg chg="add mod">
          <ac:chgData name="" userId="" providerId="" clId="Web-{7FE3A50A-5CD8-435C-9E78-27873212D600}" dt="2026-09-03T15:03:00.505" v="16" actId="34807"/>
          <ac:spMkLst>
            <pc:docMk/>
            <pc:sldMk cId="1208674468" sldId="865"/>
            <ac:spMk id="42" creationId="{1C169EF8-0693-4B6B-EF62-E3BA7EBFAED1}"/>
          </ac:spMkLst>
        </pc:spChg>
        <pc:spChg chg="add mod">
          <ac:chgData name="" userId="" providerId="" clId="Web-{7FE3A50A-5CD8-435C-9E78-27873212D600}" dt="2026-09-03T15:03:00.505" v="16" actId="34807"/>
          <ac:spMkLst>
            <pc:docMk/>
            <pc:sldMk cId="1208674468" sldId="865"/>
            <ac:spMk id="43" creationId="{88115BF9-8F50-8CDF-0894-60A750DCF540}"/>
          </ac:spMkLst>
        </pc:spChg>
        <pc:spChg chg="add mod">
          <ac:chgData name="" userId="" providerId="" clId="Web-{7FE3A50A-5CD8-435C-9E78-27873212D600}" dt="2026-09-03T15:03:00.505" v="16" actId="34807"/>
          <ac:spMkLst>
            <pc:docMk/>
            <pc:sldMk cId="1208674468" sldId="865"/>
            <ac:spMk id="44" creationId="{523E3954-24CB-C132-4B3D-8EC22EA5C878}"/>
          </ac:spMkLst>
        </pc:spChg>
        <pc:spChg chg="add mod">
          <ac:chgData name="" userId="" providerId="" clId="Web-{7FE3A50A-5CD8-435C-9E78-27873212D600}" dt="2026-09-03T15:03:09.677" v="17" actId="34807"/>
          <ac:spMkLst>
            <pc:docMk/>
            <pc:sldMk cId="1208674468" sldId="865"/>
            <ac:spMk id="45" creationId="{56E82E7F-8B9F-166D-BF74-3AE4986A2B61}"/>
          </ac:spMkLst>
        </pc:spChg>
        <pc:spChg chg="add mod">
          <ac:chgData name="" userId="" providerId="" clId="Web-{7FE3A50A-5CD8-435C-9E78-27873212D600}" dt="2026-09-03T15:03:09.677" v="17" actId="34807"/>
          <ac:spMkLst>
            <pc:docMk/>
            <pc:sldMk cId="1208674468" sldId="865"/>
            <ac:spMk id="46" creationId="{DA7BA1B7-EB7B-D472-47F8-A95C1CDA9A51}"/>
          </ac:spMkLst>
        </pc:spChg>
        <pc:spChg chg="add mod">
          <ac:chgData name="" userId="" providerId="" clId="Web-{7FE3A50A-5CD8-435C-9E78-27873212D600}" dt="2026-09-03T15:03:09.677" v="17" actId="34807"/>
          <ac:spMkLst>
            <pc:docMk/>
            <pc:sldMk cId="1208674468" sldId="865"/>
            <ac:spMk id="47" creationId="{2DC7000C-1283-81C8-D8B4-A6BDEE76FB72}"/>
          </ac:spMkLst>
        </pc:spChg>
        <pc:spChg chg="add mod">
          <ac:chgData name="" userId="" providerId="" clId="Web-{7FE3A50A-5CD8-435C-9E78-27873212D600}" dt="2026-09-03T15:03:09.677" v="17" actId="34807"/>
          <ac:spMkLst>
            <pc:docMk/>
            <pc:sldMk cId="1208674468" sldId="865"/>
            <ac:spMk id="48" creationId="{6C04528D-3818-C294-4824-9B7FDAD9FB81}"/>
          </ac:spMkLst>
        </pc:spChg>
        <pc:spChg chg="add mod">
          <ac:chgData name="" userId="" providerId="" clId="Web-{7FE3A50A-5CD8-435C-9E78-27873212D600}" dt="2026-09-03T15:03:09.677" v="17" actId="34807"/>
          <ac:spMkLst>
            <pc:docMk/>
            <pc:sldMk cId="1208674468" sldId="865"/>
            <ac:spMk id="49" creationId="{F5E59ED2-CFA0-78D0-84A7-9A6A69E335E6}"/>
          </ac:spMkLst>
        </pc:spChg>
        <pc:picChg chg="add">
          <ac:chgData name="" userId="" providerId="" clId="Web-{7FE3A50A-5CD8-435C-9E78-27873212D600}" dt="2026-09-03T15:02:48.537" v="14" actId="34807"/>
          <ac:picMkLst>
            <pc:docMk/>
            <pc:sldMk cId="1208674468" sldId="865"/>
            <ac:picMk id="39" creationId="{4743E6C5-7DBC-777F-A529-68FEEC4989BC}"/>
          </ac:picMkLst>
        </pc:picChg>
      </pc:sldChg>
      <pc:sldChg chg="addSp modSp add mod setBg">
        <pc:chgData name="" userId="" providerId="" clId="Web-{7FE3A50A-5CD8-435C-9E78-27873212D600}" dt="2026-09-03T15:03:57.224" v="22" actId="34807"/>
        <pc:sldMkLst>
          <pc:docMk/>
          <pc:sldMk cId="518252668" sldId="1070"/>
        </pc:sldMkLst>
        <pc:spChg chg="add mod">
          <ac:chgData name="" userId="" providerId="" clId="Web-{7FE3A50A-5CD8-435C-9E78-27873212D600}" dt="2026-09-03T15:03:32.583" v="19" actId="34807"/>
          <ac:spMkLst>
            <pc:docMk/>
            <pc:sldMk cId="518252668" sldId="1070"/>
            <ac:spMk id="50" creationId="{8E42EE66-CF5B-C554-AE84-50945AC7C183}"/>
          </ac:spMkLst>
        </pc:spChg>
        <pc:spChg chg="add mod">
          <ac:chgData name="" userId="" providerId="" clId="Web-{7FE3A50A-5CD8-435C-9E78-27873212D600}" dt="2026-09-03T15:03:32.583" v="19" actId="34807"/>
          <ac:spMkLst>
            <pc:docMk/>
            <pc:sldMk cId="518252668" sldId="1070"/>
            <ac:spMk id="51" creationId="{9C1D9C06-11A8-A707-B548-9B33BF944AF3}"/>
          </ac:spMkLst>
        </pc:spChg>
        <pc:spChg chg="add mod">
          <ac:chgData name="" userId="" providerId="" clId="Web-{7FE3A50A-5CD8-435C-9E78-27873212D600}" dt="2026-09-03T15:03:32.583" v="19" actId="34807"/>
          <ac:spMkLst>
            <pc:docMk/>
            <pc:sldMk cId="518252668" sldId="1070"/>
            <ac:spMk id="52" creationId="{B531190C-E349-FF8E-46C2-38A5F556A46B}"/>
          </ac:spMkLst>
        </pc:spChg>
        <pc:spChg chg="add mod">
          <ac:chgData name="" userId="" providerId="" clId="Web-{7FE3A50A-5CD8-435C-9E78-27873212D600}" dt="2026-09-03T15:03:32.583" v="19" actId="34807"/>
          <ac:spMkLst>
            <pc:docMk/>
            <pc:sldMk cId="518252668" sldId="1070"/>
            <ac:spMk id="53" creationId="{9B83F512-2F00-17A8-FBA7-5A897F8CD226}"/>
          </ac:spMkLst>
        </pc:spChg>
        <pc:spChg chg="add mod">
          <ac:chgData name="" userId="" providerId="" clId="Web-{7FE3A50A-5CD8-435C-9E78-27873212D600}" dt="2026-09-03T15:03:32.583" v="19" actId="34807"/>
          <ac:spMkLst>
            <pc:docMk/>
            <pc:sldMk cId="518252668" sldId="1070"/>
            <ac:spMk id="54" creationId="{CDBE268E-E13D-5B6A-AB0E-EBD1D2287F55}"/>
          </ac:spMkLst>
        </pc:spChg>
        <pc:spChg chg="add mod">
          <ac:chgData name="" userId="" providerId="" clId="Web-{7FE3A50A-5CD8-435C-9E78-27873212D600}" dt="2026-09-03T15:03:40.536" v="20" actId="34807"/>
          <ac:spMkLst>
            <pc:docMk/>
            <pc:sldMk cId="518252668" sldId="1070"/>
            <ac:spMk id="55" creationId="{C7AA4E84-1F2A-6559-0B3A-6E5F68A68EBD}"/>
          </ac:spMkLst>
        </pc:spChg>
        <pc:spChg chg="add mod">
          <ac:chgData name="" userId="" providerId="" clId="Web-{7FE3A50A-5CD8-435C-9E78-27873212D600}" dt="2026-09-03T15:03:40.536" v="20" actId="34807"/>
          <ac:spMkLst>
            <pc:docMk/>
            <pc:sldMk cId="518252668" sldId="1070"/>
            <ac:spMk id="56" creationId="{69F586B4-D1A1-51F6-DD50-1B4A7FAFDCA1}"/>
          </ac:spMkLst>
        </pc:spChg>
        <pc:spChg chg="add mod">
          <ac:chgData name="" userId="" providerId="" clId="Web-{7FE3A50A-5CD8-435C-9E78-27873212D600}" dt="2026-09-03T15:03:40.536" v="20" actId="34807"/>
          <ac:spMkLst>
            <pc:docMk/>
            <pc:sldMk cId="518252668" sldId="1070"/>
            <ac:spMk id="57" creationId="{61985FCA-A2C7-5920-C6F0-E99032D644B4}"/>
          </ac:spMkLst>
        </pc:spChg>
        <pc:spChg chg="add mod">
          <ac:chgData name="" userId="" providerId="" clId="Web-{7FE3A50A-5CD8-435C-9E78-27873212D600}" dt="2026-09-03T15:03:40.536" v="20" actId="34807"/>
          <ac:spMkLst>
            <pc:docMk/>
            <pc:sldMk cId="518252668" sldId="1070"/>
            <ac:spMk id="58" creationId="{809B1897-D389-A8C8-9336-AC0C91C481C3}"/>
          </ac:spMkLst>
        </pc:spChg>
        <pc:spChg chg="add mod">
          <ac:chgData name="" userId="" providerId="" clId="Web-{7FE3A50A-5CD8-435C-9E78-27873212D600}" dt="2026-09-03T15:03:49.350" v="21" actId="34807"/>
          <ac:spMkLst>
            <pc:docMk/>
            <pc:sldMk cId="518252668" sldId="1070"/>
            <ac:spMk id="59" creationId="{5EAF21FD-A869-E6F3-C970-ECB6FE17502C}"/>
          </ac:spMkLst>
        </pc:spChg>
        <pc:spChg chg="add mod">
          <ac:chgData name="" userId="" providerId="" clId="Web-{7FE3A50A-5CD8-435C-9E78-27873212D600}" dt="2026-09-03T15:03:49.350" v="21" actId="34807"/>
          <ac:spMkLst>
            <pc:docMk/>
            <pc:sldMk cId="518252668" sldId="1070"/>
            <ac:spMk id="60" creationId="{0C28339B-0F80-F375-BF5D-123A5C1C5F28}"/>
          </ac:spMkLst>
        </pc:spChg>
        <pc:spChg chg="add mod">
          <ac:chgData name="" userId="" providerId="" clId="Web-{7FE3A50A-5CD8-435C-9E78-27873212D600}" dt="2026-09-03T15:03:49.350" v="21" actId="34807"/>
          <ac:spMkLst>
            <pc:docMk/>
            <pc:sldMk cId="518252668" sldId="1070"/>
            <ac:spMk id="63" creationId="{53B69A65-C144-854E-5D4D-075B047B0087}"/>
          </ac:spMkLst>
        </pc:spChg>
        <pc:spChg chg="add mod">
          <ac:chgData name="" userId="" providerId="" clId="Web-{7FE3A50A-5CD8-435C-9E78-27873212D600}" dt="2026-09-03T15:03:49.350" v="21" actId="34807"/>
          <ac:spMkLst>
            <pc:docMk/>
            <pc:sldMk cId="518252668" sldId="1070"/>
            <ac:spMk id="64" creationId="{84B90C7C-CD3C-25EC-9C05-D53BB9756F61}"/>
          </ac:spMkLst>
        </pc:spChg>
        <pc:spChg chg="add mod">
          <ac:chgData name="" userId="" providerId="" clId="Web-{7FE3A50A-5CD8-435C-9E78-27873212D600}" dt="2026-09-03T15:03:49.350" v="21" actId="34807"/>
          <ac:spMkLst>
            <pc:docMk/>
            <pc:sldMk cId="518252668" sldId="1070"/>
            <ac:spMk id="65" creationId="{780EF387-9E11-46E7-AB61-4116FCAF397F}"/>
          </ac:spMkLst>
        </pc:spChg>
        <pc:spChg chg="add mod">
          <ac:chgData name="" userId="" providerId="" clId="Web-{7FE3A50A-5CD8-435C-9E78-27873212D600}" dt="2026-09-03T15:03:57.224" v="22" actId="34807"/>
          <ac:spMkLst>
            <pc:docMk/>
            <pc:sldMk cId="518252668" sldId="1070"/>
            <ac:spMk id="66" creationId="{F4F5FCFB-77E2-B398-490B-9D5E16B4988F}"/>
          </ac:spMkLst>
        </pc:spChg>
        <pc:spChg chg="add mod">
          <ac:chgData name="" userId="" providerId="" clId="Web-{7FE3A50A-5CD8-435C-9E78-27873212D600}" dt="2026-09-03T15:03:57.224" v="22" actId="34807"/>
          <ac:spMkLst>
            <pc:docMk/>
            <pc:sldMk cId="518252668" sldId="1070"/>
            <ac:spMk id="67" creationId="{DD73ACC5-3B7A-FB43-3040-8D5E06F70C26}"/>
          </ac:spMkLst>
        </pc:spChg>
        <pc:spChg chg="add mod">
          <ac:chgData name="" userId="" providerId="" clId="Web-{7FE3A50A-5CD8-435C-9E78-27873212D600}" dt="2026-09-03T15:03:57.224" v="22" actId="34807"/>
          <ac:spMkLst>
            <pc:docMk/>
            <pc:sldMk cId="518252668" sldId="1070"/>
            <ac:spMk id="68" creationId="{07F05366-7E04-3AAE-0D0E-48CE2BE80D94}"/>
          </ac:spMkLst>
        </pc:spChg>
        <pc:spChg chg="add mod">
          <ac:chgData name="" userId="" providerId="" clId="Web-{7FE3A50A-5CD8-435C-9E78-27873212D600}" dt="2026-09-03T15:03:57.224" v="22" actId="34807"/>
          <ac:spMkLst>
            <pc:docMk/>
            <pc:sldMk cId="518252668" sldId="1070"/>
            <ac:spMk id="69" creationId="{30213AD7-B625-9C9E-38E3-0A8001C8183F}"/>
          </ac:spMkLst>
        </pc:spChg>
      </pc:sldChg>
      <pc:sldMasterChg chg="modSp modSldLayout">
        <pc:chgData name="" userId="" providerId="" clId="Web-{7FE3A50A-5CD8-435C-9E78-27873212D600}" dt="2026-09-03T15:00:36.396" v="0" actId="34807"/>
        <pc:sldMasterMkLst>
          <pc:docMk/>
          <pc:sldMasterMk cId="2209977519" sldId="2147483648"/>
        </pc:sldMasterMkLst>
        <pc:spChg chg="mod">
          <ac:chgData name="" userId="" providerId="" clId="Web-{7FE3A50A-5CD8-435C-9E78-27873212D600}" dt="2026-09-03T15:00:36.396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7FE3A50A-5CD8-435C-9E78-27873212D600}" dt="2026-09-03T15:00:36.396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7FE3A50A-5CD8-435C-9E78-27873212D600}" dt="2026-09-03T15:00:36.396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7FE3A50A-5CD8-435C-9E78-27873212D600}" dt="2026-09-03T15:00:36.396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7FE3A50A-5CD8-435C-9E78-27873212D600}" dt="2026-09-03T15:00:36.396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7FE3A50A-5CD8-435C-9E78-27873212D600}" dt="2026-09-03T15:00:36.396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7FE3A50A-5CD8-435C-9E78-27873212D600}" dt="2026-09-03T15:00:36.396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  <pc:docChgLst>
    <pc:chgData clId="Web-{C1F5E444-532B-4443-A764-54EE9A00EF04}"/>
    <pc:docChg chg="modSld">
      <pc:chgData name="" userId="" providerId="" clId="Web-{C1F5E444-532B-4443-A764-54EE9A00EF04}" dt="2026-09-03T15:13:38.215" v="8" actId="34807"/>
      <pc:docMkLst>
        <pc:docMk/>
      </pc:docMkLst>
      <pc:sldChg chg="addSp delSp modSp">
        <pc:chgData name="" userId="" providerId="" clId="Web-{C1F5E444-532B-4443-A764-54EE9A00EF04}" dt="2026-09-03T15:13:38.215" v="8" actId="34807"/>
        <pc:sldMkLst>
          <pc:docMk/>
          <pc:sldMk cId="0" sldId="256"/>
        </pc:sldMkLst>
        <pc:spChg chg="del mod">
          <ac:chgData name="" userId="" providerId="" clId="Web-{C1F5E444-532B-4443-A764-54EE9A00EF04}" dt="2026-09-03T15:12:50.948" v="1" actId="34807"/>
          <ac:spMkLst>
            <pc:docMk/>
            <pc:sldMk cId="0" sldId="256"/>
            <ac:spMk id="2" creationId="{73FC673B-3536-8D63-BA59-3A70A82DA3E2}"/>
          </ac:spMkLst>
        </pc:spChg>
        <pc:spChg chg="add mod">
          <ac:chgData name="" userId="" providerId="" clId="Web-{C1F5E444-532B-4443-A764-54EE9A00EF04}" dt="2026-09-03T15:12:56.245" v="2" actId="34807"/>
          <ac:spMkLst>
            <pc:docMk/>
            <pc:sldMk cId="0" sldId="256"/>
            <ac:spMk id="70" creationId="{FD9ADB45-56F9-C9C9-EFF9-C5DBDA52AB8F}"/>
          </ac:spMkLst>
        </pc:spChg>
        <pc:graphicFrameChg chg="add mod">
          <ac:chgData name="" userId="" providerId="" clId="Web-{C1F5E444-532B-4443-A764-54EE9A00EF04}" dt="2026-09-03T15:13:38.215" v="8" actId="34807"/>
          <ac:graphicFrameMkLst>
            <pc:docMk/>
            <pc:sldMk cId="0" sldId="256"/>
            <ac:graphicFrameMk id="2" creationId="{F991CD92-4C65-47CE-32F6-922C811F4418}"/>
          </ac:graphicFrameMkLst>
        </pc:graphicFrameChg>
        <pc:graphicFrameChg chg="del">
          <ac:chgData name="" userId="" providerId="" clId="Web-{C1F5E444-532B-4443-A764-54EE9A00EF04}" dt="2026-09-03T15:12:41.025" v="0" actId="34807"/>
          <ac:graphicFrameMkLst>
            <pc:docMk/>
            <pc:sldMk cId="0" sldId="256"/>
            <ac:graphicFrameMk id="5" creationId="{CA95805B-A9CA-10D3-48A0-0ABE166712AC}"/>
          </ac:graphicFrameMkLst>
        </pc:graphicFrameChg>
      </pc:sldChg>
      <pc:sldChg chg="modSp">
        <pc:chgData name="" userId="" providerId="" clId="Web-{C1F5E444-532B-4443-A764-54EE9A00EF04}" dt="2026-09-03T15:13:07.839" v="4" actId="34807"/>
        <pc:sldMkLst>
          <pc:docMk/>
          <pc:sldMk cId="524006990" sldId="458"/>
        </pc:sldMkLst>
        <pc:spChg chg="mod">
          <ac:chgData name="" userId="" providerId="" clId="Web-{C1F5E444-532B-4443-A764-54EE9A00EF04}" dt="2026-09-03T15:13:07.839" v="4" actId="34807"/>
          <ac:spMkLst>
            <pc:docMk/>
            <pc:sldMk cId="524006990" sldId="458"/>
            <ac:spMk id="20" creationId="{34751050-69D0-43D8-0374-1C80096BFB57}"/>
          </ac:spMkLst>
        </pc:spChg>
      </pc:sldChg>
      <pc:sldChg chg="addSp delSp modSp">
        <pc:chgData name="" userId="" providerId="" clId="Web-{C1F5E444-532B-4443-A764-54EE9A00EF04}" dt="2026-09-03T15:13:21.589" v="6" actId="34807"/>
        <pc:sldMkLst>
          <pc:docMk/>
          <pc:sldMk cId="3265862094" sldId="661"/>
        </pc:sldMkLst>
        <pc:spChg chg="mod">
          <ac:chgData name="" userId="" providerId="" clId="Web-{C1F5E444-532B-4443-A764-54EE9A00EF04}" dt="2026-09-03T15:13:07.839" v="4" actId="34807"/>
          <ac:spMkLst>
            <pc:docMk/>
            <pc:sldMk cId="3265862094" sldId="661"/>
            <ac:spMk id="35" creationId="{49860904-ABB2-47E0-DE7C-F04612E118E0}"/>
          </ac:spMkLst>
        </pc:spChg>
        <pc:spChg chg="del mod">
          <ac:chgData name="" userId="" providerId="" clId="Web-{C1F5E444-532B-4443-A764-54EE9A00EF04}" dt="2026-09-03T15:13:16.152" v="5" actId="34807"/>
          <ac:spMkLst>
            <pc:docMk/>
            <pc:sldMk cId="3265862094" sldId="661"/>
            <ac:spMk id="36" creationId="{9E73E886-6936-4AEF-7A9E-BCC19AB3A21B}"/>
          </ac:spMkLst>
        </pc:spChg>
        <pc:spChg chg="add mod">
          <ac:chgData name="" userId="" providerId="" clId="Web-{C1F5E444-532B-4443-A764-54EE9A00EF04}" dt="2026-09-03T15:13:21.589" v="6" actId="34807"/>
          <ac:spMkLst>
            <pc:docMk/>
            <pc:sldMk cId="3265862094" sldId="661"/>
            <ac:spMk id="71" creationId="{79EBE54D-AD32-C751-BD01-DC820437E5AC}"/>
          </ac:spMkLst>
        </pc:spChg>
      </pc:sldChg>
      <pc:sldChg chg="addSp delSp modSp">
        <pc:chgData name="" userId="" providerId="" clId="Web-{C1F5E444-532B-4443-A764-54EE9A00EF04}" dt="2026-09-03T15:13:30.058" v="7" actId="34807"/>
        <pc:sldMkLst>
          <pc:docMk/>
          <pc:sldMk cId="1208674468" sldId="865"/>
        </pc:sldMkLst>
        <pc:spChg chg="del">
          <ac:chgData name="" userId="" providerId="" clId="Web-{C1F5E444-532B-4443-A764-54EE9A00EF04}" dt="2026-09-03T15:13:21.589" v="6" actId="34807"/>
          <ac:spMkLst>
            <pc:docMk/>
            <pc:sldMk cId="1208674468" sldId="865"/>
            <ac:spMk id="45" creationId="{56E82E7F-8B9F-166D-BF74-3AE4986A2B61}"/>
          </ac:spMkLst>
        </pc:spChg>
        <pc:spChg chg="del">
          <ac:chgData name="" userId="" providerId="" clId="Web-{C1F5E444-532B-4443-A764-54EE9A00EF04}" dt="2026-09-03T15:13:21.589" v="6" actId="34807"/>
          <ac:spMkLst>
            <pc:docMk/>
            <pc:sldMk cId="1208674468" sldId="865"/>
            <ac:spMk id="46" creationId="{DA7BA1B7-EB7B-D472-47F8-A95C1CDA9A51}"/>
          </ac:spMkLst>
        </pc:spChg>
        <pc:spChg chg="del">
          <ac:chgData name="" userId="" providerId="" clId="Web-{C1F5E444-532B-4443-A764-54EE9A00EF04}" dt="2026-09-03T15:13:21.589" v="6" actId="34807"/>
          <ac:spMkLst>
            <pc:docMk/>
            <pc:sldMk cId="1208674468" sldId="865"/>
            <ac:spMk id="47" creationId="{2DC7000C-1283-81C8-D8B4-A6BDEE76FB72}"/>
          </ac:spMkLst>
        </pc:spChg>
        <pc:spChg chg="del mod">
          <ac:chgData name="" userId="" providerId="" clId="Web-{C1F5E444-532B-4443-A764-54EE9A00EF04}" dt="2026-09-03T15:13:21.589" v="6" actId="34807"/>
          <ac:spMkLst>
            <pc:docMk/>
            <pc:sldMk cId="1208674468" sldId="865"/>
            <ac:spMk id="49" creationId="{F5E59ED2-CFA0-78D0-84A7-9A6A69E335E6}"/>
          </ac:spMkLst>
        </pc:spChg>
        <pc:spChg chg="add mod">
          <ac:chgData name="" userId="" providerId="" clId="Web-{C1F5E444-532B-4443-A764-54EE9A00EF04}" dt="2026-09-03T15:13:30.058" v="7" actId="34807"/>
          <ac:spMkLst>
            <pc:docMk/>
            <pc:sldMk cId="1208674468" sldId="865"/>
            <ac:spMk id="72" creationId="{CB7E44B1-AE23-52A2-082B-229F29766EA0}"/>
          </ac:spMkLst>
        </pc:spChg>
        <pc:spChg chg="add mod">
          <ac:chgData name="" userId="" providerId="" clId="Web-{C1F5E444-532B-4443-A764-54EE9A00EF04}" dt="2026-09-03T15:13:30.058" v="7" actId="34807"/>
          <ac:spMkLst>
            <pc:docMk/>
            <pc:sldMk cId="1208674468" sldId="865"/>
            <ac:spMk id="73" creationId="{7FC3ECBF-F05C-C8BD-A5B6-D019E46337E8}"/>
          </ac:spMkLst>
        </pc:spChg>
        <pc:spChg chg="add mod">
          <ac:chgData name="" userId="" providerId="" clId="Web-{C1F5E444-532B-4443-A764-54EE9A00EF04}" dt="2026-09-03T15:13:30.058" v="7" actId="34807"/>
          <ac:spMkLst>
            <pc:docMk/>
            <pc:sldMk cId="1208674468" sldId="865"/>
            <ac:spMk id="74" creationId="{91D31765-C910-3872-057E-2B9FAB8A4769}"/>
          </ac:spMkLst>
        </pc:spChg>
        <pc:spChg chg="add mod">
          <ac:chgData name="" userId="" providerId="" clId="Web-{C1F5E444-532B-4443-A764-54EE9A00EF04}" dt="2026-09-03T15:13:30.058" v="7" actId="34807"/>
          <ac:spMkLst>
            <pc:docMk/>
            <pc:sldMk cId="1208674468" sldId="865"/>
            <ac:spMk id="75" creationId="{C77BBF69-7AA8-7691-C71B-9298B09F8266}"/>
          </ac:spMkLst>
        </pc:spChg>
      </pc:sldChg>
      <pc:sldChg chg="modSp">
        <pc:chgData name="" userId="" providerId="" clId="Web-{C1F5E444-532B-4443-A764-54EE9A00EF04}" dt="2026-09-03T15:13:07.839" v="4" actId="34807"/>
        <pc:sldMkLst>
          <pc:docMk/>
          <pc:sldMk cId="518252668" sldId="1070"/>
        </pc:sldMkLst>
        <pc:spChg chg="mod">
          <ac:chgData name="" userId="" providerId="" clId="Web-{C1F5E444-532B-4443-A764-54EE9A00EF04}" dt="2026-09-03T15:13:07.839" v="4" actId="34807"/>
          <ac:spMkLst>
            <pc:docMk/>
            <pc:sldMk cId="518252668" sldId="1070"/>
            <ac:spMk id="50" creationId="{8E42EE66-CF5B-C554-AE84-50945AC7C18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improvement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5"/>
                <c:pt idx="0">
                  <c:v>Social engagement</c:v>
                </c:pt>
                <c:pt idx="1">
                  <c:v>Website traffic</c:v>
                </c:pt>
                <c:pt idx="2">
                  <c:v>Conversion rate</c:v>
                </c:pt>
                <c:pt idx="3">
                  <c:v>Ad conversion rate</c:v>
                </c:pt>
                <c:pt idx="4">
                  <c:v>CPA reduction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5"/>
                <c:pt idx="0">
                  <c:v>25</c:v>
                </c:pt>
                <c:pt idx="1">
                  <c:v>30</c:v>
                </c:pt>
                <c:pt idx="2">
                  <c:v>15</c:v>
                </c:pt>
                <c:pt idx="3">
                  <c:v>20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48-4276-B180-4E78990D2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15691152"/>
        <c:axId val="1915691632"/>
      </c:barChart>
      <c:catAx>
        <c:axId val="1915691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691632"/>
        <c:crosses val="autoZero"/>
        <c:auto val="1"/>
        <c:lblAlgn val="ctr"/>
        <c:lblOffset val="100"/>
        <c:noMultiLvlLbl val="0"/>
      </c:catAx>
      <c:valAx>
        <c:axId val="1915691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6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D2C5F-6221-4C0B-A8DE-A5F71B825B42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5603D-0C7E-4F04-8BD8-C7ED587D1CD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8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Goals quoted from Section III of the Contoso Marketing Plan (OneDrive). No campaign actuals were found in email, Teams, meetings or files - add the actual column once reporting is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5603D-0C7E-4F04-8BD8-C7ED587D1CDE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42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518CD9-20CF-EFA1-0259-D59BBFE0321D}"/>
              </a:ext>
            </a:extLst>
          </p:cNvPr>
          <p:cNvSpPr/>
          <p:nvPr/>
        </p:nvSpPr>
        <p:spPr>
          <a:xfrm>
            <a:off x="457200" y="54254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Targets: engagement +25% · traffic +30% · conversion +15% · ads +20% · CPA -15%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E2D399-AAE1-E9E6-64E0-07FE3E35F8A6}"/>
              </a:ext>
            </a:extLst>
          </p:cNvPr>
          <p:cNvSpPr/>
          <p:nvPr/>
        </p:nvSpPr>
        <p:spPr>
          <a:xfrm>
            <a:off x="457200" y="605028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Source: Contoso Marketing Plan (OneDrive); no actuals found in M365.</a:t>
            </a:r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D9ADB45-56F9-C9C9-EFF9-C5DBDA52AB8F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Eight campaign goals are on record; no actuals reported yet in M365</a:t>
            </a:r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991CD92-4C65-47CE-32F6-922C811F4418}"/>
              </a:ext>
            </a:extLst>
          </p:cNvPr>
          <p:cNvGraphicFramePr/>
          <p:nvPr/>
        </p:nvGraphicFramePr>
        <p:xfrm>
          <a:off x="457200" y="1722120"/>
          <a:ext cx="11277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E1AB7E-FEAA-643A-A8CA-9ACDE936E34E}"/>
              </a:ext>
            </a:extLst>
          </p:cNvPr>
          <p:cNvSpPr/>
          <p:nvPr/>
        </p:nvSpPr>
        <p:spPr>
          <a:xfrm>
            <a:off x="457200" y="1722120"/>
            <a:ext cx="3606800" cy="243840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25224D-341D-8071-4162-CD9B77667C6A}"/>
              </a:ext>
            </a:extLst>
          </p:cNvPr>
          <p:cNvSpPr/>
          <p:nvPr/>
        </p:nvSpPr>
        <p:spPr>
          <a:xfrm>
            <a:off x="4292600" y="1722120"/>
            <a:ext cx="3606800" cy="243840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D9F8D5-7637-65D1-DBEB-7077B70C6A73}"/>
              </a:ext>
            </a:extLst>
          </p:cNvPr>
          <p:cNvSpPr/>
          <p:nvPr/>
        </p:nvSpPr>
        <p:spPr>
          <a:xfrm>
            <a:off x="8128000" y="1722120"/>
            <a:ext cx="3606800" cy="243840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2DB58A-3670-AE61-21B4-7A921A9E57E6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Targeted campaigns and engagement drove a 25% sales lift, per your team's readout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206D2C-BBBE-96B1-A814-2F26E48BD57A}"/>
              </a:ext>
            </a:extLst>
          </p:cNvPr>
          <p:cNvSpPr/>
          <p:nvPr/>
        </p:nvSpPr>
        <p:spPr>
          <a:xfrm>
            <a:off x="571500" y="1859280"/>
            <a:ext cx="3378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Calibri" panose="020F0502020204030204" pitchFamily="34" charset="0"/>
              </a:rPr>
              <a:t>TEAMS · READOUT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33F06E-90DC-1FB3-1A35-2D04C8C98D48}"/>
              </a:ext>
            </a:extLst>
          </p:cNvPr>
          <p:cNvSpPr/>
          <p:nvPr/>
        </p:nvSpPr>
        <p:spPr>
          <a:xfrm>
            <a:off x="571500" y="2301240"/>
            <a:ext cx="33782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25% sales lift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6E8CF6-A678-E5CF-ED32-58E745688ACD}"/>
              </a:ext>
            </a:extLst>
          </p:cNvPr>
          <p:cNvSpPr/>
          <p:nvPr/>
        </p:nvSpPr>
        <p:spPr>
          <a:xfrm>
            <a:off x="571500" y="2804160"/>
            <a:ext cx="33782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Engagement plus targeted campaigns drove the lift, per your Teams readout.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4C7914-1D39-60BA-9A04-16C2659F0878}"/>
              </a:ext>
            </a:extLst>
          </p:cNvPr>
          <p:cNvSpPr/>
          <p:nvPr/>
        </p:nvSpPr>
        <p:spPr>
          <a:xfrm>
            <a:off x="571500" y="3672840"/>
            <a:ext cx="3378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Teams · Sydney Mattos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96C31A-DF27-6303-8DB4-B68620DA6E2D}"/>
              </a:ext>
            </a:extLst>
          </p:cNvPr>
          <p:cNvSpPr/>
          <p:nvPr/>
        </p:nvSpPr>
        <p:spPr>
          <a:xfrm>
            <a:off x="4406900" y="1859280"/>
            <a:ext cx="3378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Calibri" panose="020F0502020204030204" pitchFamily="34" charset="0"/>
              </a:rPr>
              <a:t>EMAIL · SELL-IN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C7148E-7F5F-1848-9E1F-C50F5B17BCCB}"/>
              </a:ext>
            </a:extLst>
          </p:cNvPr>
          <p:cNvSpPr/>
          <p:nvPr/>
        </p:nvSpPr>
        <p:spPr>
          <a:xfrm>
            <a:off x="4406900" y="2301240"/>
            <a:ext cx="33782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ROI proof ready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495862-31B9-F518-131B-EF6503F84511}"/>
              </a:ext>
            </a:extLst>
          </p:cNvPr>
          <p:cNvSpPr/>
          <p:nvPr/>
        </p:nvSpPr>
        <p:spPr>
          <a:xfrm>
            <a:off x="4406900" y="2804160"/>
            <a:ext cx="33782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Beta calculator turns workflow hours and users into a 12-month savings range.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85F136-1F57-7740-9AFD-D910F7A3D040}"/>
              </a:ext>
            </a:extLst>
          </p:cNvPr>
          <p:cNvSpPr/>
          <p:nvPr/>
        </p:nvSpPr>
        <p:spPr>
          <a:xfrm>
            <a:off x="4406900" y="3672840"/>
            <a:ext cx="3378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Email · Amrita Manik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CB0549-75FA-90EA-3DB2-7913B6711FEB}"/>
              </a:ext>
            </a:extLst>
          </p:cNvPr>
          <p:cNvSpPr/>
          <p:nvPr/>
        </p:nvSpPr>
        <p:spPr>
          <a:xfrm>
            <a:off x="8242300" y="1859280"/>
            <a:ext cx="3378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Calibri" panose="020F0502020204030204" pitchFamily="34" charset="0"/>
              </a:rPr>
              <a:t>EMAIL · APPROVALS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78D84F-6BB1-129E-244A-23FA626C51A4}"/>
              </a:ext>
            </a:extLst>
          </p:cNvPr>
          <p:cNvSpPr/>
          <p:nvPr/>
        </p:nvSpPr>
        <p:spPr>
          <a:xfrm>
            <a:off x="8242300" y="2301240"/>
            <a:ext cx="33782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Positioning locked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751050-69D0-43D8-0374-1C80096BFB57}"/>
              </a:ext>
            </a:extLst>
          </p:cNvPr>
          <p:cNvSpPr/>
          <p:nvPr/>
        </p:nvSpPr>
        <p:spPr>
          <a:xfrm>
            <a:off x="8242300" y="2804160"/>
            <a:ext cx="33782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Differentiator, persona and Nexara comparison cleared before creative.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BA7193-9843-5D47-46D2-145D959CEF9E}"/>
              </a:ext>
            </a:extLst>
          </p:cNvPr>
          <p:cNvSpPr/>
          <p:nvPr/>
        </p:nvSpPr>
        <p:spPr>
          <a:xfrm>
            <a:off x="8242300" y="3672840"/>
            <a:ext cx="3378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Email · Amrita Manik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C35764-C457-8014-76D6-0F34ADA2D420}"/>
              </a:ext>
            </a:extLst>
          </p:cNvPr>
          <p:cNvSpPr/>
          <p:nvPr/>
        </p:nvSpPr>
        <p:spPr>
          <a:xfrm>
            <a:off x="457200" y="4434840"/>
            <a:ext cx="112776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The 25% lift is the only outcome reported anywhere in your M365 sources - everything else is still a goal.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CB1E79-615D-CF6A-0740-4C279E86B547}"/>
              </a:ext>
            </a:extLst>
          </p:cNvPr>
          <p:cNvSpPr/>
          <p:nvPr/>
        </p:nvSpPr>
        <p:spPr>
          <a:xfrm>
            <a:off x="457200" y="545592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Sources: your Teams channel and Outlook, March-May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0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362A45F-4C11-3935-F722-5D52179B6E8B}"/>
              </a:ext>
            </a:extLst>
          </p:cNvPr>
          <p:cNvSpPr/>
          <p:nvPr/>
        </p:nvSpPr>
        <p:spPr>
          <a:xfrm>
            <a:off x="457200" y="3611880"/>
            <a:ext cx="11277600" cy="102108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F0B2C2-086F-C53A-5034-77A870EF3788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The 2026 shopper buys through AI and social, and expects personalization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D53826D-0D67-B6D5-160B-A79D68288BFF}"/>
              </a:ext>
            </a:extLst>
          </p:cNvPr>
          <p:cNvSpPr/>
          <p:nvPr/>
        </p:nvSpPr>
        <p:spPr>
          <a:xfrm>
            <a:off x="457200" y="1722120"/>
            <a:ext cx="264795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C0392B"/>
                </a:solidFill>
                <a:effectLst/>
                <a:latin typeface="Trebuchet MS" panose="020B0603020202020204" pitchFamily="34" charset="0"/>
              </a:rPr>
              <a:t>45%</a:t>
            </a: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F3041D8-8511-F35B-DE9C-CC6ABDC855C0}"/>
              </a:ext>
            </a:extLst>
          </p:cNvPr>
          <p:cNvSpPr/>
          <p:nvPr/>
        </p:nvSpPr>
        <p:spPr>
          <a:xfrm>
            <a:off x="3333750" y="1722120"/>
            <a:ext cx="264795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C0392B"/>
                </a:solidFill>
                <a:effectLst/>
                <a:latin typeface="Trebuchet MS" panose="020B0603020202020204" pitchFamily="34" charset="0"/>
              </a:rPr>
              <a:t>$70B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17499E0-67C1-D349-CD3A-D7D1F49CB7E8}"/>
              </a:ext>
            </a:extLst>
          </p:cNvPr>
          <p:cNvSpPr/>
          <p:nvPr/>
        </p:nvSpPr>
        <p:spPr>
          <a:xfrm>
            <a:off x="6210300" y="1722120"/>
            <a:ext cx="264795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C0392B"/>
                </a:solidFill>
                <a:effectLst/>
                <a:latin typeface="Trebuchet MS" panose="020B0603020202020204" pitchFamily="34" charset="0"/>
              </a:rPr>
              <a:t>80%+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167C199-41A0-4720-3453-C016391F3AE7}"/>
              </a:ext>
            </a:extLst>
          </p:cNvPr>
          <p:cNvSpPr/>
          <p:nvPr/>
        </p:nvSpPr>
        <p:spPr>
          <a:xfrm>
            <a:off x="9086850" y="1722120"/>
            <a:ext cx="264795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C0392B"/>
                </a:solidFill>
                <a:effectLst/>
                <a:latin typeface="Trebuchet MS" panose="020B0603020202020204" pitchFamily="34" charset="0"/>
              </a:rPr>
              <a:t>2.13%</a:t>
            </a: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FF4BC77-D4A1-F793-C53F-9A0283158EDC}"/>
              </a:ext>
            </a:extLst>
          </p:cNvPr>
          <p:cNvSpPr/>
          <p:nvPr/>
        </p:nvSpPr>
        <p:spPr>
          <a:xfrm>
            <a:off x="457200" y="277368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of shoppers use AI when buying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F07FF7-7306-740C-B569-7F0DA0DE9BAB}"/>
              </a:ext>
            </a:extLst>
          </p:cNvPr>
          <p:cNvSpPr/>
          <p:nvPr/>
        </p:nvSpPr>
        <p:spPr>
          <a:xfrm>
            <a:off x="3333750" y="277368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US social commerce sales by 2026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EC7E60-6D3A-3C70-3DA2-81B9F43E1969}"/>
              </a:ext>
            </a:extLst>
          </p:cNvPr>
          <p:cNvSpPr/>
          <p:nvPr/>
        </p:nvSpPr>
        <p:spPr>
          <a:xfrm>
            <a:off x="6210300" y="277368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of shoppers expect personalization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B3746C-1B1B-1376-BCA2-866530194A05}"/>
              </a:ext>
            </a:extLst>
          </p:cNvPr>
          <p:cNvSpPr/>
          <p:nvPr/>
        </p:nvSpPr>
        <p:spPr>
          <a:xfrm>
            <a:off x="9086850" y="277368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average LinkedIn engagement rate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860904-ABB2-47E0-DE7C-F04612E118E0}"/>
              </a:ext>
            </a:extLst>
          </p:cNvPr>
          <p:cNvSpPr/>
          <p:nvPr/>
        </p:nvSpPr>
        <p:spPr>
          <a:xfrm>
            <a:off x="571500" y="3749040"/>
            <a:ext cx="110490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Reach goals now meet a market that converts on proof and personalization, not on impressions alone.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009BFCE-BCB6-4C1F-935A-518C84BB64F4}"/>
              </a:ext>
            </a:extLst>
          </p:cNvPr>
          <p:cNvSpPr/>
          <p:nvPr/>
        </p:nvSpPr>
        <p:spPr>
          <a:xfrm>
            <a:off x="457200" y="574548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Sources: IBM/NRF via Intelligence Node (Feb 2026); Social Rails benchmarks (2026). Web search.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9EBE54D-AD32-C751-BD01-DC820437E5AC}"/>
              </a:ext>
            </a:extLst>
          </p:cNvPr>
          <p:cNvSpPr/>
          <p:nvPr/>
        </p:nvSpPr>
        <p:spPr>
          <a:xfrm>
            <a:off x="457200" y="490728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AI-assisted discovery means copy must be machine-readable; social commerce collapses discovery and checkout.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6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4743E6C5-7DBC-777F-A529-68FEEC498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374426B9-8E22-886D-CFD3-125BCE67EE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3A5F">
              <a:alpha val="78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C4F2ED-51DB-7B94-AB13-EBC29AA656C5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BF8F4"/>
                </a:solidFill>
                <a:effectLst/>
                <a:latin typeface="Trebuchet MS" panose="020B0603020202020204" pitchFamily="34" charset="0"/>
              </a:rPr>
              <a:t>Three learnings: lock the story early, instrument the goals, lead with proof</a:t>
            </a:r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C169EF8-0693-4B6B-EF62-E3BA7EBFAED1}"/>
              </a:ext>
            </a:extLst>
          </p:cNvPr>
          <p:cNvSpPr/>
          <p:nvPr/>
        </p:nvSpPr>
        <p:spPr>
          <a:xfrm>
            <a:off x="457200" y="1767840"/>
            <a:ext cx="594360" cy="594360"/>
          </a:xfrm>
          <a:prstGeom prst="ellipse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</a:t>
            </a:r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8115BF9-8F50-8CDF-0894-60A750DCF540}"/>
              </a:ext>
            </a:extLst>
          </p:cNvPr>
          <p:cNvSpPr/>
          <p:nvPr/>
        </p:nvSpPr>
        <p:spPr>
          <a:xfrm>
            <a:off x="457200" y="2727960"/>
            <a:ext cx="594360" cy="594360"/>
          </a:xfrm>
          <a:prstGeom prst="ellipse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23E3954-24CB-C132-4B3D-8EC22EA5C878}"/>
              </a:ext>
            </a:extLst>
          </p:cNvPr>
          <p:cNvSpPr/>
          <p:nvPr/>
        </p:nvSpPr>
        <p:spPr>
          <a:xfrm>
            <a:off x="457200" y="3688080"/>
            <a:ext cx="594360" cy="594360"/>
          </a:xfrm>
          <a:prstGeom prst="ellipse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04528D-3818-C294-4824-9B7FDAD9FB81}"/>
              </a:ext>
            </a:extLst>
          </p:cNvPr>
          <p:cNvSpPr/>
          <p:nvPr/>
        </p:nvSpPr>
        <p:spPr>
          <a:xfrm>
            <a:off x="457200" y="4602480"/>
            <a:ext cx="1127760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BF8F4"/>
                </a:solidFill>
                <a:effectLst/>
                <a:latin typeface="Trebuchet MS" panose="020B0603020202020204" pitchFamily="34" charset="0"/>
              </a:rPr>
              <a:t>The next campaign has to prove value, not just reach it.</a:t>
            </a:r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B7E44B1-AE23-52A2-082B-229F29766EA0}"/>
              </a:ext>
            </a:extLst>
          </p:cNvPr>
          <p:cNvSpPr/>
          <p:nvPr/>
        </p:nvSpPr>
        <p:spPr>
          <a:xfrm>
            <a:off x="1280160" y="1722120"/>
            <a:ext cx="104546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LOCK THE STORY EARLY</a:t>
            </a:r>
          </a:p>
          <a:p>
            <a:pPr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Fix the differentiator and persona before creative starts - ambiguity cost an approval cycle.</a:t>
            </a:r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FC3ECBF-F05C-C8BD-A5B6-D019E46337E8}"/>
              </a:ext>
            </a:extLst>
          </p:cNvPr>
          <p:cNvSpPr/>
          <p:nvPr/>
        </p:nvSpPr>
        <p:spPr>
          <a:xfrm>
            <a:off x="1280160" y="2682240"/>
            <a:ext cx="104546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INSTRUMENT THE GOALS</a:t>
            </a:r>
          </a:p>
          <a:p>
            <a:pPr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Measure every goal at launch - a readout without actuals cannot close the loop.</a:t>
            </a:r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D31765-C910-3872-057E-2B9FAB8A4769}"/>
              </a:ext>
            </a:extLst>
          </p:cNvPr>
          <p:cNvSpPr/>
          <p:nvPr/>
        </p:nvSpPr>
        <p:spPr>
          <a:xfrm>
            <a:off x="1280160" y="3642360"/>
            <a:ext cx="104546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LEAD WITH PROOF</a:t>
            </a:r>
          </a:p>
          <a:p>
            <a:pPr>
              <a:buNone/>
            </a:pPr>
            <a:r>
              <a:rPr lang="en-US" sz="18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ROI numbers and named customers carry further than volume of reach.</a:t>
            </a:r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7BBF69-7AA8-7691-C71B-9298B09F8266}"/>
              </a:ext>
            </a:extLst>
          </p:cNvPr>
          <p:cNvSpPr/>
          <p:nvPr/>
        </p:nvSpPr>
        <p:spPr>
          <a:xfrm>
            <a:off x="457200" y="531876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Drawn from your Outlook and Teams threads, the Contoso Marketing Plan and 2026 market research.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74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8E42EE66-CF5B-C554-AE84-50945AC7C183}"/>
              </a:ext>
            </a:extLst>
          </p:cNvPr>
          <p:cNvSpPr/>
          <p:nvPr/>
        </p:nvSpPr>
        <p:spPr>
          <a:xfrm>
            <a:off x="457200" y="1722120"/>
            <a:ext cx="1981200" cy="111252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DEFINE
One story, one persona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C1D9C06-11A8-A707-B548-9B33BF944AF3}"/>
              </a:ext>
            </a:extLst>
          </p:cNvPr>
          <p:cNvSpPr/>
          <p:nvPr/>
        </p:nvSpPr>
        <p:spPr>
          <a:xfrm>
            <a:off x="2781300" y="1722120"/>
            <a:ext cx="1981200" cy="111252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MEASURE</a:t>
            </a:r>
          </a:p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Dashboard on the eight goals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531190C-E349-FF8E-46C2-38A5F556A46B}"/>
              </a:ext>
            </a:extLst>
          </p:cNvPr>
          <p:cNvSpPr/>
          <p:nvPr/>
        </p:nvSpPr>
        <p:spPr>
          <a:xfrm>
            <a:off x="5105400" y="1722120"/>
            <a:ext cx="1981200" cy="111252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PROVE</a:t>
            </a:r>
          </a:p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ROI calculator plus three quotes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B83F512-2F00-17A8-FBA7-5A897F8CD226}"/>
              </a:ext>
            </a:extLst>
          </p:cNvPr>
          <p:cNvSpPr/>
          <p:nvPr/>
        </p:nvSpPr>
        <p:spPr>
          <a:xfrm>
            <a:off x="7429500" y="1722120"/>
            <a:ext cx="1981200" cy="111252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PLACE</a:t>
            </a:r>
          </a:p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Social commerce, AI search, LinkedIn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BE268E-E13D-5B6A-AB0E-EBD1D2287F55}"/>
              </a:ext>
            </a:extLst>
          </p:cNvPr>
          <p:cNvSpPr/>
          <p:nvPr/>
        </p:nvSpPr>
        <p:spPr>
          <a:xfrm>
            <a:off x="9753600" y="1722120"/>
            <a:ext cx="1981200" cy="111252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REVIEW</a:t>
            </a:r>
          </a:p>
          <a:p>
            <a:pPr>
              <a:buNone/>
            </a:pPr>
            <a:r>
              <a:rPr lang="en-US" sz="16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30/60/90 checks vs target</a:t>
            </a:r>
            <a:endParaRPr lang="en-US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C7AA4E84-1F2A-6559-0B3A-6E5F68A68EBD}"/>
              </a:ext>
            </a:extLst>
          </p:cNvPr>
          <p:cNvSpPr/>
          <p:nvPr/>
        </p:nvSpPr>
        <p:spPr>
          <a:xfrm>
            <a:off x="2472690" y="2209800"/>
            <a:ext cx="274320" cy="137160"/>
          </a:xfrm>
          <a:prstGeom prst="rightArrow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69F586B4-D1A1-51F6-DD50-1B4A7FAFDCA1}"/>
              </a:ext>
            </a:extLst>
          </p:cNvPr>
          <p:cNvSpPr/>
          <p:nvPr/>
        </p:nvSpPr>
        <p:spPr>
          <a:xfrm>
            <a:off x="4796790" y="2209800"/>
            <a:ext cx="274320" cy="137160"/>
          </a:xfrm>
          <a:prstGeom prst="rightArrow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61985FCA-A2C7-5920-C6F0-E99032D644B4}"/>
              </a:ext>
            </a:extLst>
          </p:cNvPr>
          <p:cNvSpPr/>
          <p:nvPr/>
        </p:nvSpPr>
        <p:spPr>
          <a:xfrm>
            <a:off x="7120890" y="2209800"/>
            <a:ext cx="274320" cy="137160"/>
          </a:xfrm>
          <a:prstGeom prst="rightArrow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809B1897-D389-A8C8-9336-AC0C91C481C3}"/>
              </a:ext>
            </a:extLst>
          </p:cNvPr>
          <p:cNvSpPr/>
          <p:nvPr/>
        </p:nvSpPr>
        <p:spPr>
          <a:xfrm>
            <a:off x="9444990" y="2209800"/>
            <a:ext cx="274320" cy="137160"/>
          </a:xfrm>
          <a:prstGeom prst="rightArrow">
            <a:avLst/>
          </a:prstGeom>
          <a:solidFill>
            <a:srgbClr val="C039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EAF21FD-A869-E6F3-C970-ECB6FE17502C}"/>
              </a:ext>
            </a:extLst>
          </p:cNvPr>
          <p:cNvSpPr/>
          <p:nvPr/>
        </p:nvSpPr>
        <p:spPr>
          <a:xfrm>
            <a:off x="457200" y="3108960"/>
            <a:ext cx="5524500" cy="128016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C28339B-0F80-F375-BF5D-123A5C1C5F28}"/>
              </a:ext>
            </a:extLst>
          </p:cNvPr>
          <p:cNvSpPr/>
          <p:nvPr/>
        </p:nvSpPr>
        <p:spPr>
          <a:xfrm>
            <a:off x="6210300" y="3108960"/>
            <a:ext cx="5524500" cy="1280160"/>
          </a:xfrm>
          <a:prstGeom prst="rect">
            <a:avLst/>
          </a:prstGeom>
          <a:solidFill>
            <a:srgbClr val="F0E9DF"/>
          </a:solidFill>
          <a:ln w="12700">
            <a:solidFill>
              <a:srgbClr val="1F3A5F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3B69A65-C144-854E-5D4D-075B047B0087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Next campaign: fix measurement first, then lead with proof</a:t>
            </a:r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4B90C7C-CD3C-25EC-9C05-D53BB9756F61}"/>
              </a:ext>
            </a:extLst>
          </p:cNvPr>
          <p:cNvSpPr/>
          <p:nvPr/>
        </p:nvSpPr>
        <p:spPr>
          <a:xfrm>
            <a:off x="571500" y="3246120"/>
            <a:ext cx="52959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Calibri" panose="020F0502020204030204" pitchFamily="34" charset="0"/>
              </a:rPr>
              <a:t>WHAT CHANGES</a:t>
            </a: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80EF387-9E11-46E7-AB61-4116FCAF397F}"/>
              </a:ext>
            </a:extLst>
          </p:cNvPr>
          <p:cNvSpPr/>
          <p:nvPr/>
        </p:nvSpPr>
        <p:spPr>
          <a:xfrm>
            <a:off x="571500" y="3688080"/>
            <a:ext cx="52959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Measurement built in before launch, not reconstructed after.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4F5FCFB-77E2-B398-490B-9D5E16B4988F}"/>
              </a:ext>
            </a:extLst>
          </p:cNvPr>
          <p:cNvSpPr/>
          <p:nvPr/>
        </p:nvSpPr>
        <p:spPr>
          <a:xfrm>
            <a:off x="6324600" y="3246120"/>
            <a:ext cx="52959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C0392B"/>
                </a:solidFill>
                <a:effectLst/>
                <a:latin typeface="Calibri" panose="020F0502020204030204" pitchFamily="34" charset="0"/>
              </a:rPr>
              <a:t>WHAT WE NEED</a:t>
            </a:r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D73ACC5-3B7A-FB43-3040-8D5E06F70C26}"/>
              </a:ext>
            </a:extLst>
          </p:cNvPr>
          <p:cNvSpPr/>
          <p:nvPr/>
        </p:nvSpPr>
        <p:spPr>
          <a:xfrm>
            <a:off x="6324600" y="3688080"/>
            <a:ext cx="52959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Three legal-cleared customer quotes; one agreed differentiator.</a:t>
            </a: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7F05366-7E04-3AAE-0D0E-48CE2BE80D94}"/>
              </a:ext>
            </a:extLst>
          </p:cNvPr>
          <p:cNvSpPr/>
          <p:nvPr/>
        </p:nvSpPr>
        <p:spPr>
          <a:xfrm>
            <a:off x="457200" y="4663440"/>
            <a:ext cx="1127760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Approve the measurement plan and quotes before launch.</a:t>
            </a:r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0213AD7-B625-9C9E-38E3-0A8001C8183F}"/>
              </a:ext>
            </a:extLst>
          </p:cNvPr>
          <p:cNvSpPr/>
          <p:nvPr/>
        </p:nvSpPr>
        <p:spPr>
          <a:xfrm>
            <a:off x="457200" y="537972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6B6459"/>
                </a:solidFill>
                <a:effectLst/>
                <a:latin typeface="Calibri" panose="020F0502020204030204" pitchFamily="34" charset="0"/>
              </a:rPr>
              <a:t>Sources: Contoso Marketing Plan; Outlook threads from Amrita Manik; 2026 market research.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52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7C9AB7-8BD3-4683-A180-368218B6701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7C252ACE-3261-4F14-9BFE-2D4E7A8973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F18414-AB72-4663-9B88-8DF2619B0D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Widescreen</PresentationFormat>
  <Paragraphs>61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</cp:revision>
  <dcterms:created xsi:type="dcterms:W3CDTF">2026-09-03T14:58:29Z</dcterms:created>
  <dcterms:modified xsi:type="dcterms:W3CDTF">2026-09-03T19:53:30Z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