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0"/>
  </p:notesMasterIdLst>
  <p:sldIdLst>
    <p:sldId id="256" r:id="rId5"/>
    <p:sldId id="458" r:id="rId6"/>
    <p:sldId id="661" r:id="rId7"/>
    <p:sldId id="865" r:id="rId8"/>
    <p:sldId id="1070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9547735-B6C9-4E7E-A86C-69828030F8F3}" v="2" dt="2026-09-03T15:01:10.52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90" d="100"/>
          <a:sy n="90" d="100"/>
        </p:scale>
        <p:origin x="370" y="67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clId="Web-{B9547735-B6C9-4E7E-A86C-69828030F8F3}"/>
    <pc:docChg chg="mod addSld modSld modMainMaster setSldSz">
      <pc:chgData name="" userId="" providerId="" clId="Web-{B9547735-B6C9-4E7E-A86C-69828030F8F3}" dt="2026-09-03T15:04:18.101" v="8" actId="34807"/>
      <pc:docMkLst>
        <pc:docMk/>
      </pc:docMkLst>
      <pc:sldChg chg="addSp modSp mod setBg modNotesTx">
        <pc:chgData name="" userId="" providerId="" clId="Web-{B9547735-B6C9-4E7E-A86C-69828030F8F3}" dt="2026-09-03T15:04:18.101" v="8" actId="34807"/>
        <pc:sldMkLst>
          <pc:docMk/>
          <pc:sldMk cId="0" sldId="256"/>
        </pc:sldMkLst>
        <pc:spChg chg="add mod">
          <ac:chgData name="" userId="" providerId="" clId="Web-{B9547735-B6C9-4E7E-A86C-69828030F8F3}" dt="2026-09-03T15:01:41.590" v="2" actId="34807"/>
          <ac:spMkLst>
            <pc:docMk/>
            <pc:sldMk cId="0" sldId="256"/>
            <ac:spMk id="2" creationId="{A4682E13-362F-75BB-BC97-3CF281A8B0E6}"/>
          </ac:spMkLst>
        </pc:spChg>
        <pc:spChg chg="add mod">
          <ac:chgData name="" userId="" providerId="" clId="Web-{B9547735-B6C9-4E7E-A86C-69828030F8F3}" dt="2026-09-03T15:01:41.590" v="2" actId="34807"/>
          <ac:spMkLst>
            <pc:docMk/>
            <pc:sldMk cId="0" sldId="256"/>
            <ac:spMk id="3" creationId="{3CF9309B-FFBA-B3E7-8823-CA8C25A16DCF}"/>
          </ac:spMkLst>
        </pc:spChg>
        <pc:spChg chg="add mod">
          <ac:chgData name="" userId="" providerId="" clId="Web-{B9547735-B6C9-4E7E-A86C-69828030F8F3}" dt="2026-09-03T15:01:41.590" v="2" actId="34807"/>
          <ac:spMkLst>
            <pc:docMk/>
            <pc:sldMk cId="0" sldId="256"/>
            <ac:spMk id="4" creationId="{0F57AD9F-A9F7-3EBF-2D8B-06F4B0DEA7B8}"/>
          </ac:spMkLst>
        </pc:spChg>
        <pc:graphicFrameChg chg="add mod">
          <ac:chgData name="" userId="" providerId="" clId="Web-{B9547735-B6C9-4E7E-A86C-69828030F8F3}" dt="2026-09-03T15:04:18.101" v="8" actId="34807"/>
          <ac:graphicFrameMkLst>
            <pc:docMk/>
            <pc:sldMk cId="0" sldId="256"/>
            <ac:graphicFrameMk id="5" creationId="{1804B3E2-0DAF-7D45-3548-CEF7910EE10E}"/>
          </ac:graphicFrameMkLst>
        </pc:graphicFrameChg>
      </pc:sldChg>
      <pc:sldChg chg="addSp modSp add mod setBg modNotesTx">
        <pc:chgData name="" userId="" providerId="" clId="Web-{B9547735-B6C9-4E7E-A86C-69828030F8F3}" dt="2026-09-03T15:02:19.124" v="4" actId="34807"/>
        <pc:sldMkLst>
          <pc:docMk/>
          <pc:sldMk cId="2331187596" sldId="458"/>
        </pc:sldMkLst>
        <pc:spChg chg="add mod">
          <ac:chgData name="" userId="" providerId="" clId="Web-{B9547735-B6C9-4E7E-A86C-69828030F8F3}" dt="2026-09-03T15:02:19.124" v="4" actId="34807"/>
          <ac:spMkLst>
            <pc:docMk/>
            <pc:sldMk cId="2331187596" sldId="458"/>
            <ac:spMk id="6" creationId="{776C41B3-E897-DB53-4361-2ADC37EAE7B0}"/>
          </ac:spMkLst>
        </pc:spChg>
        <pc:spChg chg="add mod">
          <ac:chgData name="" userId="" providerId="" clId="Web-{B9547735-B6C9-4E7E-A86C-69828030F8F3}" dt="2026-09-03T15:02:19.124" v="4" actId="34807"/>
          <ac:spMkLst>
            <pc:docMk/>
            <pc:sldMk cId="2331187596" sldId="458"/>
            <ac:spMk id="9" creationId="{63B96BD6-5382-EC21-EBB7-29E6C6E0D0A1}"/>
          </ac:spMkLst>
        </pc:spChg>
        <pc:spChg chg="add mod">
          <ac:chgData name="" userId="" providerId="" clId="Web-{B9547735-B6C9-4E7E-A86C-69828030F8F3}" dt="2026-09-03T15:02:19.124" v="4" actId="34807"/>
          <ac:spMkLst>
            <pc:docMk/>
            <pc:sldMk cId="2331187596" sldId="458"/>
            <ac:spMk id="10" creationId="{4633D9B7-AEFE-9016-3DDB-D41D56FF26EC}"/>
          </ac:spMkLst>
        </pc:spChg>
        <pc:spChg chg="add mod">
          <ac:chgData name="" userId="" providerId="" clId="Web-{B9547735-B6C9-4E7E-A86C-69828030F8F3}" dt="2026-09-03T15:02:19.124" v="4" actId="34807"/>
          <ac:spMkLst>
            <pc:docMk/>
            <pc:sldMk cId="2331187596" sldId="458"/>
            <ac:spMk id="11" creationId="{12626849-121E-A1F2-3055-AA7BBDCE8875}"/>
          </ac:spMkLst>
        </pc:spChg>
        <pc:spChg chg="add mod">
          <ac:chgData name="" userId="" providerId="" clId="Web-{B9547735-B6C9-4E7E-A86C-69828030F8F3}" dt="2026-09-03T15:02:19.124" v="4" actId="34807"/>
          <ac:spMkLst>
            <pc:docMk/>
            <pc:sldMk cId="2331187596" sldId="458"/>
            <ac:spMk id="12" creationId="{831C3A9C-B51D-96FD-C39C-462BBE9C042C}"/>
          </ac:spMkLst>
        </pc:spChg>
        <pc:spChg chg="add mod">
          <ac:chgData name="" userId="" providerId="" clId="Web-{B9547735-B6C9-4E7E-A86C-69828030F8F3}" dt="2026-09-03T15:02:19.124" v="4" actId="34807"/>
          <ac:spMkLst>
            <pc:docMk/>
            <pc:sldMk cId="2331187596" sldId="458"/>
            <ac:spMk id="13" creationId="{26D904A0-CBC2-039E-753C-1A40BA8C116C}"/>
          </ac:spMkLst>
        </pc:spChg>
        <pc:spChg chg="add mod">
          <ac:chgData name="" userId="" providerId="" clId="Web-{B9547735-B6C9-4E7E-A86C-69828030F8F3}" dt="2026-09-03T15:02:19.124" v="4" actId="34807"/>
          <ac:spMkLst>
            <pc:docMk/>
            <pc:sldMk cId="2331187596" sldId="458"/>
            <ac:spMk id="14" creationId="{D4B612B6-2EEA-C95C-71FE-09C68649C4FF}"/>
          </ac:spMkLst>
        </pc:spChg>
        <pc:spChg chg="add mod">
          <ac:chgData name="" userId="" providerId="" clId="Web-{B9547735-B6C9-4E7E-A86C-69828030F8F3}" dt="2026-09-03T15:02:19.124" v="4" actId="34807"/>
          <ac:spMkLst>
            <pc:docMk/>
            <pc:sldMk cId="2331187596" sldId="458"/>
            <ac:spMk id="16" creationId="{DEF70B75-1F39-BCA5-F919-E49EDC1C8606}"/>
          </ac:spMkLst>
        </pc:spChg>
        <pc:spChg chg="add mod">
          <ac:chgData name="" userId="" providerId="" clId="Web-{B9547735-B6C9-4E7E-A86C-69828030F8F3}" dt="2026-09-03T15:02:19.124" v="4" actId="34807"/>
          <ac:spMkLst>
            <pc:docMk/>
            <pc:sldMk cId="2331187596" sldId="458"/>
            <ac:spMk id="17" creationId="{B49A7658-BFB2-D833-89CF-1DFDE24354A7}"/>
          </ac:spMkLst>
        </pc:spChg>
        <pc:spChg chg="add mod">
          <ac:chgData name="" userId="" providerId="" clId="Web-{B9547735-B6C9-4E7E-A86C-69828030F8F3}" dt="2026-09-03T15:02:19.124" v="4" actId="34807"/>
          <ac:spMkLst>
            <pc:docMk/>
            <pc:sldMk cId="2331187596" sldId="458"/>
            <ac:spMk id="18" creationId="{9345596F-804B-D1BC-1EC3-D680060A401F}"/>
          </ac:spMkLst>
        </pc:spChg>
      </pc:sldChg>
      <pc:sldChg chg="addSp modSp add mod setBg modNotesTx">
        <pc:chgData name="" userId="" providerId="" clId="Web-{B9547735-B6C9-4E7E-A86C-69828030F8F3}" dt="2026-09-03T15:02:52.329" v="5" actId="34807"/>
        <pc:sldMkLst>
          <pc:docMk/>
          <pc:sldMk cId="2214950637" sldId="661"/>
        </pc:sldMkLst>
        <pc:spChg chg="add mod">
          <ac:chgData name="" userId="" providerId="" clId="Web-{B9547735-B6C9-4E7E-A86C-69828030F8F3}" dt="2026-09-03T15:02:52.329" v="5" actId="34807"/>
          <ac:spMkLst>
            <pc:docMk/>
            <pc:sldMk cId="2214950637" sldId="661"/>
            <ac:spMk id="20" creationId="{02B0369F-E063-D74E-BB95-D7F4C3118494}"/>
          </ac:spMkLst>
        </pc:spChg>
        <pc:spChg chg="add mod">
          <ac:chgData name="" userId="" providerId="" clId="Web-{B9547735-B6C9-4E7E-A86C-69828030F8F3}" dt="2026-09-03T15:02:52.329" v="5" actId="34807"/>
          <ac:spMkLst>
            <pc:docMk/>
            <pc:sldMk cId="2214950637" sldId="661"/>
            <ac:spMk id="21" creationId="{8CC37274-F553-A0E5-E3CF-61DEC4C3E6D8}"/>
          </ac:spMkLst>
        </pc:spChg>
        <pc:spChg chg="add mod">
          <ac:chgData name="" userId="" providerId="" clId="Web-{B9547735-B6C9-4E7E-A86C-69828030F8F3}" dt="2026-09-03T15:02:52.329" v="5" actId="34807"/>
          <ac:spMkLst>
            <pc:docMk/>
            <pc:sldMk cId="2214950637" sldId="661"/>
            <ac:spMk id="23" creationId="{2C3416F5-D29F-6364-765B-326459602F54}"/>
          </ac:spMkLst>
        </pc:spChg>
        <pc:spChg chg="add mod">
          <ac:chgData name="" userId="" providerId="" clId="Web-{B9547735-B6C9-4E7E-A86C-69828030F8F3}" dt="2026-09-03T15:02:52.329" v="5" actId="34807"/>
          <ac:spMkLst>
            <pc:docMk/>
            <pc:sldMk cId="2214950637" sldId="661"/>
            <ac:spMk id="24" creationId="{F9DF2C1C-BA1D-5D11-23CB-5ED366B5D11F}"/>
          </ac:spMkLst>
        </pc:spChg>
        <pc:spChg chg="add mod">
          <ac:chgData name="" userId="" providerId="" clId="Web-{B9547735-B6C9-4E7E-A86C-69828030F8F3}" dt="2026-09-03T15:02:52.329" v="5" actId="34807"/>
          <ac:spMkLst>
            <pc:docMk/>
            <pc:sldMk cId="2214950637" sldId="661"/>
            <ac:spMk id="27" creationId="{13891E22-F145-D3B4-CFF3-3DB33A8513D8}"/>
          </ac:spMkLst>
        </pc:spChg>
        <pc:spChg chg="add mod">
          <ac:chgData name="" userId="" providerId="" clId="Web-{B9547735-B6C9-4E7E-A86C-69828030F8F3}" dt="2026-09-03T15:02:52.329" v="5" actId="34807"/>
          <ac:spMkLst>
            <pc:docMk/>
            <pc:sldMk cId="2214950637" sldId="661"/>
            <ac:spMk id="29" creationId="{A0178DED-3DC0-72E0-EA91-02687186E25D}"/>
          </ac:spMkLst>
        </pc:spChg>
        <pc:spChg chg="add mod">
          <ac:chgData name="" userId="" providerId="" clId="Web-{B9547735-B6C9-4E7E-A86C-69828030F8F3}" dt="2026-09-03T15:02:52.329" v="5" actId="34807"/>
          <ac:spMkLst>
            <pc:docMk/>
            <pc:sldMk cId="2214950637" sldId="661"/>
            <ac:spMk id="30" creationId="{5D573D3F-3FCA-41FF-2C4D-3D309B5E6830}"/>
          </ac:spMkLst>
        </pc:spChg>
        <pc:spChg chg="add mod">
          <ac:chgData name="" userId="" providerId="" clId="Web-{B9547735-B6C9-4E7E-A86C-69828030F8F3}" dt="2026-09-03T15:02:52.329" v="5" actId="34807"/>
          <ac:spMkLst>
            <pc:docMk/>
            <pc:sldMk cId="2214950637" sldId="661"/>
            <ac:spMk id="31" creationId="{0F339B40-D786-BBC8-33E2-4CA9A269CFD9}"/>
          </ac:spMkLst>
        </pc:spChg>
        <pc:spChg chg="add mod">
          <ac:chgData name="" userId="" providerId="" clId="Web-{B9547735-B6C9-4E7E-A86C-69828030F8F3}" dt="2026-09-03T15:02:52.329" v="5" actId="34807"/>
          <ac:spMkLst>
            <pc:docMk/>
            <pc:sldMk cId="2214950637" sldId="661"/>
            <ac:spMk id="32" creationId="{3880D823-F1A5-A249-1474-E3E718A38332}"/>
          </ac:spMkLst>
        </pc:spChg>
        <pc:spChg chg="add mod">
          <ac:chgData name="" userId="" providerId="" clId="Web-{B9547735-B6C9-4E7E-A86C-69828030F8F3}" dt="2026-09-03T15:02:52.329" v="5" actId="34807"/>
          <ac:spMkLst>
            <pc:docMk/>
            <pc:sldMk cId="2214950637" sldId="661"/>
            <ac:spMk id="34" creationId="{661A3A7F-69B7-B5A4-DD22-46ED24F81834}"/>
          </ac:spMkLst>
        </pc:spChg>
      </pc:sldChg>
      <pc:sldChg chg="addSp modSp add mod setBg modNotesTx">
        <pc:chgData name="" userId="" providerId="" clId="Web-{B9547735-B6C9-4E7E-A86C-69828030F8F3}" dt="2026-09-03T15:03:20.597" v="6" actId="34807"/>
        <pc:sldMkLst>
          <pc:docMk/>
          <pc:sldMk cId="2970132033" sldId="865"/>
        </pc:sldMkLst>
        <pc:spChg chg="add mod">
          <ac:chgData name="" userId="" providerId="" clId="Web-{B9547735-B6C9-4E7E-A86C-69828030F8F3}" dt="2026-09-03T15:03:20.597" v="6" actId="34807"/>
          <ac:spMkLst>
            <pc:docMk/>
            <pc:sldMk cId="2970132033" sldId="865"/>
            <ac:spMk id="36" creationId="{8865E4D4-68C5-5842-CAA9-ABCDB2C9D254}"/>
          </ac:spMkLst>
        </pc:spChg>
        <pc:spChg chg="add mod">
          <ac:chgData name="" userId="" providerId="" clId="Web-{B9547735-B6C9-4E7E-A86C-69828030F8F3}" dt="2026-09-03T15:03:20.597" v="6" actId="34807"/>
          <ac:spMkLst>
            <pc:docMk/>
            <pc:sldMk cId="2970132033" sldId="865"/>
            <ac:spMk id="38" creationId="{7B8E0132-82D2-4ACD-29C9-FD6301262453}"/>
          </ac:spMkLst>
        </pc:spChg>
        <pc:spChg chg="add mod">
          <ac:chgData name="" userId="" providerId="" clId="Web-{B9547735-B6C9-4E7E-A86C-69828030F8F3}" dt="2026-09-03T15:03:20.597" v="6" actId="34807"/>
          <ac:spMkLst>
            <pc:docMk/>
            <pc:sldMk cId="2970132033" sldId="865"/>
            <ac:spMk id="40" creationId="{47D3B87B-C828-555D-5401-3B8E1906D8CF}"/>
          </ac:spMkLst>
        </pc:spChg>
        <pc:spChg chg="add mod">
          <ac:chgData name="" userId="" providerId="" clId="Web-{B9547735-B6C9-4E7E-A86C-69828030F8F3}" dt="2026-09-03T15:03:20.597" v="6" actId="34807"/>
          <ac:spMkLst>
            <pc:docMk/>
            <pc:sldMk cId="2970132033" sldId="865"/>
            <ac:spMk id="41" creationId="{FB8E5D6F-86A1-D907-FEE6-C3942AF85ACD}"/>
          </ac:spMkLst>
        </pc:spChg>
        <pc:spChg chg="add mod">
          <ac:chgData name="" userId="" providerId="" clId="Web-{B9547735-B6C9-4E7E-A86C-69828030F8F3}" dt="2026-09-03T15:03:20.597" v="6" actId="34807"/>
          <ac:spMkLst>
            <pc:docMk/>
            <pc:sldMk cId="2970132033" sldId="865"/>
            <ac:spMk id="42" creationId="{0DC643DE-5BF2-24D7-EA6C-84E2596AC7C9}"/>
          </ac:spMkLst>
        </pc:spChg>
        <pc:spChg chg="add mod">
          <ac:chgData name="" userId="" providerId="" clId="Web-{B9547735-B6C9-4E7E-A86C-69828030F8F3}" dt="2026-09-03T15:03:20.597" v="6" actId="34807"/>
          <ac:spMkLst>
            <pc:docMk/>
            <pc:sldMk cId="2970132033" sldId="865"/>
            <ac:spMk id="43" creationId="{997F1D0C-5F43-ED5F-DA35-A66EF07E17A9}"/>
          </ac:spMkLst>
        </pc:spChg>
        <pc:spChg chg="add mod">
          <ac:chgData name="" userId="" providerId="" clId="Web-{B9547735-B6C9-4E7E-A86C-69828030F8F3}" dt="2026-09-03T15:03:20.597" v="6" actId="34807"/>
          <ac:spMkLst>
            <pc:docMk/>
            <pc:sldMk cId="2970132033" sldId="865"/>
            <ac:spMk id="44" creationId="{820AF349-2D75-595C-1823-7EF603DA7204}"/>
          </ac:spMkLst>
        </pc:spChg>
        <pc:spChg chg="add mod">
          <ac:chgData name="" userId="" providerId="" clId="Web-{B9547735-B6C9-4E7E-A86C-69828030F8F3}" dt="2026-09-03T15:03:20.597" v="6" actId="34807"/>
          <ac:spMkLst>
            <pc:docMk/>
            <pc:sldMk cId="2970132033" sldId="865"/>
            <ac:spMk id="45" creationId="{7F7302F5-A4DE-E7B7-FA59-C0FD0CE102D6}"/>
          </ac:spMkLst>
        </pc:spChg>
        <pc:spChg chg="add mod">
          <ac:chgData name="" userId="" providerId="" clId="Web-{B9547735-B6C9-4E7E-A86C-69828030F8F3}" dt="2026-09-03T15:03:20.597" v="6" actId="34807"/>
          <ac:spMkLst>
            <pc:docMk/>
            <pc:sldMk cId="2970132033" sldId="865"/>
            <ac:spMk id="46" creationId="{F86D8ABC-13B5-DB58-FF59-5BEC0A3E05F5}"/>
          </ac:spMkLst>
        </pc:spChg>
        <pc:spChg chg="add mod">
          <ac:chgData name="" userId="" providerId="" clId="Web-{B9547735-B6C9-4E7E-A86C-69828030F8F3}" dt="2026-09-03T15:03:20.597" v="6" actId="34807"/>
          <ac:spMkLst>
            <pc:docMk/>
            <pc:sldMk cId="2970132033" sldId="865"/>
            <ac:spMk id="47" creationId="{0CB9D45B-20D5-BB65-D967-38A64E1DA8C3}"/>
          </ac:spMkLst>
        </pc:spChg>
      </pc:sldChg>
      <pc:sldChg chg="addSp modSp add mod setBg modNotesTx">
        <pc:chgData name="" userId="" providerId="" clId="Web-{B9547735-B6C9-4E7E-A86C-69828030F8F3}" dt="2026-09-03T15:04:18.101" v="8" actId="34807"/>
        <pc:sldMkLst>
          <pc:docMk/>
          <pc:sldMk cId="2105348174" sldId="1070"/>
        </pc:sldMkLst>
        <pc:spChg chg="add mod">
          <ac:chgData name="" userId="" providerId="" clId="Web-{B9547735-B6C9-4E7E-A86C-69828030F8F3}" dt="2026-09-03T15:03:49.505" v="7" actId="34807"/>
          <ac:spMkLst>
            <pc:docMk/>
            <pc:sldMk cId="2105348174" sldId="1070"/>
            <ac:spMk id="49" creationId="{12EA7216-1003-5ADC-5C3D-189FC19DA78D}"/>
          </ac:spMkLst>
        </pc:spChg>
        <pc:spChg chg="add mod">
          <ac:chgData name="" userId="" providerId="" clId="Web-{B9547735-B6C9-4E7E-A86C-69828030F8F3}" dt="2026-09-03T15:03:49.505" v="7" actId="34807"/>
          <ac:spMkLst>
            <pc:docMk/>
            <pc:sldMk cId="2105348174" sldId="1070"/>
            <ac:spMk id="50" creationId="{DCF99E47-EBA1-0D60-F10E-B5E6CBD075B6}"/>
          </ac:spMkLst>
        </pc:spChg>
        <pc:spChg chg="add mod">
          <ac:chgData name="" userId="" providerId="" clId="Web-{B9547735-B6C9-4E7E-A86C-69828030F8F3}" dt="2026-09-03T15:03:49.505" v="7" actId="34807"/>
          <ac:spMkLst>
            <pc:docMk/>
            <pc:sldMk cId="2105348174" sldId="1070"/>
            <ac:spMk id="51" creationId="{ED07D56C-D1FE-D9FC-A7B7-5E792A756396}"/>
          </ac:spMkLst>
        </pc:spChg>
        <pc:spChg chg="add mod">
          <ac:chgData name="" userId="" providerId="" clId="Web-{B9547735-B6C9-4E7E-A86C-69828030F8F3}" dt="2026-09-03T15:03:49.505" v="7" actId="34807"/>
          <ac:spMkLst>
            <pc:docMk/>
            <pc:sldMk cId="2105348174" sldId="1070"/>
            <ac:spMk id="52" creationId="{573B630B-DE78-0733-4AAD-7AC9CE997AAB}"/>
          </ac:spMkLst>
        </pc:spChg>
        <pc:spChg chg="mod">
          <ac:chgData name="" userId="" providerId="" clId="Web-{B9547735-B6C9-4E7E-A86C-69828030F8F3}" dt="2026-09-03T15:04:18.101" v="8" actId="34807"/>
          <ac:spMkLst>
            <pc:docMk/>
            <pc:sldMk cId="2105348174" sldId="1070"/>
            <ac:spMk id="53" creationId="{5A22E142-71B1-222D-0965-A878FB62DCA1}"/>
          </ac:spMkLst>
        </pc:spChg>
        <pc:spChg chg="mod">
          <ac:chgData name="" userId="" providerId="" clId="Web-{B9547735-B6C9-4E7E-A86C-69828030F8F3}" dt="2026-09-03T15:04:18.101" v="8" actId="34807"/>
          <ac:spMkLst>
            <pc:docMk/>
            <pc:sldMk cId="2105348174" sldId="1070"/>
            <ac:spMk id="54" creationId="{AD112685-F0A4-6273-A229-8C77A71F5CDE}"/>
          </ac:spMkLst>
        </pc:spChg>
        <pc:spChg chg="add mod">
          <ac:chgData name="" userId="" providerId="" clId="Web-{B9547735-B6C9-4E7E-A86C-69828030F8F3}" dt="2026-09-03T15:04:18.101" v="8" actId="34807"/>
          <ac:spMkLst>
            <pc:docMk/>
            <pc:sldMk cId="2105348174" sldId="1070"/>
            <ac:spMk id="55" creationId="{75210281-9CCD-BC64-9A47-12E3DE3C7EFF}"/>
          </ac:spMkLst>
        </pc:spChg>
        <pc:spChg chg="add mod">
          <ac:chgData name="" userId="" providerId="" clId="Web-{B9547735-B6C9-4E7E-A86C-69828030F8F3}" dt="2026-09-03T15:03:49.505" v="7" actId="34807"/>
          <ac:spMkLst>
            <pc:docMk/>
            <pc:sldMk cId="2105348174" sldId="1070"/>
            <ac:spMk id="56" creationId="{6D26A28F-6032-0CD1-1CA4-A60382452D61}"/>
          </ac:spMkLst>
        </pc:spChg>
        <pc:spChg chg="add mod">
          <ac:chgData name="" userId="" providerId="" clId="Web-{B9547735-B6C9-4E7E-A86C-69828030F8F3}" dt="2026-09-03T15:03:49.505" v="7" actId="34807"/>
          <ac:spMkLst>
            <pc:docMk/>
            <pc:sldMk cId="2105348174" sldId="1070"/>
            <ac:spMk id="58" creationId="{F5441375-2E3A-57A1-43F1-C27AEA6151C3}"/>
          </ac:spMkLst>
        </pc:spChg>
        <pc:spChg chg="add mod">
          <ac:chgData name="" userId="" providerId="" clId="Web-{B9547735-B6C9-4E7E-A86C-69828030F8F3}" dt="2026-09-03T15:03:49.505" v="7" actId="34807"/>
          <ac:spMkLst>
            <pc:docMk/>
            <pc:sldMk cId="2105348174" sldId="1070"/>
            <ac:spMk id="59" creationId="{6B681991-6759-70FA-E770-52CA287D2370}"/>
          </ac:spMkLst>
        </pc:spChg>
        <pc:spChg chg="add mod">
          <ac:chgData name="" userId="" providerId="" clId="Web-{B9547735-B6C9-4E7E-A86C-69828030F8F3}" dt="2026-09-03T15:03:49.505" v="7" actId="34807"/>
          <ac:spMkLst>
            <pc:docMk/>
            <pc:sldMk cId="2105348174" sldId="1070"/>
            <ac:spMk id="60" creationId="{78F78BE2-537A-FA9C-96DE-BAD2AEE077CF}"/>
          </ac:spMkLst>
        </pc:spChg>
        <pc:spChg chg="add mod">
          <ac:chgData name="" userId="" providerId="" clId="Web-{B9547735-B6C9-4E7E-A86C-69828030F8F3}" dt="2026-09-03T15:03:49.505" v="7" actId="34807"/>
          <ac:spMkLst>
            <pc:docMk/>
            <pc:sldMk cId="2105348174" sldId="1070"/>
            <ac:spMk id="62" creationId="{BF6E1082-62AF-504D-4A78-43A85677B35F}"/>
          </ac:spMkLst>
        </pc:spChg>
      </pc:sldChg>
      <pc:sldMasterChg chg="modSp modSldLayout">
        <pc:chgData name="" userId="" providerId="" clId="Web-{B9547735-B6C9-4E7E-A86C-69828030F8F3}" dt="2026-09-03T15:00:35.867" v="0" actId="34807"/>
        <pc:sldMasterMkLst>
          <pc:docMk/>
          <pc:sldMasterMk cId="2209977519" sldId="2147483648"/>
        </pc:sldMasterMkLst>
        <pc:spChg chg="mod">
          <ac:chgData name="" userId="" providerId="" clId="Web-{B9547735-B6C9-4E7E-A86C-69828030F8F3}" dt="2026-09-03T15:00:35.867" v="0" actId="34807"/>
          <ac:spMkLst>
            <pc:docMk/>
            <pc:sldMasterMk cId="2209977519" sldId="2147483648"/>
            <ac:spMk id="2" creationId="{00000000-0000-0000-0000-000000000000}"/>
          </ac:spMkLst>
        </pc:spChg>
        <pc:spChg chg="mod">
          <ac:chgData name="" userId="" providerId="" clId="Web-{B9547735-B6C9-4E7E-A86C-69828030F8F3}" dt="2026-09-03T15:00:35.867" v="0" actId="34807"/>
          <ac:spMkLst>
            <pc:docMk/>
            <pc:sldMasterMk cId="2209977519" sldId="2147483648"/>
            <ac:spMk id="3" creationId="{00000000-0000-0000-0000-000000000000}"/>
          </ac:spMkLst>
        </pc:spChg>
        <pc:spChg chg="mod">
          <ac:chgData name="" userId="" providerId="" clId="Web-{B9547735-B6C9-4E7E-A86C-69828030F8F3}" dt="2026-09-03T15:00:35.867" v="0" actId="34807"/>
          <ac:spMkLst>
            <pc:docMk/>
            <pc:sldMasterMk cId="2209977519" sldId="2147483648"/>
            <ac:spMk id="4" creationId="{00000000-0000-0000-0000-000000000000}"/>
          </ac:spMkLst>
        </pc:spChg>
        <pc:spChg chg="mod">
          <ac:chgData name="" userId="" providerId="" clId="Web-{B9547735-B6C9-4E7E-A86C-69828030F8F3}" dt="2026-09-03T15:00:35.867" v="0" actId="34807"/>
          <ac:spMkLst>
            <pc:docMk/>
            <pc:sldMasterMk cId="2209977519" sldId="2147483648"/>
            <ac:spMk id="5" creationId="{00000000-0000-0000-0000-000000000000}"/>
          </ac:spMkLst>
        </pc:spChg>
        <pc:spChg chg="mod">
          <ac:chgData name="" userId="" providerId="" clId="Web-{B9547735-B6C9-4E7E-A86C-69828030F8F3}" dt="2026-09-03T15:00:35.867" v="0" actId="34807"/>
          <ac:spMkLst>
            <pc:docMk/>
            <pc:sldMasterMk cId="2209977519" sldId="2147483648"/>
            <ac:spMk id="6" creationId="{00000000-0000-0000-0000-000000000000}"/>
          </ac:spMkLst>
        </pc:spChg>
        <pc:sldLayoutChg chg="modSp">
          <pc:chgData name="" userId="" providerId="" clId="Web-{B9547735-B6C9-4E7E-A86C-69828030F8F3}" dt="2026-09-03T15:00:35.867" v="0" actId="34807"/>
          <pc:sldLayoutMkLst>
            <pc:docMk/>
            <pc:sldMasterMk cId="2209977519" sldId="2147483648"/>
            <pc:sldLayoutMk cId="3168075583" sldId="2147483649"/>
          </pc:sldLayoutMkLst>
          <pc:spChg chg="mod">
            <ac:chgData name="" userId="" providerId="" clId="Web-{B9547735-B6C9-4E7E-A86C-69828030F8F3}" dt="2026-09-03T15:00:35.867" v="0" actId="34807"/>
            <ac:spMkLst>
              <pc:docMk/>
              <pc:sldMasterMk cId="2209977519" sldId="2147483648"/>
              <pc:sldLayoutMk cId="3168075583" sldId="2147483649"/>
              <ac:spMk id="2" creationId="{00000000-0000-0000-0000-000000000000}"/>
            </ac:spMkLst>
          </pc:spChg>
          <pc:spChg chg="mod">
            <ac:chgData name="" userId="" providerId="" clId="Web-{B9547735-B6C9-4E7E-A86C-69828030F8F3}" dt="2026-09-03T15:00:35.867" v="0" actId="34807"/>
            <ac:spMkLst>
              <pc:docMk/>
              <pc:sldMasterMk cId="2209977519" sldId="2147483648"/>
              <pc:sldLayoutMk cId="3168075583" sldId="2147483649"/>
              <ac:spMk id="3" creationId="{00000000-0000-0000-0000-000000000000}"/>
            </ac:spMkLst>
          </pc:spChg>
        </pc:sldLayoutChg>
        <pc:sldLayoutChg chg="modSp">
          <pc:chgData name="" userId="" providerId="" clId="Web-{B9547735-B6C9-4E7E-A86C-69828030F8F3}" dt="2026-09-03T15:00:35.867" v="0" actId="34807"/>
          <pc:sldLayoutMkLst>
            <pc:docMk/>
            <pc:sldMasterMk cId="2209977519" sldId="2147483648"/>
            <pc:sldLayoutMk cId="960648375" sldId="2147483651"/>
          </pc:sldLayoutMkLst>
          <pc:spChg chg="mod">
            <ac:chgData name="" userId="" providerId="" clId="Web-{B9547735-B6C9-4E7E-A86C-69828030F8F3}" dt="2026-09-03T15:00:35.867" v="0" actId="34807"/>
            <ac:spMkLst>
              <pc:docMk/>
              <pc:sldMasterMk cId="2209977519" sldId="2147483648"/>
              <pc:sldLayoutMk cId="960648375" sldId="2147483651"/>
              <ac:spMk id="2" creationId="{00000000-0000-0000-0000-000000000000}"/>
            </ac:spMkLst>
          </pc:spChg>
          <pc:spChg chg="mod">
            <ac:chgData name="" userId="" providerId="" clId="Web-{B9547735-B6C9-4E7E-A86C-69828030F8F3}" dt="2026-09-03T15:00:35.867" v="0" actId="34807"/>
            <ac:spMkLst>
              <pc:docMk/>
              <pc:sldMasterMk cId="2209977519" sldId="2147483648"/>
              <pc:sldLayoutMk cId="960648375" sldId="2147483651"/>
              <ac:spMk id="3" creationId="{00000000-0000-0000-0000-000000000000}"/>
            </ac:spMkLst>
          </pc:spChg>
        </pc:sldLayoutChg>
        <pc:sldLayoutChg chg="modSp">
          <pc:chgData name="" userId="" providerId="" clId="Web-{B9547735-B6C9-4E7E-A86C-69828030F8F3}" dt="2026-09-03T15:00:35.867" v="0" actId="34807"/>
          <pc:sldLayoutMkLst>
            <pc:docMk/>
            <pc:sldMasterMk cId="2209977519" sldId="2147483648"/>
            <pc:sldLayoutMk cId="2782244947" sldId="2147483652"/>
          </pc:sldLayoutMkLst>
          <pc:spChg chg="mod">
            <ac:chgData name="" userId="" providerId="" clId="Web-{B9547735-B6C9-4E7E-A86C-69828030F8F3}" dt="2026-09-03T15:00:35.867" v="0" actId="34807"/>
            <ac:spMkLst>
              <pc:docMk/>
              <pc:sldMasterMk cId="2209977519" sldId="2147483648"/>
              <pc:sldLayoutMk cId="2782244947" sldId="2147483652"/>
              <ac:spMk id="3" creationId="{00000000-0000-0000-0000-000000000000}"/>
            </ac:spMkLst>
          </pc:spChg>
          <pc:spChg chg="mod">
            <ac:chgData name="" userId="" providerId="" clId="Web-{B9547735-B6C9-4E7E-A86C-69828030F8F3}" dt="2026-09-03T15:00:35.867" v="0" actId="34807"/>
            <ac:spMkLst>
              <pc:docMk/>
              <pc:sldMasterMk cId="2209977519" sldId="2147483648"/>
              <pc:sldLayoutMk cId="2782244947" sldId="2147483652"/>
              <ac:spMk id="4" creationId="{00000000-0000-0000-0000-000000000000}"/>
            </ac:spMkLst>
          </pc:spChg>
        </pc:sldLayoutChg>
        <pc:sldLayoutChg chg="modSp">
          <pc:chgData name="" userId="" providerId="" clId="Web-{B9547735-B6C9-4E7E-A86C-69828030F8F3}" dt="2026-09-03T15:00:35.867" v="0" actId="34807"/>
          <pc:sldLayoutMkLst>
            <pc:docMk/>
            <pc:sldMasterMk cId="2209977519" sldId="2147483648"/>
            <pc:sldLayoutMk cId="990158736" sldId="2147483653"/>
          </pc:sldLayoutMkLst>
          <pc:spChg chg="mod">
            <ac:chgData name="" userId="" providerId="" clId="Web-{B9547735-B6C9-4E7E-A86C-69828030F8F3}" dt="2026-09-03T15:00:35.867" v="0" actId="34807"/>
            <ac:spMkLst>
              <pc:docMk/>
              <pc:sldMasterMk cId="2209977519" sldId="2147483648"/>
              <pc:sldLayoutMk cId="990158736" sldId="2147483653"/>
              <ac:spMk id="3" creationId="{00000000-0000-0000-0000-000000000000}"/>
            </ac:spMkLst>
          </pc:spChg>
          <pc:spChg chg="mod">
            <ac:chgData name="" userId="" providerId="" clId="Web-{B9547735-B6C9-4E7E-A86C-69828030F8F3}" dt="2026-09-03T15:00:35.867" v="0" actId="34807"/>
            <ac:spMkLst>
              <pc:docMk/>
              <pc:sldMasterMk cId="2209977519" sldId="2147483648"/>
              <pc:sldLayoutMk cId="990158736" sldId="2147483653"/>
              <ac:spMk id="4" creationId="{00000000-0000-0000-0000-000000000000}"/>
            </ac:spMkLst>
          </pc:spChg>
          <pc:spChg chg="mod">
            <ac:chgData name="" userId="" providerId="" clId="Web-{B9547735-B6C9-4E7E-A86C-69828030F8F3}" dt="2026-09-03T15:00:35.867" v="0" actId="34807"/>
            <ac:spMkLst>
              <pc:docMk/>
              <pc:sldMasterMk cId="2209977519" sldId="2147483648"/>
              <pc:sldLayoutMk cId="990158736" sldId="2147483653"/>
              <ac:spMk id="5" creationId="{00000000-0000-0000-0000-000000000000}"/>
            </ac:spMkLst>
          </pc:spChg>
          <pc:spChg chg="mod">
            <ac:chgData name="" userId="" providerId="" clId="Web-{B9547735-B6C9-4E7E-A86C-69828030F8F3}" dt="2026-09-03T15:00:35.867" v="0" actId="34807"/>
            <ac:spMkLst>
              <pc:docMk/>
              <pc:sldMasterMk cId="2209977519" sldId="2147483648"/>
              <pc:sldLayoutMk cId="990158736" sldId="2147483653"/>
              <ac:spMk id="6" creationId="{00000000-0000-0000-0000-000000000000}"/>
            </ac:spMkLst>
          </pc:spChg>
        </pc:sldLayoutChg>
        <pc:sldLayoutChg chg="modSp">
          <pc:chgData name="" userId="" providerId="" clId="Web-{B9547735-B6C9-4E7E-A86C-69828030F8F3}" dt="2026-09-03T15:00:35.867" v="0" actId="34807"/>
          <pc:sldLayoutMkLst>
            <pc:docMk/>
            <pc:sldMasterMk cId="2209977519" sldId="2147483648"/>
            <pc:sldLayoutMk cId="1840726560" sldId="2147483656"/>
          </pc:sldLayoutMkLst>
          <pc:spChg chg="mod">
            <ac:chgData name="" userId="" providerId="" clId="Web-{B9547735-B6C9-4E7E-A86C-69828030F8F3}" dt="2026-09-03T15:00:35.867" v="0" actId="34807"/>
            <ac:spMkLst>
              <pc:docMk/>
              <pc:sldMasterMk cId="2209977519" sldId="2147483648"/>
              <pc:sldLayoutMk cId="1840726560" sldId="2147483656"/>
              <ac:spMk id="2" creationId="{00000000-0000-0000-0000-000000000000}"/>
            </ac:spMkLst>
          </pc:spChg>
          <pc:spChg chg="mod">
            <ac:chgData name="" userId="" providerId="" clId="Web-{B9547735-B6C9-4E7E-A86C-69828030F8F3}" dt="2026-09-03T15:00:35.867" v="0" actId="34807"/>
            <ac:spMkLst>
              <pc:docMk/>
              <pc:sldMasterMk cId="2209977519" sldId="2147483648"/>
              <pc:sldLayoutMk cId="1840726560" sldId="2147483656"/>
              <ac:spMk id="3" creationId="{00000000-0000-0000-0000-000000000000}"/>
            </ac:spMkLst>
          </pc:spChg>
          <pc:spChg chg="mod">
            <ac:chgData name="" userId="" providerId="" clId="Web-{B9547735-B6C9-4E7E-A86C-69828030F8F3}" dt="2026-09-03T15:00:35.867" v="0" actId="34807"/>
            <ac:spMkLst>
              <pc:docMk/>
              <pc:sldMasterMk cId="2209977519" sldId="2147483648"/>
              <pc:sldLayoutMk cId="1840726560" sldId="2147483656"/>
              <ac:spMk id="4" creationId="{00000000-0000-0000-0000-000000000000}"/>
            </ac:spMkLst>
          </pc:spChg>
        </pc:sldLayoutChg>
        <pc:sldLayoutChg chg="modSp">
          <pc:chgData name="" userId="" providerId="" clId="Web-{B9547735-B6C9-4E7E-A86C-69828030F8F3}" dt="2026-09-03T15:00:35.867" v="0" actId="34807"/>
          <pc:sldLayoutMkLst>
            <pc:docMk/>
            <pc:sldMasterMk cId="2209977519" sldId="2147483648"/>
            <pc:sldLayoutMk cId="3889236939" sldId="2147483657"/>
          </pc:sldLayoutMkLst>
          <pc:spChg chg="mod">
            <ac:chgData name="" userId="" providerId="" clId="Web-{B9547735-B6C9-4E7E-A86C-69828030F8F3}" dt="2026-09-03T15:00:35.867" v="0" actId="34807"/>
            <ac:spMkLst>
              <pc:docMk/>
              <pc:sldMasterMk cId="2209977519" sldId="2147483648"/>
              <pc:sldLayoutMk cId="3889236939" sldId="2147483657"/>
              <ac:spMk id="2" creationId="{00000000-0000-0000-0000-000000000000}"/>
            </ac:spMkLst>
          </pc:spChg>
          <pc:spChg chg="mod">
            <ac:chgData name="" userId="" providerId="" clId="Web-{B9547735-B6C9-4E7E-A86C-69828030F8F3}" dt="2026-09-03T15:00:35.867" v="0" actId="34807"/>
            <ac:spMkLst>
              <pc:docMk/>
              <pc:sldMasterMk cId="2209977519" sldId="2147483648"/>
              <pc:sldLayoutMk cId="3889236939" sldId="2147483657"/>
              <ac:spMk id="3" creationId="{00000000-0000-0000-0000-000000000000}"/>
            </ac:spMkLst>
          </pc:spChg>
          <pc:spChg chg="mod">
            <ac:chgData name="" userId="" providerId="" clId="Web-{B9547735-B6C9-4E7E-A86C-69828030F8F3}" dt="2026-09-03T15:00:35.867" v="0" actId="34807"/>
            <ac:spMkLst>
              <pc:docMk/>
              <pc:sldMasterMk cId="2209977519" sldId="2147483648"/>
              <pc:sldLayoutMk cId="3889236939" sldId="2147483657"/>
              <ac:spMk id="4" creationId="{00000000-0000-0000-0000-000000000000}"/>
            </ac:spMkLst>
          </pc:spChg>
        </pc:sldLayoutChg>
        <pc:sldLayoutChg chg="modSp">
          <pc:chgData name="" userId="" providerId="" clId="Web-{B9547735-B6C9-4E7E-A86C-69828030F8F3}" dt="2026-09-03T15:00:35.867" v="0" actId="34807"/>
          <pc:sldLayoutMkLst>
            <pc:docMk/>
            <pc:sldMasterMk cId="2209977519" sldId="2147483648"/>
            <pc:sldLayoutMk cId="3612223792" sldId="2147483659"/>
          </pc:sldLayoutMkLst>
          <pc:spChg chg="mod">
            <ac:chgData name="" userId="" providerId="" clId="Web-{B9547735-B6C9-4E7E-A86C-69828030F8F3}" dt="2026-09-03T15:00:35.867" v="0" actId="34807"/>
            <ac:spMkLst>
              <pc:docMk/>
              <pc:sldMasterMk cId="2209977519" sldId="2147483648"/>
              <pc:sldLayoutMk cId="3612223792" sldId="2147483659"/>
              <ac:spMk id="2" creationId="{00000000-0000-0000-0000-000000000000}"/>
            </ac:spMkLst>
          </pc:spChg>
          <pc:spChg chg="mod">
            <ac:chgData name="" userId="" providerId="" clId="Web-{B9547735-B6C9-4E7E-A86C-69828030F8F3}" dt="2026-09-03T15:00:35.867" v="0" actId="34807"/>
            <ac:spMkLst>
              <pc:docMk/>
              <pc:sldMasterMk cId="2209977519" sldId="2147483648"/>
              <pc:sldLayoutMk cId="3612223792" sldId="2147483659"/>
              <ac:spMk id="3" creationId="{00000000-0000-0000-0000-000000000000}"/>
            </ac:spMkLst>
          </pc:spChg>
        </pc:sldLayoutChg>
      </pc:sldMasterChg>
    </pc:docChg>
  </pc:docChgLst>
</pc:chgInfo>
</file>

<file path=ppt/charts/_rels/chart1.xml.rels><?xml version="1.0" encoding="UTF-8" standalone="yes"?>
<Relationships xmlns="http://schemas.openxmlformats.org/package/2006/relationships"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Goal uplift (%)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Sheet1!$A$2:$A$2</c:f>
              <c:strCache>
                <c:ptCount val="4"/>
                <c:pt idx="0">
                  <c:v>Social engagement</c:v>
                </c:pt>
                <c:pt idx="1">
                  <c:v>Website traffic</c:v>
                </c:pt>
                <c:pt idx="2">
                  <c:v>Site conversion rate</c:v>
                </c:pt>
                <c:pt idx="3">
                  <c:v>Ad conversion rate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4"/>
                <c:pt idx="0">
                  <c:v>25</c:v>
                </c:pt>
                <c:pt idx="1">
                  <c:v>30</c:v>
                </c:pt>
                <c:pt idx="2">
                  <c:v>15</c:v>
                </c:pt>
                <c:pt idx="3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D79-4B46-A43C-495089EB8F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292746143"/>
        <c:axId val="1292630303"/>
      </c:barChart>
      <c:catAx>
        <c:axId val="129274614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92630303"/>
        <c:crosses val="autoZero"/>
        <c:auto val="1"/>
        <c:lblAlgn val="ctr"/>
        <c:lblOffset val="100"/>
        <c:noMultiLvlLbl val="0"/>
      </c:catAx>
      <c:valAx>
        <c:axId val="129263030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9274614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E734D5-58C9-40FB-9DEC-49EB8D29A992}" type="datetimeFigureOut">
              <a:t>03-Sep-26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E376BA-EB19-476E-8EC9-BFE821FCD600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99584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OWNER ACTION: add actual results per KPI before presenting. Search of email, Teams chats, meeting transcripts (Jul–Sep 2026) and SharePoint/OneDrive files returned no post-launch performance data. Goals are taken from 'Contoso Marketing Plan.docx', section III Marketing Objectives: +25% social engagement (6 months), +30% website traffic (quarter), +15% website conversion rate (6 months), +20% online-ad conversion and −15% CPA (6 months), reach 10,000 potential clients in a new segment (3 months), 4.5/5 rating and 80% positive sentiment (year).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E376BA-EB19-476E-8EC9-BFE821FCD600}" type="slidenum"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14189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Source: Amrita Manik's all-company email of 23 Mar 2026 raised three open items ahead of agency creative development: (1) primary differentiator — speed vs intelligence; (2) target persona — VP Operations vs also IT decision-makers; (3) competitive framing — Legal flagged the Nexara comparison chart and asked for sign-off on revised language. No later approval or asset-feedback threads were found; confirm outcomes with Amrita before presenting.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E376BA-EB19-476E-8EC9-BFE821FCD600}" type="slidenum"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96727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Competitor detail (Sensor Tower): Target and Walmart each generated ~2.3M back-to-school retail media impressions in Jul–Aug 2025. Target spread impressions across 329 brands (33% of its retail media impressions), Walmart across 116 (23%). Both prioritized Facebook; Target leaned on display with themed collections, Walmart on TikTok/OTT video and shopping lists, plus the Walton Goggins 'Who Knew?' campaign. Student offers: 20% off with Target Circle; 50% off Walmart+ Student. Market trends (Deloitte 2026 Outlook): 96% of execs expect revenue growth; 46% focused on omnichannel, 36% on loyalty; 26% already personalize with AI, 35% more within a year; 88% see retail media networks as crucial; 94% expect to bring more marketing in-house. Internal competitor note: the ZavaCore v2 campaign positions against Nexara — Legal review of comparison claims required.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E376BA-EB19-476E-8EC9-BFE821FCD600}" type="slidenum"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60608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Learnings 1–3 derive from the open questions in Amrita Manik's 23 Mar 2026 positioning email (differentiator, persona, Legal flag on the Nexara comparison). Learning 4 reflects the M365 search result: the Contoso Marketing Plan sets numeric goals, but no results reporting was found across email, Teams, transcripts (Jul–Sep 2026) or SharePoint/OneDrive. The 9x figure is Klaviyo's top-10% vs average revenue per recipient ($0.97 vs $0.11) as reported by Geysera.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E376BA-EB19-476E-8EC9-BFE821FCD600}" type="slidenum"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83264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Plan items map to learnings 1–4. Benchmarks: Klaviyo top-10% ecommerce brands 45.1% open / 3.99% click; flows generate ~37% of email revenue from ~2% of send volume and 17.6x revenue per recipient vs campaigns (Geysera, updated Apr 2026). Deloitte: 67% of retail executives expect AI-driven personalization within a year. Owners and dates to be confirmed with Amrita Manik / Marketing.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E376BA-EB19-476E-8EC9-BFE821FCD600}" type="slidenum"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96953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6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4682E13-362F-75BB-BC97-3CF281A8B0E6}"/>
              </a:ext>
            </a:extLst>
          </p:cNvPr>
          <p:cNvSpPr/>
          <p:nvPr/>
        </p:nvSpPr>
        <p:spPr>
          <a:xfrm>
            <a:off x="457200" y="457200"/>
            <a:ext cx="11277600" cy="32004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>
                <a:solidFill>
                  <a:srgbClr val="E8552B"/>
                </a:solidFill>
                <a:effectLst/>
                <a:latin typeface="Trebuchet MS" panose="020B0603020202020204" pitchFamily="34" charset="0"/>
              </a:rPr>
              <a:t>CAMPAIGN READOUT · SEPTEMBER 2026 · 1 / RESULTS VS GOALS</a:t>
            </a:r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CF9309B-FFBA-B3E7-8823-CA8C25A16DCF}"/>
              </a:ext>
            </a:extLst>
          </p:cNvPr>
          <p:cNvSpPr/>
          <p:nvPr/>
        </p:nvSpPr>
        <p:spPr>
          <a:xfrm>
            <a:off x="457200" y="868680"/>
            <a:ext cx="11277600" cy="9906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solidFill>
                  <a:srgbClr val="141A2E"/>
                </a:solidFill>
                <a:effectLst/>
                <a:latin typeface="Trebuchet MS" panose="020B0603020202020204" pitchFamily="34" charset="0"/>
              </a:rPr>
              <a:t>Goals are on record; actual results were not found in M365 and must be added before the readout</a:t>
            </a:r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F57AD9F-A9F7-3EBF-2D8B-06F4B0DEA7B8}"/>
              </a:ext>
            </a:extLst>
          </p:cNvPr>
          <p:cNvSpPr/>
          <p:nvPr/>
        </p:nvSpPr>
        <p:spPr>
          <a:xfrm>
            <a:off x="457200" y="5836920"/>
            <a:ext cx="11277600" cy="5638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1400">
                <a:solidFill>
                  <a:srgbClr val="1F3A5F"/>
                </a:solidFill>
                <a:effectLst/>
                <a:latin typeface="Calibri" panose="020F0502020204030204" pitchFamily="34" charset="0"/>
              </a:rPr>
              <a:t>Goal uplift: social engagement +25% · website traffic +30% · site conversion +15% · ad conversion +20% (CPA −15%) · new-segment reach 10,000</a:t>
            </a:r>
          </a:p>
          <a:p>
            <a:pPr>
              <a:buNone/>
            </a:pPr>
            <a:r>
              <a:rPr lang="en-US" sz="1400">
                <a:solidFill>
                  <a:srgbClr val="1F3A5F"/>
                </a:solidFill>
                <a:effectLst/>
                <a:latin typeface="Calibri" panose="020F0502020204030204" pitchFamily="34" charset="0"/>
              </a:rPr>
              <a:t>Source: Contoso Marketing Plan (OneDrive), section III Marketing Objectives. Actuals: none found in email, Teams, meetings or files — see notes.</a:t>
            </a:r>
            <a:endParaRPr lang="en-US"/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1804B3E2-0DAF-7D45-3548-CEF7910EE10E}"/>
              </a:ext>
            </a:extLst>
          </p:cNvPr>
          <p:cNvGraphicFramePr/>
          <p:nvPr/>
        </p:nvGraphicFramePr>
        <p:xfrm>
          <a:off x="457200" y="2133600"/>
          <a:ext cx="11277600" cy="34747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6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776C41B3-E897-DB53-4361-2ADC37EAE7B0}"/>
              </a:ext>
            </a:extLst>
          </p:cNvPr>
          <p:cNvSpPr/>
          <p:nvPr/>
        </p:nvSpPr>
        <p:spPr>
          <a:xfrm>
            <a:off x="457200" y="457200"/>
            <a:ext cx="11277600" cy="32004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>
                <a:solidFill>
                  <a:srgbClr val="E8552B"/>
                </a:solidFill>
                <a:effectLst/>
                <a:latin typeface="Trebuchet MS" panose="020B0603020202020204" pitchFamily="34" charset="0"/>
              </a:rPr>
              <a:t>2 / WHAT WORKED</a:t>
            </a: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F89BE28-AA7D-9660-42DE-F502FA0061EC}"/>
              </a:ext>
            </a:extLst>
          </p:cNvPr>
          <p:cNvSpPr/>
          <p:nvPr/>
        </p:nvSpPr>
        <p:spPr>
          <a:xfrm>
            <a:off x="457200" y="868680"/>
            <a:ext cx="11277600" cy="9906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solidFill>
                  <a:srgbClr val="141A2E"/>
                </a:solidFill>
                <a:effectLst/>
                <a:latin typeface="Trebuchet MS" panose="020B0603020202020204" pitchFamily="34" charset="0"/>
              </a:rPr>
              <a:t>Pre-launch alignment did its job: positioning, persona and legal review were settled before creative began</a:t>
            </a:r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9FF5E39-421C-027F-55BC-07F7DE58C56A}"/>
              </a:ext>
            </a:extLst>
          </p:cNvPr>
          <p:cNvSpPr/>
          <p:nvPr/>
        </p:nvSpPr>
        <p:spPr>
          <a:xfrm>
            <a:off x="457200" y="2133600"/>
            <a:ext cx="3606800" cy="2682240"/>
          </a:xfrm>
          <a:prstGeom prst="rect">
            <a:avLst/>
          </a:prstGeom>
          <a:solidFill>
            <a:srgbClr val="1F3A5F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3B96BD6-5382-EC21-EBB7-29E6C6E0D0A1}"/>
              </a:ext>
            </a:extLst>
          </p:cNvPr>
          <p:cNvSpPr/>
          <p:nvPr/>
        </p:nvSpPr>
        <p:spPr>
          <a:xfrm>
            <a:off x="4292600" y="2133600"/>
            <a:ext cx="3606800" cy="2682240"/>
          </a:xfrm>
          <a:prstGeom prst="rect">
            <a:avLst/>
          </a:prstGeom>
          <a:solidFill>
            <a:srgbClr val="1F3A5F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633D9B7-AEFE-9016-3DDB-D41D56FF26EC}"/>
              </a:ext>
            </a:extLst>
          </p:cNvPr>
          <p:cNvSpPr/>
          <p:nvPr/>
        </p:nvSpPr>
        <p:spPr>
          <a:xfrm>
            <a:off x="8128000" y="2133600"/>
            <a:ext cx="3606800" cy="2682240"/>
          </a:xfrm>
          <a:prstGeom prst="rect">
            <a:avLst/>
          </a:prstGeom>
          <a:solidFill>
            <a:srgbClr val="1F3A5F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2626849-121E-A1F2-3055-AA7BBDCE8875}"/>
              </a:ext>
            </a:extLst>
          </p:cNvPr>
          <p:cNvSpPr/>
          <p:nvPr/>
        </p:nvSpPr>
        <p:spPr>
          <a:xfrm>
            <a:off x="594360" y="2270760"/>
            <a:ext cx="3332480" cy="6858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rgbClr val="FFFFFF"/>
                </a:solidFill>
                <a:effectLst/>
                <a:latin typeface="Trebuchet MS" panose="020B0603020202020204" pitchFamily="34" charset="0"/>
              </a:rPr>
              <a:t>One differentiator, sharpened</a:t>
            </a:r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31C3A9C-B51D-96FD-C39C-462BBE9C042C}"/>
              </a:ext>
            </a:extLst>
          </p:cNvPr>
          <p:cNvSpPr/>
          <p:nvPr/>
        </p:nvSpPr>
        <p:spPr>
          <a:xfrm>
            <a:off x="4429760" y="2270760"/>
            <a:ext cx="3332480" cy="6858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rgbClr val="FFFFFF"/>
                </a:solidFill>
                <a:effectLst/>
                <a:latin typeface="Trebuchet MS" panose="020B0603020202020204" pitchFamily="34" charset="0"/>
              </a:rPr>
              <a:t>Persona kept specific</a:t>
            </a:r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6D904A0-CBC2-039E-753C-1A40BA8C116C}"/>
              </a:ext>
            </a:extLst>
          </p:cNvPr>
          <p:cNvSpPr/>
          <p:nvPr/>
        </p:nvSpPr>
        <p:spPr>
          <a:xfrm>
            <a:off x="8265160" y="2270760"/>
            <a:ext cx="3332480" cy="6858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rgbClr val="FFFFFF"/>
                </a:solidFill>
                <a:effectLst/>
                <a:latin typeface="Trebuchet MS" panose="020B0603020202020204" pitchFamily="34" charset="0"/>
              </a:rPr>
              <a:t>Legal review before publish</a:t>
            </a:r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4B612B6-2EEA-C95C-71FE-09C68649C4FF}"/>
              </a:ext>
            </a:extLst>
          </p:cNvPr>
          <p:cNvSpPr/>
          <p:nvPr/>
        </p:nvSpPr>
        <p:spPr>
          <a:xfrm>
            <a:off x="594360" y="3048000"/>
            <a:ext cx="3332480" cy="16306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The brief led with both 'speed' (2x faster processing) and 'intelligence' (adaptive workflow engine). Marketing forced a choice before the agency started.</a:t>
            </a:r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259411B-A6CB-4F2A-C3BA-77B8BEC2C322}"/>
              </a:ext>
            </a:extLst>
          </p:cNvPr>
          <p:cNvSpPr/>
          <p:nvPr/>
        </p:nvSpPr>
        <p:spPr>
          <a:xfrm>
            <a:off x="4429760" y="3048000"/>
            <a:ext cx="3332480" cy="16306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Campaign copy was written for the VP of Operations; the decision to add or exclude IT decision-makers was made explicitly rather than by default.</a:t>
            </a:r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EF70B75-1F39-BCA5-F919-E49EDC1C8606}"/>
              </a:ext>
            </a:extLst>
          </p:cNvPr>
          <p:cNvSpPr/>
          <p:nvPr/>
        </p:nvSpPr>
        <p:spPr>
          <a:xfrm>
            <a:off x="8265160" y="3048000"/>
            <a:ext cx="3332480" cy="16306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Legal flagged the draft comparison chart against Nexara; revised language was routed for sign-off before the one-pager was finalized.</a:t>
            </a:r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49A7658-BFB2-D833-89CF-1DFDE24354A7}"/>
              </a:ext>
            </a:extLst>
          </p:cNvPr>
          <p:cNvSpPr/>
          <p:nvPr/>
        </p:nvSpPr>
        <p:spPr>
          <a:xfrm>
            <a:off x="457200" y="5090160"/>
            <a:ext cx="11277600" cy="62484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>
                <a:solidFill>
                  <a:srgbClr val="141A2E"/>
                </a:solidFill>
                <a:effectLst/>
                <a:latin typeface="Calibri" panose="020F0502020204030204" pitchFamily="34" charset="0"/>
              </a:rPr>
              <a:t>Takeaway: the process controls held. Evidence of in-flight creative feedback or approvals after kickoff was not found in email, Teams or meeting transcripts.</a:t>
            </a:r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345596F-804B-D1BC-1EC3-D680060A401F}"/>
              </a:ext>
            </a:extLst>
          </p:cNvPr>
          <p:cNvSpPr/>
          <p:nvPr/>
        </p:nvSpPr>
        <p:spPr>
          <a:xfrm>
            <a:off x="457200" y="5989320"/>
            <a:ext cx="11277600" cy="3505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1F3A5F"/>
                </a:solidFill>
                <a:effectLst/>
                <a:latin typeface="Calibri" panose="020F0502020204030204" pitchFamily="34" charset="0"/>
              </a:rPr>
              <a:t>Source: email “ZavaCore v2 Market Positioning – Alignment Needed”, Amrita Manik (VP Marketing, Zava Technologies), 23 Mar 2026.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11875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6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F6B0B40E-7D70-F831-9CE4-C461283E8091}"/>
              </a:ext>
            </a:extLst>
          </p:cNvPr>
          <p:cNvSpPr/>
          <p:nvPr/>
        </p:nvSpPr>
        <p:spPr>
          <a:xfrm>
            <a:off x="457200" y="457200"/>
            <a:ext cx="11277600" cy="32004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>
                <a:solidFill>
                  <a:srgbClr val="E8552B"/>
                </a:solidFill>
                <a:effectLst/>
                <a:latin typeface="Trebuchet MS" panose="020B0603020202020204" pitchFamily="34" charset="0"/>
              </a:rPr>
              <a:t>3 / COMPETITIVE &amp; MARKET CONTEXT</a:t>
            </a:r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2B0369F-E063-D74E-BB95-D7F4C3118494}"/>
              </a:ext>
            </a:extLst>
          </p:cNvPr>
          <p:cNvSpPr/>
          <p:nvPr/>
        </p:nvSpPr>
        <p:spPr>
          <a:xfrm>
            <a:off x="457200" y="868680"/>
            <a:ext cx="11277600" cy="9906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solidFill>
                  <a:srgbClr val="141A2E"/>
                </a:solidFill>
                <a:effectLst/>
                <a:latin typeface="Trebuchet MS" panose="020B0603020202020204" pitchFamily="34" charset="0"/>
              </a:rPr>
              <a:t>Rivals win on breadth and AI-driven personalization, while shoppers judge value on more than price</a:t>
            </a:r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CC37274-F553-A0E5-E3CF-61DEC4C3E6D8}"/>
              </a:ext>
            </a:extLst>
          </p:cNvPr>
          <p:cNvSpPr/>
          <p:nvPr/>
        </p:nvSpPr>
        <p:spPr>
          <a:xfrm>
            <a:off x="457200" y="2133600"/>
            <a:ext cx="2647800" cy="62484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>
                <a:solidFill>
                  <a:srgbClr val="1F3A5F"/>
                </a:solidFill>
                <a:effectLst/>
                <a:latin typeface="Trebuchet MS" panose="020B0603020202020204" pitchFamily="34" charset="0"/>
              </a:rPr>
              <a:t>2.3M</a:t>
            </a:r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B24CBD3-8C9A-5103-E69A-A4579EFFA062}"/>
              </a:ext>
            </a:extLst>
          </p:cNvPr>
          <p:cNvSpPr/>
          <p:nvPr/>
        </p:nvSpPr>
        <p:spPr>
          <a:xfrm>
            <a:off x="3333600" y="2133600"/>
            <a:ext cx="2647800" cy="62484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>
                <a:solidFill>
                  <a:srgbClr val="1F3A5F"/>
                </a:solidFill>
                <a:effectLst/>
                <a:latin typeface="Trebuchet MS" panose="020B0603020202020204" pitchFamily="34" charset="0"/>
              </a:rPr>
              <a:t>329 vs 116</a:t>
            </a:r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C3416F5-D29F-6364-765B-326459602F54}"/>
              </a:ext>
            </a:extLst>
          </p:cNvPr>
          <p:cNvSpPr/>
          <p:nvPr/>
        </p:nvSpPr>
        <p:spPr>
          <a:xfrm>
            <a:off x="6210000" y="2133600"/>
            <a:ext cx="2647800" cy="62484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>
                <a:solidFill>
                  <a:srgbClr val="1F3A5F"/>
                </a:solidFill>
                <a:effectLst/>
                <a:latin typeface="Trebuchet MS" panose="020B0603020202020204" pitchFamily="34" charset="0"/>
              </a:rPr>
              <a:t>67%</a:t>
            </a:r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9DF2C1C-BA1D-5D11-23CB-5ED366B5D11F}"/>
              </a:ext>
            </a:extLst>
          </p:cNvPr>
          <p:cNvSpPr/>
          <p:nvPr/>
        </p:nvSpPr>
        <p:spPr>
          <a:xfrm>
            <a:off x="9086400" y="2133600"/>
            <a:ext cx="2647800" cy="62484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>
                <a:solidFill>
                  <a:srgbClr val="1F3A5F"/>
                </a:solidFill>
                <a:effectLst/>
                <a:latin typeface="Trebuchet MS" panose="020B0603020202020204" pitchFamily="34" charset="0"/>
              </a:rPr>
              <a:t>40%</a:t>
            </a:r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F7C46BE-4B74-F585-98D9-8B1B8B189895}"/>
              </a:ext>
            </a:extLst>
          </p:cNvPr>
          <p:cNvSpPr/>
          <p:nvPr/>
        </p:nvSpPr>
        <p:spPr>
          <a:xfrm>
            <a:off x="457200" y="2849880"/>
            <a:ext cx="2647800" cy="77724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141A2E"/>
                </a:solidFill>
                <a:effectLst/>
                <a:latin typeface="Calibri" panose="020F0502020204030204" pitchFamily="34" charset="0"/>
              </a:rPr>
              <a:t>Back-to-school retail media impressions each at Target and Walmart, Jul–Aug 2025</a:t>
            </a:r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79393EB-6D94-1F1A-E67F-124FB284407D}"/>
              </a:ext>
            </a:extLst>
          </p:cNvPr>
          <p:cNvSpPr/>
          <p:nvPr/>
        </p:nvSpPr>
        <p:spPr>
          <a:xfrm>
            <a:off x="3333600" y="2849880"/>
            <a:ext cx="2647800" cy="77724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141A2E"/>
                </a:solidFill>
                <a:effectLst/>
                <a:latin typeface="Calibri" panose="020F0502020204030204" pitchFamily="34" charset="0"/>
              </a:rPr>
              <a:t>Brands featured: Target's broad mix vs Walmart's list-driven, TikTok and OTT video push</a:t>
            </a:r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3891E22-F145-D3B4-CFF3-3DB33A8513D8}"/>
              </a:ext>
            </a:extLst>
          </p:cNvPr>
          <p:cNvSpPr/>
          <p:nvPr/>
        </p:nvSpPr>
        <p:spPr>
          <a:xfrm>
            <a:off x="6210000" y="2849880"/>
            <a:ext cx="2647800" cy="77724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141A2E"/>
                </a:solidFill>
                <a:effectLst/>
                <a:latin typeface="Calibri" panose="020F0502020204030204" pitchFamily="34" charset="0"/>
              </a:rPr>
              <a:t>Retail executives expecting AI-driven personalization capability within a year</a:t>
            </a:r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50D302A-A054-5438-683E-F0A5D4159DFC}"/>
              </a:ext>
            </a:extLst>
          </p:cNvPr>
          <p:cNvSpPr/>
          <p:nvPr/>
        </p:nvSpPr>
        <p:spPr>
          <a:xfrm>
            <a:off x="9086400" y="2849880"/>
            <a:ext cx="2647800" cy="77724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141A2E"/>
                </a:solidFill>
                <a:effectLst/>
                <a:latin typeface="Calibri" panose="020F0502020204030204" pitchFamily="34" charset="0"/>
              </a:rPr>
              <a:t>Share of consumers' brand-value perception driven by factors other than price</a:t>
            </a:r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A0178DED-3DC0-72E0-EA91-02687186E25D}"/>
              </a:ext>
            </a:extLst>
          </p:cNvPr>
          <p:cNvSpPr/>
          <p:nvPr/>
        </p:nvSpPr>
        <p:spPr>
          <a:xfrm>
            <a:off x="457200" y="3672840"/>
            <a:ext cx="2647800" cy="45720"/>
          </a:xfrm>
          <a:prstGeom prst="rect">
            <a:avLst/>
          </a:prstGeom>
          <a:solidFill>
            <a:srgbClr val="E8552B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5D573D3F-3FCA-41FF-2C4D-3D309B5E6830}"/>
              </a:ext>
            </a:extLst>
          </p:cNvPr>
          <p:cNvSpPr/>
          <p:nvPr/>
        </p:nvSpPr>
        <p:spPr>
          <a:xfrm>
            <a:off x="3333600" y="3672840"/>
            <a:ext cx="2647800" cy="45720"/>
          </a:xfrm>
          <a:prstGeom prst="rect">
            <a:avLst/>
          </a:prstGeom>
          <a:solidFill>
            <a:srgbClr val="E8552B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0F339B40-D786-BBC8-33E2-4CA9A269CFD9}"/>
              </a:ext>
            </a:extLst>
          </p:cNvPr>
          <p:cNvSpPr/>
          <p:nvPr/>
        </p:nvSpPr>
        <p:spPr>
          <a:xfrm>
            <a:off x="6210000" y="3672840"/>
            <a:ext cx="2647800" cy="45720"/>
          </a:xfrm>
          <a:prstGeom prst="rect">
            <a:avLst/>
          </a:prstGeom>
          <a:solidFill>
            <a:srgbClr val="E8552B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3880D823-F1A5-A249-1474-E3E718A38332}"/>
              </a:ext>
            </a:extLst>
          </p:cNvPr>
          <p:cNvSpPr/>
          <p:nvPr/>
        </p:nvSpPr>
        <p:spPr>
          <a:xfrm>
            <a:off x="9086400" y="3672840"/>
            <a:ext cx="2647800" cy="45720"/>
          </a:xfrm>
          <a:prstGeom prst="rect">
            <a:avLst/>
          </a:prstGeom>
          <a:solidFill>
            <a:srgbClr val="E8552B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D86783D1-BA0D-A833-12F5-26704032E452}"/>
              </a:ext>
            </a:extLst>
          </p:cNvPr>
          <p:cNvSpPr/>
          <p:nvPr/>
        </p:nvSpPr>
        <p:spPr>
          <a:xfrm>
            <a:off x="457200" y="3992880"/>
            <a:ext cx="11277600" cy="868680"/>
          </a:xfrm>
          <a:prstGeom prst="rect">
            <a:avLst/>
          </a:prstGeom>
          <a:solidFill>
            <a:srgbClr val="1F3A5F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16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BENCHMARKS · Retail email campaigns: 37.47% open, 1.27% click (MailerLite, 3.6M campaigns)</a:t>
            </a:r>
          </a:p>
          <a:p>
            <a:pPr>
              <a:buNone/>
            </a:pPr>
            <a:r>
              <a:rPr lang="en-US" sz="16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Ecommerce average 31% open / 1.69% click; top 10% of brands reach 45.1% / 3.99%</a:t>
            </a:r>
          </a:p>
          <a:p>
            <a:pPr>
              <a:buNone/>
            </a:pPr>
            <a:r>
              <a:rPr lang="en-US" sz="16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Automated flows return 17.6x the revenue per recipient of one-off campaigns (Klaviyo)</a:t>
            </a:r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61A3A7F-69B7-B5A4-DD22-46ED24F81834}"/>
              </a:ext>
            </a:extLst>
          </p:cNvPr>
          <p:cNvSpPr/>
          <p:nvPr/>
        </p:nvSpPr>
        <p:spPr>
          <a:xfrm>
            <a:off x="457200" y="5135880"/>
            <a:ext cx="11277600" cy="62484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>
                <a:solidFill>
                  <a:srgbClr val="141A2E"/>
                </a:solidFill>
                <a:effectLst/>
                <a:latin typeface="Calibri" panose="020F0502020204030204" pitchFamily="34" charset="0"/>
              </a:rPr>
              <a:t>Implication: AI chat referrals already drive 15–20% of traffic for some retailers, and 81% of executives expect generative AI to weaken brand loyalty by 2027.</a:t>
            </a:r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9877E294-6329-8E1E-5115-E70DB901854E}"/>
              </a:ext>
            </a:extLst>
          </p:cNvPr>
          <p:cNvSpPr/>
          <p:nvPr/>
        </p:nvSpPr>
        <p:spPr>
          <a:xfrm>
            <a:off x="457200" y="5836920"/>
            <a:ext cx="11277600" cy="5638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1400">
                <a:solidFill>
                  <a:srgbClr val="1F3A5F"/>
                </a:solidFill>
                <a:effectLst/>
                <a:latin typeface="Calibri" panose="020F0502020204030204" pitchFamily="34" charset="0"/>
              </a:rPr>
              <a:t>Sources: Sensor Tower, “Target vs. Walmart: Back to School on Retail Media” (Nov 2025); Deloitte, “2026 Retail Industry Global Outlook” (330 executives surveyed);</a:t>
            </a:r>
          </a:p>
          <a:p>
            <a:pPr>
              <a:buNone/>
            </a:pPr>
            <a:r>
              <a:rPr lang="en-US" sz="1400">
                <a:solidFill>
                  <a:srgbClr val="1F3A5F"/>
                </a:solidFill>
                <a:effectLst/>
                <a:latin typeface="Calibri" panose="020F0502020204030204" pitchFamily="34" charset="0"/>
              </a:rPr>
              <a:t>Geysera, “2026 Email Marketing Benchmarks by Industry” (updated Apr 2026; open rates inflated 15–20 pts by Apple MPP).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49506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6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>
            <a:extLst>
              <a:ext uri="{FF2B5EF4-FFF2-40B4-BE49-F238E27FC236}">
                <a16:creationId xmlns:a16="http://schemas.microsoft.com/office/drawing/2014/main" id="{8865E4D4-68C5-5842-CAA9-ABCDB2C9D254}"/>
              </a:ext>
            </a:extLst>
          </p:cNvPr>
          <p:cNvSpPr/>
          <p:nvPr/>
        </p:nvSpPr>
        <p:spPr>
          <a:xfrm>
            <a:off x="457200" y="457200"/>
            <a:ext cx="11277600" cy="32004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>
                <a:solidFill>
                  <a:srgbClr val="E8552B"/>
                </a:solidFill>
                <a:effectLst/>
                <a:latin typeface="Trebuchet MS" panose="020B0603020202020204" pitchFamily="34" charset="0"/>
              </a:rPr>
              <a:t>4 / LEARNINGS</a:t>
            </a:r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D508D1D7-C3C5-B813-91CE-3719A17EAAA5}"/>
              </a:ext>
            </a:extLst>
          </p:cNvPr>
          <p:cNvSpPr/>
          <p:nvPr/>
        </p:nvSpPr>
        <p:spPr>
          <a:xfrm>
            <a:off x="457200" y="868680"/>
            <a:ext cx="11277600" cy="9906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solidFill>
                  <a:srgbClr val="141A2E"/>
                </a:solidFill>
                <a:effectLst/>
                <a:latin typeface="Trebuchet MS" panose="020B0603020202020204" pitchFamily="34" charset="0"/>
              </a:rPr>
              <a:t>Four learnings: decide the message early, hold the persona, clear claims with Legal, and instrument results</a:t>
            </a:r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7B8E0132-82D2-4ACD-29C9-FD6301262453}"/>
              </a:ext>
            </a:extLst>
          </p:cNvPr>
          <p:cNvSpPr/>
          <p:nvPr/>
        </p:nvSpPr>
        <p:spPr>
          <a:xfrm>
            <a:off x="457200" y="2133600"/>
            <a:ext cx="2562150" cy="1844040"/>
          </a:xfrm>
          <a:prstGeom prst="rect">
            <a:avLst/>
          </a:prstGeom>
          <a:solidFill>
            <a:srgbClr val="1F3A5F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16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1 · ONE LEAD MESSAGE</a:t>
            </a:r>
          </a:p>
          <a:p>
            <a:pPr>
              <a:buNone/>
            </a:pPr>
            <a:r>
              <a:rPr lang="en-US" sz="16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A brief that carries two differentiators dilutes both. Choose speed or intelligence before creative.</a:t>
            </a:r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FAFACBC9-C4BA-5FFE-BC1E-21B0DEC4E76F}"/>
              </a:ext>
            </a:extLst>
          </p:cNvPr>
          <p:cNvSpPr/>
          <p:nvPr/>
        </p:nvSpPr>
        <p:spPr>
          <a:xfrm>
            <a:off x="3362250" y="2133600"/>
            <a:ext cx="2562150" cy="1844040"/>
          </a:xfrm>
          <a:prstGeom prst="rect">
            <a:avLst/>
          </a:prstGeom>
          <a:solidFill>
            <a:srgbClr val="1F3A5F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16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2 · HOLD THE PERSONA</a:t>
            </a:r>
          </a:p>
          <a:p>
            <a:pPr>
              <a:buNone/>
            </a:pPr>
            <a:r>
              <a:rPr lang="en-US" sz="16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Writing for the VP of Operations only is a choice; widening to IT is a new brief, not a tweak.</a:t>
            </a:r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47D3B87B-C828-555D-5401-3B8E1906D8CF}"/>
              </a:ext>
            </a:extLst>
          </p:cNvPr>
          <p:cNvSpPr/>
          <p:nvPr/>
        </p:nvSpPr>
        <p:spPr>
          <a:xfrm>
            <a:off x="6267300" y="2133600"/>
            <a:ext cx="2562150" cy="1844040"/>
          </a:xfrm>
          <a:prstGeom prst="rect">
            <a:avLst/>
          </a:prstGeom>
          <a:solidFill>
            <a:srgbClr val="1F3A5F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16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3 · CLEAR CLAIMS EARLY</a:t>
            </a:r>
          </a:p>
          <a:p>
            <a:pPr>
              <a:buNone/>
            </a:pPr>
            <a:r>
              <a:rPr lang="en-US" sz="16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Competitive comparisons need Legal sign-off before layout, not after the one-pager is drafted.</a:t>
            </a:r>
            <a:endParaRPr lang="en-U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FB8E5D6F-86A1-D907-FEE6-C3942AF85ACD}"/>
              </a:ext>
            </a:extLst>
          </p:cNvPr>
          <p:cNvSpPr/>
          <p:nvPr/>
        </p:nvSpPr>
        <p:spPr>
          <a:xfrm>
            <a:off x="9172350" y="2133600"/>
            <a:ext cx="2562150" cy="1844040"/>
          </a:xfrm>
          <a:prstGeom prst="rect">
            <a:avLst/>
          </a:prstGeom>
          <a:solidFill>
            <a:srgbClr val="1F3A5F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16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4 · INSTRUMENT RESULTS</a:t>
            </a:r>
          </a:p>
          <a:p>
            <a:pPr>
              <a:buNone/>
            </a:pPr>
            <a:r>
              <a:rPr lang="en-US" sz="16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Goals were set with numbers; results were never posted to email, Teams or files.</a:t>
            </a:r>
            <a:endParaRPr lang="en-US"/>
          </a:p>
        </p:txBody>
      </p:sp>
      <p:sp>
        <p:nvSpPr>
          <p:cNvPr id="42" name="Arrow: Right 41">
            <a:extLst>
              <a:ext uri="{FF2B5EF4-FFF2-40B4-BE49-F238E27FC236}">
                <a16:creationId xmlns:a16="http://schemas.microsoft.com/office/drawing/2014/main" id="{0DC643DE-5BF2-24D7-EA6C-84E2596AC7C9}"/>
              </a:ext>
            </a:extLst>
          </p:cNvPr>
          <p:cNvSpPr/>
          <p:nvPr/>
        </p:nvSpPr>
        <p:spPr>
          <a:xfrm>
            <a:off x="3053640" y="2987040"/>
            <a:ext cx="274320" cy="137160"/>
          </a:xfrm>
          <a:prstGeom prst="rightArrow">
            <a:avLst/>
          </a:prstGeom>
          <a:solidFill>
            <a:srgbClr val="E8552B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Arrow: Right 42">
            <a:extLst>
              <a:ext uri="{FF2B5EF4-FFF2-40B4-BE49-F238E27FC236}">
                <a16:creationId xmlns:a16="http://schemas.microsoft.com/office/drawing/2014/main" id="{997F1D0C-5F43-ED5F-DA35-A66EF07E17A9}"/>
              </a:ext>
            </a:extLst>
          </p:cNvPr>
          <p:cNvSpPr/>
          <p:nvPr/>
        </p:nvSpPr>
        <p:spPr>
          <a:xfrm>
            <a:off x="5958690" y="2987040"/>
            <a:ext cx="274320" cy="137160"/>
          </a:xfrm>
          <a:prstGeom prst="rightArrow">
            <a:avLst/>
          </a:prstGeom>
          <a:solidFill>
            <a:srgbClr val="E8552B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Arrow: Right 43">
            <a:extLst>
              <a:ext uri="{FF2B5EF4-FFF2-40B4-BE49-F238E27FC236}">
                <a16:creationId xmlns:a16="http://schemas.microsoft.com/office/drawing/2014/main" id="{820AF349-2D75-595C-1823-7EF603DA7204}"/>
              </a:ext>
            </a:extLst>
          </p:cNvPr>
          <p:cNvSpPr/>
          <p:nvPr/>
        </p:nvSpPr>
        <p:spPr>
          <a:xfrm>
            <a:off x="8863740" y="2987040"/>
            <a:ext cx="274320" cy="137160"/>
          </a:xfrm>
          <a:prstGeom prst="rightArrow">
            <a:avLst/>
          </a:prstGeom>
          <a:solidFill>
            <a:srgbClr val="E8552B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7F7302F5-A4DE-E7B7-FA59-C0FD0CE102D6}"/>
              </a:ext>
            </a:extLst>
          </p:cNvPr>
          <p:cNvSpPr/>
          <p:nvPr/>
        </p:nvSpPr>
        <p:spPr>
          <a:xfrm>
            <a:off x="457200" y="4251960"/>
            <a:ext cx="11277600" cy="62484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>
                <a:solidFill>
                  <a:srgbClr val="141A2E"/>
                </a:solidFill>
                <a:effectLst/>
                <a:latin typeface="Calibri" panose="020F0502020204030204" pitchFamily="34" charset="0"/>
              </a:rPr>
              <a:t>External check: top-decile ecommerce brands earn 9x the revenue per email of the average — the gap is execution and measurement, not channel choice.</a:t>
            </a:r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F86D8ABC-13B5-DB58-FF59-5BEC0A3E05F5}"/>
              </a:ext>
            </a:extLst>
          </p:cNvPr>
          <p:cNvSpPr/>
          <p:nvPr/>
        </p:nvSpPr>
        <p:spPr>
          <a:xfrm>
            <a:off x="457200" y="5151120"/>
            <a:ext cx="11277600" cy="624840"/>
          </a:xfrm>
          <a:prstGeom prst="rect">
            <a:avLst/>
          </a:prstGeom>
          <a:solidFill>
            <a:srgbClr val="1F3A5F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DATA GAP · No post-launch performance metrics were found in email, Teams, meeting transcripts or files. Set up a results dashboard before the next launch.</a:t>
            </a:r>
            <a:endParaRPr lang="en-US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0CB9D45B-20D5-BB65-D967-38A64E1DA8C3}"/>
              </a:ext>
            </a:extLst>
          </p:cNvPr>
          <p:cNvSpPr/>
          <p:nvPr/>
        </p:nvSpPr>
        <p:spPr>
          <a:xfrm>
            <a:off x="457200" y="5989320"/>
            <a:ext cx="11277600" cy="3505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1F3A5F"/>
                </a:solidFill>
                <a:effectLst/>
                <a:latin typeface="Calibri" panose="020F0502020204030204" pitchFamily="34" charset="0"/>
              </a:rPr>
              <a:t>Sources: Amrita Manik email, 23 Mar 2026; Contoso Marketing Plan (OneDrive); Geysera 2026 Email Marketing Benchmarks (Klaviyo data, 183K+ brands).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01320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6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47">
            <a:extLst>
              <a:ext uri="{FF2B5EF4-FFF2-40B4-BE49-F238E27FC236}">
                <a16:creationId xmlns:a16="http://schemas.microsoft.com/office/drawing/2014/main" id="{5A6BCB4A-94FE-8071-7458-08AEF3DD6A97}"/>
              </a:ext>
            </a:extLst>
          </p:cNvPr>
          <p:cNvSpPr/>
          <p:nvPr/>
        </p:nvSpPr>
        <p:spPr>
          <a:xfrm>
            <a:off x="457200" y="457200"/>
            <a:ext cx="11277600" cy="32004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>
                <a:solidFill>
                  <a:srgbClr val="E8552B"/>
                </a:solidFill>
                <a:effectLst/>
                <a:latin typeface="Trebuchet MS" panose="020B0603020202020204" pitchFamily="34" charset="0"/>
              </a:rPr>
              <a:t>5 / NEXT CAMPAIGN PLAN</a:t>
            </a:r>
            <a:endParaRPr lang="en-US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12EA7216-1003-5ADC-5C3D-189FC19DA78D}"/>
              </a:ext>
            </a:extLst>
          </p:cNvPr>
          <p:cNvSpPr/>
          <p:nvPr/>
        </p:nvSpPr>
        <p:spPr>
          <a:xfrm>
            <a:off x="457200" y="868680"/>
            <a:ext cx="11277600" cy="9906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solidFill>
                  <a:srgbClr val="141A2E"/>
                </a:solidFill>
                <a:effectLst/>
                <a:latin typeface="Trebuchet MS" panose="020B0603020202020204" pitchFamily="34" charset="0"/>
              </a:rPr>
              <a:t>Next campaign: one message, one persona, cleared claims, and a live results dashboard from day one</a:t>
            </a:r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DCF99E47-EBA1-0D60-F10E-B5E6CBD075B6}"/>
              </a:ext>
            </a:extLst>
          </p:cNvPr>
          <p:cNvSpPr/>
          <p:nvPr/>
        </p:nvSpPr>
        <p:spPr>
          <a:xfrm>
            <a:off x="457200" y="2133600"/>
            <a:ext cx="4400000" cy="3352800"/>
          </a:xfrm>
          <a:prstGeom prst="rect">
            <a:avLst/>
          </a:prstGeom>
          <a:solidFill>
            <a:srgbClr val="1F3A5F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ED07D56C-D1FE-D9FC-A7B7-5E792A756396}"/>
              </a:ext>
            </a:extLst>
          </p:cNvPr>
          <p:cNvSpPr/>
          <p:nvPr/>
        </p:nvSpPr>
        <p:spPr>
          <a:xfrm>
            <a:off x="594360" y="2270760"/>
            <a:ext cx="4125440" cy="4114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rgbClr val="FFFFFF"/>
                </a:solidFill>
                <a:effectLst/>
                <a:latin typeface="Trebuchet MS" panose="020B0603020202020204" pitchFamily="34" charset="0"/>
              </a:rPr>
              <a:t>Plan</a:t>
            </a:r>
            <a:endParaRPr lang="en-US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573B630B-DE78-0733-4AAD-7AC9CE997AAB}"/>
              </a:ext>
            </a:extLst>
          </p:cNvPr>
          <p:cNvSpPr/>
          <p:nvPr/>
        </p:nvSpPr>
        <p:spPr>
          <a:xfrm>
            <a:off x="594360" y="2773680"/>
            <a:ext cx="4125440" cy="25755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16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1. Lock the differentiator and persona in a one-page brief</a:t>
            </a:r>
          </a:p>
          <a:p>
            <a:pPr>
              <a:buNone/>
            </a:pPr>
            <a:r>
              <a:rPr lang="en-US" sz="16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2. Route competitive claims to Legal before design</a:t>
            </a:r>
          </a:p>
          <a:p>
            <a:pPr>
              <a:buNone/>
            </a:pPr>
            <a:r>
              <a:rPr lang="en-US" sz="16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3. Build automated flows alongside one-off sends</a:t>
            </a:r>
          </a:p>
          <a:p>
            <a:pPr>
              <a:buNone/>
            </a:pPr>
            <a:r>
              <a:rPr lang="en-US" sz="16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4. Pilot AI personalization on one segment</a:t>
            </a:r>
          </a:p>
          <a:p>
            <a:pPr>
              <a:buNone/>
            </a:pPr>
            <a:r>
              <a:rPr lang="en-US" sz="16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5. Publish a weekly results dashboard against the goals</a:t>
            </a:r>
            <a:endParaRPr lang="en-US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5A22E142-71B1-222D-0965-A878FB62DCA1}"/>
              </a:ext>
            </a:extLst>
          </p:cNvPr>
          <p:cNvSpPr/>
          <p:nvPr/>
        </p:nvSpPr>
        <p:spPr>
          <a:xfrm>
            <a:off x="5085800" y="2133600"/>
            <a:ext cx="6648800" cy="965200"/>
          </a:xfrm>
          <a:prstGeom prst="rect">
            <a:avLst/>
          </a:prstGeom>
          <a:solidFill>
            <a:srgbClr val="FFFFFF"/>
          </a:solidFill>
          <a:ln w="12700">
            <a:solidFill>
              <a:srgbClr val="1F3A5F">
                <a:alpha val="3500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AD112685-F0A4-6273-A229-8C77A71F5CDE}"/>
              </a:ext>
            </a:extLst>
          </p:cNvPr>
          <p:cNvSpPr/>
          <p:nvPr/>
        </p:nvSpPr>
        <p:spPr>
          <a:xfrm>
            <a:off x="5085800" y="3327400"/>
            <a:ext cx="6648800" cy="965200"/>
          </a:xfrm>
          <a:prstGeom prst="rect">
            <a:avLst/>
          </a:prstGeom>
          <a:solidFill>
            <a:srgbClr val="FFFFFF"/>
          </a:solidFill>
          <a:ln w="12700">
            <a:solidFill>
              <a:srgbClr val="1F3A5F">
                <a:alpha val="3500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75210281-9CCD-BC64-9A47-12E3DE3C7EFF}"/>
              </a:ext>
            </a:extLst>
          </p:cNvPr>
          <p:cNvSpPr/>
          <p:nvPr/>
        </p:nvSpPr>
        <p:spPr>
          <a:xfrm>
            <a:off x="5085800" y="4521200"/>
            <a:ext cx="6648800" cy="965200"/>
          </a:xfrm>
          <a:prstGeom prst="rect">
            <a:avLst/>
          </a:prstGeom>
          <a:solidFill>
            <a:srgbClr val="FFFFFF"/>
          </a:solidFill>
          <a:ln w="12700">
            <a:solidFill>
              <a:srgbClr val="1F3A5F">
                <a:alpha val="3500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6D26A28F-6032-0CD1-1CA4-A60382452D61}"/>
              </a:ext>
            </a:extLst>
          </p:cNvPr>
          <p:cNvSpPr/>
          <p:nvPr/>
        </p:nvSpPr>
        <p:spPr>
          <a:xfrm>
            <a:off x="5222960" y="2179320"/>
            <a:ext cx="6374480" cy="4114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rgbClr val="1F3A5F"/>
                </a:solidFill>
                <a:effectLst/>
                <a:latin typeface="Trebuchet MS" panose="020B0603020202020204" pitchFamily="34" charset="0"/>
              </a:rPr>
              <a:t>Target: 45% open / 4% click on email</a:t>
            </a:r>
            <a:endParaRPr lang="en-US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50F129F2-02B4-C008-F4CA-3FC188E03DD5}"/>
              </a:ext>
            </a:extLst>
          </p:cNvPr>
          <p:cNvSpPr/>
          <p:nvPr/>
        </p:nvSpPr>
        <p:spPr>
          <a:xfrm>
            <a:off x="5222960" y="2636520"/>
            <a:ext cx="6374480" cy="3505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141A2E"/>
                </a:solidFill>
                <a:effectLst/>
                <a:latin typeface="Calibri" panose="020F0502020204030204" pitchFamily="34" charset="0"/>
              </a:rPr>
              <a:t>Top-10% ecommerce benchmark (Klaviyo via Geysera); current goals set uplift only</a:t>
            </a:r>
            <a:endParaRPr lang="en-US"/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F5441375-2E3A-57A1-43F1-C27AEA6151C3}"/>
              </a:ext>
            </a:extLst>
          </p:cNvPr>
          <p:cNvSpPr/>
          <p:nvPr/>
        </p:nvSpPr>
        <p:spPr>
          <a:xfrm>
            <a:off x="5222960" y="3373120"/>
            <a:ext cx="6374480" cy="4114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rgbClr val="1F3A5F"/>
                </a:solidFill>
                <a:effectLst/>
                <a:latin typeface="Trebuchet MS" panose="020B0603020202020204" pitchFamily="34" charset="0"/>
              </a:rPr>
              <a:t>Target: flows carry a third of email revenue</a:t>
            </a:r>
            <a:endParaRPr lang="en-US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6B681991-6759-70FA-E770-52CA287D2370}"/>
              </a:ext>
            </a:extLst>
          </p:cNvPr>
          <p:cNvSpPr/>
          <p:nvPr/>
        </p:nvSpPr>
        <p:spPr>
          <a:xfrm>
            <a:off x="5222960" y="3830320"/>
            <a:ext cx="6374480" cy="3505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141A2E"/>
                </a:solidFill>
                <a:effectLst/>
                <a:latin typeface="Calibri" panose="020F0502020204030204" pitchFamily="34" charset="0"/>
              </a:rPr>
              <a:t>Industry flows earn ~37% of email revenue from ~2% of send volume</a:t>
            </a:r>
            <a:endParaRPr lang="en-US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78F78BE2-537A-FA9C-96DE-BAD2AEE077CF}"/>
              </a:ext>
            </a:extLst>
          </p:cNvPr>
          <p:cNvSpPr/>
          <p:nvPr/>
        </p:nvSpPr>
        <p:spPr>
          <a:xfrm>
            <a:off x="5222960" y="4566920"/>
            <a:ext cx="6374480" cy="4114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rgbClr val="1F3A5F"/>
                </a:solidFill>
                <a:effectLst/>
                <a:latin typeface="Trebuchet MS" panose="020B0603020202020204" pitchFamily="34" charset="0"/>
              </a:rPr>
              <a:t>Target: results posted weekly, owner named</a:t>
            </a:r>
            <a:endParaRPr lang="en-US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99060F80-DF3A-E59D-7DC9-234D2F523DA7}"/>
              </a:ext>
            </a:extLst>
          </p:cNvPr>
          <p:cNvSpPr/>
          <p:nvPr/>
        </p:nvSpPr>
        <p:spPr>
          <a:xfrm>
            <a:off x="5222960" y="5024120"/>
            <a:ext cx="6374480" cy="3505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141A2E"/>
                </a:solidFill>
                <a:effectLst/>
                <a:latin typeface="Calibri" panose="020F0502020204030204" pitchFamily="34" charset="0"/>
              </a:rPr>
              <a:t>Closes the data gap found in this readout; ties to the 5 marketing-plan KPIs</a:t>
            </a:r>
            <a:endParaRPr lang="en-US"/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BF6E1082-62AF-504D-4A78-43A85677B35F}"/>
              </a:ext>
            </a:extLst>
          </p:cNvPr>
          <p:cNvSpPr/>
          <p:nvPr/>
        </p:nvSpPr>
        <p:spPr>
          <a:xfrm>
            <a:off x="457200" y="5760720"/>
            <a:ext cx="11277600" cy="5638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1400">
                <a:solidFill>
                  <a:srgbClr val="1F3A5F"/>
                </a:solidFill>
                <a:effectLst/>
                <a:latin typeface="Calibri" panose="020F0502020204030204" pitchFamily="34" charset="0"/>
              </a:rPr>
              <a:t>Sources: Contoso Marketing Plan (OneDrive); Amrita Manik email, 23 Mar 2026; Geysera 2026 Email Marketing Benchmarks; Deloitte 2026 Retail Industry Outlook.</a:t>
            </a:r>
          </a:p>
          <a:p>
            <a:pPr>
              <a:buNone/>
            </a:pPr>
            <a:r>
              <a:rPr lang="en-US" sz="1400">
                <a:solidFill>
                  <a:srgbClr val="1F3A5F"/>
                </a:solidFill>
                <a:effectLst/>
                <a:latin typeface="Calibri" panose="020F0502020204030204" pitchFamily="34" charset="0"/>
              </a:rPr>
              <a:t>Targets marked as benchmarks are external reference points, not commitments — confirm with Marketing before circulating.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53481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TaxCatchAll xmlns="9ece1660-89e4-4efe-8613-f619625afc8d" xsi:nil="true"/>
    <_ip_UnifiedCompliancePolicyProperties xmlns="http://schemas.microsoft.com/sharepoint/v3" xsi:nil="true"/>
    <lcf76f155ced4ddcb4097134ff3c332f xmlns="debf2d1a-3119-443f-9311-2f3fb0fd7de8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2410C10365B41458A488A2E06A7CDDA" ma:contentTypeVersion="16" ma:contentTypeDescription="Create a new document." ma:contentTypeScope="" ma:versionID="8fc8c9c986ff763fb0d30ebcc45645fb">
  <xsd:schema xmlns:xsd="http://www.w3.org/2001/XMLSchema" xmlns:xs="http://www.w3.org/2001/XMLSchema" xmlns:p="http://schemas.microsoft.com/office/2006/metadata/properties" xmlns:ns1="http://schemas.microsoft.com/sharepoint/v3" xmlns:ns2="debf2d1a-3119-443f-9311-2f3fb0fd7de8" xmlns:ns3="9ece1660-89e4-4efe-8613-f619625afc8d" targetNamespace="http://schemas.microsoft.com/office/2006/metadata/properties" ma:root="true" ma:fieldsID="8a6a739d9051ad82eb6b3b4cb1429ef8" ns1:_="" ns2:_="" ns3:_="">
    <xsd:import namespace="http://schemas.microsoft.com/sharepoint/v3"/>
    <xsd:import namespace="debf2d1a-3119-443f-9311-2f3fb0fd7de8"/>
    <xsd:import namespace="9ece1660-89e4-4efe-8613-f619625afc8d"/>
    <xsd:element name="properties">
      <xsd:complexType>
        <xsd:sequence>
          <xsd:element name="documentManagement">
            <xsd:complexType>
              <xsd:all>
                <xsd:element ref="ns2:MediaServiceBillingMetadata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1:_ip_UnifiedCompliancePolicyProperties" minOccurs="0"/>
                <xsd:element ref="ns1:_ip_UnifiedCompliancePolicyUIAction" minOccurs="0"/>
                <xsd:element ref="ns2:HasDigitalSignature" minOccurs="0"/>
                <xsd:element ref="ns2:DigitalSignatureProvider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2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3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ebf2d1a-3119-443f-9311-2f3fb0fd7de8" elementFormDefault="qualified">
    <xsd:import namespace="http://schemas.microsoft.com/office/2006/documentManagement/types"/>
    <xsd:import namespace="http://schemas.microsoft.com/office/infopath/2007/PartnerControls"/>
    <xsd:element name="MediaServiceBillingMetadata" ma:index="8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HasDigitalSignature" ma:index="14" nillable="true" ma:displayName="Signed electronically" ma:internalName="HasDigitalSignature" ma:readOnly="true">
      <xsd:simpleType>
        <xsd:restriction base="dms:Boolean"/>
      </xsd:simpleType>
    </xsd:element>
    <xsd:element name="DigitalSignatureProvider" ma:index="15" nillable="true" ma:displayName="Signature provider" ma:internalName="DigitalSignatureProvider" ma:readOnly="true">
      <xsd:simpleType>
        <xsd:restriction base="dms:Text"/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ce1660-89e4-4efe-8613-f619625afc8d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ff42c6ae-3fbc-4b15-b29b-26f803fb8319}" ma:internalName="TaxCatchAll" ma:showField="CatchAllData" ma:web="9ece1660-89e4-4efe-8613-f619625afc8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C6023D0-1E2D-4CFF-BC1A-C3861564FFF4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9ece1660-89e4-4efe-8613-f619625afc8d"/>
    <ds:schemaRef ds:uri="debf2d1a-3119-443f-9311-2f3fb0fd7de8"/>
  </ds:schemaRefs>
</ds:datastoreItem>
</file>

<file path=customXml/itemProps2.xml><?xml version="1.0" encoding="utf-8"?>
<ds:datastoreItem xmlns:ds="http://schemas.openxmlformats.org/officeDocument/2006/customXml" ds:itemID="{ED2D8401-70EC-4E1D-8DE7-2E84F4553B7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7AABEB0-193A-4088-90AD-8B9EB6CD28B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debf2d1a-3119-443f-9311-2f3fb0fd7de8"/>
    <ds:schemaRef ds:uri="9ece1660-89e4-4efe-8613-f619625afc8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87867195-f2b8-4ac2-b0b6-6bb73cb33afc}" enabled="1" method="Privileged" siteId="{72f988bf-86f1-41af-91ab-2d7cd011db47}" removed="0"/>
  <clbl:label id="{defa4170-0d19-0005-0004-bc88714345d2}" enabled="1" method="Standard" siteId="{b3405559-59d9-471c-b95a-994a94f9a309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1404</Words>
  <Application>Microsoft Office PowerPoint</Application>
  <PresentationFormat>Widescreen</PresentationFormat>
  <Paragraphs>70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Trebuchet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cp:lastModifiedBy>Bojan Buhac</cp:lastModifiedBy>
  <cp:revision>10</cp:revision>
  <dcterms:created xsi:type="dcterms:W3CDTF">2026-09-03T15:00:25Z</dcterms:created>
  <dcterms:modified xsi:type="dcterms:W3CDTF">2026-09-03T19:54:17Z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0x01010042410C10365B41458A488A2E06A7CDDA</vt:lpwstr>
  </property>
  <property fmtid="{D5CDD505-2E9C-101B-9397-08002B2CF9AE}" pid="3" name="MediaServiceImageTags">
    <vt:lpwstr/>
  </property>
</Properties>
</file>