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6" r:id="rId5"/>
    <p:sldId id="457" r:id="rId6"/>
    <p:sldId id="659" r:id="rId7"/>
    <p:sldId id="862" r:id="rId8"/>
    <p:sldId id="1066"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4DE308-4551-4539-909B-2C83DE2F03FA}" v="1" dt="2026-09-03T15:58:20.227"/>
    <p1510:client id="{985AC828-AD88-41E7-A136-28BBFE4D1BA7}" v="3" dt="2026-09-03T15:23:38.519"/>
    <p1510:client id="{E6237273-4751-4A88-BD68-FE6EE49729F3}" v="3" dt="2026-09-03T15:15:17.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CB7486AA-8057-4B35-97C8-2CCAF0389EC2}"/>
    <pc:docChg chg="modSld">
      <pc:chgData name="" userId="" providerId="" clId="Web-{CB7486AA-8057-4B35-97C8-2CCAF0389EC2}" dt="2026-09-03T15:41:28.529" v="4" actId="34807"/>
      <pc:docMkLst>
        <pc:docMk/>
      </pc:docMkLst>
      <pc:sldChg chg="addSp delSp modSp">
        <pc:chgData name="" userId="" providerId="" clId="Web-{CB7486AA-8057-4B35-97C8-2CCAF0389EC2}" dt="2026-09-03T15:41:28.529" v="4" actId="34807"/>
        <pc:sldMkLst>
          <pc:docMk/>
          <pc:sldMk cId="0" sldId="256"/>
        </pc:sldMkLst>
        <pc:spChg chg="add mod">
          <ac:chgData name="" userId="" providerId="" clId="Web-{CB7486AA-8057-4B35-97C8-2CCAF0389EC2}" dt="2026-09-03T15:40:14.732" v="0" actId="34807"/>
          <ac:spMkLst>
            <pc:docMk/>
            <pc:sldMk cId="0" sldId="256"/>
            <ac:spMk id="77" creationId="{590B95C0-95B2-A35D-1FD9-3CD310E03C12}"/>
          </ac:spMkLst>
        </pc:spChg>
        <pc:spChg chg="mod">
          <ac:chgData name="" userId="" providerId="" clId="Web-{CB7486AA-8057-4B35-97C8-2CCAF0389EC2}" dt="2026-09-03T15:41:28.529" v="4" actId="34807"/>
          <ac:spMkLst>
            <pc:docMk/>
            <pc:sldMk cId="0" sldId="256"/>
            <ac:spMk id="79" creationId="{518B34C4-F107-996F-9922-325A4F4D4856}"/>
          </ac:spMkLst>
        </pc:spChg>
        <pc:spChg chg="add mod">
          <ac:chgData name="" userId="" providerId="" clId="Web-{CB7486AA-8057-4B35-97C8-2CCAF0389EC2}" dt="2026-09-03T15:41:28.529" v="4" actId="34807"/>
          <ac:spMkLst>
            <pc:docMk/>
            <pc:sldMk cId="0" sldId="256"/>
            <ac:spMk id="80" creationId="{E236D276-E678-4432-CADD-7C862C027C22}"/>
          </ac:spMkLst>
        </pc:spChg>
        <pc:spChg chg="mod">
          <ac:chgData name="" userId="" providerId="" clId="Web-{CB7486AA-8057-4B35-97C8-2CCAF0389EC2}" dt="2026-09-03T15:41:28.529" v="4" actId="34807"/>
          <ac:spMkLst>
            <pc:docMk/>
            <pc:sldMk cId="0" sldId="256"/>
            <ac:spMk id="81" creationId="{0D6BCB55-5F39-5018-783B-E37DD2E6517C}"/>
          </ac:spMkLst>
        </pc:spChg>
        <pc:spChg chg="add mod">
          <ac:chgData name="" userId="" providerId="" clId="Web-{CB7486AA-8057-4B35-97C8-2CCAF0389EC2}" dt="2026-09-03T15:40:14.732" v="0" actId="34807"/>
          <ac:spMkLst>
            <pc:docMk/>
            <pc:sldMk cId="0" sldId="256"/>
            <ac:spMk id="83" creationId="{16221FBA-5966-DD42-995A-80222A88E186}"/>
          </ac:spMkLst>
        </pc:spChg>
        <pc:spChg chg="add mod">
          <ac:chgData name="" userId="" providerId="" clId="Web-{CB7486AA-8057-4B35-97C8-2CCAF0389EC2}" dt="2026-09-03T15:40:14.732" v="0" actId="34807"/>
          <ac:spMkLst>
            <pc:docMk/>
            <pc:sldMk cId="0" sldId="256"/>
            <ac:spMk id="84" creationId="{DC5193D3-3501-C746-F688-CD6B7EF6E329}"/>
          </ac:spMkLst>
        </pc:spChg>
        <pc:spChg chg="add mod">
          <ac:chgData name="" userId="" providerId="" clId="Web-{CB7486AA-8057-4B35-97C8-2CCAF0389EC2}" dt="2026-09-03T15:40:14.732" v="0" actId="34807"/>
          <ac:spMkLst>
            <pc:docMk/>
            <pc:sldMk cId="0" sldId="256"/>
            <ac:spMk id="89" creationId="{1C6A4363-861F-60BB-88D7-EADC33370556}"/>
          </ac:spMkLst>
        </pc:spChg>
        <pc:spChg chg="add mod">
          <ac:chgData name="" userId="" providerId="" clId="Web-{CB7486AA-8057-4B35-97C8-2CCAF0389EC2}" dt="2026-09-03T15:40:14.732" v="0" actId="34807"/>
          <ac:spMkLst>
            <pc:docMk/>
            <pc:sldMk cId="0" sldId="256"/>
            <ac:spMk id="90" creationId="{7E128A75-A95A-CD56-4047-42174D560139}"/>
          </ac:spMkLst>
        </pc:spChg>
        <pc:spChg chg="add mod">
          <ac:chgData name="" userId="" providerId="" clId="Web-{CB7486AA-8057-4B35-97C8-2CCAF0389EC2}" dt="2026-09-03T15:40:14.732" v="0" actId="34807"/>
          <ac:spMkLst>
            <pc:docMk/>
            <pc:sldMk cId="0" sldId="256"/>
            <ac:spMk id="91" creationId="{43C27B57-6186-34F2-4644-1ED66075B325}"/>
          </ac:spMkLst>
        </pc:spChg>
        <pc:spChg chg="add mod">
          <ac:chgData name="" userId="" providerId="" clId="Web-{CB7486AA-8057-4B35-97C8-2CCAF0389EC2}" dt="2026-09-03T15:40:14.732" v="0" actId="34807"/>
          <ac:spMkLst>
            <pc:docMk/>
            <pc:sldMk cId="0" sldId="256"/>
            <ac:spMk id="96" creationId="{951A5D37-DAD1-4797-763D-A059BB2E3D24}"/>
          </ac:spMkLst>
        </pc:spChg>
        <pc:spChg chg="add mod">
          <ac:chgData name="" userId="" providerId="" clId="Web-{CB7486AA-8057-4B35-97C8-2CCAF0389EC2}" dt="2026-09-03T15:40:14.732" v="0" actId="34807"/>
          <ac:spMkLst>
            <pc:docMk/>
            <pc:sldMk cId="0" sldId="256"/>
            <ac:spMk id="100" creationId="{07F2E500-CB2E-610B-8429-53CBBEEBED01}"/>
          </ac:spMkLst>
        </pc:spChg>
        <pc:spChg chg="add mod">
          <ac:chgData name="" userId="" providerId="" clId="Web-{CB7486AA-8057-4B35-97C8-2CCAF0389EC2}" dt="2026-09-03T15:40:14.732" v="0" actId="34807"/>
          <ac:spMkLst>
            <pc:docMk/>
            <pc:sldMk cId="0" sldId="256"/>
            <ac:spMk id="102" creationId="{ABFDCE26-A085-F90F-4E8A-69C68B6C15B6}"/>
          </ac:spMkLst>
        </pc:spChg>
      </pc:sldChg>
      <pc:sldChg chg="addSp delSp modSp">
        <pc:chgData name="" userId="" providerId="" clId="Web-{CB7486AA-8057-4B35-97C8-2CCAF0389EC2}" dt="2026-09-03T15:40:27.951" v="1" actId="34807"/>
        <pc:sldMkLst>
          <pc:docMk/>
          <pc:sldMk cId="3354559572" sldId="457"/>
        </pc:sldMkLst>
        <pc:spChg chg="del">
          <ac:chgData name="" userId="" providerId="" clId="Web-{CB7486AA-8057-4B35-97C8-2CCAF0389EC2}" dt="2026-09-03T15:40:27.951" v="1" actId="34807"/>
          <ac:spMkLst>
            <pc:docMk/>
            <pc:sldMk cId="3354559572" sldId="457"/>
            <ac:spMk id="8" creationId="{2302C458-7B6B-F484-79B2-8AB361192D03}"/>
          </ac:spMkLst>
        </pc:spChg>
        <pc:spChg chg="del">
          <ac:chgData name="" userId="" providerId="" clId="Web-{CB7486AA-8057-4B35-97C8-2CCAF0389EC2}" dt="2026-09-03T15:40:27.951" v="1" actId="34807"/>
          <ac:spMkLst>
            <pc:docMk/>
            <pc:sldMk cId="3354559572" sldId="457"/>
            <ac:spMk id="11" creationId="{05CFEC56-E135-E786-D774-0ACAA720CFE6}"/>
          </ac:spMkLst>
        </pc:spChg>
        <pc:spChg chg="del">
          <ac:chgData name="" userId="" providerId="" clId="Web-{CB7486AA-8057-4B35-97C8-2CCAF0389EC2}" dt="2026-09-03T15:40:27.951" v="1" actId="34807"/>
          <ac:spMkLst>
            <pc:docMk/>
            <pc:sldMk cId="3354559572" sldId="457"/>
            <ac:spMk id="14" creationId="{768FDA82-EE1F-8EED-1D39-DC83D8476E12}"/>
          </ac:spMkLst>
        </pc:spChg>
        <pc:spChg chg="del">
          <ac:chgData name="" userId="" providerId="" clId="Web-{CB7486AA-8057-4B35-97C8-2CCAF0389EC2}" dt="2026-09-03T15:40:27.951" v="1" actId="34807"/>
          <ac:spMkLst>
            <pc:docMk/>
            <pc:sldMk cId="3354559572" sldId="457"/>
            <ac:spMk id="17" creationId="{FF372C00-ED42-CB27-89E7-E0E27372FA64}"/>
          </ac:spMkLst>
        </pc:spChg>
        <pc:spChg chg="add mod">
          <ac:chgData name="" userId="" providerId="" clId="Web-{CB7486AA-8057-4B35-97C8-2CCAF0389EC2}" dt="2026-09-03T15:40:27.951" v="1" actId="34807"/>
          <ac:spMkLst>
            <pc:docMk/>
            <pc:sldMk cId="3354559572" sldId="457"/>
            <ac:spMk id="110" creationId="{9F0FF578-BFD9-9C96-80BA-589F58E0E2DF}"/>
          </ac:spMkLst>
        </pc:spChg>
        <pc:spChg chg="add mod">
          <ac:chgData name="" userId="" providerId="" clId="Web-{CB7486AA-8057-4B35-97C8-2CCAF0389EC2}" dt="2026-09-03T15:40:27.951" v="1" actId="34807"/>
          <ac:spMkLst>
            <pc:docMk/>
            <pc:sldMk cId="3354559572" sldId="457"/>
            <ac:spMk id="111" creationId="{EE3241F8-37A0-CA04-D75D-9E36CEC1A02A}"/>
          </ac:spMkLst>
        </pc:spChg>
        <pc:spChg chg="add mod">
          <ac:chgData name="" userId="" providerId="" clId="Web-{CB7486AA-8057-4B35-97C8-2CCAF0389EC2}" dt="2026-09-03T15:40:27.951" v="1" actId="34807"/>
          <ac:spMkLst>
            <pc:docMk/>
            <pc:sldMk cId="3354559572" sldId="457"/>
            <ac:spMk id="112" creationId="{EF0C6458-BD66-9059-5066-D4E9199D7397}"/>
          </ac:spMkLst>
        </pc:spChg>
        <pc:spChg chg="add mod">
          <ac:chgData name="" userId="" providerId="" clId="Web-{CB7486AA-8057-4B35-97C8-2CCAF0389EC2}" dt="2026-09-03T15:40:27.951" v="1" actId="34807"/>
          <ac:spMkLst>
            <pc:docMk/>
            <pc:sldMk cId="3354559572" sldId="457"/>
            <ac:spMk id="113" creationId="{481A451A-1B02-3DE4-85C4-52B37066D830}"/>
          </ac:spMkLst>
        </pc:spChg>
      </pc:sldChg>
      <pc:sldChg chg="addSp delSp modSp">
        <pc:chgData name="" userId="" providerId="" clId="Web-{CB7486AA-8057-4B35-97C8-2CCAF0389EC2}" dt="2026-09-03T15:41:28.529" v="4" actId="34807"/>
        <pc:sldMkLst>
          <pc:docMk/>
          <pc:sldMk cId="540276325" sldId="659"/>
        </pc:sldMkLst>
        <pc:spChg chg="del">
          <ac:chgData name="" userId="" providerId="" clId="Web-{CB7486AA-8057-4B35-97C8-2CCAF0389EC2}" dt="2026-09-03T15:40:53.154" v="2" actId="34807"/>
          <ac:spMkLst>
            <pc:docMk/>
            <pc:sldMk cId="540276325" sldId="659"/>
            <ac:spMk id="20" creationId="{72D34362-0E17-FBD1-A655-B1192BAF6B02}"/>
          </ac:spMkLst>
        </pc:spChg>
        <pc:spChg chg="add mod">
          <ac:chgData name="" userId="" providerId="" clId="Web-{CB7486AA-8057-4B35-97C8-2CCAF0389EC2}" dt="2026-09-03T15:40:53.154" v="2" actId="34807"/>
          <ac:spMkLst>
            <pc:docMk/>
            <pc:sldMk cId="540276325" sldId="659"/>
            <ac:spMk id="116" creationId="{AA3F3B74-8623-5C9E-A1BE-620E10209D3D}"/>
          </ac:spMkLst>
        </pc:spChg>
        <pc:graphicFrameChg chg="del">
          <ac:chgData name="" userId="" providerId="" clId="Web-{CB7486AA-8057-4B35-97C8-2CCAF0389EC2}" dt="2026-09-03T15:40:53.154" v="2" actId="34807"/>
          <ac:graphicFrameMkLst>
            <pc:docMk/>
            <pc:sldMk cId="540276325" sldId="659"/>
            <ac:graphicFrameMk id="2" creationId="{66EF4940-0649-106A-FDE6-7E042550BBEE}"/>
          </ac:graphicFrameMkLst>
        </pc:graphicFrameChg>
        <pc:graphicFrameChg chg="add mod">
          <ac:chgData name="" userId="" providerId="" clId="Web-{CB7486AA-8057-4B35-97C8-2CCAF0389EC2}" dt="2026-09-03T15:41:28.529" v="4" actId="34807"/>
          <ac:graphicFrameMkLst>
            <pc:docMk/>
            <pc:sldMk cId="540276325" sldId="659"/>
            <ac:graphicFrameMk id="2" creationId="{8396DC90-0A1C-7A92-1E37-01CF9390640D}"/>
          </ac:graphicFrameMkLst>
        </pc:graphicFrameChg>
      </pc:sldChg>
      <pc:sldChg chg="addSp delSp modSp">
        <pc:chgData name="" userId="" providerId="" clId="Web-{CB7486AA-8057-4B35-97C8-2CCAF0389EC2}" dt="2026-09-03T15:40:53.154" v="2" actId="34807"/>
        <pc:sldMkLst>
          <pc:docMk/>
          <pc:sldMk cId="1078252799" sldId="862"/>
        </pc:sldMkLst>
        <pc:spChg chg="del">
          <ac:chgData name="" userId="" providerId="" clId="Web-{CB7486AA-8057-4B35-97C8-2CCAF0389EC2}" dt="2026-09-03T15:40:53.154" v="2" actId="34807"/>
          <ac:spMkLst>
            <pc:docMk/>
            <pc:sldMk cId="1078252799" sldId="862"/>
            <ac:spMk id="24" creationId="{1E5BC0E7-FF7C-531F-8C69-529F48FA11A0}"/>
          </ac:spMkLst>
        </pc:spChg>
        <pc:spChg chg="del">
          <ac:chgData name="" userId="" providerId="" clId="Web-{CB7486AA-8057-4B35-97C8-2CCAF0389EC2}" dt="2026-09-03T15:40:53.154" v="2" actId="34807"/>
          <ac:spMkLst>
            <pc:docMk/>
            <pc:sldMk cId="1078252799" sldId="862"/>
            <ac:spMk id="32" creationId="{155978D7-CB0A-97EC-730D-8A2D473373D5}"/>
          </ac:spMkLst>
        </pc:spChg>
        <pc:spChg chg="del">
          <ac:chgData name="" userId="" providerId="" clId="Web-{CB7486AA-8057-4B35-97C8-2CCAF0389EC2}" dt="2026-09-03T15:40:53.154" v="2" actId="34807"/>
          <ac:spMkLst>
            <pc:docMk/>
            <pc:sldMk cId="1078252799" sldId="862"/>
            <ac:spMk id="33" creationId="{49D1FBE4-DCB9-7526-D756-FD6A0EF2FE85}"/>
          </ac:spMkLst>
        </pc:spChg>
        <pc:spChg chg="del">
          <ac:chgData name="" userId="" providerId="" clId="Web-{CB7486AA-8057-4B35-97C8-2CCAF0389EC2}" dt="2026-09-03T15:40:53.154" v="2" actId="34807"/>
          <ac:spMkLst>
            <pc:docMk/>
            <pc:sldMk cId="1078252799" sldId="862"/>
            <ac:spMk id="35" creationId="{6F2DCF97-3856-FE18-77E3-803EBA52692A}"/>
          </ac:spMkLst>
        </pc:spChg>
        <pc:spChg chg="add mod">
          <ac:chgData name="" userId="" providerId="" clId="Web-{CB7486AA-8057-4B35-97C8-2CCAF0389EC2}" dt="2026-09-03T15:40:53.154" v="2" actId="34807"/>
          <ac:spMkLst>
            <pc:docMk/>
            <pc:sldMk cId="1078252799" sldId="862"/>
            <ac:spMk id="124" creationId="{9B9D9735-42A0-BAE9-16D4-906616B7020B}"/>
          </ac:spMkLst>
        </pc:spChg>
        <pc:spChg chg="add mod">
          <ac:chgData name="" userId="" providerId="" clId="Web-{CB7486AA-8057-4B35-97C8-2CCAF0389EC2}" dt="2026-09-03T15:40:53.154" v="2" actId="34807"/>
          <ac:spMkLst>
            <pc:docMk/>
            <pc:sldMk cId="1078252799" sldId="862"/>
            <ac:spMk id="125" creationId="{9DF621BE-78F0-86FA-4C9C-2644310FE8A8}"/>
          </ac:spMkLst>
        </pc:spChg>
        <pc:spChg chg="add mod">
          <ac:chgData name="" userId="" providerId="" clId="Web-{CB7486AA-8057-4B35-97C8-2CCAF0389EC2}" dt="2026-09-03T15:40:53.154" v="2" actId="34807"/>
          <ac:spMkLst>
            <pc:docMk/>
            <pc:sldMk cId="1078252799" sldId="862"/>
            <ac:spMk id="126" creationId="{7526F78B-A9F3-9E08-F726-9F5D935E186C}"/>
          </ac:spMkLst>
        </pc:spChg>
        <pc:spChg chg="add mod">
          <ac:chgData name="" userId="" providerId="" clId="Web-{CB7486AA-8057-4B35-97C8-2CCAF0389EC2}" dt="2026-09-03T15:40:53.154" v="2" actId="34807"/>
          <ac:spMkLst>
            <pc:docMk/>
            <pc:sldMk cId="1078252799" sldId="862"/>
            <ac:spMk id="127" creationId="{D21B2B78-5A3B-1453-C7D0-8030BE010ED7}"/>
          </ac:spMkLst>
        </pc:spChg>
        <pc:spChg chg="add mod">
          <ac:chgData name="" userId="" providerId="" clId="Web-{CB7486AA-8057-4B35-97C8-2CCAF0389EC2}" dt="2026-09-03T15:40:53.154" v="2" actId="34807"/>
          <ac:spMkLst>
            <pc:docMk/>
            <pc:sldMk cId="1078252799" sldId="862"/>
            <ac:spMk id="129" creationId="{3B4484A5-EF43-F6F0-F6B1-FD46422D5A9A}"/>
          </ac:spMkLst>
        </pc:spChg>
        <pc:spChg chg="add mod">
          <ac:chgData name="" userId="" providerId="" clId="Web-{CB7486AA-8057-4B35-97C8-2CCAF0389EC2}" dt="2026-09-03T15:40:53.154" v="2" actId="34807"/>
          <ac:spMkLst>
            <pc:docMk/>
            <pc:sldMk cId="1078252799" sldId="862"/>
            <ac:spMk id="130" creationId="{027C7A2E-F57A-1994-E77A-00A9F728729E}"/>
          </ac:spMkLst>
        </pc:spChg>
      </pc:sldChg>
      <pc:sldChg chg="addSp delSp modSp">
        <pc:chgData name="" userId="" providerId="" clId="Web-{CB7486AA-8057-4B35-97C8-2CCAF0389EC2}" dt="2026-09-03T15:40:53.154" v="2" actId="34807"/>
        <pc:sldMkLst>
          <pc:docMk/>
          <pc:sldMk cId="1443624568" sldId="1066"/>
        </pc:sldMkLst>
        <pc:spChg chg="del">
          <ac:chgData name="" userId="" providerId="" clId="Web-{CB7486AA-8057-4B35-97C8-2CCAF0389EC2}" dt="2026-09-03T15:40:53.154" v="2" actId="34807"/>
          <ac:spMkLst>
            <pc:docMk/>
            <pc:sldMk cId="1443624568" sldId="1066"/>
            <ac:spMk id="43" creationId="{09C67B90-05EA-16D6-2B5F-36D20387076E}"/>
          </ac:spMkLst>
        </pc:spChg>
        <pc:spChg chg="del">
          <ac:chgData name="" userId="" providerId="" clId="Web-{CB7486AA-8057-4B35-97C8-2CCAF0389EC2}" dt="2026-09-03T15:40:53.154" v="2" actId="34807"/>
          <ac:spMkLst>
            <pc:docMk/>
            <pc:sldMk cId="1443624568" sldId="1066"/>
            <ac:spMk id="53" creationId="{ED25D83C-D960-DD4A-3F07-FFAE4B5CA3F7}"/>
          </ac:spMkLst>
        </pc:spChg>
        <pc:spChg chg="del">
          <ac:chgData name="" userId="" providerId="" clId="Web-{CB7486AA-8057-4B35-97C8-2CCAF0389EC2}" dt="2026-09-03T15:40:53.154" v="2" actId="34807"/>
          <ac:spMkLst>
            <pc:docMk/>
            <pc:sldMk cId="1443624568" sldId="1066"/>
            <ac:spMk id="54" creationId="{942735EE-D852-FA11-4CC1-7B9F0D6F04B3}"/>
          </ac:spMkLst>
        </pc:spChg>
        <pc:spChg chg="del">
          <ac:chgData name="" userId="" providerId="" clId="Web-{CB7486AA-8057-4B35-97C8-2CCAF0389EC2}" dt="2026-09-03T15:40:53.154" v="2" actId="34807"/>
          <ac:spMkLst>
            <pc:docMk/>
            <pc:sldMk cId="1443624568" sldId="1066"/>
            <ac:spMk id="55" creationId="{F5A4B104-7626-AB40-5FDD-E3F6FC3DF87A}"/>
          </ac:spMkLst>
        </pc:spChg>
        <pc:spChg chg="del">
          <ac:chgData name="" userId="" providerId="" clId="Web-{CB7486AA-8057-4B35-97C8-2CCAF0389EC2}" dt="2026-09-03T15:40:53.154" v="2" actId="34807"/>
          <ac:spMkLst>
            <pc:docMk/>
            <pc:sldMk cId="1443624568" sldId="1066"/>
            <ac:spMk id="56" creationId="{DA5B4545-2427-1FA2-D783-8B230BC00658}"/>
          </ac:spMkLst>
        </pc:spChg>
        <pc:spChg chg="add mod">
          <ac:chgData name="" userId="" providerId="" clId="Web-{CB7486AA-8057-4B35-97C8-2CCAF0389EC2}" dt="2026-09-03T15:40:53.154" v="2" actId="34807"/>
          <ac:spMkLst>
            <pc:docMk/>
            <pc:sldMk cId="1443624568" sldId="1066"/>
            <ac:spMk id="136" creationId="{26738540-F23D-3FF9-780F-5DBADA520053}"/>
          </ac:spMkLst>
        </pc:spChg>
        <pc:spChg chg="add mod">
          <ac:chgData name="" userId="" providerId="" clId="Web-{CB7486AA-8057-4B35-97C8-2CCAF0389EC2}" dt="2026-09-03T15:40:53.154" v="2" actId="34807"/>
          <ac:spMkLst>
            <pc:docMk/>
            <pc:sldMk cId="1443624568" sldId="1066"/>
            <ac:spMk id="137" creationId="{5E9E4351-08CA-A5E6-1FCB-455F31736C62}"/>
          </ac:spMkLst>
        </pc:spChg>
        <pc:spChg chg="add mod">
          <ac:chgData name="" userId="" providerId="" clId="Web-{CB7486AA-8057-4B35-97C8-2CCAF0389EC2}" dt="2026-09-03T15:40:53.154" v="2" actId="34807"/>
          <ac:spMkLst>
            <pc:docMk/>
            <pc:sldMk cId="1443624568" sldId="1066"/>
            <ac:spMk id="138" creationId="{D1D64614-977D-50C5-F2F5-FAC9F342A139}"/>
          </ac:spMkLst>
        </pc:spChg>
        <pc:spChg chg="add mod">
          <ac:chgData name="" userId="" providerId="" clId="Web-{CB7486AA-8057-4B35-97C8-2CCAF0389EC2}" dt="2026-09-03T15:40:53.154" v="2" actId="34807"/>
          <ac:spMkLst>
            <pc:docMk/>
            <pc:sldMk cId="1443624568" sldId="1066"/>
            <ac:spMk id="139" creationId="{AF962443-7232-F240-78CF-2CF172849875}"/>
          </ac:spMkLst>
        </pc:spChg>
        <pc:spChg chg="add mod">
          <ac:chgData name="" userId="" providerId="" clId="Web-{CB7486AA-8057-4B35-97C8-2CCAF0389EC2}" dt="2026-09-03T15:40:53.154" v="2" actId="34807"/>
          <ac:spMkLst>
            <pc:docMk/>
            <pc:sldMk cId="1443624568" sldId="1066"/>
            <ac:spMk id="140" creationId="{909E7E2F-8267-3B1C-0010-3A190B399EC9}"/>
          </ac:spMkLst>
        </pc:spChg>
      </pc:sldChg>
    </pc:docChg>
  </pc:docChgLst>
  <pc:docChgLst>
    <pc:chgData clId="Web-{584DE308-4551-4539-909B-2C83DE2F03FA}"/>
    <pc:docChg chg="modSld">
      <pc:chgData name="" userId="" providerId="" clId="Web-{584DE308-4551-4539-909B-2C83DE2F03FA}" dt="2026-09-03T15:58:20.227" v="0" actId="34807"/>
      <pc:docMkLst>
        <pc:docMk/>
      </pc:docMkLst>
      <pc:sldChg chg="modSp">
        <pc:chgData name="" userId="" providerId="" clId="Web-{584DE308-4551-4539-909B-2C83DE2F03FA}" dt="2026-09-03T15:58:20.227" v="0" actId="34807"/>
        <pc:sldMkLst>
          <pc:docMk/>
          <pc:sldMk cId="0" sldId="256"/>
        </pc:sldMkLst>
        <pc:spChg chg="mod">
          <ac:chgData name="" userId="" providerId="" clId="Web-{584DE308-4551-4539-909B-2C83DE2F03FA}" dt="2026-09-03T15:58:20.227" v="0" actId="34807"/>
          <ac:spMkLst>
            <pc:docMk/>
            <pc:sldMk cId="0" sldId="256"/>
            <ac:spMk id="4" creationId="{FD7DEE70-A0CA-5ED9-2C78-AD9852AEE597}"/>
          </ac:spMkLst>
        </pc:spChg>
      </pc:sldChg>
      <pc:sldChg chg="modSp">
        <pc:chgData name="" userId="" providerId="" clId="Web-{584DE308-4551-4539-909B-2C83DE2F03FA}" dt="2026-09-03T15:58:20.227" v="0" actId="34807"/>
        <pc:sldMkLst>
          <pc:docMk/>
          <pc:sldMk cId="3354559572" sldId="457"/>
        </pc:sldMkLst>
        <pc:spChg chg="mod">
          <ac:chgData name="" userId="" providerId="" clId="Web-{584DE308-4551-4539-909B-2C83DE2F03FA}" dt="2026-09-03T15:58:20.227" v="0" actId="34807"/>
          <ac:spMkLst>
            <pc:docMk/>
            <pc:sldMk cId="3354559572" sldId="457"/>
            <ac:spMk id="10" creationId="{E6690D18-91A6-2ED7-83F3-04DD590F243F}"/>
          </ac:spMkLst>
        </pc:spChg>
        <pc:spChg chg="mod">
          <ac:chgData name="" userId="" providerId="" clId="Web-{584DE308-4551-4539-909B-2C83DE2F03FA}" dt="2026-09-03T15:58:20.227" v="0" actId="34807"/>
          <ac:spMkLst>
            <pc:docMk/>
            <pc:sldMk cId="3354559572" sldId="457"/>
            <ac:spMk id="12" creationId="{E7BF0FBE-21FF-F4FD-4811-895AF8F9A3CC}"/>
          </ac:spMkLst>
        </pc:spChg>
        <pc:spChg chg="mod">
          <ac:chgData name="" userId="" providerId="" clId="Web-{584DE308-4551-4539-909B-2C83DE2F03FA}" dt="2026-09-03T15:58:20.227" v="0" actId="34807"/>
          <ac:spMkLst>
            <pc:docMk/>
            <pc:sldMk cId="3354559572" sldId="457"/>
            <ac:spMk id="13" creationId="{E9DD3086-7DC2-E160-4494-5680109C76AD}"/>
          </ac:spMkLst>
        </pc:spChg>
        <pc:spChg chg="mod">
          <ac:chgData name="" userId="" providerId="" clId="Web-{584DE308-4551-4539-909B-2C83DE2F03FA}" dt="2026-09-03T15:58:20.227" v="0" actId="34807"/>
          <ac:spMkLst>
            <pc:docMk/>
            <pc:sldMk cId="3354559572" sldId="457"/>
            <ac:spMk id="15" creationId="{6A4053BD-F85E-8910-00EC-C2C5E3505880}"/>
          </ac:spMkLst>
        </pc:spChg>
        <pc:spChg chg="mod">
          <ac:chgData name="" userId="" providerId="" clId="Web-{584DE308-4551-4539-909B-2C83DE2F03FA}" dt="2026-09-03T15:58:20.227" v="0" actId="34807"/>
          <ac:spMkLst>
            <pc:docMk/>
            <pc:sldMk cId="3354559572" sldId="457"/>
            <ac:spMk id="16" creationId="{8A53739B-3426-66FE-DDBA-A3E90D89FDE1}"/>
          </ac:spMkLst>
        </pc:spChg>
        <pc:spChg chg="mod">
          <ac:chgData name="" userId="" providerId="" clId="Web-{584DE308-4551-4539-909B-2C83DE2F03FA}" dt="2026-09-03T15:58:20.227" v="0" actId="34807"/>
          <ac:spMkLst>
            <pc:docMk/>
            <pc:sldMk cId="3354559572" sldId="457"/>
            <ac:spMk id="18" creationId="{60ED5910-AF50-FFA3-23B6-7D7140F647BC}"/>
          </ac:spMkLst>
        </pc:spChg>
        <pc:spChg chg="mod">
          <ac:chgData name="" userId="" providerId="" clId="Web-{584DE308-4551-4539-909B-2C83DE2F03FA}" dt="2026-09-03T15:58:20.227" v="0" actId="34807"/>
          <ac:spMkLst>
            <pc:docMk/>
            <pc:sldMk cId="3354559572" sldId="457"/>
            <ac:spMk id="111" creationId="{EE3241F8-37A0-CA04-D75D-9E36CEC1A02A}"/>
          </ac:spMkLst>
        </pc:spChg>
        <pc:spChg chg="mod">
          <ac:chgData name="" userId="" providerId="" clId="Web-{584DE308-4551-4539-909B-2C83DE2F03FA}" dt="2026-09-03T15:58:20.227" v="0" actId="34807"/>
          <ac:spMkLst>
            <pc:docMk/>
            <pc:sldMk cId="3354559572" sldId="457"/>
            <ac:spMk id="112" creationId="{EF0C6458-BD66-9059-5066-D4E9199D7397}"/>
          </ac:spMkLst>
        </pc:spChg>
        <pc:spChg chg="mod">
          <ac:chgData name="" userId="" providerId="" clId="Web-{584DE308-4551-4539-909B-2C83DE2F03FA}" dt="2026-09-03T15:58:20.227" v="0" actId="34807"/>
          <ac:spMkLst>
            <pc:docMk/>
            <pc:sldMk cId="3354559572" sldId="457"/>
            <ac:spMk id="113" creationId="{481A451A-1B02-3DE4-85C4-52B37066D830}"/>
          </ac:spMkLst>
        </pc:spChg>
      </pc:sldChg>
      <pc:sldChg chg="modSp">
        <pc:chgData name="" userId="" providerId="" clId="Web-{584DE308-4551-4539-909B-2C83DE2F03FA}" dt="2026-09-03T15:58:20.227" v="0" actId="34807"/>
        <pc:sldMkLst>
          <pc:docMk/>
          <pc:sldMk cId="1443624568" sldId="1066"/>
        </pc:sldMkLst>
        <pc:spChg chg="mod">
          <ac:chgData name="" userId="" providerId="" clId="Web-{584DE308-4551-4539-909B-2C83DE2F03FA}" dt="2026-09-03T15:58:20.227" v="0" actId="34807"/>
          <ac:spMkLst>
            <pc:docMk/>
            <pc:sldMk cId="1443624568" sldId="1066"/>
            <ac:spMk id="45" creationId="{E41F5CC0-EA5B-B268-7D26-205369B3BAE1}"/>
          </ac:spMkLst>
        </pc:spChg>
        <pc:spChg chg="mod">
          <ac:chgData name="" userId="" providerId="" clId="Web-{584DE308-4551-4539-909B-2C83DE2F03FA}" dt="2026-09-03T15:58:20.227" v="0" actId="34807"/>
          <ac:spMkLst>
            <pc:docMk/>
            <pc:sldMk cId="1443624568" sldId="1066"/>
            <ac:spMk id="46" creationId="{2392D402-D848-6E57-651E-6BF79DC4854E}"/>
          </ac:spMkLst>
        </pc:spChg>
        <pc:spChg chg="mod">
          <ac:chgData name="" userId="" providerId="" clId="Web-{584DE308-4551-4539-909B-2C83DE2F03FA}" dt="2026-09-03T15:58:20.227" v="0" actId="34807"/>
          <ac:spMkLst>
            <pc:docMk/>
            <pc:sldMk cId="1443624568" sldId="1066"/>
            <ac:spMk id="47" creationId="{2CD75D2B-1FFD-17E9-CF45-57AD9928000E}"/>
          </ac:spMkLst>
        </pc:spChg>
        <pc:spChg chg="mod">
          <ac:chgData name="" userId="" providerId="" clId="Web-{584DE308-4551-4539-909B-2C83DE2F03FA}" dt="2026-09-03T15:58:20.227" v="0" actId="34807"/>
          <ac:spMkLst>
            <pc:docMk/>
            <pc:sldMk cId="1443624568" sldId="1066"/>
            <ac:spMk id="48" creationId="{5B389827-3A94-99B1-E7B3-A0FED2E7006F}"/>
          </ac:spMkLst>
        </pc:spChg>
      </pc:sldChg>
    </pc:docChg>
  </pc:docChgLst>
  <pc:docChgLst>
    <pc:chgData clId="Web-{985AC828-AD88-41E7-A136-28BBFE4D1BA7}"/>
    <pc:docChg chg="modSld">
      <pc:chgData name="" userId="" providerId="" clId="Web-{985AC828-AD88-41E7-A136-28BBFE4D1BA7}" dt="2026-09-03T15:24:24.038" v="12" actId="34807"/>
      <pc:docMkLst>
        <pc:docMk/>
      </pc:docMkLst>
      <pc:sldChg chg="addSp delSp modSp modNotesTx">
        <pc:chgData name="" userId="" providerId="" clId="Web-{985AC828-AD88-41E7-A136-28BBFE4D1BA7}" dt="2026-09-03T15:24:24.038" v="12" actId="34807"/>
        <pc:sldMkLst>
          <pc:docMk/>
          <pc:sldMk cId="0" sldId="256"/>
        </pc:sldMkLst>
        <pc:spChg chg="mod">
          <ac:chgData name="" userId="" providerId="" clId="Web-{985AC828-AD88-41E7-A136-28BBFE4D1BA7}" dt="2026-09-03T15:24:24.038" v="12" actId="34807"/>
          <ac:spMkLst>
            <pc:docMk/>
            <pc:sldMk cId="0" sldId="256"/>
            <ac:spMk id="4" creationId="{FD7DEE70-A0CA-5ED9-2C78-AD9852AEE597}"/>
          </ac:spMkLst>
        </pc:spChg>
        <pc:spChg chg="add mod">
          <ac:chgData name="" userId="" providerId="" clId="Web-{985AC828-AD88-41E7-A136-28BBFE4D1BA7}" dt="2026-09-03T15:24:24.038" v="12" actId="34807"/>
          <ac:spMkLst>
            <pc:docMk/>
            <pc:sldMk cId="0" sldId="256"/>
            <ac:spMk id="71" creationId="{F3BEE475-0E13-129E-BD4A-C62585A8F493}"/>
          </ac:spMkLst>
        </pc:spChg>
        <pc:spChg chg="add mod">
          <ac:chgData name="" userId="" providerId="" clId="Web-{985AC828-AD88-41E7-A136-28BBFE4D1BA7}" dt="2026-09-03T15:24:24.038" v="12" actId="34807"/>
          <ac:spMkLst>
            <pc:docMk/>
            <pc:sldMk cId="0" sldId="256"/>
            <ac:spMk id="72" creationId="{4ECC3935-C0A9-8870-3E57-816E746E2179}"/>
          </ac:spMkLst>
        </pc:spChg>
        <pc:spChg chg="add mod">
          <ac:chgData name="" userId="" providerId="" clId="Web-{985AC828-AD88-41E7-A136-28BBFE4D1BA7}" dt="2026-09-03T15:24:24.038" v="12" actId="34807"/>
          <ac:spMkLst>
            <pc:docMk/>
            <pc:sldMk cId="0" sldId="256"/>
            <ac:spMk id="73" creationId="{FB121EE2-7661-21A0-6473-F4714559DBFE}"/>
          </ac:spMkLst>
        </pc:spChg>
        <pc:spChg chg="add mod">
          <ac:chgData name="" userId="" providerId="" clId="Web-{985AC828-AD88-41E7-A136-28BBFE4D1BA7}" dt="2026-09-03T15:24:24.038" v="12" actId="34807"/>
          <ac:spMkLst>
            <pc:docMk/>
            <pc:sldMk cId="0" sldId="256"/>
            <ac:spMk id="74" creationId="{14EA72B8-A847-5E7B-D7F0-5B40F5AE7191}"/>
          </ac:spMkLst>
        </pc:spChg>
        <pc:graphicFrameChg chg="add mod">
          <ac:chgData name="" userId="" providerId="" clId="Web-{985AC828-AD88-41E7-A136-28BBFE4D1BA7}" dt="2026-09-03T15:23:47.238" v="11" actId="34807"/>
          <ac:graphicFrameMkLst>
            <pc:docMk/>
            <pc:sldMk cId="0" sldId="256"/>
            <ac:graphicFrameMk id="7" creationId="{37C43E0A-CF1D-442B-B82E-B5F9A3E9E547}"/>
          </ac:graphicFrameMkLst>
        </pc:graphicFrameChg>
        <pc:graphicFrameChg chg="del mod">
          <ac:chgData name="" userId="" providerId="" clId="Web-{985AC828-AD88-41E7-A136-28BBFE4D1BA7}" dt="2026-09-03T15:23:38.519" v="10" actId="34807"/>
          <ac:graphicFrameMkLst>
            <pc:docMk/>
            <pc:sldMk cId="0" sldId="256"/>
            <ac:graphicFrameMk id="7" creationId="{5E33B6EC-C903-42F8-87DB-217FE0D0D974}"/>
          </ac:graphicFrameMkLst>
        </pc:graphicFrameChg>
        <pc:picChg chg="add mod">
          <ac:chgData name="" userId="" providerId="" clId="Web-{985AC828-AD88-41E7-A136-28BBFE4D1BA7}" dt="2026-09-03T15:20:18.915" v="8" actId="34807"/>
          <ac:picMkLst>
            <pc:docMk/>
            <pc:sldMk cId="0" sldId="256"/>
            <ac:picMk id="65" creationId="{0A2BEF0D-1CB4-A70F-BE84-AF325868823F}"/>
          </ac:picMkLst>
        </pc:picChg>
      </pc:sldChg>
      <pc:sldChg chg="addSp modSp modNotesTx">
        <pc:chgData name="" userId="" providerId="" clId="Web-{985AC828-AD88-41E7-A136-28BBFE4D1BA7}" dt="2026-09-03T15:21:06.823" v="9" actId="34807"/>
        <pc:sldMkLst>
          <pc:docMk/>
          <pc:sldMk cId="3354559572" sldId="457"/>
        </pc:sldMkLst>
        <pc:spChg chg="add mod">
          <ac:chgData name="" userId="" providerId="" clId="Web-{985AC828-AD88-41E7-A136-28BBFE4D1BA7}" dt="2026-09-03T15:17:59.630" v="0" actId="34807"/>
          <ac:spMkLst>
            <pc:docMk/>
            <pc:sldMk cId="3354559572" sldId="457"/>
            <ac:spMk id="8" creationId="{2302C458-7B6B-F484-79B2-8AB361192D03}"/>
          </ac:spMkLst>
        </pc:spChg>
        <pc:spChg chg="add mod">
          <ac:chgData name="" userId="" providerId="" clId="Web-{985AC828-AD88-41E7-A136-28BBFE4D1BA7}" dt="2026-09-03T15:17:59.630" v="0" actId="34807"/>
          <ac:spMkLst>
            <pc:docMk/>
            <pc:sldMk cId="3354559572" sldId="457"/>
            <ac:spMk id="9" creationId="{32CAFAB1-737A-0E73-160C-F3040F926907}"/>
          </ac:spMkLst>
        </pc:spChg>
        <pc:spChg chg="add mod">
          <ac:chgData name="" userId="" providerId="" clId="Web-{985AC828-AD88-41E7-A136-28BBFE4D1BA7}" dt="2026-09-03T15:17:59.630" v="0" actId="34807"/>
          <ac:spMkLst>
            <pc:docMk/>
            <pc:sldMk cId="3354559572" sldId="457"/>
            <ac:spMk id="10" creationId="{E6690D18-91A6-2ED7-83F3-04DD590F243F}"/>
          </ac:spMkLst>
        </pc:spChg>
        <pc:spChg chg="add mod">
          <ac:chgData name="" userId="" providerId="" clId="Web-{985AC828-AD88-41E7-A136-28BBFE4D1BA7}" dt="2026-09-03T15:17:59.630" v="0" actId="34807"/>
          <ac:spMkLst>
            <pc:docMk/>
            <pc:sldMk cId="3354559572" sldId="457"/>
            <ac:spMk id="11" creationId="{05CFEC56-E135-E786-D774-0ACAA720CFE6}"/>
          </ac:spMkLst>
        </pc:spChg>
        <pc:spChg chg="add mod">
          <ac:chgData name="" userId="" providerId="" clId="Web-{985AC828-AD88-41E7-A136-28BBFE4D1BA7}" dt="2026-09-03T15:17:59.630" v="0" actId="34807"/>
          <ac:spMkLst>
            <pc:docMk/>
            <pc:sldMk cId="3354559572" sldId="457"/>
            <ac:spMk id="12" creationId="{E7BF0FBE-21FF-F4FD-4811-895AF8F9A3CC}"/>
          </ac:spMkLst>
        </pc:spChg>
        <pc:spChg chg="add mod">
          <ac:chgData name="" userId="" providerId="" clId="Web-{985AC828-AD88-41E7-A136-28BBFE4D1BA7}" dt="2026-09-03T15:17:59.630" v="0" actId="34807"/>
          <ac:spMkLst>
            <pc:docMk/>
            <pc:sldMk cId="3354559572" sldId="457"/>
            <ac:spMk id="13" creationId="{E9DD3086-7DC2-E160-4494-5680109C76AD}"/>
          </ac:spMkLst>
        </pc:spChg>
        <pc:spChg chg="add mod">
          <ac:chgData name="" userId="" providerId="" clId="Web-{985AC828-AD88-41E7-A136-28BBFE4D1BA7}" dt="2026-09-03T15:17:59.630" v="0" actId="34807"/>
          <ac:spMkLst>
            <pc:docMk/>
            <pc:sldMk cId="3354559572" sldId="457"/>
            <ac:spMk id="14" creationId="{768FDA82-EE1F-8EED-1D39-DC83D8476E12}"/>
          </ac:spMkLst>
        </pc:spChg>
        <pc:spChg chg="add mod">
          <ac:chgData name="" userId="" providerId="" clId="Web-{985AC828-AD88-41E7-A136-28BBFE4D1BA7}" dt="2026-09-03T15:17:59.630" v="0" actId="34807"/>
          <ac:spMkLst>
            <pc:docMk/>
            <pc:sldMk cId="3354559572" sldId="457"/>
            <ac:spMk id="15" creationId="{6A4053BD-F85E-8910-00EC-C2C5E3505880}"/>
          </ac:spMkLst>
        </pc:spChg>
        <pc:spChg chg="add mod">
          <ac:chgData name="" userId="" providerId="" clId="Web-{985AC828-AD88-41E7-A136-28BBFE4D1BA7}" dt="2026-09-03T15:17:59.630" v="0" actId="34807"/>
          <ac:spMkLst>
            <pc:docMk/>
            <pc:sldMk cId="3354559572" sldId="457"/>
            <ac:spMk id="17" creationId="{FF372C00-ED42-CB27-89E7-E0E27372FA64}"/>
          </ac:spMkLst>
        </pc:spChg>
        <pc:spChg chg="add mod">
          <ac:chgData name="" userId="" providerId="" clId="Web-{985AC828-AD88-41E7-A136-28BBFE4D1BA7}" dt="2026-09-03T15:17:59.630" v="0" actId="34807"/>
          <ac:spMkLst>
            <pc:docMk/>
            <pc:sldMk cId="3354559572" sldId="457"/>
            <ac:spMk id="19" creationId="{9E914B34-5A91-8C70-A6CE-37E1DB15119D}"/>
          </ac:spMkLst>
        </pc:spChg>
        <pc:picChg chg="add mod">
          <ac:chgData name="" userId="" providerId="" clId="Web-{985AC828-AD88-41E7-A136-28BBFE4D1BA7}" dt="2026-09-03T15:20:18.915" v="8" actId="34807"/>
          <ac:picMkLst>
            <pc:docMk/>
            <pc:sldMk cId="3354559572" sldId="457"/>
            <ac:picMk id="64" creationId="{BE7E415A-DFAF-61F6-8121-EA9A1DEC52FD}"/>
          </ac:picMkLst>
        </pc:picChg>
        <pc:picChg chg="add mod">
          <ac:chgData name="" userId="" providerId="" clId="Web-{985AC828-AD88-41E7-A136-28BBFE4D1BA7}" dt="2026-09-03T15:20:18.915" v="8" actId="34807"/>
          <ac:picMkLst>
            <pc:docMk/>
            <pc:sldMk cId="3354559572" sldId="457"/>
            <ac:picMk id="66" creationId="{AA4F142A-D678-CB3B-E401-6F88B0277AEC}"/>
          </ac:picMkLst>
        </pc:picChg>
      </pc:sldChg>
      <pc:sldChg chg="addSp modSp modNotesTx">
        <pc:chgData name="" userId="" providerId="" clId="Web-{985AC828-AD88-41E7-A136-28BBFE4D1BA7}" dt="2026-09-03T15:21:06.823" v="9" actId="34807"/>
        <pc:sldMkLst>
          <pc:docMk/>
          <pc:sldMk cId="540276325" sldId="659"/>
        </pc:sldMkLst>
        <pc:spChg chg="add mod">
          <ac:chgData name="" userId="" providerId="" clId="Web-{985AC828-AD88-41E7-A136-28BBFE4D1BA7}" dt="2026-09-03T15:18:13.334" v="1" actId="34807"/>
          <ac:spMkLst>
            <pc:docMk/>
            <pc:sldMk cId="540276325" sldId="659"/>
            <ac:spMk id="20" creationId="{72D34362-0E17-FBD1-A655-B1192BAF6B02}"/>
          </ac:spMkLst>
        </pc:spChg>
        <pc:spChg chg="add mod">
          <ac:chgData name="" userId="" providerId="" clId="Web-{985AC828-AD88-41E7-A136-28BBFE4D1BA7}" dt="2026-09-03T15:18:13.334" v="1" actId="34807"/>
          <ac:spMkLst>
            <pc:docMk/>
            <pc:sldMk cId="540276325" sldId="659"/>
            <ac:spMk id="21" creationId="{26A9BCB2-BEDC-09C4-E5AB-D66EAD7C75C7}"/>
          </ac:spMkLst>
        </pc:spChg>
        <pc:spChg chg="add mod">
          <ac:chgData name="" userId="" providerId="" clId="Web-{985AC828-AD88-41E7-A136-28BBFE4D1BA7}" dt="2026-09-03T15:18:13.334" v="1" actId="34807"/>
          <ac:spMkLst>
            <pc:docMk/>
            <pc:sldMk cId="540276325" sldId="659"/>
            <ac:spMk id="22" creationId="{4786F1F6-26E6-55D3-45C1-7C4554D15009}"/>
          </ac:spMkLst>
        </pc:spChg>
        <pc:spChg chg="add mod">
          <ac:chgData name="" userId="" providerId="" clId="Web-{985AC828-AD88-41E7-A136-28BBFE4D1BA7}" dt="2026-09-03T15:18:13.334" v="1" actId="34807"/>
          <ac:spMkLst>
            <pc:docMk/>
            <pc:sldMk cId="540276325" sldId="659"/>
            <ac:spMk id="23" creationId="{869167AF-0383-550F-5869-B029B6B7C8B7}"/>
          </ac:spMkLst>
        </pc:spChg>
        <pc:graphicFrameChg chg="add mod">
          <ac:chgData name="" userId="" providerId="" clId="Web-{985AC828-AD88-41E7-A136-28BBFE4D1BA7}" dt="2026-09-03T15:20:18.915" v="8" actId="34807"/>
          <ac:graphicFrameMkLst>
            <pc:docMk/>
            <pc:sldMk cId="540276325" sldId="659"/>
            <ac:graphicFrameMk id="2" creationId="{66EF4940-0649-106A-FDE6-7E042550BBEE}"/>
          </ac:graphicFrameMkLst>
        </pc:graphicFrameChg>
        <pc:picChg chg="add mod">
          <ac:chgData name="" userId="" providerId="" clId="Web-{985AC828-AD88-41E7-A136-28BBFE4D1BA7}" dt="2026-09-03T15:20:18.915" v="8" actId="34807"/>
          <ac:picMkLst>
            <pc:docMk/>
            <pc:sldMk cId="540276325" sldId="659"/>
            <ac:picMk id="67" creationId="{702C2EC0-6ABB-FB04-9DB3-D3BF1C494075}"/>
          </ac:picMkLst>
        </pc:picChg>
      </pc:sldChg>
      <pc:sldChg chg="addSp modSp modNotesTx">
        <pc:chgData name="" userId="" providerId="" clId="Web-{985AC828-AD88-41E7-A136-28BBFE4D1BA7}" dt="2026-09-03T15:21:06.823" v="9" actId="34807"/>
        <pc:sldMkLst>
          <pc:docMk/>
          <pc:sldMk cId="1078252799" sldId="862"/>
        </pc:sldMkLst>
        <pc:spChg chg="add mod">
          <ac:chgData name="" userId="" providerId="" clId="Web-{985AC828-AD88-41E7-A136-28BBFE4D1BA7}" dt="2026-09-03T15:18:49.413" v="3" actId="34807"/>
          <ac:spMkLst>
            <pc:docMk/>
            <pc:sldMk cId="1078252799" sldId="862"/>
            <ac:spMk id="24" creationId="{1E5BC0E7-FF7C-531F-8C69-529F48FA11A0}"/>
          </ac:spMkLst>
        </pc:spChg>
        <pc:spChg chg="mod">
          <ac:chgData name="" userId="" providerId="" clId="Web-{985AC828-AD88-41E7-A136-28BBFE4D1BA7}" dt="2026-09-03T15:20:18.915" v="8" actId="34807"/>
          <ac:spMkLst>
            <pc:docMk/>
            <pc:sldMk cId="1078252799" sldId="862"/>
            <ac:spMk id="26" creationId="{F39D7485-537B-3F85-F92F-E6563AB40DD5}"/>
          </ac:spMkLst>
        </pc:spChg>
        <pc:spChg chg="add mod">
          <ac:chgData name="" userId="" providerId="" clId="Web-{985AC828-AD88-41E7-A136-28BBFE4D1BA7}" dt="2026-09-03T15:20:18.915" v="8" actId="34807"/>
          <ac:spMkLst>
            <pc:docMk/>
            <pc:sldMk cId="1078252799" sldId="862"/>
            <ac:spMk id="27" creationId="{7AF8FA11-ACB7-BFC1-2792-ABBD9D4E64A1}"/>
          </ac:spMkLst>
        </pc:spChg>
        <pc:spChg chg="add mod">
          <ac:chgData name="" userId="" providerId="" clId="Web-{985AC828-AD88-41E7-A136-28BBFE4D1BA7}" dt="2026-09-03T15:20:18.915" v="8" actId="34807"/>
          <ac:spMkLst>
            <pc:docMk/>
            <pc:sldMk cId="1078252799" sldId="862"/>
            <ac:spMk id="28" creationId="{5054C45D-28A2-334D-FB8B-434DE645EB73}"/>
          </ac:spMkLst>
        </pc:spChg>
        <pc:spChg chg="add mod">
          <ac:chgData name="" userId="" providerId="" clId="Web-{985AC828-AD88-41E7-A136-28BBFE4D1BA7}" dt="2026-09-03T15:18:49.413" v="3" actId="34807"/>
          <ac:spMkLst>
            <pc:docMk/>
            <pc:sldMk cId="1078252799" sldId="862"/>
            <ac:spMk id="29" creationId="{F22FFA66-FC02-3243-222D-610D9615CDEA}"/>
          </ac:spMkLst>
        </pc:spChg>
        <pc:spChg chg="add mod">
          <ac:chgData name="" userId="" providerId="" clId="Web-{985AC828-AD88-41E7-A136-28BBFE4D1BA7}" dt="2026-09-03T15:18:49.413" v="3" actId="34807"/>
          <ac:spMkLst>
            <pc:docMk/>
            <pc:sldMk cId="1078252799" sldId="862"/>
            <ac:spMk id="30" creationId="{B7BCFEA0-62E1-D59F-4FC6-D5D48AA3A805}"/>
          </ac:spMkLst>
        </pc:spChg>
        <pc:spChg chg="add mod">
          <ac:chgData name="" userId="" providerId="" clId="Web-{985AC828-AD88-41E7-A136-28BBFE4D1BA7}" dt="2026-09-03T15:18:49.413" v="3" actId="34807"/>
          <ac:spMkLst>
            <pc:docMk/>
            <pc:sldMk cId="1078252799" sldId="862"/>
            <ac:spMk id="34" creationId="{6D2104D8-8142-4240-F6DD-7A0AEB9A43EC}"/>
          </ac:spMkLst>
        </pc:spChg>
        <pc:spChg chg="add mod">
          <ac:chgData name="" userId="" providerId="" clId="Web-{985AC828-AD88-41E7-A136-28BBFE4D1BA7}" dt="2026-09-03T15:18:49.413" v="3" actId="34807"/>
          <ac:spMkLst>
            <pc:docMk/>
            <pc:sldMk cId="1078252799" sldId="862"/>
            <ac:spMk id="35" creationId="{6F2DCF97-3856-FE18-77E3-803EBA52692A}"/>
          </ac:spMkLst>
        </pc:spChg>
        <pc:spChg chg="add mod">
          <ac:chgData name="" userId="" providerId="" clId="Web-{985AC828-AD88-41E7-A136-28BBFE4D1BA7}" dt="2026-09-03T15:18:49.413" v="3" actId="34807"/>
          <ac:spMkLst>
            <pc:docMk/>
            <pc:sldMk cId="1078252799" sldId="862"/>
            <ac:spMk id="37" creationId="{D686D4AC-33FB-9090-0F86-1494CF997BC8}"/>
          </ac:spMkLst>
        </pc:spChg>
        <pc:spChg chg="add mod">
          <ac:chgData name="" userId="" providerId="" clId="Web-{985AC828-AD88-41E7-A136-28BBFE4D1BA7}" dt="2026-09-03T15:18:49.413" v="3" actId="34807"/>
          <ac:spMkLst>
            <pc:docMk/>
            <pc:sldMk cId="1078252799" sldId="862"/>
            <ac:spMk id="40" creationId="{531E442C-7DFD-DF22-1A96-53107AA9B8FD}"/>
          </ac:spMkLst>
        </pc:spChg>
        <pc:spChg chg="add mod">
          <ac:chgData name="" userId="" providerId="" clId="Web-{985AC828-AD88-41E7-A136-28BBFE4D1BA7}" dt="2026-09-03T15:18:49.413" v="3" actId="34807"/>
          <ac:spMkLst>
            <pc:docMk/>
            <pc:sldMk cId="1078252799" sldId="862"/>
            <ac:spMk id="41" creationId="{A14E2CBC-0591-7982-173A-F10574F503B0}"/>
          </ac:spMkLst>
        </pc:spChg>
        <pc:picChg chg="add mod">
          <ac:chgData name="" userId="" providerId="" clId="Web-{985AC828-AD88-41E7-A136-28BBFE4D1BA7}" dt="2026-09-03T15:20:18.915" v="8" actId="34807"/>
          <ac:picMkLst>
            <pc:docMk/>
            <pc:sldMk cId="1078252799" sldId="862"/>
            <ac:picMk id="68" creationId="{6450D833-325A-9694-768E-EEC2B4328653}"/>
          </ac:picMkLst>
        </pc:picChg>
      </pc:sldChg>
      <pc:sldChg chg="addSp modSp modNotesTx">
        <pc:chgData name="" userId="" providerId="" clId="Web-{985AC828-AD88-41E7-A136-28BBFE4D1BA7}" dt="2026-09-03T15:21:06.823" v="9" actId="34807"/>
        <pc:sldMkLst>
          <pc:docMk/>
          <pc:sldMk cId="1443624568" sldId="1066"/>
        </pc:sldMkLst>
        <pc:spChg chg="add mod">
          <ac:chgData name="" userId="" providerId="" clId="Web-{985AC828-AD88-41E7-A136-28BBFE4D1BA7}" dt="2026-09-03T15:19:19.773" v="4" actId="34807"/>
          <ac:spMkLst>
            <pc:docMk/>
            <pc:sldMk cId="1443624568" sldId="1066"/>
            <ac:spMk id="43" creationId="{09C67B90-05EA-16D6-2B5F-36D20387076E}"/>
          </ac:spMkLst>
        </pc:spChg>
        <pc:spChg chg="add mod">
          <ac:chgData name="" userId="" providerId="" clId="Web-{985AC828-AD88-41E7-A136-28BBFE4D1BA7}" dt="2026-09-03T15:19:19.773" v="4" actId="34807"/>
          <ac:spMkLst>
            <pc:docMk/>
            <pc:sldMk cId="1443624568" sldId="1066"/>
            <ac:spMk id="44" creationId="{6FD97A1B-AA94-054B-0609-F562770FEA5A}"/>
          </ac:spMkLst>
        </pc:spChg>
        <pc:spChg chg="add mod">
          <ac:chgData name="" userId="" providerId="" clId="Web-{985AC828-AD88-41E7-A136-28BBFE4D1BA7}" dt="2026-09-03T15:19:19.773" v="4" actId="34807"/>
          <ac:spMkLst>
            <pc:docMk/>
            <pc:sldMk cId="1443624568" sldId="1066"/>
            <ac:spMk id="45" creationId="{E41F5CC0-EA5B-B268-7D26-205369B3BAE1}"/>
          </ac:spMkLst>
        </pc:spChg>
        <pc:spChg chg="add mod">
          <ac:chgData name="" userId="" providerId="" clId="Web-{985AC828-AD88-41E7-A136-28BBFE4D1BA7}" dt="2026-09-03T15:19:19.773" v="4" actId="34807"/>
          <ac:spMkLst>
            <pc:docMk/>
            <pc:sldMk cId="1443624568" sldId="1066"/>
            <ac:spMk id="47" creationId="{2CD75D2B-1FFD-17E9-CF45-57AD9928000E}"/>
          </ac:spMkLst>
        </pc:spChg>
        <pc:spChg chg="add mod">
          <ac:chgData name="" userId="" providerId="" clId="Web-{985AC828-AD88-41E7-A136-28BBFE4D1BA7}" dt="2026-09-03T15:19:19.773" v="4" actId="34807"/>
          <ac:spMkLst>
            <pc:docMk/>
            <pc:sldMk cId="1443624568" sldId="1066"/>
            <ac:spMk id="48" creationId="{5B389827-3A94-99B1-E7B3-A0FED2E7006F}"/>
          </ac:spMkLst>
        </pc:spChg>
        <pc:spChg chg="mod">
          <ac:chgData name="" userId="" providerId="" clId="Web-{985AC828-AD88-41E7-A136-28BBFE4D1BA7}" dt="2026-09-03T15:20:18.915" v="8" actId="34807"/>
          <ac:spMkLst>
            <pc:docMk/>
            <pc:sldMk cId="1443624568" sldId="1066"/>
            <ac:spMk id="49" creationId="{6B7346C5-EEA2-B24A-668E-3B88FCD182FA}"/>
          </ac:spMkLst>
        </pc:spChg>
        <pc:spChg chg="mod">
          <ac:chgData name="" userId="" providerId="" clId="Web-{985AC828-AD88-41E7-A136-28BBFE4D1BA7}" dt="2026-09-03T15:20:18.915" v="8" actId="34807"/>
          <ac:spMkLst>
            <pc:docMk/>
            <pc:sldMk cId="1443624568" sldId="1066"/>
            <ac:spMk id="50" creationId="{364B5A79-9A81-6B6C-D63D-69658359D329}"/>
          </ac:spMkLst>
        </pc:spChg>
        <pc:spChg chg="mod">
          <ac:chgData name="" userId="" providerId="" clId="Web-{985AC828-AD88-41E7-A136-28BBFE4D1BA7}" dt="2026-09-03T15:20:18.915" v="8" actId="34807"/>
          <ac:spMkLst>
            <pc:docMk/>
            <pc:sldMk cId="1443624568" sldId="1066"/>
            <ac:spMk id="51" creationId="{8F9C15CC-DD4F-268F-65D1-36693AA168EE}"/>
          </ac:spMkLst>
        </pc:spChg>
        <pc:spChg chg="add mod">
          <ac:chgData name="" userId="" providerId="" clId="Web-{985AC828-AD88-41E7-A136-28BBFE4D1BA7}" dt="2026-09-03T15:20:18.915" v="8" actId="34807"/>
          <ac:spMkLst>
            <pc:docMk/>
            <pc:sldMk cId="1443624568" sldId="1066"/>
            <ac:spMk id="52" creationId="{924E1CB5-7F29-1BBA-D9EC-4DE7101A6087}"/>
          </ac:spMkLst>
        </pc:spChg>
        <pc:spChg chg="add mod">
          <ac:chgData name="" userId="" providerId="" clId="Web-{985AC828-AD88-41E7-A136-28BBFE4D1BA7}" dt="2026-09-03T15:19:19.773" v="4" actId="34807"/>
          <ac:spMkLst>
            <pc:docMk/>
            <pc:sldMk cId="1443624568" sldId="1066"/>
            <ac:spMk id="54" creationId="{942735EE-D852-FA11-4CC1-7B9F0D6F04B3}"/>
          </ac:spMkLst>
        </pc:spChg>
        <pc:spChg chg="add mod">
          <ac:chgData name="" userId="" providerId="" clId="Web-{985AC828-AD88-41E7-A136-28BBFE4D1BA7}" dt="2026-09-03T15:19:19.773" v="4" actId="34807"/>
          <ac:spMkLst>
            <pc:docMk/>
            <pc:sldMk cId="1443624568" sldId="1066"/>
            <ac:spMk id="56" creationId="{DA5B4545-2427-1FA2-D783-8B230BC00658}"/>
          </ac:spMkLst>
        </pc:spChg>
        <pc:spChg chg="add mod">
          <ac:chgData name="" userId="" providerId="" clId="Web-{985AC828-AD88-41E7-A136-28BBFE4D1BA7}" dt="2026-09-03T15:19:19.773" v="4" actId="34807"/>
          <ac:spMkLst>
            <pc:docMk/>
            <pc:sldMk cId="1443624568" sldId="1066"/>
            <ac:spMk id="59" creationId="{156F0AE1-596D-3A2C-1ACC-19083DC6164B}"/>
          </ac:spMkLst>
        </pc:spChg>
        <pc:spChg chg="add mod">
          <ac:chgData name="" userId="" providerId="" clId="Web-{985AC828-AD88-41E7-A136-28BBFE4D1BA7}" dt="2026-09-03T15:19:19.773" v="4" actId="34807"/>
          <ac:spMkLst>
            <pc:docMk/>
            <pc:sldMk cId="1443624568" sldId="1066"/>
            <ac:spMk id="62" creationId="{7B0DFBEB-D939-305B-9BD7-3DCCFC5E44FC}"/>
          </ac:spMkLst>
        </pc:spChg>
        <pc:picChg chg="add mod">
          <ac:chgData name="" userId="" providerId="" clId="Web-{985AC828-AD88-41E7-A136-28BBFE4D1BA7}" dt="2026-09-03T15:20:18.915" v="8" actId="34807"/>
          <ac:picMkLst>
            <pc:docMk/>
            <pc:sldMk cId="1443624568" sldId="1066"/>
            <ac:picMk id="69" creationId="{FD88C285-2163-26A5-50B9-96335F26C931}"/>
          </ac:picMkLst>
        </pc:picChg>
      </pc:sldChg>
    </pc:docChg>
  </pc:docChgLst>
  <pc:docChgLst>
    <pc:chgData clId="Web-{E6237273-4751-4A88-BD68-FE6EE49729F3}"/>
    <pc:docChg chg="mod addSld modSld modMainMaster setSldSz">
      <pc:chgData name="" userId="" providerId="" clId="Web-{E6237273-4751-4A88-BD68-FE6EE49729F3}" dt="2026-09-03T15:17:12.112" v="4" actId="34807"/>
      <pc:docMkLst>
        <pc:docMk/>
      </pc:docMkLst>
      <pc:sldChg chg="addSp modSp mod setBg">
        <pc:chgData name="" userId="" providerId="" clId="Web-{E6237273-4751-4A88-BD68-FE6EE49729F3}" dt="2026-09-03T15:17:12.112" v="4" actId="34807"/>
        <pc:sldMkLst>
          <pc:docMk/>
          <pc:sldMk cId="0" sldId="256"/>
        </pc:sldMkLst>
        <pc:spChg chg="add mod">
          <ac:chgData name="" userId="" providerId="" clId="Web-{E6237273-4751-4A88-BD68-FE6EE49729F3}" dt="2026-09-03T15:17:00.127" v="3" actId="34807"/>
          <ac:spMkLst>
            <pc:docMk/>
            <pc:sldMk cId="0" sldId="256"/>
            <ac:spMk id="2" creationId="{5C862AAB-31CA-D8ED-8930-F22D0179D6E9}"/>
          </ac:spMkLst>
        </pc:spChg>
        <pc:spChg chg="add mod">
          <ac:chgData name="" userId="" providerId="" clId="Web-{E6237273-4751-4A88-BD68-FE6EE49729F3}" dt="2026-09-03T15:17:00.127" v="3" actId="34807"/>
          <ac:spMkLst>
            <pc:docMk/>
            <pc:sldMk cId="0" sldId="256"/>
            <ac:spMk id="3" creationId="{CADB4577-06A2-BBA4-D0F1-42EF2ACE4BA5}"/>
          </ac:spMkLst>
        </pc:spChg>
        <pc:spChg chg="add mod">
          <ac:chgData name="" userId="" providerId="" clId="Web-{E6237273-4751-4A88-BD68-FE6EE49729F3}" dt="2026-09-03T15:17:00.127" v="3" actId="34807"/>
          <ac:spMkLst>
            <pc:docMk/>
            <pc:sldMk cId="0" sldId="256"/>
            <ac:spMk id="4" creationId="{FD7DEE70-A0CA-5ED9-2C78-AD9852AEE597}"/>
          </ac:spMkLst>
        </pc:spChg>
        <pc:spChg chg="add mod">
          <ac:chgData name="" userId="" providerId="" clId="Web-{E6237273-4751-4A88-BD68-FE6EE49729F3}" dt="2026-09-03T15:17:00.127" v="3" actId="34807"/>
          <ac:spMkLst>
            <pc:docMk/>
            <pc:sldMk cId="0" sldId="256"/>
            <ac:spMk id="5" creationId="{31071184-FEB8-3D6F-0879-28BAF603FFA0}"/>
          </ac:spMkLst>
        </pc:spChg>
        <pc:graphicFrameChg chg="add mod">
          <ac:chgData name="" userId="" providerId="" clId="Web-{E6237273-4751-4A88-BD68-FE6EE49729F3}" dt="2026-09-03T15:17:12.112" v="4" actId="34807"/>
          <ac:graphicFrameMkLst>
            <pc:docMk/>
            <pc:sldMk cId="0" sldId="256"/>
            <ac:graphicFrameMk id="7" creationId="{5E33B6EC-C903-42F8-87DB-217FE0D0D974}"/>
          </ac:graphicFrameMkLst>
        </pc:graphicFrameChg>
      </pc:sldChg>
      <pc:sldChg chg="add mod setBg">
        <pc:chgData name="" userId="" providerId="" clId="Web-{E6237273-4751-4A88-BD68-FE6EE49729F3}" dt="2026-09-03T15:15:17.107" v="2" actId="34807"/>
        <pc:sldMkLst>
          <pc:docMk/>
          <pc:sldMk cId="3354559572" sldId="457"/>
        </pc:sldMkLst>
      </pc:sldChg>
      <pc:sldChg chg="add mod setBg">
        <pc:chgData name="" userId="" providerId="" clId="Web-{E6237273-4751-4A88-BD68-FE6EE49729F3}" dt="2026-09-03T15:15:17.107" v="2" actId="34807"/>
        <pc:sldMkLst>
          <pc:docMk/>
          <pc:sldMk cId="540276325" sldId="659"/>
        </pc:sldMkLst>
      </pc:sldChg>
      <pc:sldChg chg="add mod setBg">
        <pc:chgData name="" userId="" providerId="" clId="Web-{E6237273-4751-4A88-BD68-FE6EE49729F3}" dt="2026-09-03T15:15:17.107" v="2" actId="34807"/>
        <pc:sldMkLst>
          <pc:docMk/>
          <pc:sldMk cId="1078252799" sldId="862"/>
        </pc:sldMkLst>
      </pc:sldChg>
      <pc:sldChg chg="add mod setBg">
        <pc:chgData name="" userId="" providerId="" clId="Web-{E6237273-4751-4A88-BD68-FE6EE49729F3}" dt="2026-09-03T15:15:17.107" v="2" actId="34807"/>
        <pc:sldMkLst>
          <pc:docMk/>
          <pc:sldMk cId="1443624568" sldId="1066"/>
        </pc:sldMkLst>
      </pc:sldChg>
      <pc:sldMasterChg chg="modSp modSldLayout">
        <pc:chgData name="" userId="" providerId="" clId="Web-{E6237273-4751-4A88-BD68-FE6EE49729F3}" dt="2026-09-03T15:14:57.607" v="0" actId="34807"/>
        <pc:sldMasterMkLst>
          <pc:docMk/>
          <pc:sldMasterMk cId="2209977519" sldId="2147483648"/>
        </pc:sldMasterMkLst>
        <pc:spChg chg="mod">
          <ac:chgData name="" userId="" providerId="" clId="Web-{E6237273-4751-4A88-BD68-FE6EE49729F3}" dt="2026-09-03T15:14:57.607" v="0" actId="34807"/>
          <ac:spMkLst>
            <pc:docMk/>
            <pc:sldMasterMk cId="2209977519" sldId="2147483648"/>
            <ac:spMk id="2" creationId="{00000000-0000-0000-0000-000000000000}"/>
          </ac:spMkLst>
        </pc:spChg>
        <pc:spChg chg="mod">
          <ac:chgData name="" userId="" providerId="" clId="Web-{E6237273-4751-4A88-BD68-FE6EE49729F3}" dt="2026-09-03T15:14:57.607" v="0" actId="34807"/>
          <ac:spMkLst>
            <pc:docMk/>
            <pc:sldMasterMk cId="2209977519" sldId="2147483648"/>
            <ac:spMk id="3" creationId="{00000000-0000-0000-0000-000000000000}"/>
          </ac:spMkLst>
        </pc:spChg>
        <pc:spChg chg="mod">
          <ac:chgData name="" userId="" providerId="" clId="Web-{E6237273-4751-4A88-BD68-FE6EE49729F3}" dt="2026-09-03T15:14:57.607" v="0" actId="34807"/>
          <ac:spMkLst>
            <pc:docMk/>
            <pc:sldMasterMk cId="2209977519" sldId="2147483648"/>
            <ac:spMk id="4" creationId="{00000000-0000-0000-0000-000000000000}"/>
          </ac:spMkLst>
        </pc:spChg>
        <pc:spChg chg="mod">
          <ac:chgData name="" userId="" providerId="" clId="Web-{E6237273-4751-4A88-BD68-FE6EE49729F3}" dt="2026-09-03T15:14:57.607" v="0" actId="34807"/>
          <ac:spMkLst>
            <pc:docMk/>
            <pc:sldMasterMk cId="2209977519" sldId="2147483648"/>
            <ac:spMk id="5" creationId="{00000000-0000-0000-0000-000000000000}"/>
          </ac:spMkLst>
        </pc:spChg>
        <pc:spChg chg="mod">
          <ac:chgData name="" userId="" providerId="" clId="Web-{E6237273-4751-4A88-BD68-FE6EE49729F3}" dt="2026-09-03T15:14:57.607" v="0" actId="34807"/>
          <ac:spMkLst>
            <pc:docMk/>
            <pc:sldMasterMk cId="2209977519" sldId="2147483648"/>
            <ac:spMk id="6" creationId="{00000000-0000-0000-0000-000000000000}"/>
          </ac:spMkLst>
        </pc:spChg>
        <pc:sldLayoutChg chg="modSp">
          <pc:chgData name="" userId="" providerId="" clId="Web-{E6237273-4751-4A88-BD68-FE6EE49729F3}" dt="2026-09-03T15:14:57.607" v="0" actId="34807"/>
          <pc:sldLayoutMkLst>
            <pc:docMk/>
            <pc:sldMasterMk cId="2209977519" sldId="2147483648"/>
            <pc:sldLayoutMk cId="3168075583" sldId="2147483649"/>
          </pc:sldLayoutMkLst>
          <pc:spChg chg="mod">
            <ac:chgData name="" userId="" providerId="" clId="Web-{E6237273-4751-4A88-BD68-FE6EE49729F3}" dt="2026-09-03T15:14:57.607" v="0" actId="34807"/>
            <ac:spMkLst>
              <pc:docMk/>
              <pc:sldMasterMk cId="2209977519" sldId="2147483648"/>
              <pc:sldLayoutMk cId="3168075583" sldId="2147483649"/>
              <ac:spMk id="2" creationId="{00000000-0000-0000-0000-000000000000}"/>
            </ac:spMkLst>
          </pc:spChg>
          <pc:spChg chg="mod">
            <ac:chgData name="" userId="" providerId="" clId="Web-{E6237273-4751-4A88-BD68-FE6EE49729F3}" dt="2026-09-03T15:14:57.607" v="0" actId="34807"/>
            <ac:spMkLst>
              <pc:docMk/>
              <pc:sldMasterMk cId="2209977519" sldId="2147483648"/>
              <pc:sldLayoutMk cId="3168075583" sldId="2147483649"/>
              <ac:spMk id="3" creationId="{00000000-0000-0000-0000-000000000000}"/>
            </ac:spMkLst>
          </pc:spChg>
        </pc:sldLayoutChg>
        <pc:sldLayoutChg chg="modSp">
          <pc:chgData name="" userId="" providerId="" clId="Web-{E6237273-4751-4A88-BD68-FE6EE49729F3}" dt="2026-09-03T15:14:57.607" v="0" actId="34807"/>
          <pc:sldLayoutMkLst>
            <pc:docMk/>
            <pc:sldMasterMk cId="2209977519" sldId="2147483648"/>
            <pc:sldLayoutMk cId="960648375" sldId="2147483651"/>
          </pc:sldLayoutMkLst>
          <pc:spChg chg="mod">
            <ac:chgData name="" userId="" providerId="" clId="Web-{E6237273-4751-4A88-BD68-FE6EE49729F3}" dt="2026-09-03T15:14:57.607" v="0" actId="34807"/>
            <ac:spMkLst>
              <pc:docMk/>
              <pc:sldMasterMk cId="2209977519" sldId="2147483648"/>
              <pc:sldLayoutMk cId="960648375" sldId="2147483651"/>
              <ac:spMk id="2" creationId="{00000000-0000-0000-0000-000000000000}"/>
            </ac:spMkLst>
          </pc:spChg>
          <pc:spChg chg="mod">
            <ac:chgData name="" userId="" providerId="" clId="Web-{E6237273-4751-4A88-BD68-FE6EE49729F3}" dt="2026-09-03T15:14:57.607" v="0" actId="34807"/>
            <ac:spMkLst>
              <pc:docMk/>
              <pc:sldMasterMk cId="2209977519" sldId="2147483648"/>
              <pc:sldLayoutMk cId="960648375" sldId="2147483651"/>
              <ac:spMk id="3" creationId="{00000000-0000-0000-0000-000000000000}"/>
            </ac:spMkLst>
          </pc:spChg>
        </pc:sldLayoutChg>
        <pc:sldLayoutChg chg="modSp">
          <pc:chgData name="" userId="" providerId="" clId="Web-{E6237273-4751-4A88-BD68-FE6EE49729F3}" dt="2026-09-03T15:14:57.607" v="0" actId="34807"/>
          <pc:sldLayoutMkLst>
            <pc:docMk/>
            <pc:sldMasterMk cId="2209977519" sldId="2147483648"/>
            <pc:sldLayoutMk cId="2782244947" sldId="2147483652"/>
          </pc:sldLayoutMkLst>
          <pc:spChg chg="mod">
            <ac:chgData name="" userId="" providerId="" clId="Web-{E6237273-4751-4A88-BD68-FE6EE49729F3}" dt="2026-09-03T15:14:57.607" v="0" actId="34807"/>
            <ac:spMkLst>
              <pc:docMk/>
              <pc:sldMasterMk cId="2209977519" sldId="2147483648"/>
              <pc:sldLayoutMk cId="2782244947" sldId="2147483652"/>
              <ac:spMk id="3" creationId="{00000000-0000-0000-0000-000000000000}"/>
            </ac:spMkLst>
          </pc:spChg>
          <pc:spChg chg="mod">
            <ac:chgData name="" userId="" providerId="" clId="Web-{E6237273-4751-4A88-BD68-FE6EE49729F3}" dt="2026-09-03T15:14:57.607" v="0" actId="34807"/>
            <ac:spMkLst>
              <pc:docMk/>
              <pc:sldMasterMk cId="2209977519" sldId="2147483648"/>
              <pc:sldLayoutMk cId="2782244947" sldId="2147483652"/>
              <ac:spMk id="4" creationId="{00000000-0000-0000-0000-000000000000}"/>
            </ac:spMkLst>
          </pc:spChg>
        </pc:sldLayoutChg>
        <pc:sldLayoutChg chg="modSp">
          <pc:chgData name="" userId="" providerId="" clId="Web-{E6237273-4751-4A88-BD68-FE6EE49729F3}" dt="2026-09-03T15:14:57.607" v="0" actId="34807"/>
          <pc:sldLayoutMkLst>
            <pc:docMk/>
            <pc:sldMasterMk cId="2209977519" sldId="2147483648"/>
            <pc:sldLayoutMk cId="990158736" sldId="2147483653"/>
          </pc:sldLayoutMkLst>
          <pc:spChg chg="mod">
            <ac:chgData name="" userId="" providerId="" clId="Web-{E6237273-4751-4A88-BD68-FE6EE49729F3}" dt="2026-09-03T15:14:57.607" v="0" actId="34807"/>
            <ac:spMkLst>
              <pc:docMk/>
              <pc:sldMasterMk cId="2209977519" sldId="2147483648"/>
              <pc:sldLayoutMk cId="990158736" sldId="2147483653"/>
              <ac:spMk id="3" creationId="{00000000-0000-0000-0000-000000000000}"/>
            </ac:spMkLst>
          </pc:spChg>
          <pc:spChg chg="mod">
            <ac:chgData name="" userId="" providerId="" clId="Web-{E6237273-4751-4A88-BD68-FE6EE49729F3}" dt="2026-09-03T15:14:57.607" v="0" actId="34807"/>
            <ac:spMkLst>
              <pc:docMk/>
              <pc:sldMasterMk cId="2209977519" sldId="2147483648"/>
              <pc:sldLayoutMk cId="990158736" sldId="2147483653"/>
              <ac:spMk id="4" creationId="{00000000-0000-0000-0000-000000000000}"/>
            </ac:spMkLst>
          </pc:spChg>
          <pc:spChg chg="mod">
            <ac:chgData name="" userId="" providerId="" clId="Web-{E6237273-4751-4A88-BD68-FE6EE49729F3}" dt="2026-09-03T15:14:57.607" v="0" actId="34807"/>
            <ac:spMkLst>
              <pc:docMk/>
              <pc:sldMasterMk cId="2209977519" sldId="2147483648"/>
              <pc:sldLayoutMk cId="990158736" sldId="2147483653"/>
              <ac:spMk id="5" creationId="{00000000-0000-0000-0000-000000000000}"/>
            </ac:spMkLst>
          </pc:spChg>
          <pc:spChg chg="mod">
            <ac:chgData name="" userId="" providerId="" clId="Web-{E6237273-4751-4A88-BD68-FE6EE49729F3}" dt="2026-09-03T15:14:57.607" v="0" actId="34807"/>
            <ac:spMkLst>
              <pc:docMk/>
              <pc:sldMasterMk cId="2209977519" sldId="2147483648"/>
              <pc:sldLayoutMk cId="990158736" sldId="2147483653"/>
              <ac:spMk id="6" creationId="{00000000-0000-0000-0000-000000000000}"/>
            </ac:spMkLst>
          </pc:spChg>
        </pc:sldLayoutChg>
        <pc:sldLayoutChg chg="modSp">
          <pc:chgData name="" userId="" providerId="" clId="Web-{E6237273-4751-4A88-BD68-FE6EE49729F3}" dt="2026-09-03T15:14:57.607" v="0" actId="34807"/>
          <pc:sldLayoutMkLst>
            <pc:docMk/>
            <pc:sldMasterMk cId="2209977519" sldId="2147483648"/>
            <pc:sldLayoutMk cId="1840726560" sldId="2147483656"/>
          </pc:sldLayoutMkLst>
          <pc:spChg chg="mod">
            <ac:chgData name="" userId="" providerId="" clId="Web-{E6237273-4751-4A88-BD68-FE6EE49729F3}" dt="2026-09-03T15:14:57.607" v="0" actId="34807"/>
            <ac:spMkLst>
              <pc:docMk/>
              <pc:sldMasterMk cId="2209977519" sldId="2147483648"/>
              <pc:sldLayoutMk cId="1840726560" sldId="2147483656"/>
              <ac:spMk id="2" creationId="{00000000-0000-0000-0000-000000000000}"/>
            </ac:spMkLst>
          </pc:spChg>
          <pc:spChg chg="mod">
            <ac:chgData name="" userId="" providerId="" clId="Web-{E6237273-4751-4A88-BD68-FE6EE49729F3}" dt="2026-09-03T15:14:57.607" v="0" actId="34807"/>
            <ac:spMkLst>
              <pc:docMk/>
              <pc:sldMasterMk cId="2209977519" sldId="2147483648"/>
              <pc:sldLayoutMk cId="1840726560" sldId="2147483656"/>
              <ac:spMk id="3" creationId="{00000000-0000-0000-0000-000000000000}"/>
            </ac:spMkLst>
          </pc:spChg>
          <pc:spChg chg="mod">
            <ac:chgData name="" userId="" providerId="" clId="Web-{E6237273-4751-4A88-BD68-FE6EE49729F3}" dt="2026-09-03T15:14:57.607" v="0" actId="34807"/>
            <ac:spMkLst>
              <pc:docMk/>
              <pc:sldMasterMk cId="2209977519" sldId="2147483648"/>
              <pc:sldLayoutMk cId="1840726560" sldId="2147483656"/>
              <ac:spMk id="4" creationId="{00000000-0000-0000-0000-000000000000}"/>
            </ac:spMkLst>
          </pc:spChg>
        </pc:sldLayoutChg>
        <pc:sldLayoutChg chg="modSp">
          <pc:chgData name="" userId="" providerId="" clId="Web-{E6237273-4751-4A88-BD68-FE6EE49729F3}" dt="2026-09-03T15:14:57.607" v="0" actId="34807"/>
          <pc:sldLayoutMkLst>
            <pc:docMk/>
            <pc:sldMasterMk cId="2209977519" sldId="2147483648"/>
            <pc:sldLayoutMk cId="3889236939" sldId="2147483657"/>
          </pc:sldLayoutMkLst>
          <pc:spChg chg="mod">
            <ac:chgData name="" userId="" providerId="" clId="Web-{E6237273-4751-4A88-BD68-FE6EE49729F3}" dt="2026-09-03T15:14:57.607" v="0" actId="34807"/>
            <ac:spMkLst>
              <pc:docMk/>
              <pc:sldMasterMk cId="2209977519" sldId="2147483648"/>
              <pc:sldLayoutMk cId="3889236939" sldId="2147483657"/>
              <ac:spMk id="2" creationId="{00000000-0000-0000-0000-000000000000}"/>
            </ac:spMkLst>
          </pc:spChg>
          <pc:spChg chg="mod">
            <ac:chgData name="" userId="" providerId="" clId="Web-{E6237273-4751-4A88-BD68-FE6EE49729F3}" dt="2026-09-03T15:14:57.607" v="0" actId="34807"/>
            <ac:spMkLst>
              <pc:docMk/>
              <pc:sldMasterMk cId="2209977519" sldId="2147483648"/>
              <pc:sldLayoutMk cId="3889236939" sldId="2147483657"/>
              <ac:spMk id="3" creationId="{00000000-0000-0000-0000-000000000000}"/>
            </ac:spMkLst>
          </pc:spChg>
          <pc:spChg chg="mod">
            <ac:chgData name="" userId="" providerId="" clId="Web-{E6237273-4751-4A88-BD68-FE6EE49729F3}" dt="2026-09-03T15:14:57.607" v="0" actId="34807"/>
            <ac:spMkLst>
              <pc:docMk/>
              <pc:sldMasterMk cId="2209977519" sldId="2147483648"/>
              <pc:sldLayoutMk cId="3889236939" sldId="2147483657"/>
              <ac:spMk id="4" creationId="{00000000-0000-0000-0000-000000000000}"/>
            </ac:spMkLst>
          </pc:spChg>
        </pc:sldLayoutChg>
        <pc:sldLayoutChg chg="modSp">
          <pc:chgData name="" userId="" providerId="" clId="Web-{E6237273-4751-4A88-BD68-FE6EE49729F3}" dt="2026-09-03T15:14:57.607" v="0" actId="34807"/>
          <pc:sldLayoutMkLst>
            <pc:docMk/>
            <pc:sldMasterMk cId="2209977519" sldId="2147483648"/>
            <pc:sldLayoutMk cId="3612223792" sldId="2147483659"/>
          </pc:sldLayoutMkLst>
          <pc:spChg chg="mod">
            <ac:chgData name="" userId="" providerId="" clId="Web-{E6237273-4751-4A88-BD68-FE6EE49729F3}" dt="2026-09-03T15:14:57.607" v="0" actId="34807"/>
            <ac:spMkLst>
              <pc:docMk/>
              <pc:sldMasterMk cId="2209977519" sldId="2147483648"/>
              <pc:sldLayoutMk cId="3612223792" sldId="2147483659"/>
              <ac:spMk id="2" creationId="{00000000-0000-0000-0000-000000000000}"/>
            </ac:spMkLst>
          </pc:spChg>
          <pc:spChg chg="mod">
            <ac:chgData name="" userId="" providerId="" clId="Web-{E6237273-4751-4A88-BD68-FE6EE49729F3}" dt="2026-09-03T15:14:57.607"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 of 330 retail executives surveyed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Deloitte 2026 Retail Industry Global Outlook</c:v>
                </c:pt>
              </c:strCache>
            </c:strRef>
          </c:tx>
          <c:spPr>
            <a:solidFill>
              <a:schemeClr val="accent1"/>
            </a:solidFill>
            <a:ln>
              <a:noFill/>
            </a:ln>
            <a:effectLst/>
          </c:spPr>
          <c:invertIfNegative val="0"/>
          <c:cat>
            <c:strRef>
              <c:f>Sheet1!$A$2:$A$2</c:f>
              <c:strCache>
                <c:ptCount val="5"/>
                <c:pt idx="0">
                  <c:v>Enhancing omnichannel experiences</c:v>
                </c:pt>
                <c:pt idx="1">
                  <c:v>AI personalization within a year</c:v>
                </c:pt>
                <c:pt idx="2">
                  <c:v>Agentic AI deployed in 12–24 months</c:v>
                </c:pt>
                <c:pt idx="3">
                  <c:v>Gen AI weakens brand loyalty by 2027</c:v>
                </c:pt>
                <c:pt idx="4">
                  <c:v>AI used over search engines by 2026</c:v>
                </c:pt>
              </c:strCache>
            </c:strRef>
          </c:cat>
          <c:val>
            <c:numRef>
              <c:f>Sheet1!$B$2:$B$2</c:f>
              <c:numCache>
                <c:formatCode>General</c:formatCode>
                <c:ptCount val="5"/>
                <c:pt idx="0">
                  <c:v>46</c:v>
                </c:pt>
                <c:pt idx="1">
                  <c:v>67</c:v>
                </c:pt>
                <c:pt idx="2">
                  <c:v>68</c:v>
                </c:pt>
                <c:pt idx="3">
                  <c:v>81</c:v>
                </c:pt>
                <c:pt idx="4">
                  <c:v>90</c:v>
                </c:pt>
              </c:numCache>
            </c:numRef>
          </c:val>
          <c:extLst>
            <c:ext xmlns:c16="http://schemas.microsoft.com/office/drawing/2014/chart" uri="{C3380CC4-5D6E-409C-BE32-E72D297353CC}">
              <c16:uniqueId val="{00000000-A0BA-4467-A9CE-03EDA76CA536}"/>
            </c:ext>
          </c:extLst>
        </c:ser>
        <c:dLbls>
          <c:showLegendKey val="0"/>
          <c:showVal val="0"/>
          <c:showCatName val="0"/>
          <c:showSerName val="0"/>
          <c:showPercent val="0"/>
          <c:showBubbleSize val="0"/>
        </c:dLbls>
        <c:gapWidth val="182"/>
        <c:axId val="1263255744"/>
        <c:axId val="1350454016"/>
      </c:barChart>
      <c:catAx>
        <c:axId val="1263255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0454016"/>
        <c:crosses val="autoZero"/>
        <c:auto val="1"/>
        <c:lblAlgn val="ctr"/>
        <c:lblOffset val="100"/>
        <c:noMultiLvlLbl val="0"/>
      </c:catAx>
      <c:valAx>
        <c:axId val="13504540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325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2D5CF9-610A-48B6-83F5-B6193378D7A8}" type="datetimeFigureOut">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137EF-CBEC-4526-BC3D-4100A9CB7EF0}" type="slidenum">
              <a:t>‹#›</a:t>
            </a:fld>
            <a:endParaRPr lang="en-US"/>
          </a:p>
        </p:txBody>
      </p:sp>
    </p:spTree>
    <p:extLst>
      <p:ext uri="{BB962C8B-B14F-4D97-AF65-F5344CB8AC3E}">
        <p14:creationId xmlns:p14="http://schemas.microsoft.com/office/powerpoint/2010/main" val="1225820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RESULTS VS GOALS — evidence and gaps (Work IQ search run 3 Sep 2026)
Sources:
• Email "Beta Program Results – ZavaCore v2 (Weeks 1–3)", Damien Harbet (Head of R&amp;D), 23 Mar 2026: average load-time improvement vs v1 41% (meets the stated launch target of 35%+); uptime across beta cohort 99.94%; onboarding rated 4.3/5 vs v1 baseline 3.1/5 (14 beta participants); most requested feature: expanded custom field options in the reporting module (logged for v2.1); two participants reported intermittent Salesforce sync failures, fix expected in RC2; full beta report promised for 17 March.
• Email "R&amp;D Quarterly Update – Q1 Summary &amp; Q2 Roadmap", Damien Harbet, 23 Mar 2026: v2 core engine complete, all primary performance benchmarks met or exceeded; API response latency reduced 38%.
• Email "Announcing ZavaCore v2 – Our Biggest Launch Yet", Nick Orford (CEO), 23 Mar 2026: launch date 14 April 2026.
Gaps to fill before presenting:
• No post-launch marketing performance data (web traffic, leads, pipeline, conversion, engagement, spend) was found in email, Teams chats or files. Add actuals from the marketing dashboard: [launch KPI actuals].
• No transcript was available for the Teams meeting "ZavaCore v2 — Finalize Value Proposition" (23 Mar 2026, organiser Nick Orford), so decisions from that call are not reflected.
• Confirm the 14 April launch happened as planned and whether the RC2 Salesforce fix shipped.</a:t>
            </a:r>
          </a:p>
        </p:txBody>
      </p:sp>
      <p:sp>
        <p:nvSpPr>
          <p:cNvPr id="4" name="Slide Number Placeholder 3"/>
          <p:cNvSpPr>
            <a:spLocks noGrp="1"/>
          </p:cNvSpPr>
          <p:nvPr>
            <p:ph type="sldNum" sz="quarter" idx="5"/>
          </p:nvPr>
        </p:nvSpPr>
        <p:spPr/>
        <p:txBody>
          <a:bodyPr/>
          <a:lstStyle/>
          <a:p>
            <a:fld id="{988137EF-CBEC-4526-BC3D-4100A9CB7EF0}" type="slidenum">
              <a:t>1</a:t>
            </a:fld>
            <a:endParaRPr lang="en-US"/>
          </a:p>
        </p:txBody>
      </p:sp>
    </p:spTree>
    <p:extLst>
      <p:ext uri="{BB962C8B-B14F-4D97-AF65-F5344CB8AC3E}">
        <p14:creationId xmlns:p14="http://schemas.microsoft.com/office/powerpoint/2010/main" val="1143165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WORKED — what the record shows
1. Product proof: the beta results were described as "strong" and beat the launch target (41% load-time gain vs 35%+; onboarding 4.3/5 vs 3.1/5). Source: "Beta Program Results – ZavaCore v2 (Weeks 1–3)", D. Harbet, 23 Mar 2026.
2. Sell-in kit: ROI calculator built on three inputs (current workflow hours, number of users, error rate) producing a 12-month projected savings figure with a confidence range; beta version due 19 March. Migration one-pager drafted by Jordan Ellis for review by 26 March. Amrita asked for 2–3 enterprise customer quotes from ZavaCore v1 accounts (Legal needs name, title and company; can be anonymised). Source: "Customer Sell-In Strategy – ROI Calculator Update", A. Manik (VP Marketing), 23 Mar 2026.
3. Positioning discipline: alignment requested before the agency started creative development — one differentiator ('speed', 2x faster processing, vs 'intelligence', adaptive workflow engine), persona focus on the VP of Operations (IT decision-makers optional), and Legal-reviewed competitive framing vs Nexara before finalising the one-pager. Source: "ZavaCore v2 Market Positioning – Alignment Needed", A. Manik, 23 Mar 2026.
Caveat: these are the assets and decisions documented in Work IQ; no data on how each asset performed in market was found. Add asset-level results if available: [asset performance].</a:t>
            </a:r>
          </a:p>
        </p:txBody>
      </p:sp>
      <p:sp>
        <p:nvSpPr>
          <p:cNvPr id="4" name="Slide Number Placeholder 3"/>
          <p:cNvSpPr>
            <a:spLocks noGrp="1"/>
          </p:cNvSpPr>
          <p:nvPr>
            <p:ph type="sldNum" sz="quarter" idx="5"/>
          </p:nvPr>
        </p:nvSpPr>
        <p:spPr/>
        <p:txBody>
          <a:bodyPr/>
          <a:lstStyle/>
          <a:p>
            <a:fld id="{988137EF-CBEC-4526-BC3D-4100A9CB7EF0}" type="slidenum">
              <a:t>2</a:t>
            </a:fld>
            <a:endParaRPr lang="en-US"/>
          </a:p>
        </p:txBody>
      </p:sp>
    </p:spTree>
    <p:extLst>
      <p:ext uri="{BB962C8B-B14F-4D97-AF65-F5344CB8AC3E}">
        <p14:creationId xmlns:p14="http://schemas.microsoft.com/office/powerpoint/2010/main" val="281254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COMPETITIVE / MARKET CONTEXT — external benchmarks (web research, 3 Sep 2026)
Chart data — Deloitte, "2026 Retail Industry Global Outlook" (survey of 330 global retail executives): 9 in 10 expect AI to be increasingly used over search engines by 2026; 81% believe generative AI will weaken brand loyalty by 2027; ~68% expect to deploy agentic AI within 12–24 months; 67% expect AI-driven personalization within the next year; 46% are enhancing omnichannel experiences and 36% strengthening loyalty programs. Also: four in 10 Americans show deal-driven or cost-conscious habits; nearly 7 in 10 executives call value-seeking a structural shift; ~40% of brand-value perception comes from factors other than price; AI-chat referral traffic is 15–20% of total referrals for some retailers; 94% expect to bring more marketing in-house. https://www.deloitte.com/us/en/insights/industry/retail-distribution/retail-distribution-industry-outlook.html
NRF, "10 trends and predictions for retail in 2026" (Susan Reda, 7 Jan 2026): Gartner projects 40% of enterprise applications will include task-specific AI agents by end-2026; Forrester predicts one-quarter of shoppers will use specialty retail chatbots in 2026; standout campaigns cited: Gap x KATSEYE dance ad, Duolingo's stunt announcing Duo's 'death', Apple's 'Great Ideas Start on a Mac'; Walmart's 'Stores of the Future' (150+ new/converted stores, 650+ remodels); cultural moments for 2026 tie-ins: Winter Olympics, FIFA World Cup, US 250th. https://nrf.com/blog/10-trends-and-predictions-for-retail-in-2026
ShopAppy, "The 2026 retail campaign trends worth borrowing" (Apr 2026): retail media planned from the first brief; portfolios of micro/mid-tier creators over one hero spot; short creative cycles (teams shipping ~30 testable pieces a month outperformed two polished films a quarter); incrementality/holdout measurement over last-click; AI embedded in the workflow. https://shopappy.com/brands/marketing-campaigns/campaign-trends-2026
Note: the named competitor in Work IQ is Nexara (Legal flagged the draft comparison chart). No public data on Nexara campaigns was retrieved — add if available: [Nexara campaign intel].</a:t>
            </a:r>
          </a:p>
        </p:txBody>
      </p:sp>
      <p:sp>
        <p:nvSpPr>
          <p:cNvPr id="4" name="Slide Number Placeholder 3"/>
          <p:cNvSpPr>
            <a:spLocks noGrp="1"/>
          </p:cNvSpPr>
          <p:nvPr>
            <p:ph type="sldNum" sz="quarter" idx="5"/>
          </p:nvPr>
        </p:nvSpPr>
        <p:spPr/>
        <p:txBody>
          <a:bodyPr/>
          <a:lstStyle/>
          <a:p>
            <a:fld id="{988137EF-CBEC-4526-BC3D-4100A9CB7EF0}" type="slidenum">
              <a:t>3</a:t>
            </a:fld>
            <a:endParaRPr lang="en-US"/>
          </a:p>
        </p:txBody>
      </p:sp>
    </p:spTree>
    <p:extLst>
      <p:ext uri="{BB962C8B-B14F-4D97-AF65-F5344CB8AC3E}">
        <p14:creationId xmlns:p14="http://schemas.microsoft.com/office/powerpoint/2010/main" val="1973001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LEARNINGS — evidence
• Positioning: "Are we leading with 'speed' (2x faster processing) or 'intelligence' (adaptive workflow engine)? Our current brief uses both, and I want to sharpen this." — A. Manik, "ZavaCore v2 Market Positioning – Alignment Needed", 23 Mar 2026. Persona question (VP of Operations vs IT decision-makers) was also still open when the agency was about to start creative.
• Approvals: "Legal has flagged our draft comparison chart against Nexara. I'll need your sign-off on revised language before we finalize the one-pager." — same email. Customer quotes for the sell-in kit need Legal approval (name, title, company). — "Customer Sell-In Strategy – ROI Calculator Update", 23 Mar 2026.
• Measurement: beta metrics are product metrics (load time, uptime, onboarding score). No launch marketing KPI reporting (traffic, leads, conversion, engagement) was found in email, Teams or files. The Contoso Marketing Plan on file defines the KPI framework that could be adopted (social engagement +25%, web traffic +30%, conversion +15%, CPA -15%, reach 10,000).
• Open risk: two of 14 beta participants reported intermittent Salesforce sync failures; fix expected in RC2 — "Beta Program Results – ZavaCore v2 (Weeks 1–3)", 23 Mar 2026.</a:t>
            </a:r>
          </a:p>
        </p:txBody>
      </p:sp>
      <p:sp>
        <p:nvSpPr>
          <p:cNvPr id="4" name="Slide Number Placeholder 3"/>
          <p:cNvSpPr>
            <a:spLocks noGrp="1"/>
          </p:cNvSpPr>
          <p:nvPr>
            <p:ph type="sldNum" sz="quarter" idx="5"/>
          </p:nvPr>
        </p:nvSpPr>
        <p:spPr/>
        <p:txBody>
          <a:bodyPr/>
          <a:lstStyle/>
          <a:p>
            <a:fld id="{988137EF-CBEC-4526-BC3D-4100A9CB7EF0}" type="slidenum">
              <a:t>4</a:t>
            </a:fld>
            <a:endParaRPr lang="en-US"/>
          </a:p>
        </p:txBody>
      </p:sp>
    </p:spTree>
    <p:extLst>
      <p:ext uri="{BB962C8B-B14F-4D97-AF65-F5344CB8AC3E}">
        <p14:creationId xmlns:p14="http://schemas.microsoft.com/office/powerpoint/2010/main" val="2908118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NEXT CAMPAIGN PLAN — proposal; owners, dates and budget to be confirmed
September — Align: lock one differentiator and the VP Operations persona; get Legal sign-off on Nexara comparison language (from "ZavaCore v2 Market Positioning – Alignment Needed").
October — Build: ROI calculator live, 2–3 approved enterprise v1 customer quotes, migration one-pager (from "Customer Sell-In Strategy – ROI Calculator Update"); brief 10–20 micro/mid-tier creators or customer advocates rather than one hero asset (ShopAppy 2026 playbook).
November — Launch: story around v2.1 (expanded custom reporting fields requested by beta users) and the Mobile SDK (beta targeted end of May per "R&amp;D Quarterly Update – Q1 Summary &amp; Q2 Roadmap"); favour automated email flows over one-off blasts — Klaviyo 2026 benchmarks show flows deliver 5.58% click rate vs 1.69% for campaigns and ~18x higher revenue per recipient; AI product recommendations lift click rates to 3.75% on average. https://www.klaviyo.com/products/email-marketing/benchmarks
December — Measure: set the KPI baseline using the framework in the Contoso Marketing Plan on file (web traffic +30% per quarter, conversion rate +15%, CPA -15%, ad conversion +20%, reach 10,000, rating 4.5/5, sentiment 80%+); prove lift with a geographic holdout test rather than last-click attribution (ShopAppy).
Budget reference: the Contoso Marketing Plan on file budgets $200,000 in total, of which $194,000 is team cost (Project Manager $48k, Consultant $36k, Digital Creator $20k, Marketing Manager $60k, Social Media Consultant $30k). Confirm the actual budget and owners for this campaign: [budget owner], [campaign lead].</a:t>
            </a:r>
          </a:p>
        </p:txBody>
      </p:sp>
      <p:sp>
        <p:nvSpPr>
          <p:cNvPr id="4" name="Slide Number Placeholder 3"/>
          <p:cNvSpPr>
            <a:spLocks noGrp="1"/>
          </p:cNvSpPr>
          <p:nvPr>
            <p:ph type="sldNum" sz="quarter" idx="5"/>
          </p:nvPr>
        </p:nvSpPr>
        <p:spPr/>
        <p:txBody>
          <a:bodyPr/>
          <a:lstStyle/>
          <a:p>
            <a:fld id="{988137EF-CBEC-4526-BC3D-4100A9CB7EF0}" type="slidenum">
              <a:t>5</a:t>
            </a:fld>
            <a:endParaRPr lang="en-US"/>
          </a:p>
        </p:txBody>
      </p:sp>
    </p:spTree>
    <p:extLst>
      <p:ext uri="{BB962C8B-B14F-4D97-AF65-F5344CB8AC3E}">
        <p14:creationId xmlns:p14="http://schemas.microsoft.com/office/powerpoint/2010/main" val="729544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03-Sep-26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03-Sep-26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03-Sep-26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03-Sep-26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ADB4577-06A2-BBA4-D0F1-42EF2ACE4BA5}"/>
              </a:ext>
            </a:extLst>
          </p:cNvPr>
          <p:cNvSpPr/>
          <p:nvPr/>
        </p:nvSpPr>
        <p:spPr>
          <a:xfrm>
            <a:off x="457200" y="85344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400" b="1">
                <a:solidFill>
                  <a:srgbClr val="152C3A"/>
                </a:solidFill>
                <a:effectLst/>
                <a:latin typeface="Trebuchet MS" panose="020B0603020202020204" pitchFamily="34" charset="0"/>
              </a:rPr>
              <a:t>Beta beat the 35% load-time target at 41%,</a:t>
            </a:r>
          </a:p>
          <a:p>
            <a:pPr>
              <a:buNone/>
            </a:pPr>
            <a:r>
              <a:rPr lang="en-US" sz="2400" b="1">
                <a:solidFill>
                  <a:srgbClr val="152C3A"/>
                </a:solidFill>
                <a:effectLst/>
                <a:latin typeface="Trebuchet MS" panose="020B0603020202020204" pitchFamily="34" charset="0"/>
              </a:rPr>
              <a:t>but marketing KPIs are still unreported</a:t>
            </a:r>
            <a:endParaRPr lang="en-US"/>
          </a:p>
        </p:txBody>
      </p:sp>
      <p:sp>
        <p:nvSpPr>
          <p:cNvPr id="4" name="Rectangle 3">
            <a:extLst>
              <a:ext uri="{FF2B5EF4-FFF2-40B4-BE49-F238E27FC236}">
                <a16:creationId xmlns:a16="http://schemas.microsoft.com/office/drawing/2014/main" id="{FD7DEE70-A0CA-5ED9-2C78-AD9852AEE597}"/>
              </a:ext>
            </a:extLst>
          </p:cNvPr>
          <p:cNvSpPr/>
          <p:nvPr/>
        </p:nvSpPr>
        <p:spPr>
          <a:xfrm>
            <a:off x="457200" y="5029200"/>
            <a:ext cx="11277600" cy="624840"/>
          </a:xfrm>
          <a:prstGeom prst="rect">
            <a:avLst/>
          </a:prstGeom>
          <a:solidFill>
            <a:srgbClr val="152C3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Ask: report launch KPIs (traffic, leads, conversion) and close the RC2</a:t>
            </a:r>
          </a:p>
          <a:p>
            <a:pPr>
              <a:buNone/>
            </a:pPr>
            <a:r>
              <a:rPr lang="en-US" sz="1600">
                <a:solidFill>
                  <a:srgbClr val="FFFFFF"/>
                </a:solidFill>
                <a:effectLst/>
                <a:latin typeface="Calibri" panose="020F0502020204030204" pitchFamily="34" charset="0"/>
              </a:rPr>
              <a:t>Salesforce fix before the next campaign brief</a:t>
            </a:r>
            <a:endParaRPr lang="en-US"/>
          </a:p>
        </p:txBody>
      </p:sp>
      <p:sp>
        <p:nvSpPr>
          <p:cNvPr id="5" name="Rectangle 4">
            <a:extLst>
              <a:ext uri="{FF2B5EF4-FFF2-40B4-BE49-F238E27FC236}">
                <a16:creationId xmlns:a16="http://schemas.microsoft.com/office/drawing/2014/main" id="{31071184-FEB8-3D6F-0879-28BAF603FFA0}"/>
              </a:ext>
            </a:extLst>
          </p:cNvPr>
          <p:cNvSpPr/>
          <p:nvPr/>
        </p:nvSpPr>
        <p:spPr>
          <a:xfrm>
            <a:off x="457200" y="583692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D68"/>
                </a:solidFill>
                <a:effectLst/>
                <a:latin typeface="Calibri" panose="020F0502020204030204" pitchFamily="34" charset="0"/>
              </a:rPr>
              <a:t>Sources: Beta Program Results – ZavaCore v2 (Weeks 1–3), 23 Mar 2026 ·</a:t>
            </a:r>
          </a:p>
          <a:p>
            <a:pPr>
              <a:buNone/>
            </a:pPr>
            <a:r>
              <a:rPr lang="en-US" sz="1400">
                <a:solidFill>
                  <a:srgbClr val="4A5D68"/>
                </a:solidFill>
                <a:effectLst/>
                <a:latin typeface="Calibri" panose="020F0502020204030204" pitchFamily="34" charset="0"/>
              </a:rPr>
              <a:t>R&amp;D Quarterly Update – Q1 Summary &amp; Q2 Roadmap, D. Harbet, 23 Mar 2026</a:t>
            </a:r>
            <a:endParaRPr lang="en-US"/>
          </a:p>
        </p:txBody>
      </p:sp>
      <p:pic>
        <p:nvPicPr>
          <p:cNvPr id="65" name="Picture 64" descr="How2Demos logo">
            <a:extLst>
              <a:ext uri="{FF2B5EF4-FFF2-40B4-BE49-F238E27FC236}">
                <a16:creationId xmlns:a16="http://schemas.microsoft.com/office/drawing/2014/main" id="{0A2BEF0D-1CB4-A70F-BE84-AF325868823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363200" y="6071616"/>
            <a:ext cx="1371600" cy="329184"/>
          </a:xfrm>
          <a:prstGeom prst="rect">
            <a:avLst/>
          </a:prstGeom>
        </p:spPr>
      </p:pic>
      <p:sp>
        <p:nvSpPr>
          <p:cNvPr id="71" name="Rectangle 70">
            <a:extLst>
              <a:ext uri="{FF2B5EF4-FFF2-40B4-BE49-F238E27FC236}">
                <a16:creationId xmlns:a16="http://schemas.microsoft.com/office/drawing/2014/main" id="{F3BEE475-0E13-129E-BD4A-C62585A8F493}"/>
              </a:ext>
            </a:extLst>
          </p:cNvPr>
          <p:cNvSpPr/>
          <p:nvPr/>
        </p:nvSpPr>
        <p:spPr>
          <a:xfrm>
            <a:off x="8813800" y="1996440"/>
            <a:ext cx="2921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152C3A"/>
                </a:solidFill>
                <a:effectLst/>
                <a:latin typeface="Trebuchet MS" panose="020B0603020202020204" pitchFamily="34" charset="0"/>
              </a:rPr>
              <a:t>41%</a:t>
            </a:r>
            <a:endParaRPr lang="en-US"/>
          </a:p>
        </p:txBody>
      </p:sp>
      <p:sp>
        <p:nvSpPr>
          <p:cNvPr id="72" name="Rectangle 71">
            <a:extLst>
              <a:ext uri="{FF2B5EF4-FFF2-40B4-BE49-F238E27FC236}">
                <a16:creationId xmlns:a16="http://schemas.microsoft.com/office/drawing/2014/main" id="{4ECC3935-C0A9-8870-3E57-816E746E2179}"/>
              </a:ext>
            </a:extLst>
          </p:cNvPr>
          <p:cNvSpPr/>
          <p:nvPr/>
        </p:nvSpPr>
        <p:spPr>
          <a:xfrm>
            <a:off x="8813800" y="268224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8"/>
                </a:solidFill>
                <a:effectLst/>
                <a:latin typeface="Calibri" panose="020F0502020204030204" pitchFamily="34" charset="0"/>
              </a:rPr>
              <a:t>load-time gain vs v1</a:t>
            </a:r>
            <a:endParaRPr lang="en-US"/>
          </a:p>
        </p:txBody>
      </p:sp>
      <p:sp>
        <p:nvSpPr>
          <p:cNvPr id="73" name="Rectangle 72">
            <a:extLst>
              <a:ext uri="{FF2B5EF4-FFF2-40B4-BE49-F238E27FC236}">
                <a16:creationId xmlns:a16="http://schemas.microsoft.com/office/drawing/2014/main" id="{FB121EE2-7661-21A0-6473-F4714559DBFE}"/>
              </a:ext>
            </a:extLst>
          </p:cNvPr>
          <p:cNvSpPr/>
          <p:nvPr/>
        </p:nvSpPr>
        <p:spPr>
          <a:xfrm>
            <a:off x="8813800" y="3703320"/>
            <a:ext cx="292100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152C3A"/>
                </a:solidFill>
                <a:effectLst/>
                <a:latin typeface="Trebuchet MS" panose="020B0603020202020204" pitchFamily="34" charset="0"/>
              </a:rPr>
              <a:t>4.3/5</a:t>
            </a:r>
            <a:endParaRPr lang="en-US"/>
          </a:p>
        </p:txBody>
      </p:sp>
      <p:sp>
        <p:nvSpPr>
          <p:cNvPr id="74" name="Rectangle 73">
            <a:extLst>
              <a:ext uri="{FF2B5EF4-FFF2-40B4-BE49-F238E27FC236}">
                <a16:creationId xmlns:a16="http://schemas.microsoft.com/office/drawing/2014/main" id="{14EA72B8-A847-5E7B-D7F0-5B40F5AE7191}"/>
              </a:ext>
            </a:extLst>
          </p:cNvPr>
          <p:cNvSpPr/>
          <p:nvPr/>
        </p:nvSpPr>
        <p:spPr>
          <a:xfrm>
            <a:off x="8813800" y="4389120"/>
            <a:ext cx="29210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4A5D68"/>
                </a:solidFill>
                <a:effectLst/>
                <a:latin typeface="Calibri" panose="020F0502020204030204" pitchFamily="34" charset="0"/>
              </a:rPr>
              <a:t>onboarding, v1 3.1/5</a:t>
            </a:r>
            <a:endParaRPr lang="en-US"/>
          </a:p>
        </p:txBody>
      </p:sp>
      <p:sp>
        <p:nvSpPr>
          <p:cNvPr id="77" name="Rectangle 76">
            <a:extLst>
              <a:ext uri="{FF2B5EF4-FFF2-40B4-BE49-F238E27FC236}">
                <a16:creationId xmlns:a16="http://schemas.microsoft.com/office/drawing/2014/main" id="{590B95C0-95B2-A35D-1FD9-3CD310E03C12}"/>
              </a:ext>
            </a:extLst>
          </p:cNvPr>
          <p:cNvSpPr/>
          <p:nvPr/>
        </p:nvSpPr>
        <p:spPr>
          <a:xfrm>
            <a:off x="457200" y="457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ZAVACORE V2 CAMPAIGN READOUT · 1 / 5 · RESULTS VS GOALS</a:t>
            </a:r>
          </a:p>
          <a:p>
            <a:pPr>
              <a:buNone/>
            </a:pPr>
            <a:r>
              <a:rPr lang="en-US" sz="1400" b="1">
                <a:solidFill>
                  <a:srgbClr val="176B87"/>
                </a:solidFill>
                <a:effectLst/>
                <a:latin typeface="Trebuchet MS" panose="020B0603020202020204" pitchFamily="34" charset="0"/>
              </a:rPr>
              <a:t> </a:t>
            </a:r>
            <a:endParaRPr lang="en-US"/>
          </a:p>
        </p:txBody>
      </p:sp>
      <p:sp>
        <p:nvSpPr>
          <p:cNvPr id="78" name="Rectangle 77">
            <a:extLst>
              <a:ext uri="{FF2B5EF4-FFF2-40B4-BE49-F238E27FC236}">
                <a16:creationId xmlns:a16="http://schemas.microsoft.com/office/drawing/2014/main" id="{B3E01566-1659-97A0-7E30-BE8E9D3ADDE1}"/>
              </a:ext>
            </a:extLst>
          </p:cNvPr>
          <p:cNvSpPr/>
          <p:nvPr/>
        </p:nvSpPr>
        <p:spPr>
          <a:xfrm>
            <a:off x="457200" y="1996440"/>
            <a:ext cx="8128000" cy="457200"/>
          </a:xfrm>
          <a:prstGeom prst="rect">
            <a:avLst/>
          </a:prstGeom>
          <a:solidFill>
            <a:srgbClr val="152C3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518B34C4-F107-996F-9922-325A4F4D4856}"/>
              </a:ext>
            </a:extLst>
          </p:cNvPr>
          <p:cNvSpPr/>
          <p:nvPr/>
        </p:nvSpPr>
        <p:spPr>
          <a:xfrm>
            <a:off x="457200" y="2453640"/>
            <a:ext cx="8128000" cy="457200"/>
          </a:xfrm>
          <a:prstGeom prst="rect">
            <a:avLst/>
          </a:prstGeom>
          <a:solidFill>
            <a:srgbClr val="E9F2F6"/>
          </a:solidFill>
          <a:ln w="6350">
            <a:solidFill>
              <a:srgbClr val="152C3A">
                <a:alpha val="2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236D276-E678-4432-CADD-7C862C027C22}"/>
              </a:ext>
            </a:extLst>
          </p:cNvPr>
          <p:cNvSpPr/>
          <p:nvPr/>
        </p:nvSpPr>
        <p:spPr>
          <a:xfrm>
            <a:off x="457200" y="3368040"/>
            <a:ext cx="8128000" cy="457200"/>
          </a:xfrm>
          <a:prstGeom prst="rect">
            <a:avLst/>
          </a:prstGeom>
          <a:solidFill>
            <a:srgbClr val="E9F2F6"/>
          </a:solidFill>
          <a:ln w="6350">
            <a:solidFill>
              <a:srgbClr val="152C3A">
                <a:alpha val="2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0D6BCB55-5F39-5018-783B-E37DD2E6517C}"/>
              </a:ext>
            </a:extLst>
          </p:cNvPr>
          <p:cNvSpPr/>
          <p:nvPr/>
        </p:nvSpPr>
        <p:spPr>
          <a:xfrm>
            <a:off x="457200" y="4282440"/>
            <a:ext cx="8128000" cy="457200"/>
          </a:xfrm>
          <a:prstGeom prst="rect">
            <a:avLst/>
          </a:prstGeom>
          <a:solidFill>
            <a:srgbClr val="E9F2F6"/>
          </a:solidFill>
          <a:ln w="6350">
            <a:solidFill>
              <a:srgbClr val="152C3A">
                <a:alpha val="2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17D0F32-A953-D67F-3FED-4DEF7001C490}"/>
              </a:ext>
            </a:extLst>
          </p:cNvPr>
          <p:cNvSpPr/>
          <p:nvPr/>
        </p:nvSpPr>
        <p:spPr>
          <a:xfrm>
            <a:off x="502920" y="1996440"/>
            <a:ext cx="25603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Goal</a:t>
            </a:r>
            <a:endParaRPr lang="en-US"/>
          </a:p>
        </p:txBody>
      </p:sp>
      <p:sp>
        <p:nvSpPr>
          <p:cNvPr id="83" name="Rectangle 82">
            <a:extLst>
              <a:ext uri="{FF2B5EF4-FFF2-40B4-BE49-F238E27FC236}">
                <a16:creationId xmlns:a16="http://schemas.microsoft.com/office/drawing/2014/main" id="{16221FBA-5966-DD42-995A-80222A88E186}"/>
              </a:ext>
            </a:extLst>
          </p:cNvPr>
          <p:cNvSpPr/>
          <p:nvPr/>
        </p:nvSpPr>
        <p:spPr>
          <a:xfrm>
            <a:off x="3154680" y="1996440"/>
            <a:ext cx="219456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Target</a:t>
            </a:r>
            <a:endParaRPr lang="en-US"/>
          </a:p>
        </p:txBody>
      </p:sp>
      <p:sp>
        <p:nvSpPr>
          <p:cNvPr id="84" name="Rectangle 83">
            <a:extLst>
              <a:ext uri="{FF2B5EF4-FFF2-40B4-BE49-F238E27FC236}">
                <a16:creationId xmlns:a16="http://schemas.microsoft.com/office/drawing/2014/main" id="{DC5193D3-3501-C746-F688-CD6B7EF6E329}"/>
              </a:ext>
            </a:extLst>
          </p:cNvPr>
          <p:cNvSpPr/>
          <p:nvPr/>
        </p:nvSpPr>
        <p:spPr>
          <a:xfrm>
            <a:off x="5440680" y="1996440"/>
            <a:ext cx="192024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Result</a:t>
            </a:r>
            <a:endParaRPr lang="en-US"/>
          </a:p>
        </p:txBody>
      </p:sp>
      <p:sp>
        <p:nvSpPr>
          <p:cNvPr id="85" name="Rectangle 84">
            <a:extLst>
              <a:ext uri="{FF2B5EF4-FFF2-40B4-BE49-F238E27FC236}">
                <a16:creationId xmlns:a16="http://schemas.microsoft.com/office/drawing/2014/main" id="{CD531303-3630-6875-2111-E2D2B74635B2}"/>
              </a:ext>
            </a:extLst>
          </p:cNvPr>
          <p:cNvSpPr/>
          <p:nvPr/>
        </p:nvSpPr>
        <p:spPr>
          <a:xfrm>
            <a:off x="7452360" y="1996440"/>
            <a:ext cx="10871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Status</a:t>
            </a:r>
            <a:endParaRPr lang="en-US"/>
          </a:p>
        </p:txBody>
      </p:sp>
      <p:sp>
        <p:nvSpPr>
          <p:cNvPr id="86" name="Rectangle 85">
            <a:extLst>
              <a:ext uri="{FF2B5EF4-FFF2-40B4-BE49-F238E27FC236}">
                <a16:creationId xmlns:a16="http://schemas.microsoft.com/office/drawing/2014/main" id="{EE0CE052-1F46-B9D6-1BFD-8ADF32EF8EDD}"/>
              </a:ext>
            </a:extLst>
          </p:cNvPr>
          <p:cNvSpPr/>
          <p:nvPr/>
        </p:nvSpPr>
        <p:spPr>
          <a:xfrm>
            <a:off x="502920" y="2453640"/>
            <a:ext cx="25603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Load-time gain vs v1</a:t>
            </a:r>
            <a:endParaRPr lang="en-US"/>
          </a:p>
        </p:txBody>
      </p:sp>
      <p:sp>
        <p:nvSpPr>
          <p:cNvPr id="87" name="Rectangle 86">
            <a:extLst>
              <a:ext uri="{FF2B5EF4-FFF2-40B4-BE49-F238E27FC236}">
                <a16:creationId xmlns:a16="http://schemas.microsoft.com/office/drawing/2014/main" id="{B407A361-0A17-7026-8E58-982C9792D47A}"/>
              </a:ext>
            </a:extLst>
          </p:cNvPr>
          <p:cNvSpPr/>
          <p:nvPr/>
        </p:nvSpPr>
        <p:spPr>
          <a:xfrm>
            <a:off x="3154680" y="2453640"/>
            <a:ext cx="219456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≥35% launch target</a:t>
            </a:r>
            <a:endParaRPr lang="en-US"/>
          </a:p>
        </p:txBody>
      </p:sp>
      <p:sp>
        <p:nvSpPr>
          <p:cNvPr id="88" name="Rectangle 87">
            <a:extLst>
              <a:ext uri="{FF2B5EF4-FFF2-40B4-BE49-F238E27FC236}">
                <a16:creationId xmlns:a16="http://schemas.microsoft.com/office/drawing/2014/main" id="{8A8887EC-E68B-F1FE-E542-846D5651866A}"/>
              </a:ext>
            </a:extLst>
          </p:cNvPr>
          <p:cNvSpPr/>
          <p:nvPr/>
        </p:nvSpPr>
        <p:spPr>
          <a:xfrm>
            <a:off x="5440680" y="2453640"/>
            <a:ext cx="192024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41%</a:t>
            </a:r>
            <a:endParaRPr lang="en-US"/>
          </a:p>
        </p:txBody>
      </p:sp>
      <p:sp>
        <p:nvSpPr>
          <p:cNvPr id="89" name="Rectangle 88">
            <a:extLst>
              <a:ext uri="{FF2B5EF4-FFF2-40B4-BE49-F238E27FC236}">
                <a16:creationId xmlns:a16="http://schemas.microsoft.com/office/drawing/2014/main" id="{1C6A4363-861F-60BB-88D7-EADC33370556}"/>
              </a:ext>
            </a:extLst>
          </p:cNvPr>
          <p:cNvSpPr/>
          <p:nvPr/>
        </p:nvSpPr>
        <p:spPr>
          <a:xfrm>
            <a:off x="7452360" y="2453640"/>
            <a:ext cx="10871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52C3A"/>
                </a:solidFill>
                <a:effectLst/>
                <a:latin typeface="Trebuchet MS" panose="020B0603020202020204" pitchFamily="34" charset="0"/>
              </a:rPr>
              <a:t>Met</a:t>
            </a:r>
            <a:endParaRPr lang="en-US"/>
          </a:p>
        </p:txBody>
      </p:sp>
      <p:sp>
        <p:nvSpPr>
          <p:cNvPr id="90" name="Rectangle 89">
            <a:extLst>
              <a:ext uri="{FF2B5EF4-FFF2-40B4-BE49-F238E27FC236}">
                <a16:creationId xmlns:a16="http://schemas.microsoft.com/office/drawing/2014/main" id="{7E128A75-A95A-CD56-4047-42174D560139}"/>
              </a:ext>
            </a:extLst>
          </p:cNvPr>
          <p:cNvSpPr/>
          <p:nvPr/>
        </p:nvSpPr>
        <p:spPr>
          <a:xfrm>
            <a:off x="502920" y="2910840"/>
            <a:ext cx="25603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Onboarding score</a:t>
            </a:r>
            <a:endParaRPr lang="en-US"/>
          </a:p>
        </p:txBody>
      </p:sp>
      <p:sp>
        <p:nvSpPr>
          <p:cNvPr id="91" name="Rectangle 90">
            <a:extLst>
              <a:ext uri="{FF2B5EF4-FFF2-40B4-BE49-F238E27FC236}">
                <a16:creationId xmlns:a16="http://schemas.microsoft.com/office/drawing/2014/main" id="{43C27B57-6186-34F2-4644-1ED66075B325}"/>
              </a:ext>
            </a:extLst>
          </p:cNvPr>
          <p:cNvSpPr/>
          <p:nvPr/>
        </p:nvSpPr>
        <p:spPr>
          <a:xfrm>
            <a:off x="3154680" y="2910840"/>
            <a:ext cx="219456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Beat v1's 3.1 / 5</a:t>
            </a:r>
            <a:endParaRPr lang="en-US"/>
          </a:p>
        </p:txBody>
      </p:sp>
      <p:sp>
        <p:nvSpPr>
          <p:cNvPr id="92" name="Rectangle 91">
            <a:extLst>
              <a:ext uri="{FF2B5EF4-FFF2-40B4-BE49-F238E27FC236}">
                <a16:creationId xmlns:a16="http://schemas.microsoft.com/office/drawing/2014/main" id="{AB02AF6B-AE88-16F5-11B3-7548F3A7CAC7}"/>
              </a:ext>
            </a:extLst>
          </p:cNvPr>
          <p:cNvSpPr/>
          <p:nvPr/>
        </p:nvSpPr>
        <p:spPr>
          <a:xfrm>
            <a:off x="5440680" y="2910840"/>
            <a:ext cx="192024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4.3 / 5</a:t>
            </a:r>
            <a:endParaRPr lang="en-US"/>
          </a:p>
        </p:txBody>
      </p:sp>
      <p:sp>
        <p:nvSpPr>
          <p:cNvPr id="93" name="Rectangle 92">
            <a:extLst>
              <a:ext uri="{FF2B5EF4-FFF2-40B4-BE49-F238E27FC236}">
                <a16:creationId xmlns:a16="http://schemas.microsoft.com/office/drawing/2014/main" id="{B5B2E79B-80E5-AC56-3A2F-9693ACED6D69}"/>
              </a:ext>
            </a:extLst>
          </p:cNvPr>
          <p:cNvSpPr/>
          <p:nvPr/>
        </p:nvSpPr>
        <p:spPr>
          <a:xfrm>
            <a:off x="7452360" y="2910840"/>
            <a:ext cx="10871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52C3A"/>
                </a:solidFill>
                <a:effectLst/>
                <a:latin typeface="Trebuchet MS" panose="020B0603020202020204" pitchFamily="34" charset="0"/>
              </a:rPr>
              <a:t>Met</a:t>
            </a:r>
            <a:endParaRPr lang="en-US"/>
          </a:p>
        </p:txBody>
      </p:sp>
      <p:sp>
        <p:nvSpPr>
          <p:cNvPr id="94" name="Rectangle 93">
            <a:extLst>
              <a:ext uri="{FF2B5EF4-FFF2-40B4-BE49-F238E27FC236}">
                <a16:creationId xmlns:a16="http://schemas.microsoft.com/office/drawing/2014/main" id="{A7818509-05EF-711C-0217-B8FA7E23C8F1}"/>
              </a:ext>
            </a:extLst>
          </p:cNvPr>
          <p:cNvSpPr/>
          <p:nvPr/>
        </p:nvSpPr>
        <p:spPr>
          <a:xfrm>
            <a:off x="502920" y="3368040"/>
            <a:ext cx="25603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API latency</a:t>
            </a:r>
            <a:endParaRPr lang="en-US"/>
          </a:p>
        </p:txBody>
      </p:sp>
      <p:sp>
        <p:nvSpPr>
          <p:cNvPr id="95" name="Rectangle 94">
            <a:extLst>
              <a:ext uri="{FF2B5EF4-FFF2-40B4-BE49-F238E27FC236}">
                <a16:creationId xmlns:a16="http://schemas.microsoft.com/office/drawing/2014/main" id="{41E7E5B0-0F9A-0672-878A-A06493070B52}"/>
              </a:ext>
            </a:extLst>
          </p:cNvPr>
          <p:cNvSpPr/>
          <p:nvPr/>
        </p:nvSpPr>
        <p:spPr>
          <a:xfrm>
            <a:off x="3154680" y="3368040"/>
            <a:ext cx="219456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Not set</a:t>
            </a:r>
            <a:endParaRPr lang="en-US"/>
          </a:p>
        </p:txBody>
      </p:sp>
      <p:sp>
        <p:nvSpPr>
          <p:cNvPr id="96" name="Rectangle 95">
            <a:extLst>
              <a:ext uri="{FF2B5EF4-FFF2-40B4-BE49-F238E27FC236}">
                <a16:creationId xmlns:a16="http://schemas.microsoft.com/office/drawing/2014/main" id="{951A5D37-DAD1-4797-763D-A059BB2E3D24}"/>
              </a:ext>
            </a:extLst>
          </p:cNvPr>
          <p:cNvSpPr/>
          <p:nvPr/>
        </p:nvSpPr>
        <p:spPr>
          <a:xfrm>
            <a:off x="5440680" y="3368040"/>
            <a:ext cx="192024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−38% (Q1)</a:t>
            </a:r>
            <a:endParaRPr lang="en-US"/>
          </a:p>
        </p:txBody>
      </p:sp>
      <p:sp>
        <p:nvSpPr>
          <p:cNvPr id="97" name="Rectangle 96">
            <a:extLst>
              <a:ext uri="{FF2B5EF4-FFF2-40B4-BE49-F238E27FC236}">
                <a16:creationId xmlns:a16="http://schemas.microsoft.com/office/drawing/2014/main" id="{DF94C22B-B68A-4328-E0E3-2F8D1A88E61F}"/>
              </a:ext>
            </a:extLst>
          </p:cNvPr>
          <p:cNvSpPr/>
          <p:nvPr/>
        </p:nvSpPr>
        <p:spPr>
          <a:xfrm>
            <a:off x="7452360" y="3368040"/>
            <a:ext cx="10871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52C3A"/>
                </a:solidFill>
                <a:effectLst/>
                <a:latin typeface="Trebuchet MS" panose="020B0603020202020204" pitchFamily="34" charset="0"/>
              </a:rPr>
              <a:t>Met</a:t>
            </a:r>
            <a:endParaRPr lang="en-US"/>
          </a:p>
        </p:txBody>
      </p:sp>
      <p:sp>
        <p:nvSpPr>
          <p:cNvPr id="98" name="Rectangle 97">
            <a:extLst>
              <a:ext uri="{FF2B5EF4-FFF2-40B4-BE49-F238E27FC236}">
                <a16:creationId xmlns:a16="http://schemas.microsoft.com/office/drawing/2014/main" id="{624C3E6B-1607-A92B-163B-E968DFBDC959}"/>
              </a:ext>
            </a:extLst>
          </p:cNvPr>
          <p:cNvSpPr/>
          <p:nvPr/>
        </p:nvSpPr>
        <p:spPr>
          <a:xfrm>
            <a:off x="502920" y="3825240"/>
            <a:ext cx="25603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Marketing KPIs</a:t>
            </a:r>
            <a:endParaRPr lang="en-US"/>
          </a:p>
        </p:txBody>
      </p:sp>
      <p:sp>
        <p:nvSpPr>
          <p:cNvPr id="99" name="Rectangle 98">
            <a:extLst>
              <a:ext uri="{FF2B5EF4-FFF2-40B4-BE49-F238E27FC236}">
                <a16:creationId xmlns:a16="http://schemas.microsoft.com/office/drawing/2014/main" id="{9DC8743A-82C8-ED4B-7646-DA381FC20EC5}"/>
              </a:ext>
            </a:extLst>
          </p:cNvPr>
          <p:cNvSpPr/>
          <p:nvPr/>
        </p:nvSpPr>
        <p:spPr>
          <a:xfrm>
            <a:off x="3154680" y="3825240"/>
            <a:ext cx="219456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Not in Work IQ</a:t>
            </a:r>
            <a:endParaRPr lang="en-US"/>
          </a:p>
        </p:txBody>
      </p:sp>
      <p:sp>
        <p:nvSpPr>
          <p:cNvPr id="100" name="Rectangle 99">
            <a:extLst>
              <a:ext uri="{FF2B5EF4-FFF2-40B4-BE49-F238E27FC236}">
                <a16:creationId xmlns:a16="http://schemas.microsoft.com/office/drawing/2014/main" id="{07F2E500-CB2E-610B-8429-53CBBEEBED01}"/>
              </a:ext>
            </a:extLst>
          </p:cNvPr>
          <p:cNvSpPr/>
          <p:nvPr/>
        </p:nvSpPr>
        <p:spPr>
          <a:xfrm>
            <a:off x="5440680" y="3825240"/>
            <a:ext cx="192024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Not reported</a:t>
            </a:r>
            <a:endParaRPr lang="en-US"/>
          </a:p>
        </p:txBody>
      </p:sp>
      <p:sp>
        <p:nvSpPr>
          <p:cNvPr id="101" name="Rectangle 100">
            <a:extLst>
              <a:ext uri="{FF2B5EF4-FFF2-40B4-BE49-F238E27FC236}">
                <a16:creationId xmlns:a16="http://schemas.microsoft.com/office/drawing/2014/main" id="{092D4E32-E504-FA0D-EA90-946D2C245941}"/>
              </a:ext>
            </a:extLst>
          </p:cNvPr>
          <p:cNvSpPr/>
          <p:nvPr/>
        </p:nvSpPr>
        <p:spPr>
          <a:xfrm>
            <a:off x="7452360" y="3825240"/>
            <a:ext cx="10871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52C3A"/>
                </a:solidFill>
                <a:effectLst/>
                <a:latin typeface="Trebuchet MS" panose="020B0603020202020204" pitchFamily="34" charset="0"/>
              </a:rPr>
              <a:t>Gap</a:t>
            </a:r>
            <a:endParaRPr lang="en-US"/>
          </a:p>
        </p:txBody>
      </p:sp>
      <p:sp>
        <p:nvSpPr>
          <p:cNvPr id="102" name="Rectangle 101">
            <a:extLst>
              <a:ext uri="{FF2B5EF4-FFF2-40B4-BE49-F238E27FC236}">
                <a16:creationId xmlns:a16="http://schemas.microsoft.com/office/drawing/2014/main" id="{ABFDCE26-A085-F90F-4E8A-69C68B6C15B6}"/>
              </a:ext>
            </a:extLst>
          </p:cNvPr>
          <p:cNvSpPr/>
          <p:nvPr/>
        </p:nvSpPr>
        <p:spPr>
          <a:xfrm>
            <a:off x="502920" y="4282440"/>
            <a:ext cx="25603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Salesforce sync</a:t>
            </a:r>
            <a:endParaRPr lang="en-US"/>
          </a:p>
        </p:txBody>
      </p:sp>
      <p:sp>
        <p:nvSpPr>
          <p:cNvPr id="103" name="Rectangle 102">
            <a:extLst>
              <a:ext uri="{FF2B5EF4-FFF2-40B4-BE49-F238E27FC236}">
                <a16:creationId xmlns:a16="http://schemas.microsoft.com/office/drawing/2014/main" id="{E41E4B15-8648-FA3E-0F31-1073C752224E}"/>
              </a:ext>
            </a:extLst>
          </p:cNvPr>
          <p:cNvSpPr/>
          <p:nvPr/>
        </p:nvSpPr>
        <p:spPr>
          <a:xfrm>
            <a:off x="3154680" y="4282440"/>
            <a:ext cx="219456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Fix due in RC2</a:t>
            </a:r>
            <a:endParaRPr lang="en-US"/>
          </a:p>
        </p:txBody>
      </p:sp>
      <p:sp>
        <p:nvSpPr>
          <p:cNvPr id="104" name="Rectangle 103">
            <a:extLst>
              <a:ext uri="{FF2B5EF4-FFF2-40B4-BE49-F238E27FC236}">
                <a16:creationId xmlns:a16="http://schemas.microsoft.com/office/drawing/2014/main" id="{37235692-0072-6956-0EFE-919C4129A5CA}"/>
              </a:ext>
            </a:extLst>
          </p:cNvPr>
          <p:cNvSpPr/>
          <p:nvPr/>
        </p:nvSpPr>
        <p:spPr>
          <a:xfrm>
            <a:off x="5440680" y="4282440"/>
            <a:ext cx="192024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152C3A"/>
                </a:solidFill>
                <a:effectLst/>
                <a:latin typeface="Calibri" panose="020F0502020204030204" pitchFamily="34" charset="0"/>
              </a:rPr>
              <a:t>2 of 14 testers</a:t>
            </a:r>
            <a:endParaRPr lang="en-US"/>
          </a:p>
        </p:txBody>
      </p:sp>
      <p:sp>
        <p:nvSpPr>
          <p:cNvPr id="105" name="Rectangle 104">
            <a:extLst>
              <a:ext uri="{FF2B5EF4-FFF2-40B4-BE49-F238E27FC236}">
                <a16:creationId xmlns:a16="http://schemas.microsoft.com/office/drawing/2014/main" id="{7396B790-01CE-0BCF-E8F3-5EE394825C50}"/>
              </a:ext>
            </a:extLst>
          </p:cNvPr>
          <p:cNvSpPr/>
          <p:nvPr/>
        </p:nvSpPr>
        <p:spPr>
          <a:xfrm>
            <a:off x="7452360" y="4282440"/>
            <a:ext cx="108712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152C3A"/>
                </a:solidFill>
                <a:effectLst/>
                <a:latin typeface="Trebuchet MS" panose="020B0603020202020204" pitchFamily="34" charset="0"/>
              </a:rPr>
              <a:t>Risk</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2CAFAB1-737A-0E73-160C-F3040F926907}"/>
              </a:ext>
            </a:extLst>
          </p:cNvPr>
          <p:cNvSpPr/>
          <p:nvPr/>
        </p:nvSpPr>
        <p:spPr>
          <a:xfrm>
            <a:off x="457200" y="85344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400" b="1">
                <a:solidFill>
                  <a:srgbClr val="152C3A"/>
                </a:solidFill>
                <a:effectLst/>
                <a:latin typeface="Trebuchet MS" panose="020B0603020202020204" pitchFamily="34" charset="0"/>
              </a:rPr>
              <a:t>Three things worked: product proof, a</a:t>
            </a:r>
          </a:p>
          <a:p>
            <a:pPr>
              <a:buNone/>
            </a:pPr>
            <a:r>
              <a:rPr lang="en-US" sz="2400" b="1">
                <a:solidFill>
                  <a:srgbClr val="152C3A"/>
                </a:solidFill>
                <a:effectLst/>
                <a:latin typeface="Trebuchet MS" panose="020B0603020202020204" pitchFamily="34" charset="0"/>
              </a:rPr>
              <a:t>sell-in kit and disciplined positioning</a:t>
            </a:r>
            <a:endParaRPr lang="en-US"/>
          </a:p>
        </p:txBody>
      </p:sp>
      <p:sp>
        <p:nvSpPr>
          <p:cNvPr id="10" name="Oval 9">
            <a:extLst>
              <a:ext uri="{FF2B5EF4-FFF2-40B4-BE49-F238E27FC236}">
                <a16:creationId xmlns:a16="http://schemas.microsoft.com/office/drawing/2014/main" id="{E6690D18-91A6-2ED7-83F3-04DD590F243F}"/>
              </a:ext>
            </a:extLst>
          </p:cNvPr>
          <p:cNvSpPr/>
          <p:nvPr/>
        </p:nvSpPr>
        <p:spPr>
          <a:xfrm>
            <a:off x="5160264" y="199644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52C3A"/>
                </a:solidFill>
                <a:effectLst/>
                <a:latin typeface="Calibri" panose="020F0502020204030204" pitchFamily="34" charset="0"/>
              </a:rPr>
              <a:t>✓</a:t>
            </a:r>
            <a:endParaRPr lang="en-US"/>
          </a:p>
        </p:txBody>
      </p:sp>
      <p:sp>
        <p:nvSpPr>
          <p:cNvPr id="12" name="Rectangle 11">
            <a:extLst>
              <a:ext uri="{FF2B5EF4-FFF2-40B4-BE49-F238E27FC236}">
                <a16:creationId xmlns:a16="http://schemas.microsoft.com/office/drawing/2014/main" id="{E7BF0FBE-21FF-F4FD-4811-895AF8F9A3CC}"/>
              </a:ext>
            </a:extLst>
          </p:cNvPr>
          <p:cNvSpPr/>
          <p:nvPr/>
        </p:nvSpPr>
        <p:spPr>
          <a:xfrm>
            <a:off x="5846064" y="2407920"/>
            <a:ext cx="5888736"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52C3A"/>
                </a:solidFill>
                <a:effectLst/>
                <a:latin typeface="Calibri" panose="020F0502020204030204" pitchFamily="34" charset="0"/>
              </a:rPr>
              <a:t>Load time +41% vs 35%+ target;</a:t>
            </a:r>
          </a:p>
          <a:p>
            <a:pPr>
              <a:buNone/>
            </a:pPr>
            <a:r>
              <a:rPr lang="en-US" sz="1600">
                <a:solidFill>
                  <a:srgbClr val="152C3A"/>
                </a:solidFill>
                <a:effectLst/>
                <a:latin typeface="Calibri" panose="020F0502020204030204" pitchFamily="34" charset="0"/>
              </a:rPr>
              <a:t>onboarding 4.3/5, up from 3.1 on v1</a:t>
            </a:r>
            <a:endParaRPr lang="en-US"/>
          </a:p>
        </p:txBody>
      </p:sp>
      <p:sp>
        <p:nvSpPr>
          <p:cNvPr id="13" name="Oval 12">
            <a:extLst>
              <a:ext uri="{FF2B5EF4-FFF2-40B4-BE49-F238E27FC236}">
                <a16:creationId xmlns:a16="http://schemas.microsoft.com/office/drawing/2014/main" id="{E9DD3086-7DC2-E160-4494-5680109C76AD}"/>
              </a:ext>
            </a:extLst>
          </p:cNvPr>
          <p:cNvSpPr/>
          <p:nvPr/>
        </p:nvSpPr>
        <p:spPr>
          <a:xfrm>
            <a:off x="5160264" y="328422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52C3A"/>
                </a:solidFill>
                <a:effectLst/>
                <a:latin typeface="Calibri" panose="020F0502020204030204" pitchFamily="34" charset="0"/>
              </a:rPr>
              <a:t>$</a:t>
            </a:r>
            <a:endParaRPr lang="en-US"/>
          </a:p>
        </p:txBody>
      </p:sp>
      <p:sp>
        <p:nvSpPr>
          <p:cNvPr id="15" name="Rectangle 14">
            <a:extLst>
              <a:ext uri="{FF2B5EF4-FFF2-40B4-BE49-F238E27FC236}">
                <a16:creationId xmlns:a16="http://schemas.microsoft.com/office/drawing/2014/main" id="{6A4053BD-F85E-8910-00EC-C2C5E3505880}"/>
              </a:ext>
            </a:extLst>
          </p:cNvPr>
          <p:cNvSpPr/>
          <p:nvPr/>
        </p:nvSpPr>
        <p:spPr>
          <a:xfrm>
            <a:off x="5846064" y="3695700"/>
            <a:ext cx="5888736"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52C3A"/>
                </a:solidFill>
                <a:effectLst/>
                <a:latin typeface="Calibri" panose="020F0502020204030204" pitchFamily="34" charset="0"/>
              </a:rPr>
              <a:t>ROI calculator + migration one-pager</a:t>
            </a:r>
          </a:p>
          <a:p>
            <a:pPr>
              <a:buNone/>
            </a:pPr>
            <a:r>
              <a:rPr lang="en-US" sz="1600">
                <a:solidFill>
                  <a:srgbClr val="152C3A"/>
                </a:solidFill>
                <a:effectLst/>
                <a:latin typeface="Calibri" panose="020F0502020204030204" pitchFamily="34" charset="0"/>
              </a:rPr>
              <a:t>→ 12-month savings, confidence range</a:t>
            </a:r>
            <a:endParaRPr lang="en-US"/>
          </a:p>
        </p:txBody>
      </p:sp>
      <p:sp>
        <p:nvSpPr>
          <p:cNvPr id="16" name="Oval 15">
            <a:extLst>
              <a:ext uri="{FF2B5EF4-FFF2-40B4-BE49-F238E27FC236}">
                <a16:creationId xmlns:a16="http://schemas.microsoft.com/office/drawing/2014/main" id="{8A53739B-3426-66FE-DDBA-A3E90D89FDE1}"/>
              </a:ext>
            </a:extLst>
          </p:cNvPr>
          <p:cNvSpPr/>
          <p:nvPr/>
        </p:nvSpPr>
        <p:spPr>
          <a:xfrm>
            <a:off x="5160264" y="4572000"/>
            <a:ext cx="548640" cy="548640"/>
          </a:xfrm>
          <a:prstGeom prst="ellipse">
            <a:avLst/>
          </a:prstGeom>
          <a:solidFill>
            <a:srgbClr val="2391B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52C3A"/>
                </a:solidFill>
                <a:effectLst/>
                <a:latin typeface="Calibri" panose="020F0502020204030204" pitchFamily="34" charset="0"/>
              </a:rPr>
              <a:t>➤</a:t>
            </a:r>
            <a:endParaRPr lang="en-US"/>
          </a:p>
        </p:txBody>
      </p:sp>
      <p:sp>
        <p:nvSpPr>
          <p:cNvPr id="18" name="Rectangle 17">
            <a:extLst>
              <a:ext uri="{FF2B5EF4-FFF2-40B4-BE49-F238E27FC236}">
                <a16:creationId xmlns:a16="http://schemas.microsoft.com/office/drawing/2014/main" id="{60ED5910-AF50-FFA3-23B6-7D7140F647BC}"/>
              </a:ext>
            </a:extLst>
          </p:cNvPr>
          <p:cNvSpPr/>
          <p:nvPr/>
        </p:nvSpPr>
        <p:spPr>
          <a:xfrm>
            <a:off x="5846064" y="4983480"/>
            <a:ext cx="5888736"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52C3A"/>
                </a:solidFill>
                <a:effectLst/>
                <a:latin typeface="Calibri" panose="020F0502020204030204" pitchFamily="34" charset="0"/>
              </a:rPr>
              <a:t>One claim, one persona (VP Ops), and</a:t>
            </a:r>
          </a:p>
          <a:p>
            <a:pPr>
              <a:buNone/>
            </a:pPr>
            <a:r>
              <a:rPr lang="en-US" sz="1600">
                <a:solidFill>
                  <a:srgbClr val="152C3A"/>
                </a:solidFill>
                <a:effectLst/>
                <a:latin typeface="Calibri" panose="020F0502020204030204" pitchFamily="34" charset="0"/>
              </a:rPr>
              <a:t>legal-reviewed framing vs Nexara</a:t>
            </a:r>
            <a:endParaRPr lang="en-US"/>
          </a:p>
        </p:txBody>
      </p:sp>
      <p:sp>
        <p:nvSpPr>
          <p:cNvPr id="19" name="Rectangle 18">
            <a:extLst>
              <a:ext uri="{FF2B5EF4-FFF2-40B4-BE49-F238E27FC236}">
                <a16:creationId xmlns:a16="http://schemas.microsoft.com/office/drawing/2014/main" id="{9E914B34-5A91-8C70-A6CE-37E1DB15119D}"/>
              </a:ext>
            </a:extLst>
          </p:cNvPr>
          <p:cNvSpPr/>
          <p:nvPr/>
        </p:nvSpPr>
        <p:spPr>
          <a:xfrm>
            <a:off x="457200" y="583692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D68"/>
                </a:solidFill>
                <a:effectLst/>
                <a:latin typeface="Calibri" panose="020F0502020204030204" pitchFamily="34" charset="0"/>
              </a:rPr>
              <a:t>Sources: Beta Program Results – ZavaCore v2 (Weeks 1–3) · Customer Sell-In</a:t>
            </a:r>
          </a:p>
          <a:p>
            <a:pPr>
              <a:buNone/>
            </a:pPr>
            <a:r>
              <a:rPr lang="en-US" sz="1400">
                <a:solidFill>
                  <a:srgbClr val="4A5D68"/>
                </a:solidFill>
                <a:effectLst/>
                <a:latin typeface="Calibri" panose="020F0502020204030204" pitchFamily="34" charset="0"/>
              </a:rPr>
              <a:t>Strategy – ROI Calculator Update · ZavaCore v2 Market Positioning (A. Manik)</a:t>
            </a:r>
            <a:endParaRPr lang="en-US"/>
          </a:p>
        </p:txBody>
      </p:sp>
      <p:pic>
        <p:nvPicPr>
          <p:cNvPr id="64" name="Picture 63" descr="Illustration of an analytics dashboard with a rising chart and a rocket lifting off, representing the ZavaCore v2 launch">
            <a:extLst>
              <a:ext uri="{FF2B5EF4-FFF2-40B4-BE49-F238E27FC236}">
                <a16:creationId xmlns:a16="http://schemas.microsoft.com/office/drawing/2014/main" id="{BE7E415A-DFAF-61F6-8121-EA9A1DEC52FD}"/>
              </a:ext>
            </a:extLst>
          </p:cNvPr>
          <p:cNvPicPr>
            <a:picLocks noChangeAspect="1"/>
          </p:cNvPicPr>
          <p:nvPr/>
        </p:nvPicPr>
        <p:blipFill>
          <a:blip r:embed="rId3"/>
          <a:stretch>
            <a:fillRect/>
          </a:stretch>
        </p:blipFill>
        <p:spPr>
          <a:xfrm>
            <a:off x="457200" y="1996440"/>
            <a:ext cx="4419600" cy="3608988"/>
          </a:xfrm>
          <a:prstGeom prst="rect">
            <a:avLst/>
          </a:prstGeom>
        </p:spPr>
      </p:pic>
      <p:pic>
        <p:nvPicPr>
          <p:cNvPr id="66" name="Picture 65" descr="How2Demos logo">
            <a:extLst>
              <a:ext uri="{FF2B5EF4-FFF2-40B4-BE49-F238E27FC236}">
                <a16:creationId xmlns:a16="http://schemas.microsoft.com/office/drawing/2014/main" id="{AA4F142A-D678-CB3B-E401-6F88B0277AE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363200" y="6071616"/>
            <a:ext cx="1371600" cy="329184"/>
          </a:xfrm>
          <a:prstGeom prst="rect">
            <a:avLst/>
          </a:prstGeom>
        </p:spPr>
      </p:pic>
      <p:sp>
        <p:nvSpPr>
          <p:cNvPr id="110" name="Rectangle 109">
            <a:extLst>
              <a:ext uri="{FF2B5EF4-FFF2-40B4-BE49-F238E27FC236}">
                <a16:creationId xmlns:a16="http://schemas.microsoft.com/office/drawing/2014/main" id="{9F0FF578-BFD9-9C96-80BA-589F58E0E2DF}"/>
              </a:ext>
            </a:extLst>
          </p:cNvPr>
          <p:cNvSpPr/>
          <p:nvPr/>
        </p:nvSpPr>
        <p:spPr>
          <a:xfrm>
            <a:off x="457200" y="457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ZAVACORE V2 CAMPAIGN READOUT · 2 / 5 · WHAT WORKED</a:t>
            </a:r>
          </a:p>
          <a:p>
            <a:pPr>
              <a:buNone/>
            </a:pPr>
            <a:r>
              <a:rPr lang="en-US" sz="1400" b="1">
                <a:solidFill>
                  <a:srgbClr val="176B87"/>
                </a:solidFill>
                <a:effectLst/>
                <a:latin typeface="Trebuchet MS" panose="020B0603020202020204" pitchFamily="34" charset="0"/>
              </a:rPr>
              <a:t> </a:t>
            </a:r>
            <a:endParaRPr lang="en-US"/>
          </a:p>
        </p:txBody>
      </p:sp>
      <p:sp>
        <p:nvSpPr>
          <p:cNvPr id="111" name="Rectangle 110">
            <a:extLst>
              <a:ext uri="{FF2B5EF4-FFF2-40B4-BE49-F238E27FC236}">
                <a16:creationId xmlns:a16="http://schemas.microsoft.com/office/drawing/2014/main" id="{EE3241F8-37A0-CA04-D75D-9E36CEC1A02A}"/>
              </a:ext>
            </a:extLst>
          </p:cNvPr>
          <p:cNvSpPr/>
          <p:nvPr/>
        </p:nvSpPr>
        <p:spPr>
          <a:xfrm>
            <a:off x="5846064" y="1996440"/>
            <a:ext cx="5888736"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152C3A"/>
                </a:solidFill>
                <a:effectLst/>
                <a:latin typeface="Trebuchet MS" panose="020B0603020202020204" pitchFamily="34" charset="0"/>
              </a:rPr>
              <a:t>Product proof beat its targets</a:t>
            </a:r>
          </a:p>
          <a:p>
            <a:pPr>
              <a:buNone/>
            </a:pPr>
            <a:r>
              <a:rPr lang="en-US" sz="1800" b="1">
                <a:solidFill>
                  <a:srgbClr val="152C3A"/>
                </a:solidFill>
                <a:effectLst/>
                <a:latin typeface="Trebuchet MS" panose="020B0603020202020204" pitchFamily="34" charset="0"/>
              </a:rPr>
              <a:t> </a:t>
            </a:r>
            <a:endParaRPr lang="en-US"/>
          </a:p>
        </p:txBody>
      </p:sp>
      <p:sp>
        <p:nvSpPr>
          <p:cNvPr id="112" name="Rectangle 111">
            <a:extLst>
              <a:ext uri="{FF2B5EF4-FFF2-40B4-BE49-F238E27FC236}">
                <a16:creationId xmlns:a16="http://schemas.microsoft.com/office/drawing/2014/main" id="{EF0C6458-BD66-9059-5066-D4E9199D7397}"/>
              </a:ext>
            </a:extLst>
          </p:cNvPr>
          <p:cNvSpPr/>
          <p:nvPr/>
        </p:nvSpPr>
        <p:spPr>
          <a:xfrm>
            <a:off x="5846064" y="3284220"/>
            <a:ext cx="5888736"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152C3A"/>
                </a:solidFill>
                <a:effectLst/>
                <a:latin typeface="Trebuchet MS" panose="020B0603020202020204" pitchFamily="34" charset="0"/>
              </a:rPr>
              <a:t>Sell-in kit built on ROI</a:t>
            </a:r>
          </a:p>
          <a:p>
            <a:pPr>
              <a:buNone/>
            </a:pPr>
            <a:r>
              <a:rPr lang="en-US" sz="1800" b="1">
                <a:solidFill>
                  <a:srgbClr val="152C3A"/>
                </a:solidFill>
                <a:effectLst/>
                <a:latin typeface="Trebuchet MS" panose="020B0603020202020204" pitchFamily="34" charset="0"/>
              </a:rPr>
              <a:t> </a:t>
            </a:r>
            <a:endParaRPr lang="en-US"/>
          </a:p>
        </p:txBody>
      </p:sp>
      <p:sp>
        <p:nvSpPr>
          <p:cNvPr id="113" name="Rectangle 112">
            <a:extLst>
              <a:ext uri="{FF2B5EF4-FFF2-40B4-BE49-F238E27FC236}">
                <a16:creationId xmlns:a16="http://schemas.microsoft.com/office/drawing/2014/main" id="{481A451A-1B02-3DE4-85C4-52B37066D830}"/>
              </a:ext>
            </a:extLst>
          </p:cNvPr>
          <p:cNvSpPr/>
          <p:nvPr/>
        </p:nvSpPr>
        <p:spPr>
          <a:xfrm>
            <a:off x="5846064" y="4572000"/>
            <a:ext cx="5888736"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152C3A"/>
                </a:solidFill>
                <a:effectLst/>
                <a:latin typeface="Trebuchet MS" panose="020B0603020202020204" pitchFamily="34" charset="0"/>
              </a:rPr>
              <a:t>Positioning sharpened early</a:t>
            </a:r>
          </a:p>
          <a:p>
            <a:pPr>
              <a:buNone/>
            </a:pPr>
            <a:r>
              <a:rPr lang="en-US" sz="1800" b="1">
                <a:solidFill>
                  <a:srgbClr val="152C3A"/>
                </a:solidFill>
                <a:effectLst/>
                <a:latin typeface="Trebuchet MS" panose="020B0603020202020204" pitchFamily="34" charset="0"/>
              </a:rPr>
              <a:t> </a:t>
            </a:r>
            <a:endParaRPr lang="en-US"/>
          </a:p>
        </p:txBody>
      </p:sp>
    </p:spTree>
    <p:extLst>
      <p:ext uri="{BB962C8B-B14F-4D97-AF65-F5344CB8AC3E}">
        <p14:creationId xmlns:p14="http://schemas.microsoft.com/office/powerpoint/2010/main" val="3354559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6A9BCB2-BEDC-09C4-E5AB-D66EAD7C75C7}"/>
              </a:ext>
            </a:extLst>
          </p:cNvPr>
          <p:cNvSpPr/>
          <p:nvPr/>
        </p:nvSpPr>
        <p:spPr>
          <a:xfrm>
            <a:off x="457200" y="85344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400" b="1">
                <a:solidFill>
                  <a:srgbClr val="152C3A"/>
                </a:solidFill>
                <a:effectLst/>
                <a:latin typeface="Trebuchet MS" panose="020B0603020202020204" pitchFamily="34" charset="0"/>
              </a:rPr>
              <a:t>Retail is going AI-first: 9 in 10 execs</a:t>
            </a:r>
          </a:p>
          <a:p>
            <a:pPr>
              <a:buNone/>
            </a:pPr>
            <a:r>
              <a:rPr lang="en-US" sz="2400" b="1">
                <a:solidFill>
                  <a:srgbClr val="152C3A"/>
                </a:solidFill>
                <a:effectLst/>
                <a:latin typeface="Trebuchet MS" panose="020B0603020202020204" pitchFamily="34" charset="0"/>
              </a:rPr>
              <a:t>expect AI used over search engines by 2026</a:t>
            </a:r>
            <a:endParaRPr lang="en-US"/>
          </a:p>
        </p:txBody>
      </p:sp>
      <p:sp>
        <p:nvSpPr>
          <p:cNvPr id="22" name="Rectangle 21">
            <a:extLst>
              <a:ext uri="{FF2B5EF4-FFF2-40B4-BE49-F238E27FC236}">
                <a16:creationId xmlns:a16="http://schemas.microsoft.com/office/drawing/2014/main" id="{4786F1F6-26E6-55D3-45C1-7C4554D15009}"/>
              </a:ext>
            </a:extLst>
          </p:cNvPr>
          <p:cNvSpPr/>
          <p:nvPr/>
        </p:nvSpPr>
        <p:spPr>
          <a:xfrm>
            <a:off x="457200" y="4833600"/>
            <a:ext cx="112776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52C3A"/>
                </a:solidFill>
                <a:effectLst/>
                <a:latin typeface="Calibri" panose="020F0502020204030204" pitchFamily="34" charset="0"/>
              </a:rPr>
              <a:t>Values: 90 · 81 · 68 · 67 · 46 % of 330 retail executives surveyed (Deloitte 2026)</a:t>
            </a:r>
          </a:p>
          <a:p>
            <a:pPr>
              <a:buNone/>
            </a:pPr>
            <a:r>
              <a:rPr lang="en-US" sz="1400">
                <a:solidFill>
                  <a:srgbClr val="152C3A"/>
                </a:solidFill>
                <a:effectLst/>
                <a:latin typeface="Calibri" panose="020F0502020204030204" pitchFamily="34" charset="0"/>
              </a:rPr>
              <a:t>Shoppers: 4 in 10 Americans deal-driven; AI chats now 15–20% of some referrals</a:t>
            </a:r>
          </a:p>
          <a:p>
            <a:pPr>
              <a:buNone/>
            </a:pPr>
            <a:r>
              <a:rPr lang="en-US" sz="1400">
                <a:solidFill>
                  <a:srgbClr val="152C3A"/>
                </a:solidFill>
                <a:effectLst/>
                <a:latin typeface="Calibri" panose="020F0502020204030204" pitchFamily="34" charset="0"/>
              </a:rPr>
              <a:t>Watch: Gap × KATSEYE · Duolingo's 'death of Duo' · Walmart Stores of the Future</a:t>
            </a:r>
            <a:endParaRPr lang="en-US"/>
          </a:p>
        </p:txBody>
      </p:sp>
      <p:sp>
        <p:nvSpPr>
          <p:cNvPr id="23" name="Rectangle 22">
            <a:extLst>
              <a:ext uri="{FF2B5EF4-FFF2-40B4-BE49-F238E27FC236}">
                <a16:creationId xmlns:a16="http://schemas.microsoft.com/office/drawing/2014/main" id="{869167AF-0383-550F-5869-B029B6B7C8B7}"/>
              </a:ext>
            </a:extLst>
          </p:cNvPr>
          <p:cNvSpPr/>
          <p:nvPr/>
        </p:nvSpPr>
        <p:spPr>
          <a:xfrm>
            <a:off x="457200" y="583692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D68"/>
                </a:solidFill>
                <a:effectLst/>
                <a:latin typeface="Calibri" panose="020F0502020204030204" pitchFamily="34" charset="0"/>
              </a:rPr>
              <a:t>Sources: Deloitte, 2026 Retail Industry Global Outlook (330 executives) ·</a:t>
            </a:r>
          </a:p>
          <a:p>
            <a:pPr>
              <a:buNone/>
            </a:pPr>
            <a:r>
              <a:rPr lang="en-US" sz="1400">
                <a:solidFill>
                  <a:srgbClr val="4A5D68"/>
                </a:solidFill>
                <a:effectLst/>
                <a:latin typeface="Calibri" panose="020F0502020204030204" pitchFamily="34" charset="0"/>
              </a:rPr>
              <a:t>NRF, 10 trends and predictions for retail in 2026 (S. Reda, 7 Jan 2026)</a:t>
            </a:r>
            <a:endParaRPr lang="en-US"/>
          </a:p>
        </p:txBody>
      </p:sp>
      <p:pic>
        <p:nvPicPr>
          <p:cNvPr id="67" name="Picture 66" descr="How2Demos logo">
            <a:extLst>
              <a:ext uri="{FF2B5EF4-FFF2-40B4-BE49-F238E27FC236}">
                <a16:creationId xmlns:a16="http://schemas.microsoft.com/office/drawing/2014/main" id="{702C2EC0-6ABB-FB04-9DB3-D3BF1C49407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363200" y="6071616"/>
            <a:ext cx="1371600" cy="329184"/>
          </a:xfrm>
          <a:prstGeom prst="rect">
            <a:avLst/>
          </a:prstGeom>
        </p:spPr>
      </p:pic>
      <p:sp>
        <p:nvSpPr>
          <p:cNvPr id="116" name="Rectangle 115">
            <a:extLst>
              <a:ext uri="{FF2B5EF4-FFF2-40B4-BE49-F238E27FC236}">
                <a16:creationId xmlns:a16="http://schemas.microsoft.com/office/drawing/2014/main" id="{AA3F3B74-8623-5C9E-A1BE-620E10209D3D}"/>
              </a:ext>
            </a:extLst>
          </p:cNvPr>
          <p:cNvSpPr/>
          <p:nvPr/>
        </p:nvSpPr>
        <p:spPr>
          <a:xfrm>
            <a:off x="457200" y="457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ZAVACORE V2 CAMPAIGN READOUT · 3 / 5 · COMPETITIVE &amp; MARKET CONTEXT</a:t>
            </a:r>
          </a:p>
          <a:p>
            <a:pPr>
              <a:buNone/>
            </a:pPr>
            <a:r>
              <a:rPr lang="en-US" sz="1400" b="1">
                <a:solidFill>
                  <a:srgbClr val="176B87"/>
                </a:solidFill>
                <a:effectLst/>
                <a:latin typeface="Trebuchet MS" panose="020B0603020202020204" pitchFamily="34" charset="0"/>
              </a:rPr>
              <a:t> </a:t>
            </a:r>
            <a:endParaRPr lang="en-US"/>
          </a:p>
        </p:txBody>
      </p:sp>
      <p:graphicFrame>
        <p:nvGraphicFramePr>
          <p:cNvPr id="2" name="Chart 1" descr="Horizontal bar chart: share of 330 retail executives surveyed by Deloitte for 2026 — 90% expect AI used over search engines by 2026, 81% believe generative AI weakens brand loyalty by 2027, 68% plan agentic AI within 12–24 months, 67% expect AI-driven personalization within a year, 46% are enhancing omnichannel experiences">
            <a:extLst>
              <a:ext uri="{FF2B5EF4-FFF2-40B4-BE49-F238E27FC236}">
                <a16:creationId xmlns:a16="http://schemas.microsoft.com/office/drawing/2014/main" id="{8396DC90-0A1C-7A92-1E37-01CF9390640D}"/>
              </a:ext>
            </a:extLst>
          </p:cNvPr>
          <p:cNvGraphicFramePr/>
          <p:nvPr/>
        </p:nvGraphicFramePr>
        <p:xfrm>
          <a:off x="457200" y="1905000"/>
          <a:ext cx="11277600" cy="279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40276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B41C23A-8D94-10C5-E05C-441B4B7251F8}"/>
              </a:ext>
            </a:extLst>
          </p:cNvPr>
          <p:cNvSpPr/>
          <p:nvPr/>
        </p:nvSpPr>
        <p:spPr>
          <a:xfrm>
            <a:off x="457200" y="85344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400" b="1">
                <a:solidFill>
                  <a:srgbClr val="152C3A"/>
                </a:solidFill>
                <a:effectLst/>
                <a:latin typeface="Trebuchet MS" panose="020B0603020202020204" pitchFamily="34" charset="0"/>
              </a:rPr>
              <a:t>Decide the differentiator earlier, build in</a:t>
            </a:r>
          </a:p>
          <a:p>
            <a:pPr>
              <a:buNone/>
            </a:pPr>
            <a:r>
              <a:rPr lang="en-US" sz="2400" b="1">
                <a:solidFill>
                  <a:srgbClr val="152C3A"/>
                </a:solidFill>
                <a:effectLst/>
                <a:latin typeface="Trebuchet MS" panose="020B0603020202020204" pitchFamily="34" charset="0"/>
              </a:rPr>
              <a:t>legal review, and instrument the funnel</a:t>
            </a:r>
            <a:endParaRPr lang="en-US"/>
          </a:p>
        </p:txBody>
      </p:sp>
      <p:sp>
        <p:nvSpPr>
          <p:cNvPr id="26" name="Rectangle 25">
            <a:extLst>
              <a:ext uri="{FF2B5EF4-FFF2-40B4-BE49-F238E27FC236}">
                <a16:creationId xmlns:a16="http://schemas.microsoft.com/office/drawing/2014/main" id="{F39D7485-537B-3F85-F92F-E6563AB40DD5}"/>
              </a:ext>
            </a:extLst>
          </p:cNvPr>
          <p:cNvSpPr/>
          <p:nvPr/>
        </p:nvSpPr>
        <p:spPr>
          <a:xfrm>
            <a:off x="457200" y="1996440"/>
            <a:ext cx="3606800" cy="272796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AF8FA11-ACB7-BFC1-2792-ABBD9D4E64A1}"/>
              </a:ext>
            </a:extLst>
          </p:cNvPr>
          <p:cNvSpPr/>
          <p:nvPr/>
        </p:nvSpPr>
        <p:spPr>
          <a:xfrm>
            <a:off x="4292600" y="1996440"/>
            <a:ext cx="3606800" cy="272796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054C45D-28A2-334D-FB8B-434DE645EB73}"/>
              </a:ext>
            </a:extLst>
          </p:cNvPr>
          <p:cNvSpPr/>
          <p:nvPr/>
        </p:nvSpPr>
        <p:spPr>
          <a:xfrm>
            <a:off x="8128000" y="1996440"/>
            <a:ext cx="3606800" cy="272796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22FFA66-FC02-3243-222D-610D9615CDEA}"/>
              </a:ext>
            </a:extLst>
          </p:cNvPr>
          <p:cNvSpPr/>
          <p:nvPr/>
        </p:nvSpPr>
        <p:spPr>
          <a:xfrm>
            <a:off x="457200" y="1996440"/>
            <a:ext cx="3606800" cy="54864"/>
          </a:xfrm>
          <a:prstGeom prst="rect">
            <a:avLst/>
          </a:prstGeom>
          <a:solidFill>
            <a:srgbClr val="2391B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7BCFEA0-62E1-D59F-4FC6-D5D48AA3A805}"/>
              </a:ext>
            </a:extLst>
          </p:cNvPr>
          <p:cNvSpPr/>
          <p:nvPr/>
        </p:nvSpPr>
        <p:spPr>
          <a:xfrm>
            <a:off x="4292600" y="1996440"/>
            <a:ext cx="3606800" cy="54864"/>
          </a:xfrm>
          <a:prstGeom prst="rect">
            <a:avLst/>
          </a:prstGeom>
          <a:solidFill>
            <a:srgbClr val="2391B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ED1D3B00-A30A-92C8-FEDE-0CC001211EA0}"/>
              </a:ext>
            </a:extLst>
          </p:cNvPr>
          <p:cNvSpPr/>
          <p:nvPr/>
        </p:nvSpPr>
        <p:spPr>
          <a:xfrm>
            <a:off x="8128000" y="1996440"/>
            <a:ext cx="3606800" cy="54864"/>
          </a:xfrm>
          <a:prstGeom prst="rect">
            <a:avLst/>
          </a:prstGeom>
          <a:solidFill>
            <a:srgbClr val="2391B4"/>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2AFB22A-3488-E13F-DCCB-EDEF3B4882DB}"/>
              </a:ext>
            </a:extLst>
          </p:cNvPr>
          <p:cNvSpPr/>
          <p:nvPr/>
        </p:nvSpPr>
        <p:spPr>
          <a:xfrm>
            <a:off x="640080" y="2987040"/>
            <a:ext cx="324104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52C3A"/>
                </a:solidFill>
                <a:effectLst/>
                <a:latin typeface="Calibri" panose="020F0502020204030204" pitchFamily="34" charset="0"/>
              </a:rPr>
              <a:t>Brief led with two</a:t>
            </a:r>
          </a:p>
          <a:p>
            <a:pPr>
              <a:buNone/>
            </a:pPr>
            <a:r>
              <a:rPr lang="en-US" sz="1600">
                <a:solidFill>
                  <a:srgbClr val="152C3A"/>
                </a:solidFill>
                <a:effectLst/>
                <a:latin typeface="Calibri" panose="020F0502020204030204" pitchFamily="34" charset="0"/>
              </a:rPr>
              <a:t>claims: 2x speed</a:t>
            </a:r>
          </a:p>
          <a:p>
            <a:pPr>
              <a:buNone/>
            </a:pPr>
            <a:r>
              <a:rPr lang="en-US" sz="1600">
                <a:solidFill>
                  <a:srgbClr val="152C3A"/>
                </a:solidFill>
                <a:effectLst/>
                <a:latin typeface="Calibri" panose="020F0502020204030204" pitchFamily="34" charset="0"/>
              </a:rPr>
              <a:t>and adaptive</a:t>
            </a:r>
          </a:p>
          <a:p>
            <a:pPr>
              <a:buNone/>
            </a:pPr>
            <a:r>
              <a:rPr lang="en-US" sz="1600">
                <a:solidFill>
                  <a:srgbClr val="152C3A"/>
                </a:solidFill>
                <a:effectLst/>
                <a:latin typeface="Calibri" panose="020F0502020204030204" pitchFamily="34" charset="0"/>
              </a:rPr>
              <a:t>intelligence. Pick</a:t>
            </a:r>
          </a:p>
          <a:p>
            <a:pPr>
              <a:buNone/>
            </a:pPr>
            <a:r>
              <a:rPr lang="en-US" sz="1600">
                <a:solidFill>
                  <a:srgbClr val="152C3A"/>
                </a:solidFill>
                <a:effectLst/>
                <a:latin typeface="Calibri" panose="020F0502020204030204" pitchFamily="34" charset="0"/>
              </a:rPr>
              <a:t>one before agency</a:t>
            </a:r>
          </a:p>
          <a:p>
            <a:pPr>
              <a:buNone/>
            </a:pPr>
            <a:r>
              <a:rPr lang="en-US" sz="1600">
                <a:solidFill>
                  <a:srgbClr val="152C3A"/>
                </a:solidFill>
                <a:effectLst/>
                <a:latin typeface="Calibri" panose="020F0502020204030204" pitchFamily="34" charset="0"/>
              </a:rPr>
              <a:t>kickoff.</a:t>
            </a:r>
            <a:endParaRPr lang="en-US"/>
          </a:p>
        </p:txBody>
      </p:sp>
      <p:sp>
        <p:nvSpPr>
          <p:cNvPr id="39" name="Rectangle 38">
            <a:extLst>
              <a:ext uri="{FF2B5EF4-FFF2-40B4-BE49-F238E27FC236}">
                <a16:creationId xmlns:a16="http://schemas.microsoft.com/office/drawing/2014/main" id="{344196F5-D653-3772-F309-DAA83F7E4878}"/>
              </a:ext>
            </a:extLst>
          </p:cNvPr>
          <p:cNvSpPr/>
          <p:nvPr/>
        </p:nvSpPr>
        <p:spPr>
          <a:xfrm>
            <a:off x="4475480" y="2987040"/>
            <a:ext cx="324104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52C3A"/>
                </a:solidFill>
                <a:effectLst/>
                <a:latin typeface="Calibri" panose="020F0502020204030204" pitchFamily="34" charset="0"/>
              </a:rPr>
              <a:t>Legal flagged the</a:t>
            </a:r>
          </a:p>
          <a:p>
            <a:pPr>
              <a:buNone/>
            </a:pPr>
            <a:r>
              <a:rPr lang="en-US" sz="1600">
                <a:solidFill>
                  <a:srgbClr val="152C3A"/>
                </a:solidFill>
                <a:effectLst/>
                <a:latin typeface="Calibri" panose="020F0502020204030204" pitchFamily="34" charset="0"/>
              </a:rPr>
              <a:t>Nexara comparison</a:t>
            </a:r>
          </a:p>
          <a:p>
            <a:pPr>
              <a:buNone/>
            </a:pPr>
            <a:r>
              <a:rPr lang="en-US" sz="1600">
                <a:solidFill>
                  <a:srgbClr val="152C3A"/>
                </a:solidFill>
                <a:effectLst/>
                <a:latin typeface="Calibri" panose="020F0502020204030204" pitchFamily="34" charset="0"/>
              </a:rPr>
              <a:t>chart; customer</a:t>
            </a:r>
          </a:p>
          <a:p>
            <a:pPr>
              <a:buNone/>
            </a:pPr>
            <a:r>
              <a:rPr lang="en-US" sz="1600">
                <a:solidFill>
                  <a:srgbClr val="152C3A"/>
                </a:solidFill>
                <a:effectLst/>
                <a:latin typeface="Calibri" panose="020F0502020204030204" pitchFamily="34" charset="0"/>
              </a:rPr>
              <a:t>quotes need name,</a:t>
            </a:r>
          </a:p>
          <a:p>
            <a:pPr>
              <a:buNone/>
            </a:pPr>
            <a:r>
              <a:rPr lang="en-US" sz="1600">
                <a:solidFill>
                  <a:srgbClr val="152C3A"/>
                </a:solidFill>
                <a:effectLst/>
                <a:latin typeface="Calibri" panose="020F0502020204030204" pitchFamily="34" charset="0"/>
              </a:rPr>
              <a:t>title and company</a:t>
            </a:r>
          </a:p>
          <a:p>
            <a:pPr>
              <a:buNone/>
            </a:pPr>
            <a:r>
              <a:rPr lang="en-US" sz="1600">
                <a:solidFill>
                  <a:srgbClr val="152C3A"/>
                </a:solidFill>
                <a:effectLst/>
                <a:latin typeface="Calibri" panose="020F0502020204030204" pitchFamily="34" charset="0"/>
              </a:rPr>
              <a:t>approval first.</a:t>
            </a:r>
            <a:endParaRPr lang="en-US"/>
          </a:p>
        </p:txBody>
      </p:sp>
      <p:sp>
        <p:nvSpPr>
          <p:cNvPr id="40" name="Rectangle 39">
            <a:extLst>
              <a:ext uri="{FF2B5EF4-FFF2-40B4-BE49-F238E27FC236}">
                <a16:creationId xmlns:a16="http://schemas.microsoft.com/office/drawing/2014/main" id="{531E442C-7DFD-DF22-1A96-53107AA9B8FD}"/>
              </a:ext>
            </a:extLst>
          </p:cNvPr>
          <p:cNvSpPr/>
          <p:nvPr/>
        </p:nvSpPr>
        <p:spPr>
          <a:xfrm>
            <a:off x="8310880" y="2987040"/>
            <a:ext cx="3241040" cy="1600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152C3A"/>
                </a:solidFill>
                <a:effectLst/>
                <a:latin typeface="Calibri" panose="020F0502020204030204" pitchFamily="34" charset="0"/>
              </a:rPr>
              <a:t>Beta proved the</a:t>
            </a:r>
          </a:p>
          <a:p>
            <a:pPr>
              <a:buNone/>
            </a:pPr>
            <a:r>
              <a:rPr lang="en-US" sz="1600">
                <a:solidFill>
                  <a:srgbClr val="152C3A"/>
                </a:solidFill>
                <a:effectLst/>
                <a:latin typeface="Calibri" panose="020F0502020204030204" pitchFamily="34" charset="0"/>
              </a:rPr>
              <a:t>product: +41% speed,</a:t>
            </a:r>
          </a:p>
          <a:p>
            <a:pPr>
              <a:buNone/>
            </a:pPr>
            <a:r>
              <a:rPr lang="en-US" sz="1600">
                <a:solidFill>
                  <a:srgbClr val="152C3A"/>
                </a:solidFill>
                <a:effectLst/>
                <a:latin typeface="Calibri" panose="020F0502020204030204" pitchFamily="34" charset="0"/>
              </a:rPr>
              <a:t>4.3/5 onboarding.</a:t>
            </a:r>
          </a:p>
          <a:p>
            <a:pPr>
              <a:buNone/>
            </a:pPr>
            <a:r>
              <a:rPr lang="en-US" sz="1600">
                <a:solidFill>
                  <a:srgbClr val="152C3A"/>
                </a:solidFill>
                <a:effectLst/>
                <a:latin typeface="Calibri" panose="020F0502020204030204" pitchFamily="34" charset="0"/>
              </a:rPr>
              <a:t>No launch traffic,</a:t>
            </a:r>
          </a:p>
          <a:p>
            <a:pPr>
              <a:buNone/>
            </a:pPr>
            <a:r>
              <a:rPr lang="en-US" sz="1600">
                <a:solidFill>
                  <a:srgbClr val="152C3A"/>
                </a:solidFill>
                <a:effectLst/>
                <a:latin typeface="Calibri" panose="020F0502020204030204" pitchFamily="34" charset="0"/>
              </a:rPr>
              <a:t>lead or conversion</a:t>
            </a:r>
          </a:p>
          <a:p>
            <a:pPr>
              <a:buNone/>
            </a:pPr>
            <a:r>
              <a:rPr lang="en-US" sz="1600">
                <a:solidFill>
                  <a:srgbClr val="152C3A"/>
                </a:solidFill>
                <a:effectLst/>
                <a:latin typeface="Calibri" panose="020F0502020204030204" pitchFamily="34" charset="0"/>
              </a:rPr>
              <a:t>data was found.</a:t>
            </a:r>
            <a:endParaRPr lang="en-US"/>
          </a:p>
        </p:txBody>
      </p:sp>
      <p:sp>
        <p:nvSpPr>
          <p:cNvPr id="41" name="Rectangle 40">
            <a:extLst>
              <a:ext uri="{FF2B5EF4-FFF2-40B4-BE49-F238E27FC236}">
                <a16:creationId xmlns:a16="http://schemas.microsoft.com/office/drawing/2014/main" id="{A14E2CBC-0591-7982-173A-F10574F503B0}"/>
              </a:ext>
            </a:extLst>
          </p:cNvPr>
          <p:cNvSpPr/>
          <p:nvPr/>
        </p:nvSpPr>
        <p:spPr>
          <a:xfrm>
            <a:off x="457200" y="4998720"/>
            <a:ext cx="11277600" cy="381000"/>
          </a:xfrm>
          <a:prstGeom prst="rect">
            <a:avLst/>
          </a:prstGeom>
          <a:solidFill>
            <a:srgbClr val="152C3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FFFFFF"/>
                </a:solidFill>
                <a:effectLst/>
                <a:latin typeface="Calibri" panose="020F0502020204030204" pitchFamily="34" charset="0"/>
              </a:rPr>
              <a:t>Net: settle positioning, approvals and KPIs before the next brief</a:t>
            </a:r>
            <a:endParaRPr lang="en-US"/>
          </a:p>
        </p:txBody>
      </p:sp>
      <p:sp>
        <p:nvSpPr>
          <p:cNvPr id="42" name="Rectangle 41">
            <a:extLst>
              <a:ext uri="{FF2B5EF4-FFF2-40B4-BE49-F238E27FC236}">
                <a16:creationId xmlns:a16="http://schemas.microsoft.com/office/drawing/2014/main" id="{8745674C-2118-F6D6-779A-09F3BE1F94C7}"/>
              </a:ext>
            </a:extLst>
          </p:cNvPr>
          <p:cNvSpPr/>
          <p:nvPr/>
        </p:nvSpPr>
        <p:spPr>
          <a:xfrm>
            <a:off x="457200" y="583692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D68"/>
                </a:solidFill>
                <a:effectLst/>
                <a:latin typeface="Calibri" panose="020F0502020204030204" pitchFamily="34" charset="0"/>
              </a:rPr>
              <a:t>Sources: ZavaCore v2 Market Positioning – Alignment Needed, A. Manik ·</a:t>
            </a:r>
          </a:p>
          <a:p>
            <a:pPr>
              <a:buNone/>
            </a:pPr>
            <a:r>
              <a:rPr lang="en-US" sz="1400">
                <a:solidFill>
                  <a:srgbClr val="4A5D68"/>
                </a:solidFill>
                <a:effectLst/>
                <a:latin typeface="Calibri" panose="020F0502020204030204" pitchFamily="34" charset="0"/>
              </a:rPr>
              <a:t>Customer Sell-In Strategy – ROI Calculator Update · Beta Program Results</a:t>
            </a:r>
            <a:endParaRPr lang="en-US"/>
          </a:p>
        </p:txBody>
      </p:sp>
      <p:pic>
        <p:nvPicPr>
          <p:cNvPr id="68" name="Picture 67" descr="How2Demos logo">
            <a:extLst>
              <a:ext uri="{FF2B5EF4-FFF2-40B4-BE49-F238E27FC236}">
                <a16:creationId xmlns:a16="http://schemas.microsoft.com/office/drawing/2014/main" id="{6450D833-325A-9694-768E-EEC2B432865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363200" y="6071616"/>
            <a:ext cx="1371600" cy="329184"/>
          </a:xfrm>
          <a:prstGeom prst="rect">
            <a:avLst/>
          </a:prstGeom>
        </p:spPr>
      </p:pic>
      <p:sp>
        <p:nvSpPr>
          <p:cNvPr id="124" name="Rectangle 123">
            <a:extLst>
              <a:ext uri="{FF2B5EF4-FFF2-40B4-BE49-F238E27FC236}">
                <a16:creationId xmlns:a16="http://schemas.microsoft.com/office/drawing/2014/main" id="{9B9D9735-42A0-BAE9-16D4-906616B7020B}"/>
              </a:ext>
            </a:extLst>
          </p:cNvPr>
          <p:cNvSpPr/>
          <p:nvPr/>
        </p:nvSpPr>
        <p:spPr>
          <a:xfrm>
            <a:off x="457200" y="457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ZAVACORE V2 CAMPAIGN READOUT · 4 / 5 · LEARNINGS</a:t>
            </a:r>
          </a:p>
          <a:p>
            <a:pPr>
              <a:buNone/>
            </a:pPr>
            <a:r>
              <a:rPr lang="en-US" sz="1400" b="1">
                <a:solidFill>
                  <a:srgbClr val="176B87"/>
                </a:solidFill>
                <a:effectLst/>
                <a:latin typeface="Trebuchet MS" panose="020B0603020202020204" pitchFamily="34" charset="0"/>
              </a:rPr>
              <a:t> </a:t>
            </a:r>
            <a:endParaRPr lang="en-US"/>
          </a:p>
        </p:txBody>
      </p:sp>
      <p:sp>
        <p:nvSpPr>
          <p:cNvPr id="125" name="Rectangle 124">
            <a:extLst>
              <a:ext uri="{FF2B5EF4-FFF2-40B4-BE49-F238E27FC236}">
                <a16:creationId xmlns:a16="http://schemas.microsoft.com/office/drawing/2014/main" id="{9DF621BE-78F0-86FA-4C9C-2644310FE8A8}"/>
              </a:ext>
            </a:extLst>
          </p:cNvPr>
          <p:cNvSpPr/>
          <p:nvPr/>
        </p:nvSpPr>
        <p:spPr>
          <a:xfrm>
            <a:off x="640080" y="2133600"/>
            <a:ext cx="32410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POSITIONING</a:t>
            </a:r>
          </a:p>
          <a:p>
            <a:pPr>
              <a:buNone/>
            </a:pPr>
            <a:r>
              <a:rPr lang="en-US" sz="1400" b="1">
                <a:solidFill>
                  <a:srgbClr val="176B87"/>
                </a:solidFill>
                <a:effectLst/>
                <a:latin typeface="Trebuchet MS" panose="020B0603020202020204" pitchFamily="34" charset="0"/>
              </a:rPr>
              <a:t> </a:t>
            </a:r>
            <a:endParaRPr lang="en-US"/>
          </a:p>
        </p:txBody>
      </p:sp>
      <p:sp>
        <p:nvSpPr>
          <p:cNvPr id="126" name="Rectangle 125">
            <a:extLst>
              <a:ext uri="{FF2B5EF4-FFF2-40B4-BE49-F238E27FC236}">
                <a16:creationId xmlns:a16="http://schemas.microsoft.com/office/drawing/2014/main" id="{7526F78B-A9F3-9E08-F726-9F5D935E186C}"/>
              </a:ext>
            </a:extLst>
          </p:cNvPr>
          <p:cNvSpPr/>
          <p:nvPr/>
        </p:nvSpPr>
        <p:spPr>
          <a:xfrm>
            <a:off x="4475480" y="2133600"/>
            <a:ext cx="32410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APPROVALS</a:t>
            </a:r>
          </a:p>
          <a:p>
            <a:pPr>
              <a:buNone/>
            </a:pPr>
            <a:r>
              <a:rPr lang="en-US" sz="1400" b="1">
                <a:solidFill>
                  <a:srgbClr val="176B87"/>
                </a:solidFill>
                <a:effectLst/>
                <a:latin typeface="Trebuchet MS" panose="020B0603020202020204" pitchFamily="34" charset="0"/>
              </a:rPr>
              <a:t> </a:t>
            </a:r>
            <a:endParaRPr lang="en-US"/>
          </a:p>
        </p:txBody>
      </p:sp>
      <p:sp>
        <p:nvSpPr>
          <p:cNvPr id="127" name="Rectangle 126">
            <a:extLst>
              <a:ext uri="{FF2B5EF4-FFF2-40B4-BE49-F238E27FC236}">
                <a16:creationId xmlns:a16="http://schemas.microsoft.com/office/drawing/2014/main" id="{D21B2B78-5A3B-1453-C7D0-8030BE010ED7}"/>
              </a:ext>
            </a:extLst>
          </p:cNvPr>
          <p:cNvSpPr/>
          <p:nvPr/>
        </p:nvSpPr>
        <p:spPr>
          <a:xfrm>
            <a:off x="8310880" y="2133600"/>
            <a:ext cx="324104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MEASUREMENT</a:t>
            </a:r>
          </a:p>
          <a:p>
            <a:pPr>
              <a:buNone/>
            </a:pPr>
            <a:r>
              <a:rPr lang="en-US" sz="1400" b="1">
                <a:solidFill>
                  <a:srgbClr val="176B87"/>
                </a:solidFill>
                <a:effectLst/>
                <a:latin typeface="Trebuchet MS" panose="020B0603020202020204" pitchFamily="34" charset="0"/>
              </a:rPr>
              <a:t> </a:t>
            </a:r>
            <a:endParaRPr lang="en-US"/>
          </a:p>
        </p:txBody>
      </p:sp>
      <p:sp>
        <p:nvSpPr>
          <p:cNvPr id="128" name="Rectangle 127">
            <a:extLst>
              <a:ext uri="{FF2B5EF4-FFF2-40B4-BE49-F238E27FC236}">
                <a16:creationId xmlns:a16="http://schemas.microsoft.com/office/drawing/2014/main" id="{FF4F4746-798C-910D-3611-673B9E039252}"/>
              </a:ext>
            </a:extLst>
          </p:cNvPr>
          <p:cNvSpPr/>
          <p:nvPr/>
        </p:nvSpPr>
        <p:spPr>
          <a:xfrm>
            <a:off x="640080" y="2529840"/>
            <a:ext cx="324104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152C3A"/>
                </a:solidFill>
                <a:effectLst/>
                <a:latin typeface="Trebuchet MS" panose="020B0603020202020204" pitchFamily="34" charset="0"/>
              </a:rPr>
              <a:t>Lead with one claim</a:t>
            </a:r>
          </a:p>
          <a:p>
            <a:pPr>
              <a:buNone/>
            </a:pPr>
            <a:r>
              <a:rPr lang="en-US" sz="1800" b="1">
                <a:solidFill>
                  <a:srgbClr val="152C3A"/>
                </a:solidFill>
                <a:effectLst/>
                <a:latin typeface="Trebuchet MS" panose="020B0603020202020204" pitchFamily="34" charset="0"/>
              </a:rPr>
              <a:t> </a:t>
            </a:r>
            <a:endParaRPr lang="en-US"/>
          </a:p>
        </p:txBody>
      </p:sp>
      <p:sp>
        <p:nvSpPr>
          <p:cNvPr id="129" name="Rectangle 128">
            <a:extLst>
              <a:ext uri="{FF2B5EF4-FFF2-40B4-BE49-F238E27FC236}">
                <a16:creationId xmlns:a16="http://schemas.microsoft.com/office/drawing/2014/main" id="{3B4484A5-EF43-F6F0-F6B1-FD46422D5A9A}"/>
              </a:ext>
            </a:extLst>
          </p:cNvPr>
          <p:cNvSpPr/>
          <p:nvPr/>
        </p:nvSpPr>
        <p:spPr>
          <a:xfrm>
            <a:off x="4475480" y="2529840"/>
            <a:ext cx="324104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152C3A"/>
                </a:solidFill>
                <a:effectLst/>
                <a:latin typeface="Trebuchet MS" panose="020B0603020202020204" pitchFamily="34" charset="0"/>
              </a:rPr>
              <a:t>Plan the legal gates</a:t>
            </a:r>
          </a:p>
          <a:p>
            <a:pPr>
              <a:buNone/>
            </a:pPr>
            <a:r>
              <a:rPr lang="en-US" sz="1800" b="1">
                <a:solidFill>
                  <a:srgbClr val="152C3A"/>
                </a:solidFill>
                <a:effectLst/>
                <a:latin typeface="Trebuchet MS" panose="020B0603020202020204" pitchFamily="34" charset="0"/>
              </a:rPr>
              <a:t> </a:t>
            </a:r>
            <a:endParaRPr lang="en-US"/>
          </a:p>
        </p:txBody>
      </p:sp>
      <p:sp>
        <p:nvSpPr>
          <p:cNvPr id="130" name="Rectangle 129">
            <a:extLst>
              <a:ext uri="{FF2B5EF4-FFF2-40B4-BE49-F238E27FC236}">
                <a16:creationId xmlns:a16="http://schemas.microsoft.com/office/drawing/2014/main" id="{027C7A2E-F57A-1994-E77A-00A9F728729E}"/>
              </a:ext>
            </a:extLst>
          </p:cNvPr>
          <p:cNvSpPr/>
          <p:nvPr/>
        </p:nvSpPr>
        <p:spPr>
          <a:xfrm>
            <a:off x="8310880" y="2529840"/>
            <a:ext cx="324104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800" b="1">
                <a:solidFill>
                  <a:srgbClr val="152C3A"/>
                </a:solidFill>
                <a:effectLst/>
                <a:latin typeface="Trebuchet MS" panose="020B0603020202020204" pitchFamily="34" charset="0"/>
              </a:rPr>
              <a:t>Measure the funnel</a:t>
            </a:r>
          </a:p>
          <a:p>
            <a:pPr>
              <a:buNone/>
            </a:pPr>
            <a:r>
              <a:rPr lang="en-US" sz="1800" b="1">
                <a:solidFill>
                  <a:srgbClr val="152C3A"/>
                </a:solidFill>
                <a:effectLst/>
                <a:latin typeface="Trebuchet MS" panose="020B0603020202020204" pitchFamily="34" charset="0"/>
              </a:rPr>
              <a:t> </a:t>
            </a:r>
            <a:endParaRPr lang="en-US"/>
          </a:p>
        </p:txBody>
      </p:sp>
    </p:spTree>
    <p:extLst>
      <p:ext uri="{BB962C8B-B14F-4D97-AF65-F5344CB8AC3E}">
        <p14:creationId xmlns:p14="http://schemas.microsoft.com/office/powerpoint/2010/main" val="1078252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6FD97A1B-AA94-054B-0609-F562770FEA5A}"/>
              </a:ext>
            </a:extLst>
          </p:cNvPr>
          <p:cNvSpPr/>
          <p:nvPr/>
        </p:nvSpPr>
        <p:spPr>
          <a:xfrm>
            <a:off x="457200" y="853440"/>
            <a:ext cx="1127760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2400" b="1">
                <a:solidFill>
                  <a:srgbClr val="152C3A"/>
                </a:solidFill>
                <a:effectLst/>
                <a:latin typeface="Trebuchet MS" panose="020B0603020202020204" pitchFamily="34" charset="0"/>
              </a:rPr>
              <a:t>Q4 plan: one claim, pre-cleared assets,</a:t>
            </a:r>
          </a:p>
          <a:p>
            <a:pPr>
              <a:buNone/>
            </a:pPr>
            <a:r>
              <a:rPr lang="en-US" sz="2400" b="1">
                <a:solidFill>
                  <a:srgbClr val="152C3A"/>
                </a:solidFill>
                <a:effectLst/>
                <a:latin typeface="Trebuchet MS" panose="020B0603020202020204" pitchFamily="34" charset="0"/>
              </a:rPr>
              <a:t>creator-style proof and a KPI baseline</a:t>
            </a:r>
            <a:endParaRPr lang="en-US"/>
          </a:p>
        </p:txBody>
      </p:sp>
      <p:sp>
        <p:nvSpPr>
          <p:cNvPr id="45" name="Arrow: Pentagon 44">
            <a:extLst>
              <a:ext uri="{FF2B5EF4-FFF2-40B4-BE49-F238E27FC236}">
                <a16:creationId xmlns:a16="http://schemas.microsoft.com/office/drawing/2014/main" id="{E41F5CC0-EA5B-B268-7D26-205369B3BAE1}"/>
              </a:ext>
            </a:extLst>
          </p:cNvPr>
          <p:cNvSpPr/>
          <p:nvPr/>
        </p:nvSpPr>
        <p:spPr>
          <a:xfrm>
            <a:off x="457200" y="1950720"/>
            <a:ext cx="2819400" cy="640080"/>
          </a:xfrm>
          <a:prstGeom prst="homePlate">
            <a:avLst/>
          </a:prstGeom>
          <a:solidFill>
            <a:srgbClr val="152C3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1 · ALIGN</a:t>
            </a:r>
            <a:endParaRPr lang="en-US"/>
          </a:p>
        </p:txBody>
      </p:sp>
      <p:sp>
        <p:nvSpPr>
          <p:cNvPr id="46" name="Arrow: Chevron 45">
            <a:extLst>
              <a:ext uri="{FF2B5EF4-FFF2-40B4-BE49-F238E27FC236}">
                <a16:creationId xmlns:a16="http://schemas.microsoft.com/office/drawing/2014/main" id="{2392D402-D848-6E57-651E-6BF79DC4854E}"/>
              </a:ext>
            </a:extLst>
          </p:cNvPr>
          <p:cNvSpPr/>
          <p:nvPr/>
        </p:nvSpPr>
        <p:spPr>
          <a:xfrm>
            <a:off x="3276600" y="1950720"/>
            <a:ext cx="2819400" cy="640080"/>
          </a:xfrm>
          <a:prstGeom prst="chevron">
            <a:avLst/>
          </a:prstGeom>
          <a:solidFill>
            <a:srgbClr val="152C3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2 · BUILD</a:t>
            </a:r>
            <a:endParaRPr lang="en-US">
              <a:solidFill>
                <a:schemeClr val="tx1"/>
              </a:solidFill>
            </a:endParaRPr>
          </a:p>
        </p:txBody>
      </p:sp>
      <p:sp>
        <p:nvSpPr>
          <p:cNvPr id="47" name="Arrow: Chevron 46">
            <a:extLst>
              <a:ext uri="{FF2B5EF4-FFF2-40B4-BE49-F238E27FC236}">
                <a16:creationId xmlns:a16="http://schemas.microsoft.com/office/drawing/2014/main" id="{2CD75D2B-1FFD-17E9-CF45-57AD9928000E}"/>
              </a:ext>
            </a:extLst>
          </p:cNvPr>
          <p:cNvSpPr/>
          <p:nvPr/>
        </p:nvSpPr>
        <p:spPr>
          <a:xfrm>
            <a:off x="6096000" y="1950720"/>
            <a:ext cx="2819400" cy="640080"/>
          </a:xfrm>
          <a:prstGeom prst="chevron">
            <a:avLst/>
          </a:prstGeom>
          <a:solidFill>
            <a:srgbClr val="176B87"/>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3 · LAUNCH</a:t>
            </a:r>
            <a:endParaRPr lang="en-US">
              <a:solidFill>
                <a:schemeClr val="tx1"/>
              </a:solidFill>
            </a:endParaRPr>
          </a:p>
        </p:txBody>
      </p:sp>
      <p:sp>
        <p:nvSpPr>
          <p:cNvPr id="48" name="Arrow: Chevron 47">
            <a:extLst>
              <a:ext uri="{FF2B5EF4-FFF2-40B4-BE49-F238E27FC236}">
                <a16:creationId xmlns:a16="http://schemas.microsoft.com/office/drawing/2014/main" id="{5B389827-3A94-99B1-E7B3-A0FED2E7006F}"/>
              </a:ext>
            </a:extLst>
          </p:cNvPr>
          <p:cNvSpPr/>
          <p:nvPr/>
        </p:nvSpPr>
        <p:spPr>
          <a:xfrm>
            <a:off x="8915400" y="1950720"/>
            <a:ext cx="2819400" cy="640080"/>
          </a:xfrm>
          <a:prstGeom prst="chevron">
            <a:avLst/>
          </a:prstGeom>
          <a:solidFill>
            <a:srgbClr val="176B87"/>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4 · MEASURE</a:t>
            </a:r>
            <a:endParaRPr lang="en-US">
              <a:solidFill>
                <a:schemeClr val="tx1"/>
              </a:solidFill>
            </a:endParaRPr>
          </a:p>
        </p:txBody>
      </p:sp>
      <p:sp>
        <p:nvSpPr>
          <p:cNvPr id="49" name="Rectangle 48">
            <a:extLst>
              <a:ext uri="{FF2B5EF4-FFF2-40B4-BE49-F238E27FC236}">
                <a16:creationId xmlns:a16="http://schemas.microsoft.com/office/drawing/2014/main" id="{6B7346C5-EEA2-B24A-668E-3B88FCD182FA}"/>
              </a:ext>
            </a:extLst>
          </p:cNvPr>
          <p:cNvSpPr/>
          <p:nvPr/>
        </p:nvSpPr>
        <p:spPr>
          <a:xfrm>
            <a:off x="502920" y="2865120"/>
            <a:ext cx="2727960" cy="161544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64B5A79-9A81-6B6C-D63D-69658359D329}"/>
              </a:ext>
            </a:extLst>
          </p:cNvPr>
          <p:cNvSpPr/>
          <p:nvPr/>
        </p:nvSpPr>
        <p:spPr>
          <a:xfrm>
            <a:off x="3322320" y="2865120"/>
            <a:ext cx="2727960" cy="161544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F9C15CC-DD4F-268F-65D1-36693AA168EE}"/>
              </a:ext>
            </a:extLst>
          </p:cNvPr>
          <p:cNvSpPr/>
          <p:nvPr/>
        </p:nvSpPr>
        <p:spPr>
          <a:xfrm>
            <a:off x="6141720" y="2865120"/>
            <a:ext cx="2727960" cy="161544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924E1CB5-7F29-1BBA-D9EC-4DE7101A6087}"/>
              </a:ext>
            </a:extLst>
          </p:cNvPr>
          <p:cNvSpPr/>
          <p:nvPr/>
        </p:nvSpPr>
        <p:spPr>
          <a:xfrm>
            <a:off x="8961120" y="2865120"/>
            <a:ext cx="2727960" cy="1615440"/>
          </a:xfrm>
          <a:prstGeom prst="rect">
            <a:avLst/>
          </a:prstGeom>
          <a:solidFill>
            <a:srgbClr val="E9F2F6"/>
          </a:solidFill>
          <a:ln w="12700">
            <a:solidFill>
              <a:srgbClr val="152C3A">
                <a:alpha val="25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D080E92-4787-6388-25CA-D5AC0518D4BB}"/>
              </a:ext>
            </a:extLst>
          </p:cNvPr>
          <p:cNvSpPr/>
          <p:nvPr/>
        </p:nvSpPr>
        <p:spPr>
          <a:xfrm>
            <a:off x="617220" y="3375660"/>
            <a:ext cx="249936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52C3A"/>
                </a:solidFill>
                <a:effectLst/>
                <a:latin typeface="Calibri" panose="020F0502020204030204" pitchFamily="34" charset="0"/>
              </a:rPr>
              <a:t>Lock one claim +</a:t>
            </a:r>
          </a:p>
          <a:p>
            <a:pPr>
              <a:buNone/>
            </a:pPr>
            <a:r>
              <a:rPr lang="en-US" sz="1400">
                <a:solidFill>
                  <a:srgbClr val="152C3A"/>
                </a:solidFill>
                <a:effectLst/>
                <a:latin typeface="Calibri" panose="020F0502020204030204" pitchFamily="34" charset="0"/>
              </a:rPr>
              <a:t>VP Ops persona;</a:t>
            </a:r>
          </a:p>
          <a:p>
            <a:pPr>
              <a:buNone/>
            </a:pPr>
            <a:r>
              <a:rPr lang="en-US" sz="1400">
                <a:solidFill>
                  <a:srgbClr val="152C3A"/>
                </a:solidFill>
                <a:effectLst/>
                <a:latin typeface="Calibri" panose="020F0502020204030204" pitchFamily="34" charset="0"/>
              </a:rPr>
              <a:t>legal-cleared</a:t>
            </a:r>
          </a:p>
          <a:p>
            <a:pPr>
              <a:buNone/>
            </a:pPr>
            <a:r>
              <a:rPr lang="en-US" sz="1400">
                <a:solidFill>
                  <a:srgbClr val="152C3A"/>
                </a:solidFill>
                <a:effectLst/>
                <a:latin typeface="Calibri" panose="020F0502020204030204" pitchFamily="34" charset="0"/>
              </a:rPr>
              <a:t>Nexara language</a:t>
            </a:r>
            <a:endParaRPr lang="en-US"/>
          </a:p>
        </p:txBody>
      </p:sp>
      <p:sp>
        <p:nvSpPr>
          <p:cNvPr id="58" name="Rectangle 57">
            <a:extLst>
              <a:ext uri="{FF2B5EF4-FFF2-40B4-BE49-F238E27FC236}">
                <a16:creationId xmlns:a16="http://schemas.microsoft.com/office/drawing/2014/main" id="{0E7BD42B-B946-8AD1-F4F9-C41073C580E4}"/>
              </a:ext>
            </a:extLst>
          </p:cNvPr>
          <p:cNvSpPr/>
          <p:nvPr/>
        </p:nvSpPr>
        <p:spPr>
          <a:xfrm>
            <a:off x="3436620" y="3375660"/>
            <a:ext cx="249936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52C3A"/>
                </a:solidFill>
                <a:effectLst/>
                <a:latin typeface="Calibri" panose="020F0502020204030204" pitchFamily="34" charset="0"/>
              </a:rPr>
              <a:t>ROI calculator</a:t>
            </a:r>
          </a:p>
          <a:p>
            <a:pPr>
              <a:buNone/>
            </a:pPr>
            <a:r>
              <a:rPr lang="en-US" sz="1400">
                <a:solidFill>
                  <a:srgbClr val="152C3A"/>
                </a:solidFill>
                <a:effectLst/>
                <a:latin typeface="Calibri" panose="020F0502020204030204" pitchFamily="34" charset="0"/>
              </a:rPr>
              <a:t>live; 2–3 v1</a:t>
            </a:r>
          </a:p>
          <a:p>
            <a:pPr>
              <a:buNone/>
            </a:pPr>
            <a:r>
              <a:rPr lang="en-US" sz="1400">
                <a:solidFill>
                  <a:srgbClr val="152C3A"/>
                </a:solidFill>
                <a:effectLst/>
                <a:latin typeface="Calibri" panose="020F0502020204030204" pitchFamily="34" charset="0"/>
              </a:rPr>
              <a:t>customer quotes;</a:t>
            </a:r>
          </a:p>
          <a:p>
            <a:pPr>
              <a:buNone/>
            </a:pPr>
            <a:r>
              <a:rPr lang="en-US" sz="1400">
                <a:solidFill>
                  <a:srgbClr val="152C3A"/>
                </a:solidFill>
                <a:effectLst/>
                <a:latin typeface="Calibri" panose="020F0502020204030204" pitchFamily="34" charset="0"/>
              </a:rPr>
              <a:t>10–20 creators</a:t>
            </a:r>
            <a:endParaRPr lang="en-US"/>
          </a:p>
        </p:txBody>
      </p:sp>
      <p:sp>
        <p:nvSpPr>
          <p:cNvPr id="59" name="Rectangle 58">
            <a:extLst>
              <a:ext uri="{FF2B5EF4-FFF2-40B4-BE49-F238E27FC236}">
                <a16:creationId xmlns:a16="http://schemas.microsoft.com/office/drawing/2014/main" id="{156F0AE1-596D-3A2C-1ACC-19083DC6164B}"/>
              </a:ext>
            </a:extLst>
          </p:cNvPr>
          <p:cNvSpPr/>
          <p:nvPr/>
        </p:nvSpPr>
        <p:spPr>
          <a:xfrm>
            <a:off x="6256020" y="3375660"/>
            <a:ext cx="249936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52C3A"/>
                </a:solidFill>
                <a:effectLst/>
                <a:latin typeface="Calibri" panose="020F0502020204030204" pitchFamily="34" charset="0"/>
              </a:rPr>
              <a:t>v2.1 + Mobile</a:t>
            </a:r>
          </a:p>
          <a:p>
            <a:pPr>
              <a:buNone/>
            </a:pPr>
            <a:r>
              <a:rPr lang="en-US" sz="1400">
                <a:solidFill>
                  <a:srgbClr val="152C3A"/>
                </a:solidFill>
                <a:effectLst/>
                <a:latin typeface="Calibri" panose="020F0502020204030204" pitchFamily="34" charset="0"/>
              </a:rPr>
              <a:t>SDK story; email</a:t>
            </a:r>
          </a:p>
          <a:p>
            <a:pPr>
              <a:buNone/>
            </a:pPr>
            <a:r>
              <a:rPr lang="en-US" sz="1400">
                <a:solidFill>
                  <a:srgbClr val="152C3A"/>
                </a:solidFill>
                <a:effectLst/>
                <a:latin typeface="Calibri" panose="020F0502020204030204" pitchFamily="34" charset="0"/>
              </a:rPr>
              <a:t>flows, not blasts</a:t>
            </a:r>
          </a:p>
          <a:p>
            <a:pPr>
              <a:buNone/>
            </a:pPr>
            <a:r>
              <a:rPr lang="en-US" sz="1400">
                <a:solidFill>
                  <a:srgbClr val="152C3A"/>
                </a:solidFill>
                <a:effectLst/>
                <a:latin typeface="Calibri" panose="020F0502020204030204" pitchFamily="34" charset="0"/>
              </a:rPr>
              <a:t>(3× click rate)</a:t>
            </a:r>
            <a:endParaRPr lang="en-US"/>
          </a:p>
        </p:txBody>
      </p:sp>
      <p:sp>
        <p:nvSpPr>
          <p:cNvPr id="60" name="Rectangle 59">
            <a:extLst>
              <a:ext uri="{FF2B5EF4-FFF2-40B4-BE49-F238E27FC236}">
                <a16:creationId xmlns:a16="http://schemas.microsoft.com/office/drawing/2014/main" id="{FAC066C7-E39F-7C3C-36B1-531FB34BC21A}"/>
              </a:ext>
            </a:extLst>
          </p:cNvPr>
          <p:cNvSpPr/>
          <p:nvPr/>
        </p:nvSpPr>
        <p:spPr>
          <a:xfrm>
            <a:off x="9075420" y="3375660"/>
            <a:ext cx="249936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52C3A"/>
                </a:solidFill>
                <a:effectLst/>
                <a:latin typeface="Calibri" panose="020F0502020204030204" pitchFamily="34" charset="0"/>
              </a:rPr>
              <a:t>KPI baseline:</a:t>
            </a:r>
          </a:p>
          <a:p>
            <a:pPr>
              <a:buNone/>
            </a:pPr>
            <a:r>
              <a:rPr lang="en-US" sz="1400">
                <a:solidFill>
                  <a:srgbClr val="152C3A"/>
                </a:solidFill>
                <a:effectLst/>
                <a:latin typeface="Calibri" panose="020F0502020204030204" pitchFamily="34" charset="0"/>
              </a:rPr>
              <a:t>+30% traffic,</a:t>
            </a:r>
          </a:p>
          <a:p>
            <a:pPr>
              <a:buNone/>
            </a:pPr>
            <a:r>
              <a:rPr lang="en-US" sz="1400">
                <a:solidFill>
                  <a:srgbClr val="152C3A"/>
                </a:solidFill>
                <a:effectLst/>
                <a:latin typeface="Calibri" panose="020F0502020204030204" pitchFamily="34" charset="0"/>
              </a:rPr>
              <a:t>+15% conversion,</a:t>
            </a:r>
          </a:p>
          <a:p>
            <a:pPr>
              <a:buNone/>
            </a:pPr>
            <a:r>
              <a:rPr lang="en-US" sz="1400">
                <a:solidFill>
                  <a:srgbClr val="152C3A"/>
                </a:solidFill>
                <a:effectLst/>
                <a:latin typeface="Calibri" panose="020F0502020204030204" pitchFamily="34" charset="0"/>
              </a:rPr>
              <a:t>−15% CPA; holdout</a:t>
            </a:r>
            <a:endParaRPr lang="en-US"/>
          </a:p>
        </p:txBody>
      </p:sp>
      <p:sp>
        <p:nvSpPr>
          <p:cNvPr id="61" name="Rectangle 60">
            <a:extLst>
              <a:ext uri="{FF2B5EF4-FFF2-40B4-BE49-F238E27FC236}">
                <a16:creationId xmlns:a16="http://schemas.microsoft.com/office/drawing/2014/main" id="{39B8045C-E2D9-9EA5-1567-14CF455313C1}"/>
              </a:ext>
            </a:extLst>
          </p:cNvPr>
          <p:cNvSpPr/>
          <p:nvPr/>
        </p:nvSpPr>
        <p:spPr>
          <a:xfrm>
            <a:off x="457200" y="4754880"/>
            <a:ext cx="11277600" cy="624840"/>
          </a:xfrm>
          <a:prstGeom prst="rect">
            <a:avLst/>
          </a:prstGeom>
          <a:solidFill>
            <a:srgbClr val="152C3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FFFFFF"/>
                </a:solidFill>
                <a:effectLst/>
                <a:latin typeface="Calibri" panose="020F0502020204030204" pitchFamily="34" charset="0"/>
              </a:rPr>
              <a:t>Targets (marketing plan on file): +30% traffic, +15% conversion, −15% CPA</a:t>
            </a:r>
          </a:p>
          <a:p>
            <a:pPr>
              <a:buNone/>
            </a:pPr>
            <a:r>
              <a:rPr lang="en-US" sz="1600">
                <a:solidFill>
                  <a:srgbClr val="FFFFFF"/>
                </a:solidFill>
                <a:effectLst/>
                <a:latin typeface="Calibri" panose="020F0502020204030204" pitchFamily="34" charset="0"/>
              </a:rPr>
              <a:t>Marketing plan on file budgets $200,000 ($194,000 team costs); owners TBC</a:t>
            </a:r>
            <a:endParaRPr lang="en-US"/>
          </a:p>
        </p:txBody>
      </p:sp>
      <p:sp>
        <p:nvSpPr>
          <p:cNvPr id="62" name="Rectangle 61">
            <a:extLst>
              <a:ext uri="{FF2B5EF4-FFF2-40B4-BE49-F238E27FC236}">
                <a16:creationId xmlns:a16="http://schemas.microsoft.com/office/drawing/2014/main" id="{7B0DFBEB-D939-305B-9BD7-3DCCFC5E44FC}"/>
              </a:ext>
            </a:extLst>
          </p:cNvPr>
          <p:cNvSpPr/>
          <p:nvPr/>
        </p:nvSpPr>
        <p:spPr>
          <a:xfrm>
            <a:off x="457200" y="5836920"/>
            <a:ext cx="96774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4A5D68"/>
                </a:solidFill>
                <a:effectLst/>
                <a:latin typeface="Calibri" panose="020F0502020204030204" pitchFamily="34" charset="0"/>
              </a:rPr>
              <a:t>Sources: Contoso Marketing Plan · R&amp;D Quarterly Update – Q2 Roadmap ·</a:t>
            </a:r>
          </a:p>
          <a:p>
            <a:pPr>
              <a:buNone/>
            </a:pPr>
            <a:r>
              <a:rPr lang="en-US" sz="1400">
                <a:solidFill>
                  <a:srgbClr val="4A5D68"/>
                </a:solidFill>
                <a:effectLst/>
                <a:latin typeface="Calibri" panose="020F0502020204030204" pitchFamily="34" charset="0"/>
              </a:rPr>
              <a:t>Klaviyo 2026 email benchmarks · ShopAppy, 2026 retail campaign trends</a:t>
            </a:r>
            <a:endParaRPr lang="en-US"/>
          </a:p>
        </p:txBody>
      </p:sp>
      <p:pic>
        <p:nvPicPr>
          <p:cNvPr id="69" name="Picture 68" descr="How2Demos logo">
            <a:extLst>
              <a:ext uri="{FF2B5EF4-FFF2-40B4-BE49-F238E27FC236}">
                <a16:creationId xmlns:a16="http://schemas.microsoft.com/office/drawing/2014/main" id="{FD88C285-2163-26A5-50B9-96335F26C9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363200" y="6071616"/>
            <a:ext cx="1371600" cy="329184"/>
          </a:xfrm>
          <a:prstGeom prst="rect">
            <a:avLst/>
          </a:prstGeom>
        </p:spPr>
      </p:pic>
      <p:sp>
        <p:nvSpPr>
          <p:cNvPr id="136" name="Rectangle 135">
            <a:extLst>
              <a:ext uri="{FF2B5EF4-FFF2-40B4-BE49-F238E27FC236}">
                <a16:creationId xmlns:a16="http://schemas.microsoft.com/office/drawing/2014/main" id="{26738540-F23D-3FF9-780F-5DBADA520053}"/>
              </a:ext>
            </a:extLst>
          </p:cNvPr>
          <p:cNvSpPr/>
          <p:nvPr/>
        </p:nvSpPr>
        <p:spPr>
          <a:xfrm>
            <a:off x="457200" y="45720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ZAVACORE V2 CAMPAIGN READOUT · 5 / 5 · NEXT CAMPAIGN PLAN</a:t>
            </a:r>
          </a:p>
          <a:p>
            <a:pPr>
              <a:buNone/>
            </a:pPr>
            <a:r>
              <a:rPr lang="en-US" sz="1400" b="1">
                <a:solidFill>
                  <a:srgbClr val="176B87"/>
                </a:solidFill>
                <a:effectLst/>
                <a:latin typeface="Trebuchet MS" panose="020B0603020202020204" pitchFamily="34" charset="0"/>
              </a:rPr>
              <a:t> </a:t>
            </a:r>
            <a:endParaRPr lang="en-US"/>
          </a:p>
        </p:txBody>
      </p:sp>
      <p:sp>
        <p:nvSpPr>
          <p:cNvPr id="137" name="Rectangle 136">
            <a:extLst>
              <a:ext uri="{FF2B5EF4-FFF2-40B4-BE49-F238E27FC236}">
                <a16:creationId xmlns:a16="http://schemas.microsoft.com/office/drawing/2014/main" id="{5E9E4351-08CA-A5E6-1FCB-455F31736C62}"/>
              </a:ext>
            </a:extLst>
          </p:cNvPr>
          <p:cNvSpPr/>
          <p:nvPr/>
        </p:nvSpPr>
        <p:spPr>
          <a:xfrm>
            <a:off x="617220" y="2979420"/>
            <a:ext cx="24993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SEPTEMBER</a:t>
            </a:r>
          </a:p>
          <a:p>
            <a:pPr>
              <a:buNone/>
            </a:pPr>
            <a:r>
              <a:rPr lang="en-US" sz="1400" b="1">
                <a:solidFill>
                  <a:srgbClr val="176B87"/>
                </a:solidFill>
                <a:effectLst/>
                <a:latin typeface="Trebuchet MS" panose="020B0603020202020204" pitchFamily="34" charset="0"/>
              </a:rPr>
              <a:t> </a:t>
            </a:r>
            <a:endParaRPr lang="en-US"/>
          </a:p>
        </p:txBody>
      </p:sp>
      <p:sp>
        <p:nvSpPr>
          <p:cNvPr id="138" name="Rectangle 137">
            <a:extLst>
              <a:ext uri="{FF2B5EF4-FFF2-40B4-BE49-F238E27FC236}">
                <a16:creationId xmlns:a16="http://schemas.microsoft.com/office/drawing/2014/main" id="{D1D64614-977D-50C5-F2F5-FAC9F342A139}"/>
              </a:ext>
            </a:extLst>
          </p:cNvPr>
          <p:cNvSpPr/>
          <p:nvPr/>
        </p:nvSpPr>
        <p:spPr>
          <a:xfrm>
            <a:off x="3436620" y="2979420"/>
            <a:ext cx="24993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OCTOBER</a:t>
            </a:r>
          </a:p>
          <a:p>
            <a:pPr>
              <a:buNone/>
            </a:pPr>
            <a:r>
              <a:rPr lang="en-US" sz="1400" b="1">
                <a:solidFill>
                  <a:srgbClr val="176B87"/>
                </a:solidFill>
                <a:effectLst/>
                <a:latin typeface="Trebuchet MS" panose="020B0603020202020204" pitchFamily="34" charset="0"/>
              </a:rPr>
              <a:t> </a:t>
            </a:r>
            <a:endParaRPr lang="en-US"/>
          </a:p>
        </p:txBody>
      </p:sp>
      <p:sp>
        <p:nvSpPr>
          <p:cNvPr id="139" name="Rectangle 138">
            <a:extLst>
              <a:ext uri="{FF2B5EF4-FFF2-40B4-BE49-F238E27FC236}">
                <a16:creationId xmlns:a16="http://schemas.microsoft.com/office/drawing/2014/main" id="{AF962443-7232-F240-78CF-2CF172849875}"/>
              </a:ext>
            </a:extLst>
          </p:cNvPr>
          <p:cNvSpPr/>
          <p:nvPr/>
        </p:nvSpPr>
        <p:spPr>
          <a:xfrm>
            <a:off x="6256020" y="2979420"/>
            <a:ext cx="24993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NOVEMBER</a:t>
            </a:r>
          </a:p>
          <a:p>
            <a:pPr>
              <a:buNone/>
            </a:pPr>
            <a:r>
              <a:rPr lang="en-US" sz="1400" b="1">
                <a:solidFill>
                  <a:srgbClr val="176B87"/>
                </a:solidFill>
                <a:effectLst/>
                <a:latin typeface="Trebuchet MS" panose="020B0603020202020204" pitchFamily="34" charset="0"/>
              </a:rPr>
              <a:t> </a:t>
            </a:r>
            <a:endParaRPr lang="en-US"/>
          </a:p>
        </p:txBody>
      </p:sp>
      <p:sp>
        <p:nvSpPr>
          <p:cNvPr id="140" name="Rectangle 139">
            <a:extLst>
              <a:ext uri="{FF2B5EF4-FFF2-40B4-BE49-F238E27FC236}">
                <a16:creationId xmlns:a16="http://schemas.microsoft.com/office/drawing/2014/main" id="{909E7E2F-8267-3B1C-0010-3A190B399EC9}"/>
              </a:ext>
            </a:extLst>
          </p:cNvPr>
          <p:cNvSpPr/>
          <p:nvPr/>
        </p:nvSpPr>
        <p:spPr>
          <a:xfrm>
            <a:off x="9075420" y="2979420"/>
            <a:ext cx="249936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b="1">
                <a:solidFill>
                  <a:srgbClr val="176B87"/>
                </a:solidFill>
                <a:effectLst/>
                <a:latin typeface="Trebuchet MS" panose="020B0603020202020204" pitchFamily="34" charset="0"/>
              </a:rPr>
              <a:t>DECEMBER</a:t>
            </a:r>
          </a:p>
          <a:p>
            <a:pPr>
              <a:buNone/>
            </a:pPr>
            <a:r>
              <a:rPr lang="en-US" sz="1400" b="1">
                <a:solidFill>
                  <a:srgbClr val="176B87"/>
                </a:solidFill>
                <a:effectLst/>
                <a:latin typeface="Trebuchet MS" panose="020B0603020202020204" pitchFamily="34" charset="0"/>
              </a:rPr>
              <a:t> </a:t>
            </a:r>
            <a:endParaRPr lang="en-US"/>
          </a:p>
        </p:txBody>
      </p:sp>
    </p:spTree>
    <p:extLst>
      <p:ext uri="{BB962C8B-B14F-4D97-AF65-F5344CB8AC3E}">
        <p14:creationId xmlns:p14="http://schemas.microsoft.com/office/powerpoint/2010/main" val="1443624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AAB2B6-ABDA-4945-9A16-E1B0F9BA8381}">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680E48D0-45B0-459E-957E-75CD5983EACB}">
  <ds:schemaRefs>
    <ds:schemaRef ds:uri="http://schemas.microsoft.com/sharepoint/v3/contenttype/forms"/>
  </ds:schemaRefs>
</ds:datastoreItem>
</file>

<file path=customXml/itemProps3.xml><?xml version="1.0" encoding="utf-8"?>
<ds:datastoreItem xmlns:ds="http://schemas.openxmlformats.org/officeDocument/2006/customXml" ds:itemID="{EC424373-7EEE-4AEC-93EB-E49E063BEC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contentBits="0" removed="0"/>
  <clbl:label id="{defa4170-0d19-0005-0004-bc88714345d2}" enabled="1" method="Standard" siteId="{b3405559-59d9-471c-b95a-994a94f9a309}" removed="0"/>
</clbl:labelList>
</file>

<file path=docProps/app.xml><?xml version="1.0" encoding="utf-8"?>
<Properties xmlns="http://schemas.openxmlformats.org/officeDocument/2006/extended-properties" xmlns:vt="http://schemas.openxmlformats.org/officeDocument/2006/docPropsVTypes">
  <TotalTime>0</TotalTime>
  <Words>2271</Words>
  <Application>Microsoft Office PowerPoint</Application>
  <PresentationFormat>Widescreen</PresentationFormat>
  <Paragraphs>150</Paragraphs>
  <Slides>5</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7</cp:revision>
  <dcterms:created xsi:type="dcterms:W3CDTF">2026-09-03T15:12:55Z</dcterms:created>
  <dcterms:modified xsi:type="dcterms:W3CDTF">2026-09-03T19:49:29Z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