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457" r:id="rId6"/>
    <p:sldId id="659" r:id="rId7"/>
    <p:sldId id="862" r:id="rId8"/>
    <p:sldId id="10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384CC-9A10-4835-B937-6B123C3AAE4D}" v="6" dt="2026-09-03T15:07:31.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88384CC-9A10-4835-B937-6B123C3AAE4D}"/>
    <pc:docChg chg="mod addSld modSld modMainMaster setSldSz">
      <pc:chgData name="" userId="" providerId="" clId="Web-{188384CC-9A10-4835-B937-6B123C3AAE4D}" dt="2026-09-03T15:10:42.515" v="14" actId="34807"/>
      <pc:docMkLst>
        <pc:docMk/>
      </pc:docMkLst>
      <pc:sldChg chg="addSp delSp modSp mod setBg modNotesTx">
        <pc:chgData name="" userId="" providerId="" clId="Web-{188384CC-9A10-4835-B937-6B123C3AAE4D}" dt="2026-09-03T15:09:18.312" v="12" actId="34807"/>
        <pc:sldMkLst>
          <pc:docMk/>
          <pc:sldMk cId="0" sldId="256"/>
        </pc:sldMkLst>
        <pc:spChg chg="add mod">
          <ac:chgData name="" userId="" providerId="" clId="Web-{188384CC-9A10-4835-B937-6B123C3AAE4D}" dt="2026-09-03T15:04:37.734" v="3" actId="34807"/>
          <ac:spMkLst>
            <pc:docMk/>
            <pc:sldMk cId="0" sldId="256"/>
            <ac:spMk id="2" creationId="{5EC682F4-ECDE-8FFA-745F-36E3CAF47822}"/>
          </ac:spMkLst>
        </pc:spChg>
        <pc:spChg chg="add mod">
          <ac:chgData name="" userId="" providerId="" clId="Web-{188384CC-9A10-4835-B937-6B123C3AAE4D}" dt="2026-09-03T15:04:37.734" v="3" actId="34807"/>
          <ac:spMkLst>
            <pc:docMk/>
            <pc:sldMk cId="0" sldId="256"/>
            <ac:spMk id="3" creationId="{40F6FDAF-80BC-52CF-4CB5-5FB469BE520C}"/>
          </ac:spMkLst>
        </pc:spChg>
        <pc:spChg chg="add del mod">
          <ac:chgData name="" userId="" providerId="" clId="Web-{188384CC-9A10-4835-B937-6B123C3AAE4D}" dt="2026-09-03T15:09:18.312" v="12" actId="34807"/>
          <ac:spMkLst>
            <pc:docMk/>
            <pc:sldMk cId="0" sldId="256"/>
            <ac:spMk id="4" creationId="{EAD1207F-3798-845C-2B8A-A18D4D36DEBB}"/>
          </ac:spMkLst>
        </pc:spChg>
        <pc:spChg chg="add del mod">
          <ac:chgData name="" userId="" providerId="" clId="Web-{188384CC-9A10-4835-B937-6B123C3AAE4D}" dt="2026-09-03T15:09:18.312" v="12" actId="34807"/>
          <ac:spMkLst>
            <pc:docMk/>
            <pc:sldMk cId="0" sldId="256"/>
            <ac:spMk id="5" creationId="{9D1D4DD4-6E04-44A0-B835-54D614A0B7FF}"/>
          </ac:spMkLst>
        </pc:spChg>
        <pc:spChg chg="add del mod">
          <ac:chgData name="" userId="" providerId="" clId="Web-{188384CC-9A10-4835-B937-6B123C3AAE4D}" dt="2026-09-03T15:09:18.312" v="12" actId="34807"/>
          <ac:spMkLst>
            <pc:docMk/>
            <pc:sldMk cId="0" sldId="256"/>
            <ac:spMk id="6" creationId="{8CB7EAA8-F754-B035-DF8F-1639FADC8A08}"/>
          </ac:spMkLst>
        </pc:spChg>
        <pc:spChg chg="add del mod">
          <ac:chgData name="" userId="" providerId="" clId="Web-{188384CC-9A10-4835-B937-6B123C3AAE4D}" dt="2026-09-03T15:09:18.312" v="12" actId="34807"/>
          <ac:spMkLst>
            <pc:docMk/>
            <pc:sldMk cId="0" sldId="256"/>
            <ac:spMk id="7" creationId="{DC16AB3D-FF09-87CE-BB33-FD3225BC3BB4}"/>
          </ac:spMkLst>
        </pc:spChg>
        <pc:spChg chg="add mod">
          <ac:chgData name="" userId="" providerId="" clId="Web-{188384CC-9A10-4835-B937-6B123C3AAE4D}" dt="2026-09-03T15:09:18.312" v="12" actId="34807"/>
          <ac:spMkLst>
            <pc:docMk/>
            <pc:sldMk cId="0" sldId="256"/>
            <ac:spMk id="72" creationId="{F7E5F5FD-EF10-498D-4CBB-E1FCBA48099F}"/>
          </ac:spMkLst>
        </pc:spChg>
        <pc:spChg chg="add mod">
          <ac:chgData name="" userId="" providerId="" clId="Web-{188384CC-9A10-4835-B937-6B123C3AAE4D}" dt="2026-09-03T15:09:18.312" v="12" actId="34807"/>
          <ac:spMkLst>
            <pc:docMk/>
            <pc:sldMk cId="0" sldId="256"/>
            <ac:spMk id="73" creationId="{A23DEBAF-6957-A971-7B94-E6B6373AF83B}"/>
          </ac:spMkLst>
        </pc:spChg>
        <pc:spChg chg="add mod">
          <ac:chgData name="" userId="" providerId="" clId="Web-{188384CC-9A10-4835-B937-6B123C3AAE4D}" dt="2026-09-03T15:09:18.312" v="12" actId="34807"/>
          <ac:spMkLst>
            <pc:docMk/>
            <pc:sldMk cId="0" sldId="256"/>
            <ac:spMk id="74" creationId="{1F308A04-FA46-8FE2-1EC8-68CFA60DE383}"/>
          </ac:spMkLst>
        </pc:spChg>
        <pc:spChg chg="add mod">
          <ac:chgData name="" userId="" providerId="" clId="Web-{188384CC-9A10-4835-B937-6B123C3AAE4D}" dt="2026-09-03T15:09:18.312" v="12" actId="34807"/>
          <ac:spMkLst>
            <pc:docMk/>
            <pc:sldMk cId="0" sldId="256"/>
            <ac:spMk id="75" creationId="{EAC2CAB9-17EE-DDB9-671A-C7A6E9346B3F}"/>
          </ac:spMkLst>
        </pc:spChg>
        <pc:graphicFrameChg chg="add mod">
          <ac:chgData name="" userId="" providerId="" clId="Web-{188384CC-9A10-4835-B937-6B123C3AAE4D}" dt="2026-09-03T15:07:31.609" v="11" actId="34807"/>
          <ac:graphicFrameMkLst>
            <pc:docMk/>
            <pc:sldMk cId="0" sldId="256"/>
            <ac:graphicFrameMk id="9" creationId="{9232EE0E-8D31-45D2-814E-4622B03AE96F}"/>
          </ac:graphicFrameMkLst>
        </pc:graphicFrameChg>
      </pc:sldChg>
      <pc:sldChg chg="addSp modSp add mod setBg modNotesTx">
        <pc:chgData name="" userId="" providerId="" clId="Web-{188384CC-9A10-4835-B937-6B123C3AAE4D}" dt="2026-09-03T15:07:08.984" v="9" actId="34807"/>
        <pc:sldMkLst>
          <pc:docMk/>
          <pc:sldMk cId="1383386779" sldId="457"/>
        </pc:sldMkLst>
        <pc:spChg chg="add mod">
          <ac:chgData name="" userId="" providerId="" clId="Web-{188384CC-9A10-4835-B937-6B123C3AAE4D}" dt="2026-09-03T15:05:56.718" v="6" actId="34807"/>
          <ac:spMkLst>
            <pc:docMk/>
            <pc:sldMk cId="1383386779" sldId="457"/>
            <ac:spMk id="11" creationId="{9F990B0F-99B7-C72A-AD11-8ABE2F9D8049}"/>
          </ac:spMkLst>
        </pc:spChg>
        <pc:spChg chg="add mod">
          <ac:chgData name="" userId="" providerId="" clId="Web-{188384CC-9A10-4835-B937-6B123C3AAE4D}" dt="2026-09-03T15:05:56.718" v="6" actId="34807"/>
          <ac:spMkLst>
            <pc:docMk/>
            <pc:sldMk cId="1383386779" sldId="457"/>
            <ac:spMk id="14" creationId="{8258A58C-2CD1-5422-882A-98FED89B4911}"/>
          </ac:spMkLst>
        </pc:spChg>
        <pc:spChg chg="add mod">
          <ac:chgData name="" userId="" providerId="" clId="Web-{188384CC-9A10-4835-B937-6B123C3AAE4D}" dt="2026-09-03T15:05:56.718" v="6" actId="34807"/>
          <ac:spMkLst>
            <pc:docMk/>
            <pc:sldMk cId="1383386779" sldId="457"/>
            <ac:spMk id="16" creationId="{856F8964-368C-A240-6B05-7F1A72381BB6}"/>
          </ac:spMkLst>
        </pc:spChg>
        <pc:spChg chg="add mod">
          <ac:chgData name="" userId="" providerId="" clId="Web-{188384CC-9A10-4835-B937-6B123C3AAE4D}" dt="2026-09-03T15:05:56.718" v="6" actId="34807"/>
          <ac:spMkLst>
            <pc:docMk/>
            <pc:sldMk cId="1383386779" sldId="457"/>
            <ac:spMk id="17" creationId="{3A9F81A6-C09B-745C-A270-D6FCB98CFBBB}"/>
          </ac:spMkLst>
        </pc:spChg>
        <pc:spChg chg="add mod">
          <ac:chgData name="" userId="" providerId="" clId="Web-{188384CC-9A10-4835-B937-6B123C3AAE4D}" dt="2026-09-03T15:05:56.718" v="6" actId="34807"/>
          <ac:spMkLst>
            <pc:docMk/>
            <pc:sldMk cId="1383386779" sldId="457"/>
            <ac:spMk id="18" creationId="{F84A4D4F-636B-61FB-CC3A-6DE36619E37D}"/>
          </ac:spMkLst>
        </pc:spChg>
        <pc:spChg chg="add mod">
          <ac:chgData name="" userId="" providerId="" clId="Web-{188384CC-9A10-4835-B937-6B123C3AAE4D}" dt="2026-09-03T15:05:56.718" v="6" actId="34807"/>
          <ac:spMkLst>
            <pc:docMk/>
            <pc:sldMk cId="1383386779" sldId="457"/>
            <ac:spMk id="20" creationId="{8C08D62B-01B2-1310-9857-FFB40347D3F3}"/>
          </ac:spMkLst>
        </pc:spChg>
        <pc:spChg chg="add mod">
          <ac:chgData name="" userId="" providerId="" clId="Web-{188384CC-9A10-4835-B937-6B123C3AAE4D}" dt="2026-09-03T15:05:56.718" v="6" actId="34807"/>
          <ac:spMkLst>
            <pc:docMk/>
            <pc:sldMk cId="1383386779" sldId="457"/>
            <ac:spMk id="23" creationId="{987142C1-4DA0-8A81-29DB-548EED93592C}"/>
          </ac:spMkLst>
        </pc:spChg>
        <pc:spChg chg="add mod">
          <ac:chgData name="" userId="" providerId="" clId="Web-{188384CC-9A10-4835-B937-6B123C3AAE4D}" dt="2026-09-03T15:05:56.718" v="6" actId="34807"/>
          <ac:spMkLst>
            <pc:docMk/>
            <pc:sldMk cId="1383386779" sldId="457"/>
            <ac:spMk id="24" creationId="{A04E3E4D-A2ED-21FE-91D5-AD73AB3CDBA2}"/>
          </ac:spMkLst>
        </pc:spChg>
        <pc:spChg chg="add mod">
          <ac:chgData name="" userId="" providerId="" clId="Web-{188384CC-9A10-4835-B937-6B123C3AAE4D}" dt="2026-09-03T15:05:56.718" v="6" actId="34807"/>
          <ac:spMkLst>
            <pc:docMk/>
            <pc:sldMk cId="1383386779" sldId="457"/>
            <ac:spMk id="26" creationId="{886CA39B-DBF0-D9C3-1DBD-06345CD4AEF4}"/>
          </ac:spMkLst>
        </pc:spChg>
        <pc:spChg chg="add mod">
          <ac:chgData name="" userId="" providerId="" clId="Web-{188384CC-9A10-4835-B937-6B123C3AAE4D}" dt="2026-09-03T15:05:56.718" v="6" actId="34807"/>
          <ac:spMkLst>
            <pc:docMk/>
            <pc:sldMk cId="1383386779" sldId="457"/>
            <ac:spMk id="27" creationId="{BE59608B-8FBE-EB48-9CF6-A94AF29B18BC}"/>
          </ac:spMkLst>
        </pc:spChg>
      </pc:sldChg>
      <pc:sldChg chg="addSp modSp add mod setBg modNotesTx">
        <pc:chgData name="" userId="" providerId="" clId="Web-{188384CC-9A10-4835-B937-6B123C3AAE4D}" dt="2026-09-03T15:07:31.140" v="10" actId="34807"/>
        <pc:sldMkLst>
          <pc:docMk/>
          <pc:sldMk cId="1386696754" sldId="659"/>
        </pc:sldMkLst>
        <pc:spChg chg="add mod">
          <ac:chgData name="" userId="" providerId="" clId="Web-{188384CC-9A10-4835-B937-6B123C3AAE4D}" dt="2026-09-03T15:05:56.718" v="6" actId="34807"/>
          <ac:spMkLst>
            <pc:docMk/>
            <pc:sldMk cId="1386696754" sldId="659"/>
            <ac:spMk id="28" creationId="{04493721-E675-2CBB-66E3-570295BCE052}"/>
          </ac:spMkLst>
        </pc:spChg>
        <pc:spChg chg="add mod">
          <ac:chgData name="" userId="" providerId="" clId="Web-{188384CC-9A10-4835-B937-6B123C3AAE4D}" dt="2026-09-03T15:05:56.718" v="6" actId="34807"/>
          <ac:spMkLst>
            <pc:docMk/>
            <pc:sldMk cId="1386696754" sldId="659"/>
            <ac:spMk id="29" creationId="{1A452EF1-6348-FE6C-6B34-C22830EC3ABB}"/>
          </ac:spMkLst>
        </pc:spChg>
        <pc:spChg chg="add mod">
          <ac:chgData name="" userId="" providerId="" clId="Web-{188384CC-9A10-4835-B937-6B123C3AAE4D}" dt="2026-09-03T15:05:56.718" v="6" actId="34807"/>
          <ac:spMkLst>
            <pc:docMk/>
            <pc:sldMk cId="1386696754" sldId="659"/>
            <ac:spMk id="31" creationId="{52EF385F-E2AC-6B18-5A3D-D79221FE77A2}"/>
          </ac:spMkLst>
        </pc:spChg>
        <pc:graphicFrameChg chg="add mod">
          <ac:chgData name="" userId="" providerId="" clId="Web-{188384CC-9A10-4835-B937-6B123C3AAE4D}" dt="2026-09-03T15:07:31.140" v="10" actId="34807"/>
          <ac:graphicFrameMkLst>
            <pc:docMk/>
            <pc:sldMk cId="1386696754" sldId="659"/>
            <ac:graphicFrameMk id="5" creationId="{AE9AE240-6371-C0C9-064C-9F0BF269119F}"/>
          </ac:graphicFrameMkLst>
        </pc:graphicFrameChg>
      </pc:sldChg>
      <pc:sldChg chg="addSp modSp add mod setBg modNotesTx">
        <pc:chgData name="" userId="" providerId="" clId="Web-{188384CC-9A10-4835-B937-6B123C3AAE4D}" dt="2026-09-03T15:07:08.984" v="9" actId="34807"/>
        <pc:sldMkLst>
          <pc:docMk/>
          <pc:sldMk cId="4189060538" sldId="862"/>
        </pc:sldMkLst>
        <pc:spChg chg="add mod">
          <ac:chgData name="" userId="" providerId="" clId="Web-{188384CC-9A10-4835-B937-6B123C3AAE4D}" dt="2026-09-03T15:06:37.890" v="7" actId="34807"/>
          <ac:spMkLst>
            <pc:docMk/>
            <pc:sldMk cId="4189060538" sldId="862"/>
            <ac:spMk id="33" creationId="{F855CF65-74BE-1DF3-86E5-109EF116E506}"/>
          </ac:spMkLst>
        </pc:spChg>
        <pc:spChg chg="add mod">
          <ac:chgData name="" userId="" providerId="" clId="Web-{188384CC-9A10-4835-B937-6B123C3AAE4D}" dt="2026-09-03T15:06:37.890" v="7" actId="34807"/>
          <ac:spMkLst>
            <pc:docMk/>
            <pc:sldMk cId="4189060538" sldId="862"/>
            <ac:spMk id="35" creationId="{608769CD-FE58-2FB9-CA1E-54458476DA46}"/>
          </ac:spMkLst>
        </pc:spChg>
        <pc:spChg chg="add mod">
          <ac:chgData name="" userId="" providerId="" clId="Web-{188384CC-9A10-4835-B937-6B123C3AAE4D}" dt="2026-09-03T15:06:37.890" v="7" actId="34807"/>
          <ac:spMkLst>
            <pc:docMk/>
            <pc:sldMk cId="4189060538" sldId="862"/>
            <ac:spMk id="36" creationId="{F4ECC65D-E7A9-2B7B-2C4F-D2ACF2C34A08}"/>
          </ac:spMkLst>
        </pc:spChg>
        <pc:spChg chg="add mod">
          <ac:chgData name="" userId="" providerId="" clId="Web-{188384CC-9A10-4835-B937-6B123C3AAE4D}" dt="2026-09-03T15:06:37.890" v="7" actId="34807"/>
          <ac:spMkLst>
            <pc:docMk/>
            <pc:sldMk cId="4189060538" sldId="862"/>
            <ac:spMk id="37" creationId="{BD4EC044-98FE-F8A6-DD6F-62E84254BD9E}"/>
          </ac:spMkLst>
        </pc:spChg>
        <pc:spChg chg="add mod">
          <ac:chgData name="" userId="" providerId="" clId="Web-{188384CC-9A10-4835-B937-6B123C3AAE4D}" dt="2026-09-03T15:06:37.890" v="7" actId="34807"/>
          <ac:spMkLst>
            <pc:docMk/>
            <pc:sldMk cId="4189060538" sldId="862"/>
            <ac:spMk id="38" creationId="{46D8BAEC-55C3-BC90-4B16-B81FB6041CE5}"/>
          </ac:spMkLst>
        </pc:spChg>
        <pc:spChg chg="add mod">
          <ac:chgData name="" userId="" providerId="" clId="Web-{188384CC-9A10-4835-B937-6B123C3AAE4D}" dt="2026-09-03T15:06:37.890" v="7" actId="34807"/>
          <ac:spMkLst>
            <pc:docMk/>
            <pc:sldMk cId="4189060538" sldId="862"/>
            <ac:spMk id="39" creationId="{87245481-CE52-4C46-AB52-E0E25428E1C9}"/>
          </ac:spMkLst>
        </pc:spChg>
        <pc:spChg chg="add mod">
          <ac:chgData name="" userId="" providerId="" clId="Web-{188384CC-9A10-4835-B937-6B123C3AAE4D}" dt="2026-09-03T15:06:37.890" v="7" actId="34807"/>
          <ac:spMkLst>
            <pc:docMk/>
            <pc:sldMk cId="4189060538" sldId="862"/>
            <ac:spMk id="40" creationId="{D90CA20E-44AE-36E3-4794-7FEE4E60F419}"/>
          </ac:spMkLst>
        </pc:spChg>
        <pc:spChg chg="add mod">
          <ac:chgData name="" userId="" providerId="" clId="Web-{188384CC-9A10-4835-B937-6B123C3AAE4D}" dt="2026-09-03T15:06:37.890" v="7" actId="34807"/>
          <ac:spMkLst>
            <pc:docMk/>
            <pc:sldMk cId="4189060538" sldId="862"/>
            <ac:spMk id="41" creationId="{FB163EF4-F5F4-FEC8-77D7-76A2F1934985}"/>
          </ac:spMkLst>
        </pc:spChg>
        <pc:spChg chg="add mod">
          <ac:chgData name="" userId="" providerId="" clId="Web-{188384CC-9A10-4835-B937-6B123C3AAE4D}" dt="2026-09-03T15:06:37.890" v="7" actId="34807"/>
          <ac:spMkLst>
            <pc:docMk/>
            <pc:sldMk cId="4189060538" sldId="862"/>
            <ac:spMk id="42" creationId="{2DB45F6F-F0C5-2C1C-F7A3-5D53FDD5D70A}"/>
          </ac:spMkLst>
        </pc:spChg>
        <pc:spChg chg="add mod">
          <ac:chgData name="" userId="" providerId="" clId="Web-{188384CC-9A10-4835-B937-6B123C3AAE4D}" dt="2026-09-03T15:06:37.890" v="7" actId="34807"/>
          <ac:spMkLst>
            <pc:docMk/>
            <pc:sldMk cId="4189060538" sldId="862"/>
            <ac:spMk id="45" creationId="{BFE7F262-333C-21BD-E271-8E598FC0E77F}"/>
          </ac:spMkLst>
        </pc:spChg>
        <pc:picChg chg="add">
          <ac:chgData name="" userId="" providerId="" clId="Web-{188384CC-9A10-4835-B937-6B123C3AAE4D}" dt="2026-09-03T15:06:45.843" v="8" actId="34807"/>
          <ac:picMkLst>
            <pc:docMk/>
            <pc:sldMk cId="4189060538" sldId="862"/>
            <ac:picMk id="67" creationId="{2DBB896D-7BFD-179D-5551-89D55C514F2C}"/>
          </ac:picMkLst>
        </pc:picChg>
      </pc:sldChg>
      <pc:sldChg chg="addSp delSp modSp add mod setBg modNotesTx">
        <pc:chgData name="" userId="" providerId="" clId="Web-{188384CC-9A10-4835-B937-6B123C3AAE4D}" dt="2026-09-03T15:10:42.515" v="14" actId="34807"/>
        <pc:sldMkLst>
          <pc:docMk/>
          <pc:sldMk cId="3183963647" sldId="1066"/>
        </pc:sldMkLst>
        <pc:spChg chg="del">
          <ac:chgData name="" userId="" providerId="" clId="Web-{188384CC-9A10-4835-B937-6B123C3AAE4D}" dt="2026-09-03T15:09:34.515" v="13" actId="34807"/>
          <ac:spMkLst>
            <pc:docMk/>
            <pc:sldMk cId="3183963647" sldId="1066"/>
            <ac:spMk id="46" creationId="{154E65D4-BF22-6196-8193-72CE3A6E3176}"/>
          </ac:spMkLst>
        </pc:spChg>
        <pc:spChg chg="del">
          <ac:chgData name="" userId="" providerId="" clId="Web-{188384CC-9A10-4835-B937-6B123C3AAE4D}" dt="2026-09-03T15:09:34.515" v="13" actId="34807"/>
          <ac:spMkLst>
            <pc:docMk/>
            <pc:sldMk cId="3183963647" sldId="1066"/>
            <ac:spMk id="47" creationId="{A08B1792-299B-1253-AB0A-7427FF578BA7}"/>
          </ac:spMkLst>
        </pc:spChg>
        <pc:spChg chg="add mod">
          <ac:chgData name="" userId="" providerId="" clId="Web-{188384CC-9A10-4835-B937-6B123C3AAE4D}" dt="2026-09-03T15:06:37.890" v="7" actId="34807"/>
          <ac:spMkLst>
            <pc:docMk/>
            <pc:sldMk cId="3183963647" sldId="1066"/>
            <ac:spMk id="48" creationId="{6381C037-93F5-E177-CE76-887E32A60799}"/>
          </ac:spMkLst>
        </pc:spChg>
        <pc:spChg chg="add mod">
          <ac:chgData name="" userId="" providerId="" clId="Web-{188384CC-9A10-4835-B937-6B123C3AAE4D}" dt="2026-09-03T15:06:37.890" v="7" actId="34807"/>
          <ac:spMkLst>
            <pc:docMk/>
            <pc:sldMk cId="3183963647" sldId="1066"/>
            <ac:spMk id="49" creationId="{8FC3550C-D11E-D756-1751-AEA715B232F5}"/>
          </ac:spMkLst>
        </pc:spChg>
        <pc:spChg chg="add mod">
          <ac:chgData name="" userId="" providerId="" clId="Web-{188384CC-9A10-4835-B937-6B123C3AAE4D}" dt="2026-09-03T15:06:37.890" v="7" actId="34807"/>
          <ac:spMkLst>
            <pc:docMk/>
            <pc:sldMk cId="3183963647" sldId="1066"/>
            <ac:spMk id="50" creationId="{3B6086F3-A9DC-3A81-C66B-81965880D8A8}"/>
          </ac:spMkLst>
        </pc:spChg>
        <pc:spChg chg="mod">
          <ac:chgData name="" userId="" providerId="" clId="Web-{188384CC-9A10-4835-B937-6B123C3AAE4D}" dt="2026-09-03T15:10:42.515" v="14" actId="34807"/>
          <ac:spMkLst>
            <pc:docMk/>
            <pc:sldMk cId="3183963647" sldId="1066"/>
            <ac:spMk id="52" creationId="{D703C874-F585-B727-B5F7-B1BB75E28881}"/>
          </ac:spMkLst>
        </pc:spChg>
        <pc:spChg chg="add mod">
          <ac:chgData name="" userId="" providerId="" clId="Web-{188384CC-9A10-4835-B937-6B123C3AAE4D}" dt="2026-09-03T15:10:42.515" v="14" actId="34807"/>
          <ac:spMkLst>
            <pc:docMk/>
            <pc:sldMk cId="3183963647" sldId="1066"/>
            <ac:spMk id="53" creationId="{7292B3ED-7AAF-FB61-D0D0-8B7452BBBCDD}"/>
          </ac:spMkLst>
        </pc:spChg>
        <pc:spChg chg="add mod">
          <ac:chgData name="" userId="" providerId="" clId="Web-{188384CC-9A10-4835-B937-6B123C3AAE4D}" dt="2026-09-03T15:10:42.515" v="14" actId="34807"/>
          <ac:spMkLst>
            <pc:docMk/>
            <pc:sldMk cId="3183963647" sldId="1066"/>
            <ac:spMk id="54" creationId="{E74B9830-7697-074F-BC00-FE6E651AF85B}"/>
          </ac:spMkLst>
        </pc:spChg>
        <pc:spChg chg="add mod">
          <ac:chgData name="" userId="" providerId="" clId="Web-{188384CC-9A10-4835-B937-6B123C3AAE4D}" dt="2026-09-03T15:10:42.515" v="14" actId="34807"/>
          <ac:spMkLst>
            <pc:docMk/>
            <pc:sldMk cId="3183963647" sldId="1066"/>
            <ac:spMk id="55" creationId="{B39D6E63-6961-4958-1F74-C787729B1DF8}"/>
          </ac:spMkLst>
        </pc:spChg>
        <pc:spChg chg="add mod">
          <ac:chgData name="" userId="" providerId="" clId="Web-{188384CC-9A10-4835-B937-6B123C3AAE4D}" dt="2026-09-03T15:06:37.890" v="7" actId="34807"/>
          <ac:spMkLst>
            <pc:docMk/>
            <pc:sldMk cId="3183963647" sldId="1066"/>
            <ac:spMk id="58" creationId="{E15C68FA-2410-0369-EDA4-E50C11C7D77B}"/>
          </ac:spMkLst>
        </pc:spChg>
        <pc:spChg chg="add mod">
          <ac:chgData name="" userId="" providerId="" clId="Web-{188384CC-9A10-4835-B937-6B123C3AAE4D}" dt="2026-09-03T15:06:37.890" v="7" actId="34807"/>
          <ac:spMkLst>
            <pc:docMk/>
            <pc:sldMk cId="3183963647" sldId="1066"/>
            <ac:spMk id="60" creationId="{A111C06A-D6BE-A979-9090-4417C0322857}"/>
          </ac:spMkLst>
        </pc:spChg>
        <pc:spChg chg="add mod">
          <ac:chgData name="" userId="" providerId="" clId="Web-{188384CC-9A10-4835-B937-6B123C3AAE4D}" dt="2026-09-03T15:06:37.890" v="7" actId="34807"/>
          <ac:spMkLst>
            <pc:docMk/>
            <pc:sldMk cId="3183963647" sldId="1066"/>
            <ac:spMk id="61" creationId="{7269863E-BE00-645E-B035-771482BC703A}"/>
          </ac:spMkLst>
        </pc:spChg>
        <pc:spChg chg="del">
          <ac:chgData name="" userId="" providerId="" clId="Web-{188384CC-9A10-4835-B937-6B123C3AAE4D}" dt="2026-09-03T15:09:34.515" v="13" actId="34807"/>
          <ac:spMkLst>
            <pc:docMk/>
            <pc:sldMk cId="3183963647" sldId="1066"/>
            <ac:spMk id="64" creationId="{1D85FB8F-B5C1-4586-F28A-B3DD6503420F}"/>
          </ac:spMkLst>
        </pc:spChg>
        <pc:spChg chg="add del mod">
          <ac:chgData name="" userId="" providerId="" clId="Web-{188384CC-9A10-4835-B937-6B123C3AAE4D}" dt="2026-09-03T15:09:34.515" v="13" actId="34807"/>
          <ac:spMkLst>
            <pc:docMk/>
            <pc:sldMk cId="3183963647" sldId="1066"/>
            <ac:spMk id="65" creationId="{47D58B70-932D-9C1C-8ECE-EA3B2E55B518}"/>
          </ac:spMkLst>
        </pc:spChg>
        <pc:spChg chg="add del mod">
          <ac:chgData name="" userId="" providerId="" clId="Web-{188384CC-9A10-4835-B937-6B123C3AAE4D}" dt="2026-09-03T15:10:42.515" v="14" actId="34807"/>
          <ac:spMkLst>
            <pc:docMk/>
            <pc:sldMk cId="3183963647" sldId="1066"/>
            <ac:spMk id="80" creationId="{20BF2591-5414-4AFE-7067-8DCB9E1E30B3}"/>
          </ac:spMkLst>
        </pc:spChg>
        <pc:spChg chg="add del mod">
          <ac:chgData name="" userId="" providerId="" clId="Web-{188384CC-9A10-4835-B937-6B123C3AAE4D}" dt="2026-09-03T15:10:42.515" v="14" actId="34807"/>
          <ac:spMkLst>
            <pc:docMk/>
            <pc:sldMk cId="3183963647" sldId="1066"/>
            <ac:spMk id="81" creationId="{9A078584-08FE-57FF-FB9E-20CD080D966E}"/>
          </ac:spMkLst>
        </pc:spChg>
        <pc:spChg chg="add mod">
          <ac:chgData name="" userId="" providerId="" clId="Web-{188384CC-9A10-4835-B937-6B123C3AAE4D}" dt="2026-09-03T15:09:34.515" v="13" actId="34807"/>
          <ac:spMkLst>
            <pc:docMk/>
            <pc:sldMk cId="3183963647" sldId="1066"/>
            <ac:spMk id="82" creationId="{023946C4-1E6D-32E8-038A-BE0A3CF8AFB5}"/>
          </ac:spMkLst>
        </pc:spChg>
        <pc:spChg chg="add del mod">
          <ac:chgData name="" userId="" providerId="" clId="Web-{188384CC-9A10-4835-B937-6B123C3AAE4D}" dt="2026-09-03T15:10:42.515" v="14" actId="34807"/>
          <ac:spMkLst>
            <pc:docMk/>
            <pc:sldMk cId="3183963647" sldId="1066"/>
            <ac:spMk id="83" creationId="{EE5DDCF1-4051-E4D6-48C1-3E6023414B0B}"/>
          </ac:spMkLst>
        </pc:spChg>
        <pc:spChg chg="add mod">
          <ac:chgData name="" userId="" providerId="" clId="Web-{188384CC-9A10-4835-B937-6B123C3AAE4D}" dt="2026-09-03T15:10:42.515" v="14" actId="34807"/>
          <ac:spMkLst>
            <pc:docMk/>
            <pc:sldMk cId="3183963647" sldId="1066"/>
            <ac:spMk id="93" creationId="{2FCC5F9A-9DCC-4B16-1888-7EB3AEBAE04A}"/>
          </ac:spMkLst>
        </pc:spChg>
        <pc:spChg chg="add mod">
          <ac:chgData name="" userId="" providerId="" clId="Web-{188384CC-9A10-4835-B937-6B123C3AAE4D}" dt="2026-09-03T15:10:42.515" v="14" actId="34807"/>
          <ac:spMkLst>
            <pc:docMk/>
            <pc:sldMk cId="3183963647" sldId="1066"/>
            <ac:spMk id="94" creationId="{0C803DEA-5F2C-0A2F-2415-CAD5B47A57E0}"/>
          </ac:spMkLst>
        </pc:spChg>
        <pc:spChg chg="add mod">
          <ac:chgData name="" userId="" providerId="" clId="Web-{188384CC-9A10-4835-B937-6B123C3AAE4D}" dt="2026-09-03T15:10:42.515" v="14" actId="34807"/>
          <ac:spMkLst>
            <pc:docMk/>
            <pc:sldMk cId="3183963647" sldId="1066"/>
            <ac:spMk id="95" creationId="{1B4953C4-46B5-A98C-D4A3-9D4787D7F9D0}"/>
          </ac:spMkLst>
        </pc:spChg>
      </pc:sldChg>
      <pc:sldMasterChg chg="modSp modSldLayout">
        <pc:chgData name="" userId="" providerId="" clId="Web-{188384CC-9A10-4835-B937-6B123C3AAE4D}" dt="2026-09-03T15:02:08.374" v="0" actId="34807"/>
        <pc:sldMasterMkLst>
          <pc:docMk/>
          <pc:sldMasterMk cId="2209977519" sldId="2147483648"/>
        </pc:sldMasterMkLst>
        <pc:spChg chg="mod">
          <ac:chgData name="" userId="" providerId="" clId="Web-{188384CC-9A10-4835-B937-6B123C3AAE4D}" dt="2026-09-03T15:02:08.374" v="0" actId="34807"/>
          <ac:spMkLst>
            <pc:docMk/>
            <pc:sldMasterMk cId="2209977519" sldId="2147483648"/>
            <ac:spMk id="2" creationId="{00000000-0000-0000-0000-000000000000}"/>
          </ac:spMkLst>
        </pc:spChg>
        <pc:spChg chg="mod">
          <ac:chgData name="" userId="" providerId="" clId="Web-{188384CC-9A10-4835-B937-6B123C3AAE4D}" dt="2026-09-03T15:02:08.374" v="0" actId="34807"/>
          <ac:spMkLst>
            <pc:docMk/>
            <pc:sldMasterMk cId="2209977519" sldId="2147483648"/>
            <ac:spMk id="3" creationId="{00000000-0000-0000-0000-000000000000}"/>
          </ac:spMkLst>
        </pc:spChg>
        <pc:spChg chg="mod">
          <ac:chgData name="" userId="" providerId="" clId="Web-{188384CC-9A10-4835-B937-6B123C3AAE4D}" dt="2026-09-03T15:02:08.374" v="0" actId="34807"/>
          <ac:spMkLst>
            <pc:docMk/>
            <pc:sldMasterMk cId="2209977519" sldId="2147483648"/>
            <ac:spMk id="4" creationId="{00000000-0000-0000-0000-000000000000}"/>
          </ac:spMkLst>
        </pc:spChg>
        <pc:spChg chg="mod">
          <ac:chgData name="" userId="" providerId="" clId="Web-{188384CC-9A10-4835-B937-6B123C3AAE4D}" dt="2026-09-03T15:02:08.374" v="0" actId="34807"/>
          <ac:spMkLst>
            <pc:docMk/>
            <pc:sldMasterMk cId="2209977519" sldId="2147483648"/>
            <ac:spMk id="5" creationId="{00000000-0000-0000-0000-000000000000}"/>
          </ac:spMkLst>
        </pc:spChg>
        <pc:spChg chg="mod">
          <ac:chgData name="" userId="" providerId="" clId="Web-{188384CC-9A10-4835-B937-6B123C3AAE4D}" dt="2026-09-03T15:02:08.374" v="0" actId="34807"/>
          <ac:spMkLst>
            <pc:docMk/>
            <pc:sldMasterMk cId="2209977519" sldId="2147483648"/>
            <ac:spMk id="6" creationId="{00000000-0000-0000-0000-000000000000}"/>
          </ac:spMkLst>
        </pc:spChg>
        <pc:sldLayoutChg chg="modSp">
          <pc:chgData name="" userId="" providerId="" clId="Web-{188384CC-9A10-4835-B937-6B123C3AAE4D}" dt="2026-09-03T15:02:08.374" v="0" actId="34807"/>
          <pc:sldLayoutMkLst>
            <pc:docMk/>
            <pc:sldMasterMk cId="2209977519" sldId="2147483648"/>
            <pc:sldLayoutMk cId="3168075583" sldId="2147483649"/>
          </pc:sldLayoutMkLst>
          <pc:spChg chg="mod">
            <ac:chgData name="" userId="" providerId="" clId="Web-{188384CC-9A10-4835-B937-6B123C3AAE4D}" dt="2026-09-03T15:02:08.374" v="0" actId="34807"/>
            <ac:spMkLst>
              <pc:docMk/>
              <pc:sldMasterMk cId="2209977519" sldId="2147483648"/>
              <pc:sldLayoutMk cId="3168075583" sldId="2147483649"/>
              <ac:spMk id="2" creationId="{00000000-0000-0000-0000-000000000000}"/>
            </ac:spMkLst>
          </pc:spChg>
          <pc:spChg chg="mod">
            <ac:chgData name="" userId="" providerId="" clId="Web-{188384CC-9A10-4835-B937-6B123C3AAE4D}" dt="2026-09-03T15:02:08.374" v="0" actId="34807"/>
            <ac:spMkLst>
              <pc:docMk/>
              <pc:sldMasterMk cId="2209977519" sldId="2147483648"/>
              <pc:sldLayoutMk cId="3168075583" sldId="2147483649"/>
              <ac:spMk id="3"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960648375" sldId="2147483651"/>
          </pc:sldLayoutMkLst>
          <pc:spChg chg="mod">
            <ac:chgData name="" userId="" providerId="" clId="Web-{188384CC-9A10-4835-B937-6B123C3AAE4D}" dt="2026-09-03T15:02:08.374" v="0" actId="34807"/>
            <ac:spMkLst>
              <pc:docMk/>
              <pc:sldMasterMk cId="2209977519" sldId="2147483648"/>
              <pc:sldLayoutMk cId="960648375" sldId="2147483651"/>
              <ac:spMk id="2" creationId="{00000000-0000-0000-0000-000000000000}"/>
            </ac:spMkLst>
          </pc:spChg>
          <pc:spChg chg="mod">
            <ac:chgData name="" userId="" providerId="" clId="Web-{188384CC-9A10-4835-B937-6B123C3AAE4D}" dt="2026-09-03T15:02:08.374" v="0" actId="34807"/>
            <ac:spMkLst>
              <pc:docMk/>
              <pc:sldMasterMk cId="2209977519" sldId="2147483648"/>
              <pc:sldLayoutMk cId="960648375" sldId="2147483651"/>
              <ac:spMk id="3"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2782244947" sldId="2147483652"/>
          </pc:sldLayoutMkLst>
          <pc:spChg chg="mod">
            <ac:chgData name="" userId="" providerId="" clId="Web-{188384CC-9A10-4835-B937-6B123C3AAE4D}" dt="2026-09-03T15:02:08.374" v="0" actId="34807"/>
            <ac:spMkLst>
              <pc:docMk/>
              <pc:sldMasterMk cId="2209977519" sldId="2147483648"/>
              <pc:sldLayoutMk cId="2782244947" sldId="2147483652"/>
              <ac:spMk id="3" creationId="{00000000-0000-0000-0000-000000000000}"/>
            </ac:spMkLst>
          </pc:spChg>
          <pc:spChg chg="mod">
            <ac:chgData name="" userId="" providerId="" clId="Web-{188384CC-9A10-4835-B937-6B123C3AAE4D}" dt="2026-09-03T15:02:08.374" v="0" actId="34807"/>
            <ac:spMkLst>
              <pc:docMk/>
              <pc:sldMasterMk cId="2209977519" sldId="2147483648"/>
              <pc:sldLayoutMk cId="2782244947" sldId="2147483652"/>
              <ac:spMk id="4"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990158736" sldId="2147483653"/>
          </pc:sldLayoutMkLst>
          <pc:spChg chg="mod">
            <ac:chgData name="" userId="" providerId="" clId="Web-{188384CC-9A10-4835-B937-6B123C3AAE4D}" dt="2026-09-03T15:02:08.374" v="0" actId="34807"/>
            <ac:spMkLst>
              <pc:docMk/>
              <pc:sldMasterMk cId="2209977519" sldId="2147483648"/>
              <pc:sldLayoutMk cId="990158736" sldId="2147483653"/>
              <ac:spMk id="3" creationId="{00000000-0000-0000-0000-000000000000}"/>
            </ac:spMkLst>
          </pc:spChg>
          <pc:spChg chg="mod">
            <ac:chgData name="" userId="" providerId="" clId="Web-{188384CC-9A10-4835-B937-6B123C3AAE4D}" dt="2026-09-03T15:02:08.374" v="0" actId="34807"/>
            <ac:spMkLst>
              <pc:docMk/>
              <pc:sldMasterMk cId="2209977519" sldId="2147483648"/>
              <pc:sldLayoutMk cId="990158736" sldId="2147483653"/>
              <ac:spMk id="4" creationId="{00000000-0000-0000-0000-000000000000}"/>
            </ac:spMkLst>
          </pc:spChg>
          <pc:spChg chg="mod">
            <ac:chgData name="" userId="" providerId="" clId="Web-{188384CC-9A10-4835-B937-6B123C3AAE4D}" dt="2026-09-03T15:02:08.374" v="0" actId="34807"/>
            <ac:spMkLst>
              <pc:docMk/>
              <pc:sldMasterMk cId="2209977519" sldId="2147483648"/>
              <pc:sldLayoutMk cId="990158736" sldId="2147483653"/>
              <ac:spMk id="5" creationId="{00000000-0000-0000-0000-000000000000}"/>
            </ac:spMkLst>
          </pc:spChg>
          <pc:spChg chg="mod">
            <ac:chgData name="" userId="" providerId="" clId="Web-{188384CC-9A10-4835-B937-6B123C3AAE4D}" dt="2026-09-03T15:02:08.374" v="0" actId="34807"/>
            <ac:spMkLst>
              <pc:docMk/>
              <pc:sldMasterMk cId="2209977519" sldId="2147483648"/>
              <pc:sldLayoutMk cId="990158736" sldId="2147483653"/>
              <ac:spMk id="6"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1840726560" sldId="2147483656"/>
          </pc:sldLayoutMkLst>
          <pc:spChg chg="mod">
            <ac:chgData name="" userId="" providerId="" clId="Web-{188384CC-9A10-4835-B937-6B123C3AAE4D}" dt="2026-09-03T15:02:08.374" v="0" actId="34807"/>
            <ac:spMkLst>
              <pc:docMk/>
              <pc:sldMasterMk cId="2209977519" sldId="2147483648"/>
              <pc:sldLayoutMk cId="1840726560" sldId="2147483656"/>
              <ac:spMk id="2" creationId="{00000000-0000-0000-0000-000000000000}"/>
            </ac:spMkLst>
          </pc:spChg>
          <pc:spChg chg="mod">
            <ac:chgData name="" userId="" providerId="" clId="Web-{188384CC-9A10-4835-B937-6B123C3AAE4D}" dt="2026-09-03T15:02:08.374" v="0" actId="34807"/>
            <ac:spMkLst>
              <pc:docMk/>
              <pc:sldMasterMk cId="2209977519" sldId="2147483648"/>
              <pc:sldLayoutMk cId="1840726560" sldId="2147483656"/>
              <ac:spMk id="3" creationId="{00000000-0000-0000-0000-000000000000}"/>
            </ac:spMkLst>
          </pc:spChg>
          <pc:spChg chg="mod">
            <ac:chgData name="" userId="" providerId="" clId="Web-{188384CC-9A10-4835-B937-6B123C3AAE4D}" dt="2026-09-03T15:02:08.374" v="0" actId="34807"/>
            <ac:spMkLst>
              <pc:docMk/>
              <pc:sldMasterMk cId="2209977519" sldId="2147483648"/>
              <pc:sldLayoutMk cId="1840726560" sldId="2147483656"/>
              <ac:spMk id="4"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3889236939" sldId="2147483657"/>
          </pc:sldLayoutMkLst>
          <pc:spChg chg="mod">
            <ac:chgData name="" userId="" providerId="" clId="Web-{188384CC-9A10-4835-B937-6B123C3AAE4D}" dt="2026-09-03T15:02:08.374" v="0" actId="34807"/>
            <ac:spMkLst>
              <pc:docMk/>
              <pc:sldMasterMk cId="2209977519" sldId="2147483648"/>
              <pc:sldLayoutMk cId="3889236939" sldId="2147483657"/>
              <ac:spMk id="2" creationId="{00000000-0000-0000-0000-000000000000}"/>
            </ac:spMkLst>
          </pc:spChg>
          <pc:spChg chg="mod">
            <ac:chgData name="" userId="" providerId="" clId="Web-{188384CC-9A10-4835-B937-6B123C3AAE4D}" dt="2026-09-03T15:02:08.374" v="0" actId="34807"/>
            <ac:spMkLst>
              <pc:docMk/>
              <pc:sldMasterMk cId="2209977519" sldId="2147483648"/>
              <pc:sldLayoutMk cId="3889236939" sldId="2147483657"/>
              <ac:spMk id="3" creationId="{00000000-0000-0000-0000-000000000000}"/>
            </ac:spMkLst>
          </pc:spChg>
          <pc:spChg chg="mod">
            <ac:chgData name="" userId="" providerId="" clId="Web-{188384CC-9A10-4835-B937-6B123C3AAE4D}" dt="2026-09-03T15:02:08.374" v="0" actId="34807"/>
            <ac:spMkLst>
              <pc:docMk/>
              <pc:sldMasterMk cId="2209977519" sldId="2147483648"/>
              <pc:sldLayoutMk cId="3889236939" sldId="2147483657"/>
              <ac:spMk id="4" creationId="{00000000-0000-0000-0000-000000000000}"/>
            </ac:spMkLst>
          </pc:spChg>
        </pc:sldLayoutChg>
        <pc:sldLayoutChg chg="modSp">
          <pc:chgData name="" userId="" providerId="" clId="Web-{188384CC-9A10-4835-B937-6B123C3AAE4D}" dt="2026-09-03T15:02:08.374" v="0" actId="34807"/>
          <pc:sldLayoutMkLst>
            <pc:docMk/>
            <pc:sldMasterMk cId="2209977519" sldId="2147483648"/>
            <pc:sldLayoutMk cId="3612223792" sldId="2147483659"/>
          </pc:sldLayoutMkLst>
          <pc:spChg chg="mod">
            <ac:chgData name="" userId="" providerId="" clId="Web-{188384CC-9A10-4835-B937-6B123C3AAE4D}" dt="2026-09-03T15:02:08.374" v="0" actId="34807"/>
            <ac:spMkLst>
              <pc:docMk/>
              <pc:sldMasterMk cId="2209977519" sldId="2147483648"/>
              <pc:sldLayoutMk cId="3612223792" sldId="2147483659"/>
              <ac:spMk id="2" creationId="{00000000-0000-0000-0000-000000000000}"/>
            </ac:spMkLst>
          </pc:spChg>
          <pc:spChg chg="mod">
            <ac:chgData name="" userId="" providerId="" clId="Web-{188384CC-9A10-4835-B937-6B123C3AAE4D}" dt="2026-09-03T15:02:08.374"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Avg Google Search CPC 2026 (USD)</c:v>
                </c:pt>
              </c:strCache>
            </c:strRef>
          </c:tx>
          <c:spPr>
            <a:solidFill>
              <a:schemeClr val="accent1"/>
            </a:solidFill>
            <a:ln>
              <a:noFill/>
            </a:ln>
            <a:effectLst/>
          </c:spPr>
          <c:invertIfNegative val="0"/>
          <c:cat>
            <c:strRef>
              <c:f>Sheet1!$A$2:$A$2</c:f>
              <c:strCache>
                <c:ptCount val="5"/>
                <c:pt idx="0">
                  <c:v>Restaurants &amp; Food</c:v>
                </c:pt>
                <c:pt idx="1">
                  <c:v>Travel &amp; Hospitality</c:v>
                </c:pt>
                <c:pt idx="2">
                  <c:v>Retail / eCommerce</c:v>
                </c:pt>
                <c:pt idx="3">
                  <c:v>Health &amp; Wellness</c:v>
                </c:pt>
                <c:pt idx="4">
                  <c:v>Cross-Industry Average</c:v>
                </c:pt>
              </c:strCache>
            </c:strRef>
          </c:cat>
          <c:val>
            <c:numRef>
              <c:f>Sheet1!$B$2:$B$2</c:f>
              <c:numCache>
                <c:formatCode>General</c:formatCode>
                <c:ptCount val="5"/>
                <c:pt idx="0">
                  <c:v>1.84</c:v>
                </c:pt>
                <c:pt idx="1">
                  <c:v>1.6300000000000001</c:v>
                </c:pt>
                <c:pt idx="2">
                  <c:v>1.1600000000000001</c:v>
                </c:pt>
                <c:pt idx="3">
                  <c:v>1.08</c:v>
                </c:pt>
                <c:pt idx="4">
                  <c:v>2.96</c:v>
                </c:pt>
              </c:numCache>
            </c:numRef>
          </c:val>
          <c:extLst>
            <c:ext xmlns:c16="http://schemas.microsoft.com/office/drawing/2014/chart" uri="{C3380CC4-5D6E-409C-BE32-E72D297353CC}">
              <c16:uniqueId val="{00000000-4A0D-4442-8851-3280DD314497}"/>
            </c:ext>
          </c:extLst>
        </c:ser>
        <c:dLbls>
          <c:showLegendKey val="0"/>
          <c:showVal val="0"/>
          <c:showCatName val="0"/>
          <c:showSerName val="0"/>
          <c:showPercent val="0"/>
          <c:showBubbleSize val="0"/>
        </c:dLbls>
        <c:gapWidth val="219"/>
        <c:overlap val="-27"/>
        <c:axId val="634033984"/>
        <c:axId val="639747520"/>
      </c:barChart>
      <c:catAx>
        <c:axId val="6340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9747520"/>
        <c:crosses val="autoZero"/>
        <c:auto val="1"/>
        <c:lblAlgn val="ctr"/>
        <c:lblOffset val="100"/>
        <c:noMultiLvlLbl val="0"/>
      </c:catAx>
      <c:valAx>
        <c:axId val="63974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0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317080-DE04-4378-A88E-9B7D657523C4}"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AEB91B-9691-45E3-82FA-25A687741F42}" type="slidenum">
              <a:t>‹#›</a:t>
            </a:fld>
            <a:endParaRPr lang="en-US"/>
          </a:p>
        </p:txBody>
      </p:sp>
    </p:spTree>
    <p:extLst>
      <p:ext uri="{BB962C8B-B14F-4D97-AF65-F5344CB8AC3E}">
        <p14:creationId xmlns:p14="http://schemas.microsoft.com/office/powerpoint/2010/main" val="1540956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 TO-DO: Fill the 'Actual' column with reported campaign results. No performance data, dashboards or readouts were found in email, Teams, meeting transcripts or files at the time this deck was built (3 Sep 2026). Targets are quoted from Contoso Marketing Plan.docx, section III 'Marketing Objectives'.</a:t>
            </a:r>
          </a:p>
        </p:txBody>
      </p:sp>
      <p:sp>
        <p:nvSpPr>
          <p:cNvPr id="4" name="Slide Number Placeholder 3"/>
          <p:cNvSpPr>
            <a:spLocks noGrp="1"/>
          </p:cNvSpPr>
          <p:nvPr>
            <p:ph type="sldNum" sz="quarter" idx="5"/>
          </p:nvPr>
        </p:nvSpPr>
        <p:spPr/>
        <p:txBody>
          <a:bodyPr/>
          <a:lstStyle/>
          <a:p>
            <a:fld id="{DCAEB91B-9691-45E3-82FA-25A687741F42}" type="slidenum">
              <a:t>1</a:t>
            </a:fld>
            <a:endParaRPr lang="en-US"/>
          </a:p>
        </p:txBody>
      </p:sp>
    </p:spTree>
    <p:extLst>
      <p:ext uri="{BB962C8B-B14F-4D97-AF65-F5344CB8AC3E}">
        <p14:creationId xmlns:p14="http://schemas.microsoft.com/office/powerpoint/2010/main" val="424942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Evidence: email from Amrita Manik (VP Marketing, Zava Technologies) to All-Company, 23 Mar 2026, 'ZavaCore v2 Market Positioning – Alignment Needed': differentiator speed vs intelligence, VP of Operations persona, Legal flagged the Nexara comparison chart. Email same date, 'Customer Sell-In Strategy – ROI Calculator Update': ROI calculator beta (inputs: workflow hours, users, error rate; output 12-month projected savings), migration one-pager drafted by Jordan Ellis, request for 2-3 enterprise customer quotes with Legal approval.</a:t>
            </a:r>
          </a:p>
        </p:txBody>
      </p:sp>
      <p:sp>
        <p:nvSpPr>
          <p:cNvPr id="4" name="Slide Number Placeholder 3"/>
          <p:cNvSpPr>
            <a:spLocks noGrp="1"/>
          </p:cNvSpPr>
          <p:nvPr>
            <p:ph type="sldNum" sz="quarter" idx="5"/>
          </p:nvPr>
        </p:nvSpPr>
        <p:spPr/>
        <p:txBody>
          <a:bodyPr/>
          <a:lstStyle/>
          <a:p>
            <a:fld id="{DCAEB91B-9691-45E3-82FA-25A687741F42}" type="slidenum">
              <a:t>2</a:t>
            </a:fld>
            <a:endParaRPr lang="en-US"/>
          </a:p>
        </p:txBody>
      </p:sp>
    </p:spTree>
    <p:extLst>
      <p:ext uri="{BB962C8B-B14F-4D97-AF65-F5344CB8AC3E}">
        <p14:creationId xmlns:p14="http://schemas.microsoft.com/office/powerpoint/2010/main" val="1165370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External benchmarks. CPC by industry: Digital Applied, 'Google Ads Benchmarks 2026: CPC, CTR, CVR by Industry' (5 Apr 2026), which cites WordStream Industry Benchmarks Q1 2026; cross-industry Search averages: CPC $2.96, CTR 3.52%, CVR 4.40%. Trends: shopappy.com, 'The 2026 retail campaign trends worth borrowing' (26 Apr 2026). Shopper behaviour: dunnhumby US Consumer Trends Tracker, Feb 2026. Campaign examples: StoryChief, '27+ Best Marketing Campaigns of 2026'. Chart is a native chart — edit data by right-clicking it.</a:t>
            </a:r>
          </a:p>
        </p:txBody>
      </p:sp>
      <p:sp>
        <p:nvSpPr>
          <p:cNvPr id="4" name="Slide Number Placeholder 3"/>
          <p:cNvSpPr>
            <a:spLocks noGrp="1"/>
          </p:cNvSpPr>
          <p:nvPr>
            <p:ph type="sldNum" sz="quarter" idx="5"/>
          </p:nvPr>
        </p:nvSpPr>
        <p:spPr/>
        <p:txBody>
          <a:bodyPr/>
          <a:lstStyle/>
          <a:p>
            <a:fld id="{DCAEB91B-9691-45E3-82FA-25A687741F42}" type="slidenum">
              <a:t>3</a:t>
            </a:fld>
            <a:endParaRPr lang="en-US"/>
          </a:p>
        </p:txBody>
      </p:sp>
    </p:spTree>
    <p:extLst>
      <p:ext uri="{BB962C8B-B14F-4D97-AF65-F5344CB8AC3E}">
        <p14:creationId xmlns:p14="http://schemas.microsoft.com/office/powerpoint/2010/main" val="102021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Learnings synthesise the internal emails (positioning, legal review, sell-in assets), the absence of reported results in M365, and the shopappy.com 2026 trend review. Illustration is generated artwork, not a campaign asset.</a:t>
            </a:r>
          </a:p>
        </p:txBody>
      </p:sp>
      <p:sp>
        <p:nvSpPr>
          <p:cNvPr id="4" name="Slide Number Placeholder 3"/>
          <p:cNvSpPr>
            <a:spLocks noGrp="1"/>
          </p:cNvSpPr>
          <p:nvPr>
            <p:ph type="sldNum" sz="quarter" idx="5"/>
          </p:nvPr>
        </p:nvSpPr>
        <p:spPr/>
        <p:txBody>
          <a:bodyPr/>
          <a:lstStyle/>
          <a:p>
            <a:fld id="{DCAEB91B-9691-45E3-82FA-25A687741F42}" type="slidenum">
              <a:t>4</a:t>
            </a:fld>
            <a:endParaRPr lang="en-US"/>
          </a:p>
        </p:txBody>
      </p:sp>
    </p:spTree>
    <p:extLst>
      <p:ext uri="{BB962C8B-B14F-4D97-AF65-F5344CB8AC3E}">
        <p14:creationId xmlns:p14="http://schemas.microsoft.com/office/powerpoint/2010/main" val="3914700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 TO-DO: confirm owners and target dates for each stage before presenting. Stages derive from the learnings slide; the '30 test creatives a month' and incrementality practices come from shopappy.com (Apr 2026).</a:t>
            </a:r>
          </a:p>
        </p:txBody>
      </p:sp>
      <p:sp>
        <p:nvSpPr>
          <p:cNvPr id="4" name="Slide Number Placeholder 3"/>
          <p:cNvSpPr>
            <a:spLocks noGrp="1"/>
          </p:cNvSpPr>
          <p:nvPr>
            <p:ph type="sldNum" sz="quarter" idx="5"/>
          </p:nvPr>
        </p:nvSpPr>
        <p:spPr/>
        <p:txBody>
          <a:bodyPr/>
          <a:lstStyle/>
          <a:p>
            <a:fld id="{DCAEB91B-9691-45E3-82FA-25A687741F42}" type="slidenum">
              <a:t>5</a:t>
            </a:fld>
            <a:endParaRPr lang="en-US"/>
          </a:p>
        </p:txBody>
      </p:sp>
    </p:spTree>
    <p:extLst>
      <p:ext uri="{BB962C8B-B14F-4D97-AF65-F5344CB8AC3E}">
        <p14:creationId xmlns:p14="http://schemas.microsoft.com/office/powerpoint/2010/main" val="700626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3F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C682F4-ECDE-8FFA-745F-36E3CAF47822}"/>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CAMPAIGN READOUT · 1 OF 5 · RESULTS VS GOALS</a:t>
            </a:r>
            <a:endParaRPr lang="en-US"/>
          </a:p>
        </p:txBody>
      </p:sp>
      <p:sp>
        <p:nvSpPr>
          <p:cNvPr id="3" name="Rectangle 2">
            <a:extLst>
              <a:ext uri="{FF2B5EF4-FFF2-40B4-BE49-F238E27FC236}">
                <a16:creationId xmlns:a16="http://schemas.microsoft.com/office/drawing/2014/main" id="{40F6FDAF-80BC-52CF-4CB5-5FB469BE520C}"/>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E1530"/>
                </a:solidFill>
                <a:effectLst/>
                <a:latin typeface="Trebuchet MS" panose="020B0603020202020204" pitchFamily="34" charset="0"/>
              </a:rPr>
              <a:t>Six plan targets are defined; no actual results have been reported in M365 yet</a:t>
            </a:r>
            <a:endParaRPr lang="en-US"/>
          </a:p>
        </p:txBody>
      </p:sp>
      <p:graphicFrame>
        <p:nvGraphicFramePr>
          <p:cNvPr id="9" name="Table 8">
            <a:extLst>
              <a:ext uri="{FF2B5EF4-FFF2-40B4-BE49-F238E27FC236}">
                <a16:creationId xmlns:a16="http://schemas.microsoft.com/office/drawing/2014/main" id="{9232EE0E-8D31-45D2-814E-4622B03AE96F}"/>
              </a:ext>
            </a:extLst>
          </p:cNvPr>
          <p:cNvGraphicFramePr>
            <a:graphicFrameLocks noGrp="1"/>
          </p:cNvGraphicFramePr>
          <p:nvPr/>
        </p:nvGraphicFramePr>
        <p:xfrm>
          <a:off x="4064001" y="2209800"/>
          <a:ext cx="8127999" cy="338328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2808798883"/>
                    </a:ext>
                  </a:extLst>
                </a:gridCol>
                <a:gridCol w="2709333">
                  <a:extLst>
                    <a:ext uri="{9D8B030D-6E8A-4147-A177-3AD203B41FA5}">
                      <a16:colId xmlns:a16="http://schemas.microsoft.com/office/drawing/2014/main" val="924590597"/>
                    </a:ext>
                  </a:extLst>
                </a:gridCol>
                <a:gridCol w="2709333">
                  <a:extLst>
                    <a:ext uri="{9D8B030D-6E8A-4147-A177-3AD203B41FA5}">
                      <a16:colId xmlns:a16="http://schemas.microsoft.com/office/drawing/2014/main" val="2207079438"/>
                    </a:ext>
                  </a:extLst>
                </a:gridCol>
              </a:tblGrid>
              <a:tr h="0">
                <a:tc>
                  <a:txBody>
                    <a:bodyPr/>
                    <a:lstStyle/>
                    <a:p>
                      <a:pPr>
                        <a:buNone/>
                      </a:pPr>
                      <a:r>
                        <a:rPr lang="en-US"/>
                        <a:t>Goal (plan)</a:t>
                      </a:r>
                    </a:p>
                  </a:txBody>
                  <a:tcPr anchor="ctr">
                    <a:lnL>
                      <a:noFill/>
                    </a:lnL>
                    <a:lnR>
                      <a:noFill/>
                    </a:lnR>
                    <a:lnT>
                      <a:noFill/>
                    </a:lnT>
                    <a:lnB>
                      <a:noFill/>
                    </a:lnB>
                    <a:noFill/>
                  </a:tcPr>
                </a:tc>
                <a:tc>
                  <a:txBody>
                    <a:bodyPr/>
                    <a:lstStyle/>
                    <a:p>
                      <a:pPr>
                        <a:buNone/>
                      </a:pPr>
                      <a:r>
                        <a:rPr lang="en-US"/>
                        <a:t>Target</a:t>
                      </a:r>
                    </a:p>
                  </a:txBody>
                  <a:tcPr anchor="ctr">
                    <a:lnL>
                      <a:noFill/>
                    </a:lnL>
                    <a:lnR>
                      <a:noFill/>
                    </a:lnR>
                    <a:lnT>
                      <a:noFill/>
                    </a:lnT>
                    <a:lnB>
                      <a:noFill/>
                    </a:lnB>
                    <a:noFill/>
                  </a:tcPr>
                </a:tc>
                <a:tc>
                  <a:txBody>
                    <a:bodyPr/>
                    <a:lstStyle/>
                    <a:p>
                      <a:pPr>
                        <a:buNone/>
                      </a:pPr>
                      <a:r>
                        <a:rPr lang="en-US"/>
                        <a:t>Actual</a:t>
                      </a:r>
                    </a:p>
                  </a:txBody>
                  <a:tcPr anchor="ctr">
                    <a:lnL>
                      <a:noFill/>
                    </a:lnL>
                    <a:lnR>
                      <a:noFill/>
                    </a:lnR>
                    <a:lnT>
                      <a:noFill/>
                    </a:lnT>
                    <a:lnB>
                      <a:noFill/>
                    </a:lnB>
                    <a:noFill/>
                  </a:tcPr>
                </a:tc>
                <a:extLst>
                  <a:ext uri="{0D108BD9-81ED-4DB2-BD59-A6C34878D82A}">
                    <a16:rowId xmlns:a16="http://schemas.microsoft.com/office/drawing/2014/main" val="4010313661"/>
                  </a:ext>
                </a:extLst>
              </a:tr>
              <a:tr h="0">
                <a:tc>
                  <a:txBody>
                    <a:bodyPr/>
                    <a:lstStyle/>
                    <a:p>
                      <a:pPr>
                        <a:buNone/>
                      </a:pPr>
                      <a:r>
                        <a:rPr lang="en-US"/>
                        <a:t>Social media engagement</a:t>
                      </a:r>
                    </a:p>
                  </a:txBody>
                  <a:tcPr anchor="ctr">
                    <a:lnL>
                      <a:noFill/>
                    </a:lnL>
                    <a:lnR>
                      <a:noFill/>
                    </a:lnR>
                    <a:lnT>
                      <a:noFill/>
                    </a:lnT>
                    <a:lnB>
                      <a:noFill/>
                    </a:lnB>
                    <a:noFill/>
                  </a:tcPr>
                </a:tc>
                <a:tc>
                  <a:txBody>
                    <a:bodyPr/>
                    <a:lstStyle/>
                    <a:p>
                      <a:pPr>
                        <a:buNone/>
                      </a:pPr>
                      <a:r>
                        <a:rPr lang="en-US"/>
                        <a:t>+25% in 6 months</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958660513"/>
                  </a:ext>
                </a:extLst>
              </a:tr>
              <a:tr h="0">
                <a:tc>
                  <a:txBody>
                    <a:bodyPr/>
                    <a:lstStyle/>
                    <a:p>
                      <a:pPr>
                        <a:buNone/>
                      </a:pPr>
                      <a:r>
                        <a:rPr lang="en-US"/>
                        <a:t>Website traffic</a:t>
                      </a:r>
                    </a:p>
                  </a:txBody>
                  <a:tcPr anchor="ctr">
                    <a:lnL>
                      <a:noFill/>
                    </a:lnL>
                    <a:lnR>
                      <a:noFill/>
                    </a:lnR>
                    <a:lnT>
                      <a:noFill/>
                    </a:lnT>
                    <a:lnB>
                      <a:noFill/>
                    </a:lnB>
                    <a:noFill/>
                  </a:tcPr>
                </a:tc>
                <a:tc>
                  <a:txBody>
                    <a:bodyPr/>
                    <a:lstStyle/>
                    <a:p>
                      <a:pPr>
                        <a:buNone/>
                      </a:pPr>
                      <a:r>
                        <a:rPr lang="en-US"/>
                        <a:t>+30% in the quarter</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322645988"/>
                  </a:ext>
                </a:extLst>
              </a:tr>
              <a:tr h="0">
                <a:tc>
                  <a:txBody>
                    <a:bodyPr/>
                    <a:lstStyle/>
                    <a:p>
                      <a:pPr>
                        <a:buNone/>
                      </a:pPr>
                      <a:r>
                        <a:rPr lang="en-US"/>
                        <a:t>Website conversion rate</a:t>
                      </a:r>
                    </a:p>
                  </a:txBody>
                  <a:tcPr anchor="ctr">
                    <a:lnL>
                      <a:noFill/>
                    </a:lnL>
                    <a:lnR>
                      <a:noFill/>
                    </a:lnR>
                    <a:lnT>
                      <a:noFill/>
                    </a:lnT>
                    <a:lnB>
                      <a:noFill/>
                    </a:lnB>
                    <a:noFill/>
                  </a:tcPr>
                </a:tc>
                <a:tc>
                  <a:txBody>
                    <a:bodyPr/>
                    <a:lstStyle/>
                    <a:p>
                      <a:pPr>
                        <a:buNone/>
                      </a:pPr>
                      <a:r>
                        <a:rPr lang="en-US"/>
                        <a:t>+15% in 6 months</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892541872"/>
                  </a:ext>
                </a:extLst>
              </a:tr>
              <a:tr h="0">
                <a:tc>
                  <a:txBody>
                    <a:bodyPr/>
                    <a:lstStyle/>
                    <a:p>
                      <a:pPr>
                        <a:buNone/>
                      </a:pPr>
                      <a:r>
                        <a:rPr lang="en-US"/>
                        <a:t>Online brand reputation</a:t>
                      </a:r>
                    </a:p>
                  </a:txBody>
                  <a:tcPr anchor="ctr">
                    <a:lnL>
                      <a:noFill/>
                    </a:lnL>
                    <a:lnR>
                      <a:noFill/>
                    </a:lnR>
                    <a:lnT>
                      <a:noFill/>
                    </a:lnT>
                    <a:lnB>
                      <a:noFill/>
                    </a:lnB>
                    <a:noFill/>
                  </a:tcPr>
                </a:tc>
                <a:tc>
                  <a:txBody>
                    <a:bodyPr/>
                    <a:lstStyle/>
                    <a:p>
                      <a:pPr>
                        <a:buNone/>
                      </a:pPr>
                      <a:r>
                        <a:rPr lang="en-US"/>
                        <a:t>4.5/5 rating; ≥80% positive sentiment</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2014435665"/>
                  </a:ext>
                </a:extLst>
              </a:tr>
              <a:tr h="0">
                <a:tc>
                  <a:txBody>
                    <a:bodyPr/>
                    <a:lstStyle/>
                    <a:p>
                      <a:pPr>
                        <a:buNone/>
                      </a:pPr>
                      <a:r>
                        <a:rPr lang="en-US"/>
                        <a:t>New-segment reach</a:t>
                      </a:r>
                    </a:p>
                  </a:txBody>
                  <a:tcPr anchor="ctr">
                    <a:lnL>
                      <a:noFill/>
                    </a:lnL>
                    <a:lnR>
                      <a:noFill/>
                    </a:lnR>
                    <a:lnT>
                      <a:noFill/>
                    </a:lnT>
                    <a:lnB>
                      <a:noFill/>
                    </a:lnB>
                    <a:noFill/>
                  </a:tcPr>
                </a:tc>
                <a:tc>
                  <a:txBody>
                    <a:bodyPr/>
                    <a:lstStyle/>
                    <a:p>
                      <a:pPr>
                        <a:buNone/>
                      </a:pPr>
                      <a:r>
                        <a:rPr lang="en-US"/>
                        <a:t>10,000 potential clients in 3 months</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75500411"/>
                  </a:ext>
                </a:extLst>
              </a:tr>
              <a:tr h="0">
                <a:tc>
                  <a:txBody>
                    <a:bodyPr/>
                    <a:lstStyle/>
                    <a:p>
                      <a:pPr>
                        <a:buNone/>
                      </a:pPr>
                      <a:r>
                        <a:rPr lang="en-US"/>
                        <a:t>Online ad ROI</a:t>
                      </a:r>
                    </a:p>
                  </a:txBody>
                  <a:tcPr anchor="ctr">
                    <a:lnL>
                      <a:noFill/>
                    </a:lnL>
                    <a:lnR>
                      <a:noFill/>
                    </a:lnR>
                    <a:lnT>
                      <a:noFill/>
                    </a:lnT>
                    <a:lnB>
                      <a:noFill/>
                    </a:lnB>
                    <a:noFill/>
                  </a:tcPr>
                </a:tc>
                <a:tc>
                  <a:txBody>
                    <a:bodyPr/>
                    <a:lstStyle/>
                    <a:p>
                      <a:pPr>
                        <a:buNone/>
                      </a:pPr>
                      <a:r>
                        <a:rPr lang="en-US"/>
                        <a:t>+20% conversions; −15% CPA in 6 months</a:t>
                      </a:r>
                    </a:p>
                  </a:txBody>
                  <a:tcPr anchor="ctr">
                    <a:lnL>
                      <a:noFill/>
                    </a:lnL>
                    <a:lnR>
                      <a:noFill/>
                    </a:lnR>
                    <a:lnT>
                      <a:noFill/>
                    </a:lnT>
                    <a:lnB>
                      <a:noFill/>
                    </a:lnB>
                    <a:noFill/>
                  </a:tcPr>
                </a:tc>
                <a:tc>
                  <a:txBody>
                    <a:bodyPr/>
                    <a:lstStyle/>
                    <a:p>
                      <a:pPr>
                        <a:buNone/>
                      </a:pPr>
                      <a:r>
                        <a:rPr lang="en-US"/>
                        <a:t>Not reported</a:t>
                      </a:r>
                    </a:p>
                  </a:txBody>
                  <a:tcPr anchor="ctr">
                    <a:lnL>
                      <a:noFill/>
                    </a:lnL>
                    <a:lnR>
                      <a:noFill/>
                    </a:lnR>
                    <a:lnT>
                      <a:noFill/>
                    </a:lnT>
                    <a:lnB>
                      <a:noFill/>
                    </a:lnB>
                    <a:noFill/>
                  </a:tcPr>
                </a:tc>
                <a:extLst>
                  <a:ext uri="{0D108BD9-81ED-4DB2-BD59-A6C34878D82A}">
                    <a16:rowId xmlns:a16="http://schemas.microsoft.com/office/drawing/2014/main" val="3262156462"/>
                  </a:ext>
                </a:extLst>
              </a:tr>
            </a:tbl>
          </a:graphicData>
        </a:graphic>
      </p:graphicFrame>
      <p:sp>
        <p:nvSpPr>
          <p:cNvPr id="72" name="Rectangle 71">
            <a:extLst>
              <a:ext uri="{FF2B5EF4-FFF2-40B4-BE49-F238E27FC236}">
                <a16:creationId xmlns:a16="http://schemas.microsoft.com/office/drawing/2014/main" id="{F7E5F5FD-EF10-498D-4CBB-E1FCBA48099F}"/>
              </a:ext>
            </a:extLst>
          </p:cNvPr>
          <p:cNvSpPr/>
          <p:nvPr/>
        </p:nvSpPr>
        <p:spPr>
          <a:xfrm>
            <a:off x="457200" y="2209800"/>
            <a:ext cx="3378201" cy="304800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A23DEBAF-6957-A971-7B94-E6B6373AF83B}"/>
              </a:ext>
            </a:extLst>
          </p:cNvPr>
          <p:cNvSpPr/>
          <p:nvPr/>
        </p:nvSpPr>
        <p:spPr>
          <a:xfrm>
            <a:off x="594360" y="2346960"/>
            <a:ext cx="3103881"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4B2A7B"/>
                </a:solidFill>
                <a:effectLst/>
                <a:latin typeface="Trebuchet MS" panose="020B0603020202020204" pitchFamily="34" charset="0"/>
              </a:rPr>
              <a:t>WHERE WE STAND</a:t>
            </a:r>
            <a:endParaRPr lang="en-US"/>
          </a:p>
        </p:txBody>
      </p:sp>
      <p:sp>
        <p:nvSpPr>
          <p:cNvPr id="74" name="Rectangle 73">
            <a:extLst>
              <a:ext uri="{FF2B5EF4-FFF2-40B4-BE49-F238E27FC236}">
                <a16:creationId xmlns:a16="http://schemas.microsoft.com/office/drawing/2014/main" id="{1F308A04-FA46-8FE2-1EC8-68CFA60DE383}"/>
              </a:ext>
            </a:extLst>
          </p:cNvPr>
          <p:cNvSpPr/>
          <p:nvPr/>
        </p:nvSpPr>
        <p:spPr>
          <a:xfrm>
            <a:off x="594360" y="2849880"/>
            <a:ext cx="3103881" cy="2270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E1530"/>
                </a:solidFill>
                <a:effectLst/>
                <a:latin typeface="Calibri" panose="020F0502020204030204" pitchFamily="34" charset="0"/>
              </a:rPr>
              <a:t>Targets come from the Contoso Marketing Plan (OneDrive).</a:t>
            </a:r>
          </a:p>
          <a:p>
            <a:pPr>
              <a:buNone/>
            </a:pPr>
            <a:r>
              <a:rPr lang="en-US" sz="1400">
                <a:solidFill>
                  <a:srgbClr val="1E1530"/>
                </a:solidFill>
                <a:effectLst/>
                <a:latin typeface="Calibri" panose="020F0502020204030204" pitchFamily="34" charset="0"/>
              </a:rPr>
              <a:t>No campaign results, dashboards or readouts were found in email, Teams, meetings or files.</a:t>
            </a:r>
          </a:p>
          <a:p>
            <a:pPr>
              <a:buNone/>
            </a:pPr>
            <a:r>
              <a:rPr lang="en-US" sz="1400">
                <a:solidFill>
                  <a:srgbClr val="1E1530"/>
                </a:solidFill>
                <a:effectLst/>
                <a:latin typeface="Calibri" panose="020F0502020204030204" pitchFamily="34" charset="0"/>
              </a:rPr>
              <a:t>Actuals must be added before this readout is signed off.</a:t>
            </a:r>
            <a:endParaRPr lang="en-US"/>
          </a:p>
        </p:txBody>
      </p:sp>
      <p:sp>
        <p:nvSpPr>
          <p:cNvPr id="75" name="Rectangle 74">
            <a:extLst>
              <a:ext uri="{FF2B5EF4-FFF2-40B4-BE49-F238E27FC236}">
                <a16:creationId xmlns:a16="http://schemas.microsoft.com/office/drawing/2014/main" id="{EAC2CAB9-17EE-DDB9-671A-C7A6E9346B3F}"/>
              </a:ext>
            </a:extLst>
          </p:cNvPr>
          <p:cNvSpPr/>
          <p:nvPr/>
        </p:nvSpPr>
        <p:spPr>
          <a:xfrm>
            <a:off x="457200" y="5486400"/>
            <a:ext cx="3378201"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6B6280"/>
                </a:solidFill>
                <a:effectLst/>
                <a:latin typeface="Calibri" panose="020F0502020204030204" pitchFamily="34" charset="0"/>
              </a:rPr>
              <a:t>Sources: Contoso Marketing Plan.docx, section III; emails from Amrita Manik, 23 Mar 2026.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3F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26D847-3FE0-C222-2E7E-E5A917E6650B}"/>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CAMPAIGN READOUT · 2 OF 5 · WHAT WORKED</a:t>
            </a:r>
            <a:endParaRPr lang="en-US"/>
          </a:p>
        </p:txBody>
      </p:sp>
      <p:sp>
        <p:nvSpPr>
          <p:cNvPr id="11" name="Rectangle 10">
            <a:extLst>
              <a:ext uri="{FF2B5EF4-FFF2-40B4-BE49-F238E27FC236}">
                <a16:creationId xmlns:a16="http://schemas.microsoft.com/office/drawing/2014/main" id="{9F990B0F-99B7-C72A-AD11-8ABE2F9D8049}"/>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E1530"/>
                </a:solidFill>
                <a:effectLst/>
                <a:latin typeface="Trebuchet MS" panose="020B0603020202020204" pitchFamily="34" charset="0"/>
              </a:rPr>
              <a:t>What worked: positioning got sharper, Legal caught risk early, sell-in assets shipped on plan</a:t>
            </a:r>
            <a:endParaRPr lang="en-US"/>
          </a:p>
        </p:txBody>
      </p:sp>
      <p:sp>
        <p:nvSpPr>
          <p:cNvPr id="12" name="Rectangle 11">
            <a:extLst>
              <a:ext uri="{FF2B5EF4-FFF2-40B4-BE49-F238E27FC236}">
                <a16:creationId xmlns:a16="http://schemas.microsoft.com/office/drawing/2014/main" id="{58D44DED-2CB8-B5AD-F33B-26F48BDB4CAF}"/>
              </a:ext>
            </a:extLst>
          </p:cNvPr>
          <p:cNvSpPr/>
          <p:nvPr/>
        </p:nvSpPr>
        <p:spPr>
          <a:xfrm>
            <a:off x="457200" y="2209800"/>
            <a:ext cx="3606800" cy="321564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7E9FCF7-C415-9C1F-FD0B-7F35DE474AEF}"/>
              </a:ext>
            </a:extLst>
          </p:cNvPr>
          <p:cNvSpPr/>
          <p:nvPr/>
        </p:nvSpPr>
        <p:spPr>
          <a:xfrm>
            <a:off x="4292600" y="2209800"/>
            <a:ext cx="3606800" cy="321564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258A58C-2CD1-5422-882A-98FED89B4911}"/>
              </a:ext>
            </a:extLst>
          </p:cNvPr>
          <p:cNvSpPr/>
          <p:nvPr/>
        </p:nvSpPr>
        <p:spPr>
          <a:xfrm>
            <a:off x="8128000" y="2209800"/>
            <a:ext cx="3606800" cy="321564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75EFB71-07EA-C1BD-C52F-B9535011BC9E}"/>
              </a:ext>
            </a:extLst>
          </p:cNvPr>
          <p:cNvSpPr/>
          <p:nvPr/>
        </p:nvSpPr>
        <p:spPr>
          <a:xfrm>
            <a:off x="594360" y="23469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POSITIONING</a:t>
            </a:r>
            <a:endParaRPr lang="en-US"/>
          </a:p>
        </p:txBody>
      </p:sp>
      <p:sp>
        <p:nvSpPr>
          <p:cNvPr id="16" name="Rectangle 15">
            <a:extLst>
              <a:ext uri="{FF2B5EF4-FFF2-40B4-BE49-F238E27FC236}">
                <a16:creationId xmlns:a16="http://schemas.microsoft.com/office/drawing/2014/main" id="{856F8964-368C-A240-6B05-7F1A72381BB6}"/>
              </a:ext>
            </a:extLst>
          </p:cNvPr>
          <p:cNvSpPr/>
          <p:nvPr/>
        </p:nvSpPr>
        <p:spPr>
          <a:xfrm>
            <a:off x="4429760" y="23469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LEGAL REVIEW</a:t>
            </a:r>
            <a:endParaRPr lang="en-US"/>
          </a:p>
        </p:txBody>
      </p:sp>
      <p:sp>
        <p:nvSpPr>
          <p:cNvPr id="17" name="Rectangle 16">
            <a:extLst>
              <a:ext uri="{FF2B5EF4-FFF2-40B4-BE49-F238E27FC236}">
                <a16:creationId xmlns:a16="http://schemas.microsoft.com/office/drawing/2014/main" id="{3A9F81A6-C09B-745C-A270-D6FCB98CFBBB}"/>
              </a:ext>
            </a:extLst>
          </p:cNvPr>
          <p:cNvSpPr/>
          <p:nvPr/>
        </p:nvSpPr>
        <p:spPr>
          <a:xfrm>
            <a:off x="8265160" y="234696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SELL-IN ASSETS</a:t>
            </a:r>
            <a:endParaRPr lang="en-US"/>
          </a:p>
        </p:txBody>
      </p:sp>
      <p:sp>
        <p:nvSpPr>
          <p:cNvPr id="18" name="Rectangle 17">
            <a:extLst>
              <a:ext uri="{FF2B5EF4-FFF2-40B4-BE49-F238E27FC236}">
                <a16:creationId xmlns:a16="http://schemas.microsoft.com/office/drawing/2014/main" id="{F84A4D4F-636B-61FB-CC3A-6DE36619E37D}"/>
              </a:ext>
            </a:extLst>
          </p:cNvPr>
          <p:cNvSpPr/>
          <p:nvPr/>
        </p:nvSpPr>
        <p:spPr>
          <a:xfrm>
            <a:off x="594360" y="274320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E1530"/>
                </a:solidFill>
                <a:effectLst/>
                <a:latin typeface="Trebuchet MS" panose="020B0603020202020204" pitchFamily="34" charset="0"/>
              </a:rPr>
              <a:t>One differentiator, one persona</a:t>
            </a:r>
            <a:endParaRPr lang="en-US"/>
          </a:p>
        </p:txBody>
      </p:sp>
      <p:sp>
        <p:nvSpPr>
          <p:cNvPr id="19" name="Rectangle 18">
            <a:extLst>
              <a:ext uri="{FF2B5EF4-FFF2-40B4-BE49-F238E27FC236}">
                <a16:creationId xmlns:a16="http://schemas.microsoft.com/office/drawing/2014/main" id="{FD229741-6973-6795-0C2D-9D8D5182C305}"/>
              </a:ext>
            </a:extLst>
          </p:cNvPr>
          <p:cNvSpPr/>
          <p:nvPr/>
        </p:nvSpPr>
        <p:spPr>
          <a:xfrm>
            <a:off x="4429760" y="274320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E1530"/>
                </a:solidFill>
                <a:effectLst/>
                <a:latin typeface="Trebuchet MS" panose="020B0603020202020204" pitchFamily="34" charset="0"/>
              </a:rPr>
              <a:t>Risk flagged before launch</a:t>
            </a:r>
            <a:endParaRPr lang="en-US"/>
          </a:p>
        </p:txBody>
      </p:sp>
      <p:sp>
        <p:nvSpPr>
          <p:cNvPr id="20" name="Rectangle 19">
            <a:extLst>
              <a:ext uri="{FF2B5EF4-FFF2-40B4-BE49-F238E27FC236}">
                <a16:creationId xmlns:a16="http://schemas.microsoft.com/office/drawing/2014/main" id="{8C08D62B-01B2-1310-9857-FFB40347D3F3}"/>
              </a:ext>
            </a:extLst>
          </p:cNvPr>
          <p:cNvSpPr/>
          <p:nvPr/>
        </p:nvSpPr>
        <p:spPr>
          <a:xfrm>
            <a:off x="8265160" y="274320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E1530"/>
                </a:solidFill>
                <a:effectLst/>
                <a:latin typeface="Trebuchet MS" panose="020B0603020202020204" pitchFamily="34" charset="0"/>
              </a:rPr>
              <a:t>Kit shipped on schedule</a:t>
            </a:r>
            <a:endParaRPr lang="en-US"/>
          </a:p>
        </p:txBody>
      </p:sp>
      <p:sp>
        <p:nvSpPr>
          <p:cNvPr id="21" name="Rectangle 20">
            <a:extLst>
              <a:ext uri="{FF2B5EF4-FFF2-40B4-BE49-F238E27FC236}">
                <a16:creationId xmlns:a16="http://schemas.microsoft.com/office/drawing/2014/main" id="{3D0BEBEA-4E35-9EAD-02F7-F1FF87395838}"/>
              </a:ext>
            </a:extLst>
          </p:cNvPr>
          <p:cNvSpPr/>
          <p:nvPr/>
        </p:nvSpPr>
        <p:spPr>
          <a:xfrm>
            <a:off x="594360" y="3474720"/>
            <a:ext cx="33324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Brief led with both 'speed' (2x faster) and 'intelligence'; sharpened to one differentiator and the VP of Operations persona.</a:t>
            </a:r>
            <a:endParaRPr lang="en-US"/>
          </a:p>
        </p:txBody>
      </p:sp>
      <p:sp>
        <p:nvSpPr>
          <p:cNvPr id="22" name="Rectangle 21">
            <a:extLst>
              <a:ext uri="{FF2B5EF4-FFF2-40B4-BE49-F238E27FC236}">
                <a16:creationId xmlns:a16="http://schemas.microsoft.com/office/drawing/2014/main" id="{53F1A047-4AE1-E32B-8293-92CC99783E52}"/>
              </a:ext>
            </a:extLst>
          </p:cNvPr>
          <p:cNvSpPr/>
          <p:nvPr/>
        </p:nvSpPr>
        <p:spPr>
          <a:xfrm>
            <a:off x="4429760" y="3474720"/>
            <a:ext cx="33324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Legal flagged the draft Nexara comparison chart early; revised language goes for sign-off before the one-pager is final.</a:t>
            </a:r>
            <a:endParaRPr lang="en-US"/>
          </a:p>
        </p:txBody>
      </p:sp>
      <p:sp>
        <p:nvSpPr>
          <p:cNvPr id="23" name="Rectangle 22">
            <a:extLst>
              <a:ext uri="{FF2B5EF4-FFF2-40B4-BE49-F238E27FC236}">
                <a16:creationId xmlns:a16="http://schemas.microsoft.com/office/drawing/2014/main" id="{987142C1-4DA0-8A81-29DB-548EED93592C}"/>
              </a:ext>
            </a:extLst>
          </p:cNvPr>
          <p:cNvSpPr/>
          <p:nvPr/>
        </p:nvSpPr>
        <p:spPr>
          <a:xfrm>
            <a:off x="8265160" y="3474720"/>
            <a:ext cx="33324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ROI calculator beta and migration one-pager delivered on plan; enterprise customer quotes requested for the kit.</a:t>
            </a:r>
            <a:endParaRPr lang="en-US"/>
          </a:p>
        </p:txBody>
      </p:sp>
      <p:sp>
        <p:nvSpPr>
          <p:cNvPr id="24" name="Rectangle 23">
            <a:extLst>
              <a:ext uri="{FF2B5EF4-FFF2-40B4-BE49-F238E27FC236}">
                <a16:creationId xmlns:a16="http://schemas.microsoft.com/office/drawing/2014/main" id="{A04E3E4D-A2ED-21FE-91D5-AD73AB3CDBA2}"/>
              </a:ext>
            </a:extLst>
          </p:cNvPr>
          <p:cNvSpPr/>
          <p:nvPr/>
        </p:nvSpPr>
        <p:spPr>
          <a:xfrm>
            <a:off x="594360" y="4724400"/>
            <a:ext cx="33324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6B6280"/>
                </a:solidFill>
                <a:effectLst/>
                <a:latin typeface="Calibri" panose="020F0502020204030204" pitchFamily="34" charset="0"/>
              </a:rPr>
              <a:t>Source: email, Amrita Manik, 23 Mar 2026 — ZavaCore v2 Market Positioning</a:t>
            </a:r>
            <a:endParaRPr lang="en-US"/>
          </a:p>
        </p:txBody>
      </p:sp>
      <p:sp>
        <p:nvSpPr>
          <p:cNvPr id="25" name="Rectangle 24">
            <a:extLst>
              <a:ext uri="{FF2B5EF4-FFF2-40B4-BE49-F238E27FC236}">
                <a16:creationId xmlns:a16="http://schemas.microsoft.com/office/drawing/2014/main" id="{628CB448-2A91-B13D-BA02-50CB17B1B4F7}"/>
              </a:ext>
            </a:extLst>
          </p:cNvPr>
          <p:cNvSpPr/>
          <p:nvPr/>
        </p:nvSpPr>
        <p:spPr>
          <a:xfrm>
            <a:off x="4429760" y="4724400"/>
            <a:ext cx="33324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6B6280"/>
                </a:solidFill>
                <a:effectLst/>
                <a:latin typeface="Calibri" panose="020F0502020204030204" pitchFamily="34" charset="0"/>
              </a:rPr>
              <a:t>Source: email, Amrita Manik, 23 Mar 2026 — ZavaCore v2 Market Positioning</a:t>
            </a:r>
            <a:endParaRPr lang="en-US"/>
          </a:p>
        </p:txBody>
      </p:sp>
      <p:sp>
        <p:nvSpPr>
          <p:cNvPr id="26" name="Rectangle 25">
            <a:extLst>
              <a:ext uri="{FF2B5EF4-FFF2-40B4-BE49-F238E27FC236}">
                <a16:creationId xmlns:a16="http://schemas.microsoft.com/office/drawing/2014/main" id="{886CA39B-DBF0-D9C3-1DBD-06345CD4AEF4}"/>
              </a:ext>
            </a:extLst>
          </p:cNvPr>
          <p:cNvSpPr/>
          <p:nvPr/>
        </p:nvSpPr>
        <p:spPr>
          <a:xfrm>
            <a:off x="8265160" y="4724400"/>
            <a:ext cx="333248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6B6280"/>
                </a:solidFill>
                <a:effectLst/>
                <a:latin typeface="Calibri" panose="020F0502020204030204" pitchFamily="34" charset="0"/>
              </a:rPr>
              <a:t>Source: email, Amrita Manik, 23 Mar 2026 — ROI Calculator Update</a:t>
            </a:r>
            <a:endParaRPr lang="en-US"/>
          </a:p>
        </p:txBody>
      </p:sp>
      <p:sp>
        <p:nvSpPr>
          <p:cNvPr id="27" name="Rectangle 26">
            <a:extLst>
              <a:ext uri="{FF2B5EF4-FFF2-40B4-BE49-F238E27FC236}">
                <a16:creationId xmlns:a16="http://schemas.microsoft.com/office/drawing/2014/main" id="{BE59608B-8FBE-EB48-9CF6-A94AF29B18BC}"/>
              </a:ext>
            </a:extLst>
          </p:cNvPr>
          <p:cNvSpPr/>
          <p:nvPr/>
        </p:nvSpPr>
        <p:spPr>
          <a:xfrm>
            <a:off x="457200" y="569976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4B2A7B"/>
                </a:solidFill>
                <a:effectLst/>
                <a:latin typeface="Trebuchet MS" panose="020B0603020202020204" pitchFamily="34" charset="0"/>
              </a:rPr>
              <a:t>Common thread: decisions were forced early — before the agency started creative development.</a:t>
            </a:r>
            <a:endParaRPr lang="en-US"/>
          </a:p>
        </p:txBody>
      </p:sp>
    </p:spTree>
    <p:extLst>
      <p:ext uri="{BB962C8B-B14F-4D97-AF65-F5344CB8AC3E}">
        <p14:creationId xmlns:p14="http://schemas.microsoft.com/office/powerpoint/2010/main" val="138338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3F9"/>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4493721-E675-2CBB-66E3-570295BCE052}"/>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CAMPAIGN READOUT · 3 OF 5 · COMPETITIVE &amp; MARKET CONTEXT</a:t>
            </a:r>
            <a:endParaRPr lang="en-US"/>
          </a:p>
        </p:txBody>
      </p:sp>
      <p:sp>
        <p:nvSpPr>
          <p:cNvPr id="29" name="Rectangle 28">
            <a:extLst>
              <a:ext uri="{FF2B5EF4-FFF2-40B4-BE49-F238E27FC236}">
                <a16:creationId xmlns:a16="http://schemas.microsoft.com/office/drawing/2014/main" id="{1A452EF1-6348-FE6C-6B34-C22830EC3ABB}"/>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E1530"/>
                </a:solidFill>
                <a:effectLst/>
                <a:latin typeface="Trebuchet MS" panose="020B0603020202020204" pitchFamily="34" charset="0"/>
              </a:rPr>
              <a:t>Retail clicks cost $1.16 vs $2.96 cross-industry; 2026 winners lean on creators and retail media</a:t>
            </a:r>
            <a:endParaRPr lang="en-US"/>
          </a:p>
        </p:txBody>
      </p:sp>
      <p:graphicFrame>
        <p:nvGraphicFramePr>
          <p:cNvPr id="5" name="Chart 4">
            <a:extLst>
              <a:ext uri="{FF2B5EF4-FFF2-40B4-BE49-F238E27FC236}">
                <a16:creationId xmlns:a16="http://schemas.microsoft.com/office/drawing/2014/main" id="{AE9AE240-6371-C0C9-064C-9F0BF269119F}"/>
              </a:ext>
            </a:extLst>
          </p:cNvPr>
          <p:cNvGraphicFramePr/>
          <p:nvPr/>
        </p:nvGraphicFramePr>
        <p:xfrm>
          <a:off x="457200" y="2209800"/>
          <a:ext cx="11277600" cy="2545080"/>
        </p:xfrm>
        <a:graphic>
          <a:graphicData uri="http://schemas.openxmlformats.org/drawingml/2006/chart">
            <c:chart xmlns:c="http://schemas.openxmlformats.org/drawingml/2006/chart" xmlns:r="http://schemas.openxmlformats.org/officeDocument/2006/relationships" r:id="rId3"/>
          </a:graphicData>
        </a:graphic>
      </p:graphicFrame>
      <p:sp>
        <p:nvSpPr>
          <p:cNvPr id="31" name="Rectangle 30">
            <a:extLst>
              <a:ext uri="{FF2B5EF4-FFF2-40B4-BE49-F238E27FC236}">
                <a16:creationId xmlns:a16="http://schemas.microsoft.com/office/drawing/2014/main" id="{52EF385F-E2AC-6B18-5A3D-D79221FE77A2}"/>
              </a:ext>
            </a:extLst>
          </p:cNvPr>
          <p:cNvSpPr/>
          <p:nvPr/>
        </p:nvSpPr>
        <p:spPr>
          <a:xfrm>
            <a:off x="457200" y="4983480"/>
            <a:ext cx="112776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E1530"/>
                </a:solidFill>
                <a:effectLst/>
                <a:latin typeface="Calibri" panose="020F0502020204030204" pitchFamily="34" charset="0"/>
              </a:rPr>
              <a:t>CPC (USD): Restaurants 1.84 · Travel 1.63 · Retail/eCommerce 1.16 · Health 1.08 · Cross-industry 2.96 — Digital Applied, Google Ads Benchmarks 2026 (Apr 2026), citing WordStream Q1 2026.</a:t>
            </a:r>
          </a:p>
          <a:p>
            <a:pPr>
              <a:buNone/>
            </a:pPr>
            <a:r>
              <a:rPr lang="en-US" sz="1400">
                <a:solidFill>
                  <a:srgbClr val="1E1530"/>
                </a:solidFill>
                <a:effectLst/>
                <a:latin typeface="Calibri" panose="020F0502020204030204" pitchFamily="34" charset="0"/>
              </a:rPr>
              <a:t>Trends: retail media is now a core channel; many small creator activations beat one hero ad; ~30 test creatives a month outperform two films a quarter; incrementality replaces last-click — shopappy.com, 2026 retail campaign trends (Apr 2026).</a:t>
            </a:r>
          </a:p>
          <a:p>
            <a:pPr>
              <a:buNone/>
            </a:pPr>
            <a:r>
              <a:rPr lang="en-US" sz="1400">
                <a:solidFill>
                  <a:srgbClr val="1E1530"/>
                </a:solidFill>
                <a:effectLst/>
                <a:latin typeface="Calibri" panose="020F0502020204030204" pitchFamily="34" charset="0"/>
              </a:rPr>
              <a:t>Shoppers are value-led, trading down and waiting for promotions — dunnhumby US Consumer Trends Tracker (Feb 2026). Competitor plays: Aldi × Lewis Capaldi 'Cap-Aldi' rooftop gig; Heinz 'Looks Familiar' — StoryChief, 27+ Best Marketing Campaigns of 2026.</a:t>
            </a:r>
            <a:endParaRPr lang="en-US"/>
          </a:p>
        </p:txBody>
      </p:sp>
    </p:spTree>
    <p:extLst>
      <p:ext uri="{BB962C8B-B14F-4D97-AF65-F5344CB8AC3E}">
        <p14:creationId xmlns:p14="http://schemas.microsoft.com/office/powerpoint/2010/main" val="138669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3F9"/>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098FDDD8-F4C2-1641-A2C6-96ADE0C119CD}"/>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CAMPAIGN READOUT · 4 OF 5 · LEARNINGS</a:t>
            </a:r>
            <a:endParaRPr lang="en-US"/>
          </a:p>
        </p:txBody>
      </p:sp>
      <p:sp>
        <p:nvSpPr>
          <p:cNvPr id="33" name="Rectangle 32">
            <a:extLst>
              <a:ext uri="{FF2B5EF4-FFF2-40B4-BE49-F238E27FC236}">
                <a16:creationId xmlns:a16="http://schemas.microsoft.com/office/drawing/2014/main" id="{F855CF65-74BE-1DF3-86E5-109EF116E506}"/>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E1530"/>
                </a:solidFill>
                <a:effectLst/>
                <a:latin typeface="Trebuchet MS" panose="020B0603020202020204" pitchFamily="34" charset="0"/>
              </a:rPr>
              <a:t>Learnings: measurement, decision speed and legal-ready assets will decide the next campaign</a:t>
            </a:r>
            <a:endParaRPr lang="en-US"/>
          </a:p>
        </p:txBody>
      </p:sp>
      <p:sp>
        <p:nvSpPr>
          <p:cNvPr id="34" name="Rectangle 33">
            <a:extLst>
              <a:ext uri="{FF2B5EF4-FFF2-40B4-BE49-F238E27FC236}">
                <a16:creationId xmlns:a16="http://schemas.microsoft.com/office/drawing/2014/main" id="{56D30E35-3215-D9FB-797F-DEB688530590}"/>
              </a:ext>
            </a:extLst>
          </p:cNvPr>
          <p:cNvSpPr/>
          <p:nvPr/>
        </p:nvSpPr>
        <p:spPr>
          <a:xfrm>
            <a:off x="3847900" y="2209800"/>
            <a:ext cx="3829150" cy="198120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08769CD-FE58-2FB9-CA1E-54458476DA46}"/>
              </a:ext>
            </a:extLst>
          </p:cNvPr>
          <p:cNvSpPr/>
          <p:nvPr/>
        </p:nvSpPr>
        <p:spPr>
          <a:xfrm>
            <a:off x="7905650" y="2209800"/>
            <a:ext cx="3829150" cy="198120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4ECC65D-E7A9-2B7B-2C4F-D2ACF2C34A08}"/>
              </a:ext>
            </a:extLst>
          </p:cNvPr>
          <p:cNvSpPr/>
          <p:nvPr/>
        </p:nvSpPr>
        <p:spPr>
          <a:xfrm>
            <a:off x="3847900" y="4419600"/>
            <a:ext cx="3829150" cy="198120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D4EC044-98FE-F8A6-DD6F-62E84254BD9E}"/>
              </a:ext>
            </a:extLst>
          </p:cNvPr>
          <p:cNvSpPr/>
          <p:nvPr/>
        </p:nvSpPr>
        <p:spPr>
          <a:xfrm>
            <a:off x="7905650" y="4419600"/>
            <a:ext cx="3829150" cy="1981200"/>
          </a:xfrm>
          <a:prstGeom prst="rect">
            <a:avLst/>
          </a:prstGeom>
          <a:solidFill>
            <a:srgbClr val="EAE2F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6D8BAEC-55C3-BC90-4B16-B81FB6041CE5}"/>
              </a:ext>
            </a:extLst>
          </p:cNvPr>
          <p:cNvSpPr/>
          <p:nvPr/>
        </p:nvSpPr>
        <p:spPr>
          <a:xfrm>
            <a:off x="3985060" y="2346960"/>
            <a:ext cx="355483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4B2A7B"/>
                </a:solidFill>
                <a:effectLst/>
                <a:latin typeface="Trebuchet MS" panose="020B0603020202020204" pitchFamily="34" charset="0"/>
              </a:rPr>
              <a:t>Measure from day one</a:t>
            </a:r>
            <a:endParaRPr lang="en-US"/>
          </a:p>
        </p:txBody>
      </p:sp>
      <p:sp>
        <p:nvSpPr>
          <p:cNvPr id="39" name="Rectangle 38">
            <a:extLst>
              <a:ext uri="{FF2B5EF4-FFF2-40B4-BE49-F238E27FC236}">
                <a16:creationId xmlns:a16="http://schemas.microsoft.com/office/drawing/2014/main" id="{87245481-CE52-4C46-AB52-E0E25428E1C9}"/>
              </a:ext>
            </a:extLst>
          </p:cNvPr>
          <p:cNvSpPr/>
          <p:nvPr/>
        </p:nvSpPr>
        <p:spPr>
          <a:xfrm>
            <a:off x="8042810" y="2346960"/>
            <a:ext cx="355483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4B2A7B"/>
                </a:solidFill>
                <a:effectLst/>
                <a:latin typeface="Trebuchet MS" panose="020B0603020202020204" pitchFamily="34" charset="0"/>
              </a:rPr>
              <a:t>Force choices early</a:t>
            </a:r>
            <a:endParaRPr lang="en-US"/>
          </a:p>
        </p:txBody>
      </p:sp>
      <p:sp>
        <p:nvSpPr>
          <p:cNvPr id="40" name="Rectangle 39">
            <a:extLst>
              <a:ext uri="{FF2B5EF4-FFF2-40B4-BE49-F238E27FC236}">
                <a16:creationId xmlns:a16="http://schemas.microsoft.com/office/drawing/2014/main" id="{D90CA20E-44AE-36E3-4794-7FEE4E60F419}"/>
              </a:ext>
            </a:extLst>
          </p:cNvPr>
          <p:cNvSpPr/>
          <p:nvPr/>
        </p:nvSpPr>
        <p:spPr>
          <a:xfrm>
            <a:off x="3985060" y="4556760"/>
            <a:ext cx="355483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4B2A7B"/>
                </a:solidFill>
                <a:effectLst/>
                <a:latin typeface="Trebuchet MS" panose="020B0603020202020204" pitchFamily="34" charset="0"/>
              </a:rPr>
              <a:t>Design legal-ready</a:t>
            </a:r>
            <a:endParaRPr lang="en-US"/>
          </a:p>
        </p:txBody>
      </p:sp>
      <p:sp>
        <p:nvSpPr>
          <p:cNvPr id="41" name="Rectangle 40">
            <a:extLst>
              <a:ext uri="{FF2B5EF4-FFF2-40B4-BE49-F238E27FC236}">
                <a16:creationId xmlns:a16="http://schemas.microsoft.com/office/drawing/2014/main" id="{FB163EF4-F5F4-FEC8-77D7-76A2F1934985}"/>
              </a:ext>
            </a:extLst>
          </p:cNvPr>
          <p:cNvSpPr/>
          <p:nvPr/>
        </p:nvSpPr>
        <p:spPr>
          <a:xfrm>
            <a:off x="8042810" y="4556760"/>
            <a:ext cx="355483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4B2A7B"/>
                </a:solidFill>
                <a:effectLst/>
                <a:latin typeface="Trebuchet MS" panose="020B0603020202020204" pitchFamily="34" charset="0"/>
              </a:rPr>
              <a:t>Build for many surfaces</a:t>
            </a:r>
            <a:endParaRPr lang="en-US"/>
          </a:p>
        </p:txBody>
      </p:sp>
      <p:sp>
        <p:nvSpPr>
          <p:cNvPr id="42" name="Rectangle 41">
            <a:extLst>
              <a:ext uri="{FF2B5EF4-FFF2-40B4-BE49-F238E27FC236}">
                <a16:creationId xmlns:a16="http://schemas.microsoft.com/office/drawing/2014/main" id="{2DB45F6F-F0C5-2C1C-F7A3-5D53FDD5D70A}"/>
              </a:ext>
            </a:extLst>
          </p:cNvPr>
          <p:cNvSpPr/>
          <p:nvPr/>
        </p:nvSpPr>
        <p:spPr>
          <a:xfrm>
            <a:off x="3985060" y="2804160"/>
            <a:ext cx="35548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No results were reported in M365 against the plan's six targets. Agree dashboards and owners before the agency starts.</a:t>
            </a:r>
            <a:endParaRPr lang="en-US"/>
          </a:p>
        </p:txBody>
      </p:sp>
      <p:sp>
        <p:nvSpPr>
          <p:cNvPr id="43" name="Rectangle 42">
            <a:extLst>
              <a:ext uri="{FF2B5EF4-FFF2-40B4-BE49-F238E27FC236}">
                <a16:creationId xmlns:a16="http://schemas.microsoft.com/office/drawing/2014/main" id="{2F2ABFAA-AE9B-EAF1-B364-829121738967}"/>
              </a:ext>
            </a:extLst>
          </p:cNvPr>
          <p:cNvSpPr/>
          <p:nvPr/>
        </p:nvSpPr>
        <p:spPr>
          <a:xfrm>
            <a:off x="8042810" y="2804160"/>
            <a:ext cx="35548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'Speed vs intelligence' and persona scope were still open after the kickoff call; lock them in the brief.</a:t>
            </a:r>
            <a:endParaRPr lang="en-US"/>
          </a:p>
        </p:txBody>
      </p:sp>
      <p:sp>
        <p:nvSpPr>
          <p:cNvPr id="44" name="Rectangle 43">
            <a:extLst>
              <a:ext uri="{FF2B5EF4-FFF2-40B4-BE49-F238E27FC236}">
                <a16:creationId xmlns:a16="http://schemas.microsoft.com/office/drawing/2014/main" id="{EF0A3B60-5F3E-C663-F8EC-06D4674AB086}"/>
              </a:ext>
            </a:extLst>
          </p:cNvPr>
          <p:cNvSpPr/>
          <p:nvPr/>
        </p:nvSpPr>
        <p:spPr>
          <a:xfrm>
            <a:off x="3985060" y="5013960"/>
            <a:ext cx="35548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The Nexara comparison chart needed rework; pre-clear competitive claims and customer quotes with Legal.</a:t>
            </a:r>
            <a:endParaRPr lang="en-US"/>
          </a:p>
        </p:txBody>
      </p:sp>
      <p:sp>
        <p:nvSpPr>
          <p:cNvPr id="45" name="Rectangle 44">
            <a:extLst>
              <a:ext uri="{FF2B5EF4-FFF2-40B4-BE49-F238E27FC236}">
                <a16:creationId xmlns:a16="http://schemas.microsoft.com/office/drawing/2014/main" id="{BFE7F262-333C-21BD-E271-8E598FC0E77F}"/>
              </a:ext>
            </a:extLst>
          </p:cNvPr>
          <p:cNvSpPr/>
          <p:nvPr/>
        </p:nvSpPr>
        <p:spPr>
          <a:xfrm>
            <a:off x="8042810" y="5013960"/>
            <a:ext cx="35548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2026 winners ran modular creative across retail media, creators and short video, not one hero ad (shopappy.com, Apr 2026).</a:t>
            </a:r>
            <a:endParaRPr lang="en-US"/>
          </a:p>
        </p:txBody>
      </p:sp>
      <p:pic>
        <p:nvPicPr>
          <p:cNvPr id="67" name="Picture 66">
            <a:extLst>
              <a:ext uri="{FF2B5EF4-FFF2-40B4-BE49-F238E27FC236}">
                <a16:creationId xmlns:a16="http://schemas.microsoft.com/office/drawing/2014/main" id="{2DBB896D-7BFD-179D-5551-89D55C514F2C}"/>
              </a:ext>
            </a:extLst>
          </p:cNvPr>
          <p:cNvPicPr>
            <a:picLocks noChangeAspect="1"/>
          </p:cNvPicPr>
          <p:nvPr/>
        </p:nvPicPr>
        <p:blipFill>
          <a:blip r:embed="rId3"/>
          <a:stretch>
            <a:fillRect/>
          </a:stretch>
        </p:blipFill>
        <p:spPr>
          <a:xfrm>
            <a:off x="457200" y="2209800"/>
            <a:ext cx="3163019" cy="4191000"/>
          </a:xfrm>
          <a:prstGeom prst="rect">
            <a:avLst/>
          </a:prstGeom>
        </p:spPr>
      </p:pic>
    </p:spTree>
    <p:extLst>
      <p:ext uri="{BB962C8B-B14F-4D97-AF65-F5344CB8AC3E}">
        <p14:creationId xmlns:p14="http://schemas.microsoft.com/office/powerpoint/2010/main" val="4189060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3F9"/>
        </a:solidFill>
        <a:effectLst/>
      </p:bgPr>
    </p:bg>
    <p:spTree>
      <p:nvGrpSpPr>
        <p:cNvPr id="1" name=""/>
        <p:cNvGrpSpPr/>
        <p:nvPr/>
      </p:nvGrpSpPr>
      <p:grpSpPr>
        <a:xfrm>
          <a:off x="0" y="0"/>
          <a:ext cx="0" cy="0"/>
          <a:chOff x="0" y="0"/>
          <a:chExt cx="0" cy="0"/>
        </a:xfrm>
      </p:grpSpPr>
      <p:sp>
        <p:nvSpPr>
          <p:cNvPr id="48" name="Arrow: Pentagon 47">
            <a:extLst>
              <a:ext uri="{FF2B5EF4-FFF2-40B4-BE49-F238E27FC236}">
                <a16:creationId xmlns:a16="http://schemas.microsoft.com/office/drawing/2014/main" id="{6381C037-93F5-E177-CE76-887E32A60799}"/>
              </a:ext>
            </a:extLst>
          </p:cNvPr>
          <p:cNvSpPr/>
          <p:nvPr/>
        </p:nvSpPr>
        <p:spPr>
          <a:xfrm>
            <a:off x="457200" y="2209800"/>
            <a:ext cx="2819400" cy="548640"/>
          </a:xfrm>
          <a:prstGeom prst="homePlate">
            <a:avLst/>
          </a:prstGeom>
          <a:solidFill>
            <a:srgbClr val="E0397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E1530"/>
                </a:solidFill>
                <a:effectLst/>
                <a:latin typeface="Trebuchet MS" panose="020B0603020202020204" pitchFamily="34" charset="0"/>
              </a:rPr>
              <a:t>1</a:t>
            </a:r>
            <a:endParaRPr lang="en-US"/>
          </a:p>
        </p:txBody>
      </p:sp>
      <p:sp>
        <p:nvSpPr>
          <p:cNvPr id="49" name="Arrow: Chevron 48">
            <a:extLst>
              <a:ext uri="{FF2B5EF4-FFF2-40B4-BE49-F238E27FC236}">
                <a16:creationId xmlns:a16="http://schemas.microsoft.com/office/drawing/2014/main" id="{8FC3550C-D11E-D756-1751-AEA715B232F5}"/>
              </a:ext>
            </a:extLst>
          </p:cNvPr>
          <p:cNvSpPr/>
          <p:nvPr/>
        </p:nvSpPr>
        <p:spPr>
          <a:xfrm>
            <a:off x="3276600" y="2209800"/>
            <a:ext cx="2819400" cy="548640"/>
          </a:xfrm>
          <a:prstGeom prst="chevron">
            <a:avLst/>
          </a:prstGeom>
          <a:solidFill>
            <a:srgbClr val="E0397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E1530"/>
                </a:solidFill>
                <a:effectLst/>
                <a:latin typeface="Trebuchet MS" panose="020B0603020202020204" pitchFamily="34" charset="0"/>
              </a:rPr>
              <a:t>2</a:t>
            </a:r>
            <a:endParaRPr lang="en-US">
              <a:solidFill>
                <a:schemeClr val="tx1"/>
              </a:solidFill>
            </a:endParaRPr>
          </a:p>
        </p:txBody>
      </p:sp>
      <p:sp>
        <p:nvSpPr>
          <p:cNvPr id="50" name="Arrow: Chevron 49">
            <a:extLst>
              <a:ext uri="{FF2B5EF4-FFF2-40B4-BE49-F238E27FC236}">
                <a16:creationId xmlns:a16="http://schemas.microsoft.com/office/drawing/2014/main" id="{3B6086F3-A9DC-3A81-C66B-81965880D8A8}"/>
              </a:ext>
            </a:extLst>
          </p:cNvPr>
          <p:cNvSpPr/>
          <p:nvPr/>
        </p:nvSpPr>
        <p:spPr>
          <a:xfrm>
            <a:off x="6096000" y="2209800"/>
            <a:ext cx="2819400" cy="548640"/>
          </a:xfrm>
          <a:prstGeom prst="chevron">
            <a:avLst/>
          </a:prstGeom>
          <a:solidFill>
            <a:srgbClr val="E0397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E1530"/>
                </a:solidFill>
                <a:effectLst/>
                <a:latin typeface="Trebuchet MS" panose="020B0603020202020204" pitchFamily="34" charset="0"/>
              </a:rPr>
              <a:t>3</a:t>
            </a:r>
            <a:endParaRPr lang="en-US">
              <a:solidFill>
                <a:schemeClr val="tx1"/>
              </a:solidFill>
            </a:endParaRPr>
          </a:p>
        </p:txBody>
      </p:sp>
      <p:sp>
        <p:nvSpPr>
          <p:cNvPr id="51" name="Arrow: Chevron 50">
            <a:extLst>
              <a:ext uri="{FF2B5EF4-FFF2-40B4-BE49-F238E27FC236}">
                <a16:creationId xmlns:a16="http://schemas.microsoft.com/office/drawing/2014/main" id="{015FC926-2F9F-1BB1-810B-353BEAA076F7}"/>
              </a:ext>
            </a:extLst>
          </p:cNvPr>
          <p:cNvSpPr/>
          <p:nvPr/>
        </p:nvSpPr>
        <p:spPr>
          <a:xfrm>
            <a:off x="8915400" y="2209800"/>
            <a:ext cx="2819400" cy="548640"/>
          </a:xfrm>
          <a:prstGeom prst="chevron">
            <a:avLst/>
          </a:prstGeom>
          <a:solidFill>
            <a:srgbClr val="E0397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E1530"/>
                </a:solidFill>
                <a:effectLst/>
                <a:latin typeface="Trebuchet MS" panose="020B0603020202020204" pitchFamily="34" charset="0"/>
              </a:rPr>
              <a:t>4</a:t>
            </a:r>
            <a:endParaRPr lang="en-US">
              <a:solidFill>
                <a:schemeClr val="tx1"/>
              </a:solidFill>
            </a:endParaRPr>
          </a:p>
        </p:txBody>
      </p:sp>
      <p:sp>
        <p:nvSpPr>
          <p:cNvPr id="52" name="Rectangle 51">
            <a:extLst>
              <a:ext uri="{FF2B5EF4-FFF2-40B4-BE49-F238E27FC236}">
                <a16:creationId xmlns:a16="http://schemas.microsoft.com/office/drawing/2014/main" id="{D703C874-F585-B727-B5F7-B1BB75E28881}"/>
              </a:ext>
            </a:extLst>
          </p:cNvPr>
          <p:cNvSpPr/>
          <p:nvPr/>
        </p:nvSpPr>
        <p:spPr>
          <a:xfrm>
            <a:off x="457200" y="2987040"/>
            <a:ext cx="2647950" cy="1905000"/>
          </a:xfrm>
          <a:prstGeom prst="rect">
            <a:avLst/>
          </a:prstGeom>
          <a:solidFill>
            <a:srgbClr val="EAE2F3"/>
          </a:solidFill>
          <a:ln w="12700">
            <a:solidFill>
              <a:srgbClr val="4B2A7B">
                <a:alpha val="3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292B3ED-7AAF-FB61-D0D0-8B7452BBBCDD}"/>
              </a:ext>
            </a:extLst>
          </p:cNvPr>
          <p:cNvSpPr/>
          <p:nvPr/>
        </p:nvSpPr>
        <p:spPr>
          <a:xfrm>
            <a:off x="3276600" y="2987040"/>
            <a:ext cx="2647950" cy="1905000"/>
          </a:xfrm>
          <a:prstGeom prst="rect">
            <a:avLst/>
          </a:prstGeom>
          <a:solidFill>
            <a:srgbClr val="EAE2F3"/>
          </a:solidFill>
          <a:ln w="12700">
            <a:solidFill>
              <a:srgbClr val="4B2A7B">
                <a:alpha val="3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74B9830-7697-074F-BC00-FE6E651AF85B}"/>
              </a:ext>
            </a:extLst>
          </p:cNvPr>
          <p:cNvSpPr/>
          <p:nvPr/>
        </p:nvSpPr>
        <p:spPr>
          <a:xfrm>
            <a:off x="6096000" y="2987040"/>
            <a:ext cx="2647950" cy="1905000"/>
          </a:xfrm>
          <a:prstGeom prst="rect">
            <a:avLst/>
          </a:prstGeom>
          <a:solidFill>
            <a:srgbClr val="EAE2F3"/>
          </a:solidFill>
          <a:ln w="12700">
            <a:solidFill>
              <a:srgbClr val="4B2A7B">
                <a:alpha val="3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39D6E63-6961-4958-1F74-C787729B1DF8}"/>
              </a:ext>
            </a:extLst>
          </p:cNvPr>
          <p:cNvSpPr/>
          <p:nvPr/>
        </p:nvSpPr>
        <p:spPr>
          <a:xfrm>
            <a:off x="8915400" y="2987040"/>
            <a:ext cx="2647950" cy="1905000"/>
          </a:xfrm>
          <a:prstGeom prst="rect">
            <a:avLst/>
          </a:prstGeom>
          <a:solidFill>
            <a:srgbClr val="EAE2F3"/>
          </a:solidFill>
          <a:ln w="12700">
            <a:solidFill>
              <a:srgbClr val="4B2A7B">
                <a:alpha val="3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EC857DF-417B-8837-D89B-C7B4E5876FAD}"/>
              </a:ext>
            </a:extLst>
          </p:cNvPr>
          <p:cNvSpPr/>
          <p:nvPr/>
        </p:nvSpPr>
        <p:spPr>
          <a:xfrm>
            <a:off x="594360" y="3124200"/>
            <a:ext cx="237363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4B2A7B"/>
                </a:solidFill>
                <a:effectLst/>
                <a:latin typeface="Trebuchet MS" panose="020B0603020202020204" pitchFamily="34" charset="0"/>
              </a:rPr>
              <a:t>Lock the brief</a:t>
            </a:r>
            <a:endParaRPr lang="en-US"/>
          </a:p>
        </p:txBody>
      </p:sp>
      <p:sp>
        <p:nvSpPr>
          <p:cNvPr id="57" name="Rectangle 56">
            <a:extLst>
              <a:ext uri="{FF2B5EF4-FFF2-40B4-BE49-F238E27FC236}">
                <a16:creationId xmlns:a16="http://schemas.microsoft.com/office/drawing/2014/main" id="{DE5205A4-B952-2D03-5A18-957D9086E644}"/>
              </a:ext>
            </a:extLst>
          </p:cNvPr>
          <p:cNvSpPr/>
          <p:nvPr/>
        </p:nvSpPr>
        <p:spPr>
          <a:xfrm>
            <a:off x="3413760" y="3124200"/>
            <a:ext cx="237363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4B2A7B"/>
                </a:solidFill>
                <a:effectLst/>
                <a:latin typeface="Trebuchet MS" panose="020B0603020202020204" pitchFamily="34" charset="0"/>
              </a:rPr>
              <a:t>Legal pre-clearance</a:t>
            </a:r>
            <a:endParaRPr lang="en-US"/>
          </a:p>
        </p:txBody>
      </p:sp>
      <p:sp>
        <p:nvSpPr>
          <p:cNvPr id="58" name="Rectangle 57">
            <a:extLst>
              <a:ext uri="{FF2B5EF4-FFF2-40B4-BE49-F238E27FC236}">
                <a16:creationId xmlns:a16="http://schemas.microsoft.com/office/drawing/2014/main" id="{E15C68FA-2410-0369-EDA4-E50C11C7D77B}"/>
              </a:ext>
            </a:extLst>
          </p:cNvPr>
          <p:cNvSpPr/>
          <p:nvPr/>
        </p:nvSpPr>
        <p:spPr>
          <a:xfrm>
            <a:off x="6233160" y="3124200"/>
            <a:ext cx="237363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4B2A7B"/>
                </a:solidFill>
                <a:effectLst/>
                <a:latin typeface="Trebuchet MS" panose="020B0603020202020204" pitchFamily="34" charset="0"/>
              </a:rPr>
              <a:t>Test creative fast</a:t>
            </a:r>
            <a:endParaRPr lang="en-US"/>
          </a:p>
        </p:txBody>
      </p:sp>
      <p:sp>
        <p:nvSpPr>
          <p:cNvPr id="59" name="Rectangle 58">
            <a:extLst>
              <a:ext uri="{FF2B5EF4-FFF2-40B4-BE49-F238E27FC236}">
                <a16:creationId xmlns:a16="http://schemas.microsoft.com/office/drawing/2014/main" id="{E05595A0-3F52-B17D-BB13-18DF06B5B306}"/>
              </a:ext>
            </a:extLst>
          </p:cNvPr>
          <p:cNvSpPr/>
          <p:nvPr/>
        </p:nvSpPr>
        <p:spPr>
          <a:xfrm>
            <a:off x="9052560" y="3124200"/>
            <a:ext cx="237363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4B2A7B"/>
                </a:solidFill>
                <a:effectLst/>
                <a:latin typeface="Trebuchet MS" panose="020B0603020202020204" pitchFamily="34" charset="0"/>
              </a:rPr>
              <a:t>Measure real lift</a:t>
            </a:r>
            <a:endParaRPr lang="en-US"/>
          </a:p>
        </p:txBody>
      </p:sp>
      <p:sp>
        <p:nvSpPr>
          <p:cNvPr id="60" name="Rectangle 59">
            <a:extLst>
              <a:ext uri="{FF2B5EF4-FFF2-40B4-BE49-F238E27FC236}">
                <a16:creationId xmlns:a16="http://schemas.microsoft.com/office/drawing/2014/main" id="{A111C06A-D6BE-A979-9090-4417C0322857}"/>
              </a:ext>
            </a:extLst>
          </p:cNvPr>
          <p:cNvSpPr/>
          <p:nvPr/>
        </p:nvSpPr>
        <p:spPr>
          <a:xfrm>
            <a:off x="594360" y="3550920"/>
            <a:ext cx="23736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Owner: Marketing. One differentiator, one persona, KPI targets and dashboards agreed before agency kickoff.</a:t>
            </a:r>
            <a:endParaRPr lang="en-US"/>
          </a:p>
        </p:txBody>
      </p:sp>
      <p:sp>
        <p:nvSpPr>
          <p:cNvPr id="61" name="Rectangle 60">
            <a:extLst>
              <a:ext uri="{FF2B5EF4-FFF2-40B4-BE49-F238E27FC236}">
                <a16:creationId xmlns:a16="http://schemas.microsoft.com/office/drawing/2014/main" id="{7269863E-BE00-645E-B035-771482BC703A}"/>
              </a:ext>
            </a:extLst>
          </p:cNvPr>
          <p:cNvSpPr/>
          <p:nvPr/>
        </p:nvSpPr>
        <p:spPr>
          <a:xfrm>
            <a:off x="3413760" y="3550920"/>
            <a:ext cx="23736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Owner: Legal + Marketing. Competitive claims (e.g. Nexara chart) and customer quotes cleared before creative starts.</a:t>
            </a:r>
            <a:endParaRPr lang="en-US"/>
          </a:p>
        </p:txBody>
      </p:sp>
      <p:sp>
        <p:nvSpPr>
          <p:cNvPr id="62" name="Rectangle 61">
            <a:extLst>
              <a:ext uri="{FF2B5EF4-FFF2-40B4-BE49-F238E27FC236}">
                <a16:creationId xmlns:a16="http://schemas.microsoft.com/office/drawing/2014/main" id="{013575EA-BA53-2B97-43D7-71591BBDCCB3}"/>
              </a:ext>
            </a:extLst>
          </p:cNvPr>
          <p:cNvSpPr/>
          <p:nvPr/>
        </p:nvSpPr>
        <p:spPr>
          <a:xfrm>
            <a:off x="6233160" y="3550920"/>
            <a:ext cx="23736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Owner: Agency. Modular creative for retail media, creators and short video; scale winners with paid budget.</a:t>
            </a:r>
            <a:endParaRPr lang="en-US"/>
          </a:p>
        </p:txBody>
      </p:sp>
      <p:sp>
        <p:nvSpPr>
          <p:cNvPr id="63" name="Rectangle 62">
            <a:extLst>
              <a:ext uri="{FF2B5EF4-FFF2-40B4-BE49-F238E27FC236}">
                <a16:creationId xmlns:a16="http://schemas.microsoft.com/office/drawing/2014/main" id="{D9591B83-3EDA-D783-45B3-6DA12913A5B3}"/>
              </a:ext>
            </a:extLst>
          </p:cNvPr>
          <p:cNvSpPr/>
          <p:nvPr/>
        </p:nvSpPr>
        <p:spPr>
          <a:xfrm>
            <a:off x="9052560" y="3550920"/>
            <a:ext cx="237363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E1530"/>
                </a:solidFill>
                <a:effectLst/>
                <a:latin typeface="Calibri" panose="020F0502020204030204" pitchFamily="34" charset="0"/>
              </a:rPr>
              <a:t>Owner: Analytics. Incrementality tests replace last-click; report plan targets vs actuals monthly.</a:t>
            </a:r>
            <a:endParaRPr lang="en-US"/>
          </a:p>
        </p:txBody>
      </p:sp>
      <p:sp>
        <p:nvSpPr>
          <p:cNvPr id="93" name="Rectangle 92">
            <a:extLst>
              <a:ext uri="{FF2B5EF4-FFF2-40B4-BE49-F238E27FC236}">
                <a16:creationId xmlns:a16="http://schemas.microsoft.com/office/drawing/2014/main" id="{2FCC5F9A-9DCC-4B16-1888-7EB3AEBAE04A}"/>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4B2A7B"/>
                </a:solidFill>
                <a:effectLst/>
                <a:latin typeface="Trebuchet MS" panose="020B0603020202020204" pitchFamily="34" charset="0"/>
              </a:rPr>
              <a:t>CAMPAIGN READOUT · 5 OF 5 · NEXT CAMPAIGN PLAN</a:t>
            </a:r>
            <a:endParaRPr lang="en-US"/>
          </a:p>
        </p:txBody>
      </p:sp>
      <p:sp>
        <p:nvSpPr>
          <p:cNvPr id="94" name="Rectangle 93">
            <a:extLst>
              <a:ext uri="{FF2B5EF4-FFF2-40B4-BE49-F238E27FC236}">
                <a16:creationId xmlns:a16="http://schemas.microsoft.com/office/drawing/2014/main" id="{0C803DEA-5F2C-0A2F-2415-CAD5B47A57E0}"/>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E1530"/>
                </a:solidFill>
                <a:effectLst/>
                <a:latin typeface="Trebuchet MS" panose="020B0603020202020204" pitchFamily="34" charset="0"/>
              </a:rPr>
              <a:t>Next campaign: lock the brief, pre-clear claims, test creative fast, measure real lift</a:t>
            </a:r>
            <a:endParaRPr lang="en-US"/>
          </a:p>
        </p:txBody>
      </p:sp>
      <p:sp>
        <p:nvSpPr>
          <p:cNvPr id="95" name="Rectangle 94">
            <a:extLst>
              <a:ext uri="{FF2B5EF4-FFF2-40B4-BE49-F238E27FC236}">
                <a16:creationId xmlns:a16="http://schemas.microsoft.com/office/drawing/2014/main" id="{1B4953C4-46B5-A98C-D4A3-9D4787D7F9D0}"/>
              </a:ext>
            </a:extLst>
          </p:cNvPr>
          <p:cNvSpPr/>
          <p:nvPr/>
        </p:nvSpPr>
        <p:spPr>
          <a:xfrm>
            <a:off x="457200" y="5166360"/>
            <a:ext cx="1127760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a:solidFill>
                  <a:srgbClr val="4B2A7B"/>
                </a:solidFill>
                <a:effectLst/>
                <a:latin typeface="Trebuchet MS" panose="020B0603020202020204" pitchFamily="34" charset="0"/>
              </a:rPr>
              <a:t>Ask: confirm the four owners and a results dashboard before the next agency kickoff.</a:t>
            </a:r>
            <a:endParaRPr lang="en-US"/>
          </a:p>
        </p:txBody>
      </p:sp>
      <p:sp>
        <p:nvSpPr>
          <p:cNvPr id="96" name="Rectangle 95">
            <a:extLst>
              <a:ext uri="{FF2B5EF4-FFF2-40B4-BE49-F238E27FC236}">
                <a16:creationId xmlns:a16="http://schemas.microsoft.com/office/drawing/2014/main" id="{CD46E212-C904-4F63-3513-A4FF2A01D201}"/>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6B6280"/>
                </a:solidFill>
                <a:effectLst/>
                <a:latin typeface="Calibri" panose="020F0502020204030204" pitchFamily="34" charset="0"/>
              </a:rPr>
              <a:t>Sources: Contoso Marketing Plan.docx; emails from Amrita Manik (23 Mar 2026); shopappy.com, 2026 retail campaign trends (Apr 2026); Digital Applied, Google Ads Benchmarks 2026 (Apr 2026).</a:t>
            </a:r>
            <a:endParaRPr lang="en-US"/>
          </a:p>
        </p:txBody>
      </p:sp>
    </p:spTree>
    <p:extLst>
      <p:ext uri="{BB962C8B-B14F-4D97-AF65-F5344CB8AC3E}">
        <p14:creationId xmlns:p14="http://schemas.microsoft.com/office/powerpoint/2010/main" val="31839636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41FFF8-2412-4D66-A7F4-2D34A05A253E}">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CEE57308-5848-4DB3-9686-C40C9BE6F32E}">
  <ds:schemaRefs>
    <ds:schemaRef ds:uri="http://schemas.microsoft.com/sharepoint/v3/contenttype/forms"/>
  </ds:schemaRefs>
</ds:datastoreItem>
</file>

<file path=customXml/itemProps3.xml><?xml version="1.0" encoding="utf-8"?>
<ds:datastoreItem xmlns:ds="http://schemas.openxmlformats.org/officeDocument/2006/customXml" ds:itemID="{4AE7F773-CB1F-4B89-8F36-0EDC523FB9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 id="{defa4170-0d19-0005-0004-bc88714345d2}" enabled="1" method="Standard" siteId="{b3405559-59d9-471c-b95a-994a94f9a309}" removed="0"/>
</clbl:labelList>
</file>

<file path=docProps/app.xml><?xml version="1.0" encoding="utf-8"?>
<Properties xmlns="http://schemas.openxmlformats.org/officeDocument/2006/extended-properties" xmlns:vt="http://schemas.openxmlformats.org/officeDocument/2006/docPropsVTypes">
  <TotalTime>1</TotalTime>
  <Words>1132</Words>
  <Application>Microsoft Office PowerPoint</Application>
  <PresentationFormat>Widescreen</PresentationFormat>
  <Paragraphs>85</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15</cp:revision>
  <dcterms:created xsi:type="dcterms:W3CDTF">2026-09-03T15:01:08Z</dcterms:created>
  <dcterms:modified xsi:type="dcterms:W3CDTF">2026-09-03T19:53:49Z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