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458" r:id="rId6"/>
    <p:sldId id="661" r:id="rId7"/>
    <p:sldId id="865" r:id="rId8"/>
    <p:sldId id="107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B0397-EA5A-4F44-99F7-DDF1CC872E8C}" v="2" dt="2026-09-03T14:58:54.9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D6B0397-EA5A-4F44-99F7-DDF1CC872E8C}"/>
    <pc:docChg chg="mod addSld modSld modMainMaster setSldSz">
      <pc:chgData name="" userId="" providerId="" clId="Web-{3D6B0397-EA5A-4F44-99F7-DDF1CC872E8C}" dt="2026-09-03T15:01:33.324" v="10" actId="34807"/>
      <pc:docMkLst>
        <pc:docMk/>
      </pc:docMkLst>
      <pc:sldChg chg="addSp delSp modSp mod setBg modNotesTx">
        <pc:chgData name="" userId="" providerId="" clId="Web-{3D6B0397-EA5A-4F44-99F7-DDF1CC872E8C}" dt="2026-09-03T15:01:33.324" v="10" actId="34807"/>
        <pc:sldMkLst>
          <pc:docMk/>
          <pc:sldMk cId="0" sldId="256"/>
        </pc:sldMkLst>
        <pc:spChg chg="add mod">
          <ac:chgData name="" userId="" providerId="" clId="Web-{3D6B0397-EA5A-4F44-99F7-DDF1CC872E8C}" dt="2026-09-03T14:59:11.916" v="2" actId="34807"/>
          <ac:spMkLst>
            <pc:docMk/>
            <pc:sldMk cId="0" sldId="256"/>
            <ac:spMk id="2" creationId="{683C269B-5695-BB86-9519-64525B7B48BB}"/>
          </ac:spMkLst>
        </pc:spChg>
        <pc:spChg chg="add del mod">
          <ac:chgData name="" userId="" providerId="" clId="Web-{3D6B0397-EA5A-4F44-99F7-DDF1CC872E8C}" dt="2026-09-03T15:01:16.339" v="8" actId="34807"/>
          <ac:spMkLst>
            <pc:docMk/>
            <pc:sldMk cId="0" sldId="256"/>
            <ac:spMk id="4" creationId="{EB7FEE19-793C-14C1-EC71-0F79537A31EE}"/>
          </ac:spMkLst>
        </pc:spChg>
        <pc:spChg chg="add mod">
          <ac:chgData name="" userId="" providerId="" clId="Web-{3D6B0397-EA5A-4F44-99F7-DDF1CC872E8C}" dt="2026-09-03T14:59:11.916" v="2" actId="34807"/>
          <ac:spMkLst>
            <pc:docMk/>
            <pc:sldMk cId="0" sldId="256"/>
            <ac:spMk id="5" creationId="{0AA6DD4C-E83F-A503-9F2F-FD0246DCFF4E}"/>
          </ac:spMkLst>
        </pc:spChg>
        <pc:spChg chg="add mod">
          <ac:chgData name="" userId="" providerId="" clId="Web-{3D6B0397-EA5A-4F44-99F7-DDF1CC872E8C}" dt="2026-09-03T15:01:33.324" v="10" actId="34807"/>
          <ac:spMkLst>
            <pc:docMk/>
            <pc:sldMk cId="0" sldId="256"/>
            <ac:spMk id="37" creationId="{29F2379C-0BFD-DB8E-D5D7-2F8E237420D8}"/>
          </ac:spMkLst>
        </pc:spChg>
        <pc:graphicFrameChg chg="add mod">
          <ac:chgData name="" userId="" providerId="" clId="Web-{3D6B0397-EA5A-4F44-99F7-DDF1CC872E8C}" dt="2026-09-03T15:01:23.292" v="9" actId="34807"/>
          <ac:graphicFrameMkLst>
            <pc:docMk/>
            <pc:sldMk cId="0" sldId="256"/>
            <ac:graphicFrameMk id="4" creationId="{60C8EA4E-8072-4186-8579-01DFC0EB53D1}"/>
          </ac:graphicFrameMkLst>
        </pc:graphicFrameChg>
        <pc:graphicFrameChg chg="add del mod">
          <ac:chgData name="" userId="" providerId="" clId="Web-{3D6B0397-EA5A-4F44-99F7-DDF1CC872E8C}" dt="2026-09-03T15:01:16.339" v="8" actId="34807"/>
          <ac:graphicFrameMkLst>
            <pc:docMk/>
            <pc:sldMk cId="0" sldId="256"/>
            <ac:graphicFrameMk id="6" creationId="{C372CC5B-4E48-475D-AA45-FA66D1A4D656}"/>
          </ac:graphicFrameMkLst>
        </pc:graphicFrameChg>
      </pc:sldChg>
      <pc:sldChg chg="addSp modSp add mod setBg">
        <pc:chgData name="" userId="" providerId="" clId="Web-{3D6B0397-EA5A-4F44-99F7-DDF1CC872E8C}" dt="2026-09-03T14:59:40.276" v="4" actId="34807"/>
        <pc:sldMkLst>
          <pc:docMk/>
          <pc:sldMk cId="2290160403" sldId="458"/>
        </pc:sldMkLst>
        <pc:spChg chg="add mod">
          <ac:chgData name="" userId="" providerId="" clId="Web-{3D6B0397-EA5A-4F44-99F7-DDF1CC872E8C}" dt="2026-09-03T14:59:24.166" v="3" actId="34807"/>
          <ac:spMkLst>
            <pc:docMk/>
            <pc:sldMk cId="2290160403" sldId="458"/>
            <ac:spMk id="7" creationId="{BC6CD979-242B-AE03-243B-B91606608F66}"/>
          </ac:spMkLst>
        </pc:spChg>
        <pc:spChg chg="add mod">
          <ac:chgData name="" userId="" providerId="" clId="Web-{3D6B0397-EA5A-4F44-99F7-DDF1CC872E8C}" dt="2026-09-03T14:59:24.166" v="3" actId="34807"/>
          <ac:spMkLst>
            <pc:docMk/>
            <pc:sldMk cId="2290160403" sldId="458"/>
            <ac:spMk id="8" creationId="{439CD009-1EA7-5CAF-B183-A14F9EF803C1}"/>
          </ac:spMkLst>
        </pc:spChg>
        <pc:spChg chg="add mod">
          <ac:chgData name="" userId="" providerId="" clId="Web-{3D6B0397-EA5A-4F44-99F7-DDF1CC872E8C}" dt="2026-09-03T14:59:24.166" v="3" actId="34807"/>
          <ac:spMkLst>
            <pc:docMk/>
            <pc:sldMk cId="2290160403" sldId="458"/>
            <ac:spMk id="9" creationId="{1BE9BDC3-98CC-9C5B-77D1-C2893FC4FC50}"/>
          </ac:spMkLst>
        </pc:spChg>
        <pc:spChg chg="add mod">
          <ac:chgData name="" userId="" providerId="" clId="Web-{3D6B0397-EA5A-4F44-99F7-DDF1CC872E8C}" dt="2026-09-03T14:59:24.166" v="3" actId="34807"/>
          <ac:spMkLst>
            <pc:docMk/>
            <pc:sldMk cId="2290160403" sldId="458"/>
            <ac:spMk id="10" creationId="{40343AE1-7A82-CABC-27F4-8AB81635CE49}"/>
          </ac:spMkLst>
        </pc:spChg>
        <pc:spChg chg="add mod">
          <ac:chgData name="" userId="" providerId="" clId="Web-{3D6B0397-EA5A-4F44-99F7-DDF1CC872E8C}" dt="2026-09-03T14:59:40.276" v="4" actId="34807"/>
          <ac:spMkLst>
            <pc:docMk/>
            <pc:sldMk cId="2290160403" sldId="458"/>
            <ac:spMk id="11" creationId="{C4B76A50-E8A0-0BF8-61CF-843FC26EA251}"/>
          </ac:spMkLst>
        </pc:spChg>
        <pc:spChg chg="add mod">
          <ac:chgData name="" userId="" providerId="" clId="Web-{3D6B0397-EA5A-4F44-99F7-DDF1CC872E8C}" dt="2026-09-03T14:59:40.276" v="4" actId="34807"/>
          <ac:spMkLst>
            <pc:docMk/>
            <pc:sldMk cId="2290160403" sldId="458"/>
            <ac:spMk id="12" creationId="{10017706-9D15-B349-B270-CD386B98F75E}"/>
          </ac:spMkLst>
        </pc:spChg>
        <pc:spChg chg="add mod">
          <ac:chgData name="" userId="" providerId="" clId="Web-{3D6B0397-EA5A-4F44-99F7-DDF1CC872E8C}" dt="2026-09-03T14:59:40.276" v="4" actId="34807"/>
          <ac:spMkLst>
            <pc:docMk/>
            <pc:sldMk cId="2290160403" sldId="458"/>
            <ac:spMk id="13" creationId="{F3DEF7D5-5F17-EA80-DF8B-1B7A4597B1A9}"/>
          </ac:spMkLst>
        </pc:spChg>
        <pc:spChg chg="add mod">
          <ac:chgData name="" userId="" providerId="" clId="Web-{3D6B0397-EA5A-4F44-99F7-DDF1CC872E8C}" dt="2026-09-03T14:59:40.276" v="4" actId="34807"/>
          <ac:spMkLst>
            <pc:docMk/>
            <pc:sldMk cId="2290160403" sldId="458"/>
            <ac:spMk id="14" creationId="{00265091-9150-6C19-067D-64DE00C36C5F}"/>
          </ac:spMkLst>
        </pc:spChg>
        <pc:spChg chg="add mod">
          <ac:chgData name="" userId="" providerId="" clId="Web-{3D6B0397-EA5A-4F44-99F7-DDF1CC872E8C}" dt="2026-09-03T14:59:40.276" v="4" actId="34807"/>
          <ac:spMkLst>
            <pc:docMk/>
            <pc:sldMk cId="2290160403" sldId="458"/>
            <ac:spMk id="15" creationId="{2D5A1C36-7E77-2C0B-6799-AAED2B2C97D5}"/>
          </ac:spMkLst>
        </pc:spChg>
        <pc:spChg chg="add mod">
          <ac:chgData name="" userId="" providerId="" clId="Web-{3D6B0397-EA5A-4F44-99F7-DDF1CC872E8C}" dt="2026-09-03T14:59:40.276" v="4" actId="34807"/>
          <ac:spMkLst>
            <pc:docMk/>
            <pc:sldMk cId="2290160403" sldId="458"/>
            <ac:spMk id="16" creationId="{61C698DC-2F9C-25CF-3F79-F2B6A549496E}"/>
          </ac:spMkLst>
        </pc:spChg>
        <pc:spChg chg="add mod">
          <ac:chgData name="" userId="" providerId="" clId="Web-{3D6B0397-EA5A-4F44-99F7-DDF1CC872E8C}" dt="2026-09-03T14:59:40.276" v="4" actId="34807"/>
          <ac:spMkLst>
            <pc:docMk/>
            <pc:sldMk cId="2290160403" sldId="458"/>
            <ac:spMk id="17" creationId="{0E78443D-D4B8-7B96-76CC-FD69D47306F8}"/>
          </ac:spMkLst>
        </pc:spChg>
        <pc:spChg chg="add mod">
          <ac:chgData name="" userId="" providerId="" clId="Web-{3D6B0397-EA5A-4F44-99F7-DDF1CC872E8C}" dt="2026-09-03T14:59:40.276" v="4" actId="34807"/>
          <ac:spMkLst>
            <pc:docMk/>
            <pc:sldMk cId="2290160403" sldId="458"/>
            <ac:spMk id="18" creationId="{C164B71F-96B8-795E-205C-477BA7474372}"/>
          </ac:spMkLst>
        </pc:spChg>
      </pc:sldChg>
      <pc:sldChg chg="addSp modSp add mod setBg">
        <pc:chgData name="" userId="" providerId="" clId="Web-{3D6B0397-EA5A-4F44-99F7-DDF1CC872E8C}" dt="2026-09-03T15:01:23.292" v="9" actId="34807"/>
        <pc:sldMkLst>
          <pc:docMk/>
          <pc:sldMk cId="2329675993" sldId="661"/>
        </pc:sldMkLst>
        <pc:spChg chg="add mod">
          <ac:chgData name="" userId="" providerId="" clId="Web-{3D6B0397-EA5A-4F44-99F7-DDF1CC872E8C}" dt="2026-09-03T14:59:52.979" v="5" actId="34807"/>
          <ac:spMkLst>
            <pc:docMk/>
            <pc:sldMk cId="2329675993" sldId="661"/>
            <ac:spMk id="20" creationId="{54C264A5-166A-C888-7227-C2731FABAB34}"/>
          </ac:spMkLst>
        </pc:spChg>
        <pc:spChg chg="add mod">
          <ac:chgData name="" userId="" providerId="" clId="Web-{3D6B0397-EA5A-4F44-99F7-DDF1CC872E8C}" dt="2026-09-03T15:01:23.292" v="9" actId="34807"/>
          <ac:spMkLst>
            <pc:docMk/>
            <pc:sldMk cId="2329675993" sldId="661"/>
            <ac:spMk id="22" creationId="{F32BDD42-6B14-D964-1EE1-F5C27D015327}"/>
          </ac:spMkLst>
        </pc:spChg>
        <pc:graphicFrameChg chg="add mod">
          <ac:chgData name="" userId="" providerId="" clId="Web-{3D6B0397-EA5A-4F44-99F7-DDF1CC872E8C}" dt="2026-09-03T14:59:52.979" v="5" actId="34807"/>
          <ac:graphicFrameMkLst>
            <pc:docMk/>
            <pc:sldMk cId="2329675993" sldId="661"/>
            <ac:graphicFrameMk id="4" creationId="{33754F57-B76E-3CC6-8BCF-502DC99DAC14}"/>
          </ac:graphicFrameMkLst>
        </pc:graphicFrameChg>
      </pc:sldChg>
      <pc:sldChg chg="addSp modSp add mod setBg">
        <pc:chgData name="" userId="" providerId="" clId="Web-{3D6B0397-EA5A-4F44-99F7-DDF1CC872E8C}" dt="2026-09-03T15:00:07.963" v="6" actId="34807"/>
        <pc:sldMkLst>
          <pc:docMk/>
          <pc:sldMk cId="716881271" sldId="865"/>
        </pc:sldMkLst>
        <pc:spChg chg="add mod">
          <ac:chgData name="" userId="" providerId="" clId="Web-{3D6B0397-EA5A-4F44-99F7-DDF1CC872E8C}" dt="2026-09-03T15:00:07.963" v="6" actId="34807"/>
          <ac:spMkLst>
            <pc:docMk/>
            <pc:sldMk cId="716881271" sldId="865"/>
            <ac:spMk id="23" creationId="{C6E79908-5A4C-D8C6-62A3-D38D4190A529}"/>
          </ac:spMkLst>
        </pc:spChg>
        <pc:spChg chg="add mod">
          <ac:chgData name="" userId="" providerId="" clId="Web-{3D6B0397-EA5A-4F44-99F7-DDF1CC872E8C}" dt="2026-09-03T15:00:07.963" v="6" actId="34807"/>
          <ac:spMkLst>
            <pc:docMk/>
            <pc:sldMk cId="716881271" sldId="865"/>
            <ac:spMk id="24" creationId="{0B51D38B-FF9E-807B-C957-E6DAD9C052F7}"/>
          </ac:spMkLst>
        </pc:spChg>
        <pc:spChg chg="add mod">
          <ac:chgData name="" userId="" providerId="" clId="Web-{3D6B0397-EA5A-4F44-99F7-DDF1CC872E8C}" dt="2026-09-03T15:00:07.963" v="6" actId="34807"/>
          <ac:spMkLst>
            <pc:docMk/>
            <pc:sldMk cId="716881271" sldId="865"/>
            <ac:spMk id="25" creationId="{1FD98028-C332-9F5E-70A5-CC66093B1C05}"/>
          </ac:spMkLst>
        </pc:spChg>
        <pc:spChg chg="add mod">
          <ac:chgData name="" userId="" providerId="" clId="Web-{3D6B0397-EA5A-4F44-99F7-DDF1CC872E8C}" dt="2026-09-03T15:00:07.963" v="6" actId="34807"/>
          <ac:spMkLst>
            <pc:docMk/>
            <pc:sldMk cId="716881271" sldId="865"/>
            <ac:spMk id="26" creationId="{D1145647-043F-BAC5-150D-CBF540AD528F}"/>
          </ac:spMkLst>
        </pc:spChg>
        <pc:spChg chg="add mod">
          <ac:chgData name="" userId="" providerId="" clId="Web-{3D6B0397-EA5A-4F44-99F7-DDF1CC872E8C}" dt="2026-09-03T15:00:07.963" v="6" actId="34807"/>
          <ac:spMkLst>
            <pc:docMk/>
            <pc:sldMk cId="716881271" sldId="865"/>
            <ac:spMk id="27" creationId="{BB47A430-CD11-1D10-4E46-57677587E719}"/>
          </ac:spMkLst>
        </pc:spChg>
      </pc:sldChg>
      <pc:sldChg chg="addSp modSp add mod setBg">
        <pc:chgData name="" userId="" providerId="" clId="Web-{3D6B0397-EA5A-4F44-99F7-DDF1CC872E8C}" dt="2026-09-03T15:00:30.557" v="7" actId="34807"/>
        <pc:sldMkLst>
          <pc:docMk/>
          <pc:sldMk cId="1122742132" sldId="1070"/>
        </pc:sldMkLst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28" creationId="{C737964E-6B9F-8DDC-E3CD-18253AEF2FF0}"/>
          </ac:spMkLst>
        </pc:spChg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29" creationId="{647FDE7C-B33F-E68B-2552-B394A72BF14A}"/>
          </ac:spMkLst>
        </pc:spChg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30" creationId="{E5F4812B-AA85-1DA1-715B-2FD4076E2A3D}"/>
          </ac:spMkLst>
        </pc:spChg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31" creationId="{C333122B-1575-2095-05A4-1598E5BFD8A5}"/>
          </ac:spMkLst>
        </pc:spChg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32" creationId="{CEAC132D-1140-FBDE-F031-6C775BA73EF2}"/>
          </ac:spMkLst>
        </pc:spChg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33" creationId="{FE5C644A-C50E-F792-996F-376A8F934DC0}"/>
          </ac:spMkLst>
        </pc:spChg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34" creationId="{D1F1DB9E-3A1B-D66E-77D7-635D726D87B5}"/>
          </ac:spMkLst>
        </pc:spChg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35" creationId="{5BC1463E-FC46-7066-161A-385A6389FFE5}"/>
          </ac:spMkLst>
        </pc:spChg>
        <pc:spChg chg="add mod">
          <ac:chgData name="" userId="" providerId="" clId="Web-{3D6B0397-EA5A-4F44-99F7-DDF1CC872E8C}" dt="2026-09-03T15:00:30.557" v="7" actId="34807"/>
          <ac:spMkLst>
            <pc:docMk/>
            <pc:sldMk cId="1122742132" sldId="1070"/>
            <ac:spMk id="36" creationId="{1E46005A-6B18-0EA5-EA42-65F521F03A06}"/>
          </ac:spMkLst>
        </pc:spChg>
      </pc:sldChg>
      <pc:sldMasterChg chg="modSp modSldLayout">
        <pc:chgData name="" userId="" providerId="" clId="Web-{3D6B0397-EA5A-4F44-99F7-DDF1CC872E8C}" dt="2026-09-03T14:58:49.337" v="0" actId="34807"/>
        <pc:sldMasterMkLst>
          <pc:docMk/>
          <pc:sldMasterMk cId="2209977519" sldId="2147483648"/>
        </pc:sldMasterMkLst>
        <pc:spChg chg="mod">
          <ac:chgData name="" userId="" providerId="" clId="Web-{3D6B0397-EA5A-4F44-99F7-DDF1CC872E8C}" dt="2026-09-03T14:58:49.337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3D6B0397-EA5A-4F44-99F7-DDF1CC872E8C}" dt="2026-09-03T14:58:49.337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3D6B0397-EA5A-4F44-99F7-DDF1CC872E8C}" dt="2026-09-03T14:58:49.337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3D6B0397-EA5A-4F44-99F7-DDF1CC872E8C}" dt="2026-09-03T14:58:49.337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3D6B0397-EA5A-4F44-99F7-DDF1CC872E8C}" dt="2026-09-03T14:58:49.337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3D6B0397-EA5A-4F44-99F7-DDF1CC872E8C}" dt="2026-09-03T14:58:49.337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3D6B0397-EA5A-4F44-99F7-DDF1CC872E8C}" dt="2026-09-03T14:58:49.337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3D6B0397-EA5A-4F44-99F7-DDF1CC872E8C}" dt="2026-09-03T14:58:49.337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3D6B0397-EA5A-4F44-99F7-DDF1CC872E8C}" dt="2026-09-03T14:58:49.337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3D6B0397-EA5A-4F44-99F7-DDF1CC872E8C}" dt="2026-09-03T14:58:49.337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3D6B0397-EA5A-4F44-99F7-DDF1CC872E8C}" dt="2026-09-03T14:58:49.337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3D6B0397-EA5A-4F44-99F7-DDF1CC872E8C}" dt="2026-09-03T14:58:49.337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3D6B0397-EA5A-4F44-99F7-DDF1CC872E8C}" dt="2026-09-03T14:58:49.337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Conversion rate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5"/>
                <c:pt idx="0">
                  <c:v>Retail global average</c:v>
                </c:pt>
                <c:pt idx="1">
                  <c:v>Desktop</c:v>
                </c:pt>
                <c:pt idx="2">
                  <c:v>Mobile</c:v>
                </c:pt>
                <c:pt idx="3">
                  <c:v>Google Ads</c:v>
                </c:pt>
                <c:pt idx="4">
                  <c:v>Email CTR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5"/>
                <c:pt idx="0">
                  <c:v>2.65</c:v>
                </c:pt>
                <c:pt idx="1">
                  <c:v>3.9</c:v>
                </c:pt>
                <c:pt idx="2">
                  <c:v>2.1</c:v>
                </c:pt>
                <c:pt idx="3">
                  <c:v>3.8</c:v>
                </c:pt>
                <c:pt idx="4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73-4EB9-A36C-695A702D7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1441552"/>
        <c:axId val="1281443952"/>
      </c:barChart>
      <c:catAx>
        <c:axId val="128144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1443952"/>
        <c:crosses val="autoZero"/>
        <c:auto val="1"/>
        <c:lblAlgn val="ctr"/>
        <c:lblOffset val="100"/>
        <c:noMultiLvlLbl val="0"/>
      </c:catAx>
      <c:valAx>
        <c:axId val="128144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144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EB5E4-0F16-4415-ABA3-41E2C699AEFB}" type="datetimeFigureOut">
              <a:t>03-Sep-26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CB4BF-798E-49F2-91AE-00DE031A8D1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08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Owner to fill in goal and actual figures for reach, CTR, conversion, CPA and ROAS - no campaign performance data was found in email, Teams, meetings or files.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CB4BF-798E-49F2-91AE-00DE031A8D17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6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3C269B-5695-BB86-9519-64525B7B48BB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1C1A17"/>
                </a:solidFill>
                <a:effectLst/>
                <a:latin typeface="Trebuchet MS" panose="020B0603020202020204" pitchFamily="34" charset="0"/>
              </a:rPr>
              <a:t>Results vs goals: the scorecard frame is set, but no performance figures exist in email, Teams, meetings or files yet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A6DD4C-E83F-A503-9F2F-FD0246DCFF4E}"/>
              </a:ext>
            </a:extLst>
          </p:cNvPr>
          <p:cNvSpPr/>
          <p:nvPr/>
        </p:nvSpPr>
        <p:spPr>
          <a:xfrm>
            <a:off x="457200" y="5700000"/>
            <a:ext cx="11277600" cy="5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C554C"/>
                </a:solidFill>
                <a:effectLst/>
                <a:latin typeface="Calibri" panose="020F0502020204030204" pitchFamily="34" charset="0"/>
              </a:rPr>
              <a:t>Sources: "ZavaCore v2 Market Positioning – Alignment Needed" (Amrita Manik, 23 Mar 2026); Teams message from Sydney Mattos; no meeting transcripts available.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C8EA4E-8072-4186-8579-01DFC0EB53D1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650000"/>
          <a:ext cx="8128000" cy="28346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1953293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5363411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388591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694156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Objective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Goal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Actual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Source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815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Positioning locked before creative kickoff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Differentiator, persona and framing signed off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Open — three questions unanswered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Email, 23 Mar 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4141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Legal-cleared competitive one-pager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Revised comparison language approved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Awaiting sign-off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Email, 23 Mar 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3124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Revenue contribution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Not stated in available material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+25% sales lift cited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Teams chat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8775777"/>
                  </a:ext>
                </a:extLst>
              </a:tr>
            </a:tbl>
          </a:graphicData>
        </a:graphic>
      </p:graphicFrame>
      <p:sp>
        <p:nvSpPr>
          <p:cNvPr id="37" name="Rectangle 36">
            <a:extLst>
              <a:ext uri="{FF2B5EF4-FFF2-40B4-BE49-F238E27FC236}">
                <a16:creationId xmlns:a16="http://schemas.microsoft.com/office/drawing/2014/main" id="{29F2379C-0BFD-DB8E-D5D7-2F8E237420D8}"/>
              </a:ext>
            </a:extLst>
          </p:cNvPr>
          <p:cNvSpPr/>
          <p:nvPr/>
        </p:nvSpPr>
        <p:spPr>
          <a:xfrm>
            <a:off x="457200" y="4750000"/>
            <a:ext cx="112776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8C2F39"/>
                </a:solidFill>
                <a:effectLst/>
                <a:latin typeface="Calibri" panose="020F0502020204030204" pitchFamily="34" charset="0"/>
              </a:rPr>
              <a:t>One quantified outcome exists in your workspace today: the +25% sales lift cited in Teams. Everything else is unmeasured.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C6CD979-242B-AE03-243B-B91606608F66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1C1A17"/>
                </a:solidFill>
                <a:effectLst/>
                <a:latin typeface="Trebuchet MS" panose="020B0603020202020204" pitchFamily="34" charset="0"/>
              </a:rPr>
              <a:t>What worked: a single sharp positioning question, engagement-led targeting, and clear success criteria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9CD009-1EA7-5CAF-B183-A14F9EF803C1}"/>
              </a:ext>
            </a:extLst>
          </p:cNvPr>
          <p:cNvSpPr/>
          <p:nvPr/>
        </p:nvSpPr>
        <p:spPr>
          <a:xfrm>
            <a:off x="457200" y="1700000"/>
            <a:ext cx="3606800" cy="2500000"/>
          </a:xfrm>
          <a:prstGeom prst="rect">
            <a:avLst/>
          </a:prstGeom>
          <a:solidFill>
            <a:srgbClr val="8C2F3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E9BDC3-98CC-9C5B-77D1-C2893FC4FC50}"/>
              </a:ext>
            </a:extLst>
          </p:cNvPr>
          <p:cNvSpPr/>
          <p:nvPr/>
        </p:nvSpPr>
        <p:spPr>
          <a:xfrm>
            <a:off x="4292600" y="1700000"/>
            <a:ext cx="3606800" cy="2500000"/>
          </a:xfrm>
          <a:prstGeom prst="rect">
            <a:avLst/>
          </a:prstGeom>
          <a:solidFill>
            <a:srgbClr val="8C2F3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343AE1-7A82-CABC-27F4-8AB81635CE49}"/>
              </a:ext>
            </a:extLst>
          </p:cNvPr>
          <p:cNvSpPr/>
          <p:nvPr/>
        </p:nvSpPr>
        <p:spPr>
          <a:xfrm>
            <a:off x="8128000" y="1700000"/>
            <a:ext cx="3606800" cy="2500000"/>
          </a:xfrm>
          <a:prstGeom prst="rect">
            <a:avLst/>
          </a:prstGeom>
          <a:solidFill>
            <a:srgbClr val="8C2F3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B76A50-E8A0-0BF8-61CF-843FC26EA251}"/>
              </a:ext>
            </a:extLst>
          </p:cNvPr>
          <p:cNvSpPr/>
          <p:nvPr/>
        </p:nvSpPr>
        <p:spPr>
          <a:xfrm>
            <a:off x="640080" y="1850000"/>
            <a:ext cx="324104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SHARPENED POSITIONING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017706-9D15-B349-B270-CD386B98F75E}"/>
              </a:ext>
            </a:extLst>
          </p:cNvPr>
          <p:cNvSpPr/>
          <p:nvPr/>
        </p:nvSpPr>
        <p:spPr>
          <a:xfrm>
            <a:off x="640080" y="2450000"/>
            <a:ext cx="3241040" cy="14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Marketing forced one question before creative spend: lead on speed (2x faster processing) or intelligence (adaptive workflow engine).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DEF7D5-5F17-EA80-DF8B-1B7A4597B1A9}"/>
              </a:ext>
            </a:extLst>
          </p:cNvPr>
          <p:cNvSpPr/>
          <p:nvPr/>
        </p:nvSpPr>
        <p:spPr>
          <a:xfrm>
            <a:off x="4475480" y="1850000"/>
            <a:ext cx="324104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TARGETED ENGAGEMENT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265091-9150-6C19-067D-64DE00C36C5F}"/>
              </a:ext>
            </a:extLst>
          </p:cNvPr>
          <p:cNvSpPr/>
          <p:nvPr/>
        </p:nvSpPr>
        <p:spPr>
          <a:xfrm>
            <a:off x="4475480" y="2450000"/>
            <a:ext cx="3241040" cy="14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Enhanced customer engagement and targeted campaigns were credited internally with a 25% increase in sales.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5A1C36-7E77-2C0B-6799-AAED2B2C97D5}"/>
              </a:ext>
            </a:extLst>
          </p:cNvPr>
          <p:cNvSpPr/>
          <p:nvPr/>
        </p:nvSpPr>
        <p:spPr>
          <a:xfrm>
            <a:off x="8310880" y="1850000"/>
            <a:ext cx="3241040" cy="5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DEFINED SUCCESS CRITERIA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C698DC-2F9C-25CF-3F79-F2B6A549496E}"/>
              </a:ext>
            </a:extLst>
          </p:cNvPr>
          <p:cNvSpPr/>
          <p:nvPr/>
        </p:nvSpPr>
        <p:spPr>
          <a:xfrm>
            <a:off x="8310880" y="2450000"/>
            <a:ext cx="3241040" cy="14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Completion-rate style metrics were agreed up front for the Toronto programme, giving the team a measurable bar to report against.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78443D-D4B8-7B96-76CC-FD69D47306F8}"/>
              </a:ext>
            </a:extLst>
          </p:cNvPr>
          <p:cNvSpPr/>
          <p:nvPr/>
        </p:nvSpPr>
        <p:spPr>
          <a:xfrm>
            <a:off x="457200" y="4500000"/>
            <a:ext cx="112776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8C2F39"/>
                </a:solidFill>
                <a:effectLst/>
                <a:latin typeface="Calibri" panose="020F0502020204030204" pitchFamily="34" charset="0"/>
              </a:rPr>
              <a:t>The common thread: decisions were made before spend, and every one of them was written down.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64B71F-96B8-795E-205C-477BA7474372}"/>
              </a:ext>
            </a:extLst>
          </p:cNvPr>
          <p:cNvSpPr/>
          <p:nvPr/>
        </p:nvSpPr>
        <p:spPr>
          <a:xfrm>
            <a:off x="457200" y="5650000"/>
            <a:ext cx="112776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C554C"/>
                </a:solidFill>
                <a:effectLst/>
                <a:latin typeface="Calibri" panose="020F0502020204030204" pitchFamily="34" charset="0"/>
              </a:rPr>
              <a:t>Sources: Amrita Manik email, 23 Mar 2026; Teams messages from Sydney Mattos and Corey Gray; Contoso Marketing Plan (OneDrive).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60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4C264A5-166A-C888-7227-C2731FABAB34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1C1A17"/>
                </a:solidFill>
                <a:effectLst/>
                <a:latin typeface="Trebuchet MS" panose="020B0603020202020204" pitchFamily="34" charset="0"/>
              </a:rPr>
              <a:t>Market context: retail conversion sits near 2.65%, and mobile now carries almost 80% of traffic</a:t>
            </a:r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3754F57-B76E-3CC6-8BCF-502DC99DAC14}"/>
              </a:ext>
            </a:extLst>
          </p:cNvPr>
          <p:cNvGraphicFramePr/>
          <p:nvPr/>
        </p:nvGraphicFramePr>
        <p:xfrm>
          <a:off x="3048000" y="1355725"/>
          <a:ext cx="6096000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F32BDD42-6B14-D964-1EE1-F5C27D015327}"/>
              </a:ext>
            </a:extLst>
          </p:cNvPr>
          <p:cNvSpPr/>
          <p:nvPr/>
        </p:nvSpPr>
        <p:spPr>
          <a:xfrm>
            <a:off x="457200" y="5550000"/>
            <a:ext cx="112776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5C554C"/>
                </a:solidFill>
                <a:effectLst/>
                <a:latin typeface="Calibri" panose="020F0502020204030204" pitchFamily="34" charset="0"/>
              </a:rPr>
              <a:t>Retail global average 2.65% · Desktop 3.9% · Mobile 2.1% · Google Ads 3.8% · Email CTR 2.8%. Mobile carries 78.4% of retail traffic; email opens at 39.2%; retail CPA averages $46.50.
Sources: CUFinder, "Retail Industry Marketing Benchmarks 2026"; Skai, "Retail Media in 2026"; Rockbot, "Retail Media Trends 2026".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675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6E79908-5A4C-D8C6-62A3-D38D4190A529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1C1A17"/>
                </a:solidFill>
                <a:effectLst/>
                <a:latin typeface="Trebuchet MS" panose="020B0603020202020204" pitchFamily="34" charset="0"/>
              </a:rPr>
              <a:t>Learnings: alignment and legal review must precede creative, and measurement must be captured where the team works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51D38B-FF9E-807B-C957-E6DAD9C052F7}"/>
              </a:ext>
            </a:extLst>
          </p:cNvPr>
          <p:cNvSpPr/>
          <p:nvPr/>
        </p:nvSpPr>
        <p:spPr>
          <a:xfrm>
            <a:off x="457200" y="1700000"/>
            <a:ext cx="4800000" cy="2400000"/>
          </a:xfrm>
          <a:prstGeom prst="rect">
            <a:avLst/>
          </a:prstGeom>
          <a:solidFill>
            <a:srgbClr val="1C1A1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>
                <a:solidFill>
                  <a:srgbClr val="FFFFFF"/>
                </a:solidFill>
                <a:effectLst/>
                <a:latin typeface="Georgia" panose="02040502050405020303" pitchFamily="18" charset="0"/>
              </a:rPr>
              <a:t>“Legal has flagged our draft comparison chart against Nexara.”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D98028-C332-9F5E-70A5-CC66093B1C05}"/>
              </a:ext>
            </a:extLst>
          </p:cNvPr>
          <p:cNvSpPr/>
          <p:nvPr/>
        </p:nvSpPr>
        <p:spPr>
          <a:xfrm>
            <a:off x="5600000" y="1700000"/>
            <a:ext cx="6134800" cy="24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C1A17"/>
                </a:solidFill>
                <a:effectLst/>
                <a:latin typeface="Calibri" panose="020F0502020204030204" pitchFamily="34" charset="0"/>
              </a:rPr>
              <a:t>1. Two differentiators in one brief slowed the agency kickoff.</a:t>
            </a:r>
          </a:p>
          <a:p>
            <a:pPr>
              <a:buNone/>
            </a:pPr>
            <a:r>
              <a:rPr lang="en-US" sz="1600">
                <a:solidFill>
                  <a:srgbClr val="1C1A17"/>
                </a:solidFill>
                <a:effectLst/>
                <a:latin typeface="Calibri" panose="020F0502020204030204" pitchFamily="34" charset="0"/>
              </a:rPr>
              <a:t>2. Persona scope (VP Operations vs IT) was never resolved in writing.</a:t>
            </a:r>
          </a:p>
          <a:p>
            <a:pPr>
              <a:buNone/>
            </a:pPr>
            <a:r>
              <a:rPr lang="en-US" sz="1600">
                <a:solidFill>
                  <a:srgbClr val="1C1A17"/>
                </a:solidFill>
                <a:effectLst/>
                <a:latin typeface="Calibri" panose="020F0502020204030204" pitchFamily="34" charset="0"/>
              </a:rPr>
              <a:t>3. Competitive claims needed legal sign-off before the one-pager could ship.</a:t>
            </a:r>
          </a:p>
          <a:p>
            <a:pPr>
              <a:buNone/>
            </a:pPr>
            <a:r>
              <a:rPr lang="en-US" sz="1600">
                <a:solidFill>
                  <a:srgbClr val="1C1A17"/>
                </a:solidFill>
                <a:effectLst/>
                <a:latin typeface="Calibri" panose="020F0502020204030204" pitchFamily="34" charset="0"/>
              </a:rPr>
              <a:t>4. Performance data lives nowhere retrievable — no report, transcript or file exists.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1145647-043F-BAC5-150D-CBF540AD528F}"/>
              </a:ext>
            </a:extLst>
          </p:cNvPr>
          <p:cNvSpPr/>
          <p:nvPr/>
        </p:nvSpPr>
        <p:spPr>
          <a:xfrm>
            <a:off x="457200" y="4400000"/>
            <a:ext cx="112776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8C2F39"/>
                </a:solidFill>
                <a:effectLst/>
                <a:latin typeface="Calibri" panose="020F0502020204030204" pitchFamily="34" charset="0"/>
              </a:rPr>
              <a:t>The biggest gap is not performance — it is that performance was never recorded.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47A430-CD11-1D10-4E46-57677587E719}"/>
              </a:ext>
            </a:extLst>
          </p:cNvPr>
          <p:cNvSpPr/>
          <p:nvPr/>
        </p:nvSpPr>
        <p:spPr>
          <a:xfrm>
            <a:off x="457200" y="5650000"/>
            <a:ext cx="11277600" cy="6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C554C"/>
                </a:solidFill>
                <a:effectLst/>
                <a:latin typeface="Calibri" panose="020F0502020204030204" pitchFamily="34" charset="0"/>
              </a:rPr>
              <a:t>Sources: Amrita Manik email, 23 Mar 2026; workspace search of email, Teams, calendar and files returned no campaign performance report.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81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737964E-6B9F-8DDC-E3CD-18253AEF2FF0}"/>
              </a:ext>
            </a:extLst>
          </p:cNvPr>
          <p:cNvSpPr/>
          <p:nvPr/>
        </p:nvSpPr>
        <p:spPr>
          <a:xfrm>
            <a:off x="457200" y="4572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rgbClr val="1C1A17"/>
                </a:solidFill>
                <a:effectLst/>
                <a:latin typeface="Trebuchet MS" panose="020B0603020202020204" pitchFamily="34" charset="0"/>
              </a:rPr>
              <a:t>Next campaign: lock positioning and legal first, then instrument measurement before media goes live</a:t>
            </a:r>
            <a:endParaRPr lang="en-US"/>
          </a:p>
        </p:txBody>
      </p:sp>
      <p:sp>
        <p:nvSpPr>
          <p:cNvPr id="29" name="Arrow: Pentagon 28">
            <a:extLst>
              <a:ext uri="{FF2B5EF4-FFF2-40B4-BE49-F238E27FC236}">
                <a16:creationId xmlns:a16="http://schemas.microsoft.com/office/drawing/2014/main" id="{647FDE7C-B33F-E68B-2552-B394A72BF14A}"/>
              </a:ext>
            </a:extLst>
          </p:cNvPr>
          <p:cNvSpPr/>
          <p:nvPr/>
        </p:nvSpPr>
        <p:spPr>
          <a:xfrm>
            <a:off x="457200" y="1900000"/>
            <a:ext cx="1981200" cy="1200000"/>
          </a:xfrm>
          <a:prstGeom prst="homePlate">
            <a:avLst/>
          </a:prstGeom>
          <a:solidFill>
            <a:srgbClr val="8C2F3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01 LOCK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One claim, signed</a:t>
            </a:r>
            <a:endParaRPr lang="en-US"/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E5F4812B-AA85-1DA1-715B-2FD4076E2A3D}"/>
              </a:ext>
            </a:extLst>
          </p:cNvPr>
          <p:cNvSpPr/>
          <p:nvPr/>
        </p:nvSpPr>
        <p:spPr>
          <a:xfrm>
            <a:off x="2781300" y="1900000"/>
            <a:ext cx="1981200" cy="1200000"/>
          </a:xfrm>
          <a:prstGeom prst="homePlate">
            <a:avLst/>
          </a:prstGeom>
          <a:solidFill>
            <a:srgbClr val="A04652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02 SCOPE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Persona confirmed</a:t>
            </a:r>
            <a:endParaRPr lang="en-US"/>
          </a:p>
        </p:txBody>
      </p:sp>
      <p:sp>
        <p:nvSpPr>
          <p:cNvPr id="31" name="Arrow: Pentagon 30">
            <a:extLst>
              <a:ext uri="{FF2B5EF4-FFF2-40B4-BE49-F238E27FC236}">
                <a16:creationId xmlns:a16="http://schemas.microsoft.com/office/drawing/2014/main" id="{C333122B-1575-2095-05A4-1598E5BFD8A5}"/>
              </a:ext>
            </a:extLst>
          </p:cNvPr>
          <p:cNvSpPr/>
          <p:nvPr/>
        </p:nvSpPr>
        <p:spPr>
          <a:xfrm>
            <a:off x="5105400" y="1900000"/>
            <a:ext cx="1981200" cy="1200000"/>
          </a:xfrm>
          <a:prstGeom prst="homePlate">
            <a:avLst/>
          </a:prstGeom>
          <a:solidFill>
            <a:srgbClr val="8C2F3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03 CLEAR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Legal sign-off</a:t>
            </a:r>
            <a:endParaRPr lang="en-US"/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CEAC132D-1140-FBDE-F031-6C775BA73EF2}"/>
              </a:ext>
            </a:extLst>
          </p:cNvPr>
          <p:cNvSpPr/>
          <p:nvPr/>
        </p:nvSpPr>
        <p:spPr>
          <a:xfrm>
            <a:off x="7429500" y="1900000"/>
            <a:ext cx="1981200" cy="1200000"/>
          </a:xfrm>
          <a:prstGeom prst="homePlate">
            <a:avLst/>
          </a:prstGeom>
          <a:solidFill>
            <a:srgbClr val="A04652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04 INSTRUMENT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Metrics agreed</a:t>
            </a:r>
            <a:endParaRPr lang="en-US"/>
          </a:p>
        </p:txBody>
      </p:sp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FE5C644A-C50E-F792-996F-376A8F934DC0}"/>
              </a:ext>
            </a:extLst>
          </p:cNvPr>
          <p:cNvSpPr/>
          <p:nvPr/>
        </p:nvSpPr>
        <p:spPr>
          <a:xfrm>
            <a:off x="9753600" y="1900000"/>
            <a:ext cx="1981200" cy="1200000"/>
          </a:xfrm>
          <a:prstGeom prst="homePlate">
            <a:avLst/>
          </a:prstGeom>
          <a:solidFill>
            <a:srgbClr val="8C2F3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05 LAUNCH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Mobile-first buy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F1DB9E-3A1B-D66E-77D7-635D726D87B5}"/>
              </a:ext>
            </a:extLst>
          </p:cNvPr>
          <p:cNvSpPr/>
          <p:nvPr/>
        </p:nvSpPr>
        <p:spPr>
          <a:xfrm>
            <a:off x="457200" y="3600000"/>
            <a:ext cx="1127760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8C2F39"/>
                </a:solidFill>
                <a:effectLst/>
                <a:latin typeface="Calibri" panose="020F0502020204030204" pitchFamily="34" charset="0"/>
              </a:rPr>
              <a:t>No media spend until stages 01–04 are closed in writing.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C1463E-FC46-7066-161A-385A6389FFE5}"/>
              </a:ext>
            </a:extLst>
          </p:cNvPr>
          <p:cNvSpPr/>
          <p:nvPr/>
        </p:nvSpPr>
        <p:spPr>
          <a:xfrm>
            <a:off x="457200" y="46000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C1A17"/>
                </a:solidFill>
                <a:effectLst/>
                <a:latin typeface="Calibri" panose="020F0502020204030204" pitchFamily="34" charset="0"/>
              </a:rPr>
              <a:t>Plan the buy mobile-first (78.4% of retail traffic) and hold email in the mix (39.2% open rate). Set the conversion bar at the 2.65% retail average and budget against a $46.50 retail CPA.</a:t>
            </a:r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E46005A-6B18-0EA5-EA42-65F521F03A06}"/>
              </a:ext>
            </a:extLst>
          </p:cNvPr>
          <p:cNvSpPr/>
          <p:nvPr/>
        </p:nvSpPr>
        <p:spPr>
          <a:xfrm>
            <a:off x="457200" y="5750000"/>
            <a:ext cx="112776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C554C"/>
                </a:solidFill>
                <a:effectLst/>
                <a:latin typeface="Calibri" panose="020F0502020204030204" pitchFamily="34" charset="0"/>
              </a:rPr>
              <a:t>Sources: Amrita Manik email, 23 Mar 2026; CUFinder, “Retail Industry Marketing Benchmarks 2026”.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42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F36A60-7677-4796-9A20-8A427B00ECD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727C58AC-A7DA-4381-BF93-E18733DE5B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49E354-7C7C-44A5-A3DA-90E82CFDF6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b3405559-59d9-471c-b95a-994a94f9a30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625</Words>
  <Application>Microsoft Office PowerPoint</Application>
  <PresentationFormat>Widescreen</PresentationFormat>
  <Paragraphs>55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12</cp:revision>
  <dcterms:created xsi:type="dcterms:W3CDTF">2026-09-03T14:58:41Z</dcterms:created>
  <dcterms:modified xsi:type="dcterms:W3CDTF">2026-09-03T19:53:14Z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