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0"/>
  </p:notesMasterIdLst>
  <p:sldIdLst>
    <p:sldId id="256" r:id="rId5"/>
    <p:sldId id="457" r:id="rId6"/>
    <p:sldId id="659" r:id="rId7"/>
    <p:sldId id="862" r:id="rId8"/>
    <p:sldId id="1066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B97F95C-F390-4119-88C8-8552990C5B41}" v="4" dt="2026-09-03T15:07:02.23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0" d="100"/>
          <a:sy n="90" d="100"/>
        </p:scale>
        <p:origin x="370" y="67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clId="Web-{CB97F95C-F390-4119-88C8-8552990C5B41}"/>
    <pc:docChg chg="mod addSld modSld modMainMaster setSldSz">
      <pc:chgData name="" userId="" providerId="" clId="Web-{CB97F95C-F390-4119-88C8-8552990C5B41}" dt="2026-09-03T15:11:56.247" v="13" actId="34807"/>
      <pc:docMkLst>
        <pc:docMk/>
      </pc:docMkLst>
      <pc:sldChg chg="addSp modSp mod setBg modNotesTx">
        <pc:chgData name="" userId="" providerId="" clId="Web-{CB97F95C-F390-4119-88C8-8552990C5B41}" dt="2026-09-03T15:08:38.084" v="10" actId="34807"/>
        <pc:sldMkLst>
          <pc:docMk/>
          <pc:sldMk cId="0" sldId="256"/>
        </pc:sldMkLst>
        <pc:spChg chg="add mod">
          <ac:chgData name="" userId="" providerId="" clId="Web-{CB97F95C-F390-4119-88C8-8552990C5B41}" dt="2026-09-03T15:05:46.469" v="3" actId="34807"/>
          <ac:spMkLst>
            <pc:docMk/>
            <pc:sldMk cId="0" sldId="256"/>
            <ac:spMk id="2" creationId="{AD017D3A-2E35-C3FE-E1F5-46A3EA36AC2B}"/>
          </ac:spMkLst>
        </pc:spChg>
        <pc:spChg chg="add mod">
          <ac:chgData name="" userId="" providerId="" clId="Web-{CB97F95C-F390-4119-88C8-8552990C5B41}" dt="2026-09-03T15:05:46.469" v="3" actId="34807"/>
          <ac:spMkLst>
            <pc:docMk/>
            <pc:sldMk cId="0" sldId="256"/>
            <ac:spMk id="3" creationId="{5B62CEAE-A3AE-4723-BDB4-FB39161C7A81}"/>
          </ac:spMkLst>
        </pc:spChg>
        <pc:spChg chg="add mod">
          <ac:chgData name="" userId="" providerId="" clId="Web-{CB97F95C-F390-4119-88C8-8552990C5B41}" dt="2026-09-03T15:05:46.469" v="3" actId="34807"/>
          <ac:spMkLst>
            <pc:docMk/>
            <pc:sldMk cId="0" sldId="256"/>
            <ac:spMk id="4" creationId="{9A2D7FA1-CE63-4A2F-A88E-A3C3ACBC14E7}"/>
          </ac:spMkLst>
        </pc:spChg>
        <pc:graphicFrameChg chg="add mod">
          <ac:chgData name="" userId="" providerId="" clId="Web-{CB97F95C-F390-4119-88C8-8552990C5B41}" dt="2026-09-03T15:08:38.084" v="10" actId="34807"/>
          <ac:graphicFrameMkLst>
            <pc:docMk/>
            <pc:sldMk cId="0" sldId="256"/>
            <ac:graphicFrameMk id="5" creationId="{B9A18BA9-3D80-1CF3-60B2-8ED6C827EB40}"/>
          </ac:graphicFrameMkLst>
        </pc:graphicFrameChg>
      </pc:sldChg>
      <pc:sldChg chg="addSp modSp add mod setBg modNotesTx">
        <pc:chgData name="" userId="" providerId="" clId="Web-{CB97F95C-F390-4119-88C8-8552990C5B41}" dt="2026-09-03T15:11:56.247" v="13" actId="34807"/>
        <pc:sldMkLst>
          <pc:docMk/>
          <pc:sldMk cId="3757891019" sldId="457"/>
        </pc:sldMkLst>
        <pc:spChg chg="add mod">
          <ac:chgData name="" userId="" providerId="" clId="Web-{CB97F95C-F390-4119-88C8-8552990C5B41}" dt="2026-09-03T15:06:38.299" v="5" actId="34807"/>
          <ac:spMkLst>
            <pc:docMk/>
            <pc:sldMk cId="3757891019" sldId="457"/>
            <ac:spMk id="8" creationId="{443E1E23-3004-8422-4723-97362253D5D6}"/>
          </ac:spMkLst>
        </pc:spChg>
        <pc:spChg chg="add mod">
          <ac:chgData name="" userId="" providerId="" clId="Web-{CB97F95C-F390-4119-88C8-8552990C5B41}" dt="2026-09-03T15:06:38.299" v="5" actId="34807"/>
          <ac:spMkLst>
            <pc:docMk/>
            <pc:sldMk cId="3757891019" sldId="457"/>
            <ac:spMk id="9" creationId="{F2815796-EE62-F843-C872-D342364E3F9D}"/>
          </ac:spMkLst>
        </pc:spChg>
        <pc:spChg chg="add mod">
          <ac:chgData name="" userId="" providerId="" clId="Web-{CB97F95C-F390-4119-88C8-8552990C5B41}" dt="2026-09-03T15:06:38.299" v="5" actId="34807"/>
          <ac:spMkLst>
            <pc:docMk/>
            <pc:sldMk cId="3757891019" sldId="457"/>
            <ac:spMk id="10" creationId="{71A7FD32-A852-4F0E-9369-6FD78DF7AD4F}"/>
          </ac:spMkLst>
        </pc:spChg>
        <pc:spChg chg="add mod">
          <ac:chgData name="" userId="" providerId="" clId="Web-{CB97F95C-F390-4119-88C8-8552990C5B41}" dt="2026-09-03T15:06:38.299" v="5" actId="34807"/>
          <ac:spMkLst>
            <pc:docMk/>
            <pc:sldMk cId="3757891019" sldId="457"/>
            <ac:spMk id="11" creationId="{42C346C6-35C8-C7F3-C45B-B787A9663300}"/>
          </ac:spMkLst>
        </pc:spChg>
        <pc:spChg chg="add mod">
          <ac:chgData name="" userId="" providerId="" clId="Web-{CB97F95C-F390-4119-88C8-8552990C5B41}" dt="2026-09-03T15:06:38.299" v="5" actId="34807"/>
          <ac:spMkLst>
            <pc:docMk/>
            <pc:sldMk cId="3757891019" sldId="457"/>
            <ac:spMk id="12" creationId="{EF683391-7CBA-B33C-6B73-BE1F3BA5BA8D}"/>
          </ac:spMkLst>
        </pc:spChg>
        <pc:spChg chg="add mod">
          <ac:chgData name="" userId="" providerId="" clId="Web-{CB97F95C-F390-4119-88C8-8552990C5B41}" dt="2026-09-03T15:06:38.299" v="5" actId="34807"/>
          <ac:spMkLst>
            <pc:docMk/>
            <pc:sldMk cId="3757891019" sldId="457"/>
            <ac:spMk id="13" creationId="{F54A28F2-53E9-A20D-6445-7A0621DD8106}"/>
          </ac:spMkLst>
        </pc:spChg>
        <pc:spChg chg="add mod">
          <ac:chgData name="" userId="" providerId="" clId="Web-{CB97F95C-F390-4119-88C8-8552990C5B41}" dt="2026-09-03T15:06:38.299" v="5" actId="34807"/>
          <ac:spMkLst>
            <pc:docMk/>
            <pc:sldMk cId="3757891019" sldId="457"/>
            <ac:spMk id="15" creationId="{9261291C-60C0-4F1C-FC45-014838038661}"/>
          </ac:spMkLst>
        </pc:spChg>
        <pc:spChg chg="add mod">
          <ac:chgData name="" userId="" providerId="" clId="Web-{CB97F95C-F390-4119-88C8-8552990C5B41}" dt="2026-09-03T15:06:38.299" v="5" actId="34807"/>
          <ac:spMkLst>
            <pc:docMk/>
            <pc:sldMk cId="3757891019" sldId="457"/>
            <ac:spMk id="17" creationId="{EB63A4B8-E3DC-A5D1-67EB-0A9EB4641FAD}"/>
          </ac:spMkLst>
        </pc:spChg>
        <pc:spChg chg="add mod">
          <ac:chgData name="" userId="" providerId="" clId="Web-{CB97F95C-F390-4119-88C8-8552990C5B41}" dt="2026-09-03T15:06:38.299" v="5" actId="34807"/>
          <ac:spMkLst>
            <pc:docMk/>
            <pc:sldMk cId="3757891019" sldId="457"/>
            <ac:spMk id="18" creationId="{B56C4C3A-C298-71C0-E8C0-3324481D9625}"/>
          </ac:spMkLst>
        </pc:spChg>
        <pc:spChg chg="add mod">
          <ac:chgData name="" userId="" providerId="" clId="Web-{CB97F95C-F390-4119-88C8-8552990C5B41}" dt="2026-09-03T15:11:56.247" v="13" actId="34807"/>
          <ac:spMkLst>
            <pc:docMk/>
            <pc:sldMk cId="3757891019" sldId="457"/>
            <ac:spMk id="19" creationId="{06253BF4-441B-E4C2-55B9-DD8CB8BA611F}"/>
          </ac:spMkLst>
        </pc:spChg>
      </pc:sldChg>
      <pc:sldChg chg="addSp modSp add mod setBg modNotesTx">
        <pc:chgData name="" userId="" providerId="" clId="Web-{CB97F95C-F390-4119-88C8-8552990C5B41}" dt="2026-09-03T15:07:22.816" v="7" actId="34807"/>
        <pc:sldMkLst>
          <pc:docMk/>
          <pc:sldMk cId="3063658247" sldId="659"/>
        </pc:sldMkLst>
        <pc:spChg chg="add mod">
          <ac:chgData name="" userId="" providerId="" clId="Web-{CB97F95C-F390-4119-88C8-8552990C5B41}" dt="2026-09-03T15:07:22.816" v="7" actId="34807"/>
          <ac:spMkLst>
            <pc:docMk/>
            <pc:sldMk cId="3063658247" sldId="659"/>
            <ac:spMk id="22" creationId="{6DB58620-A099-6F31-153B-28BF8869FB9F}"/>
          </ac:spMkLst>
        </pc:spChg>
        <pc:spChg chg="add mod">
          <ac:chgData name="" userId="" providerId="" clId="Web-{CB97F95C-F390-4119-88C8-8552990C5B41}" dt="2026-09-03T15:07:22.816" v="7" actId="34807"/>
          <ac:spMkLst>
            <pc:docMk/>
            <pc:sldMk cId="3063658247" sldId="659"/>
            <ac:spMk id="24" creationId="{52D5BEFF-B740-1319-21AC-F6D953B9A5F5}"/>
          </ac:spMkLst>
        </pc:spChg>
        <pc:spChg chg="add mod">
          <ac:chgData name="" userId="" providerId="" clId="Web-{CB97F95C-F390-4119-88C8-8552990C5B41}" dt="2026-09-03T15:07:22.816" v="7" actId="34807"/>
          <ac:spMkLst>
            <pc:docMk/>
            <pc:sldMk cId="3063658247" sldId="659"/>
            <ac:spMk id="25" creationId="{CAC49C41-91BC-420D-3192-3F568CAD5795}"/>
          </ac:spMkLst>
        </pc:spChg>
        <pc:spChg chg="add mod">
          <ac:chgData name="" userId="" providerId="" clId="Web-{CB97F95C-F390-4119-88C8-8552990C5B41}" dt="2026-09-03T15:07:22.816" v="7" actId="34807"/>
          <ac:spMkLst>
            <pc:docMk/>
            <pc:sldMk cId="3063658247" sldId="659"/>
            <ac:spMk id="26" creationId="{D21867CD-70EE-2581-ECB1-18447688068E}"/>
          </ac:spMkLst>
        </pc:spChg>
        <pc:spChg chg="add mod">
          <ac:chgData name="" userId="" providerId="" clId="Web-{CB97F95C-F390-4119-88C8-8552990C5B41}" dt="2026-09-03T15:07:22.816" v="7" actId="34807"/>
          <ac:spMkLst>
            <pc:docMk/>
            <pc:sldMk cId="3063658247" sldId="659"/>
            <ac:spMk id="28" creationId="{D3044CE1-F437-59FE-2B1B-BF508974BEA8}"/>
          </ac:spMkLst>
        </pc:spChg>
        <pc:spChg chg="add mod">
          <ac:chgData name="" userId="" providerId="" clId="Web-{CB97F95C-F390-4119-88C8-8552990C5B41}" dt="2026-09-03T15:07:22.816" v="7" actId="34807"/>
          <ac:spMkLst>
            <pc:docMk/>
            <pc:sldMk cId="3063658247" sldId="659"/>
            <ac:spMk id="29" creationId="{2B4DEB12-72EB-7ED9-CEDC-EDED3DF633CA}"/>
          </ac:spMkLst>
        </pc:spChg>
        <pc:spChg chg="add mod">
          <ac:chgData name="" userId="" providerId="" clId="Web-{CB97F95C-F390-4119-88C8-8552990C5B41}" dt="2026-09-03T15:07:22.816" v="7" actId="34807"/>
          <ac:spMkLst>
            <pc:docMk/>
            <pc:sldMk cId="3063658247" sldId="659"/>
            <ac:spMk id="30" creationId="{739C7E3F-B534-3168-FCCD-35494A3473E3}"/>
          </ac:spMkLst>
        </pc:spChg>
        <pc:spChg chg="add mod">
          <ac:chgData name="" userId="" providerId="" clId="Web-{CB97F95C-F390-4119-88C8-8552990C5B41}" dt="2026-09-03T15:07:22.816" v="7" actId="34807"/>
          <ac:spMkLst>
            <pc:docMk/>
            <pc:sldMk cId="3063658247" sldId="659"/>
            <ac:spMk id="31" creationId="{5BC1D8A6-7CA4-DBE7-BB0A-210AE02E4015}"/>
          </ac:spMkLst>
        </pc:spChg>
        <pc:spChg chg="add mod">
          <ac:chgData name="" userId="" providerId="" clId="Web-{CB97F95C-F390-4119-88C8-8552990C5B41}" dt="2026-09-03T15:07:22.816" v="7" actId="34807"/>
          <ac:spMkLst>
            <pc:docMk/>
            <pc:sldMk cId="3063658247" sldId="659"/>
            <ac:spMk id="32" creationId="{C4604CAE-3196-9F94-1796-EB55C8DB4F10}"/>
          </ac:spMkLst>
        </pc:spChg>
        <pc:spChg chg="add mod">
          <ac:chgData name="" userId="" providerId="" clId="Web-{CB97F95C-F390-4119-88C8-8552990C5B41}" dt="2026-09-03T15:07:22.816" v="7" actId="34807"/>
          <ac:spMkLst>
            <pc:docMk/>
            <pc:sldMk cId="3063658247" sldId="659"/>
            <ac:spMk id="33" creationId="{5339147F-C483-54FE-F30A-14DBC7716CF3}"/>
          </ac:spMkLst>
        </pc:spChg>
        <pc:picChg chg="add">
          <ac:chgData name="" userId="" providerId="" clId="Web-{CB97F95C-F390-4119-88C8-8552990C5B41}" dt="2026-09-03T15:07:02.237" v="6" actId="34807"/>
          <ac:picMkLst>
            <pc:docMk/>
            <pc:sldMk cId="3063658247" sldId="659"/>
            <ac:picMk id="21" creationId="{569E003A-DB2A-E6DA-0612-5EA62E7828D7}"/>
          </ac:picMkLst>
        </pc:picChg>
      </pc:sldChg>
      <pc:sldChg chg="addSp delSp modSp add mod setBg modNotesTx">
        <pc:chgData name="" userId="" providerId="" clId="Web-{CB97F95C-F390-4119-88C8-8552990C5B41}" dt="2026-09-03T15:11:56.247" v="13" actId="34807"/>
        <pc:sldMkLst>
          <pc:docMk/>
          <pc:sldMk cId="3899195267" sldId="862"/>
        </pc:sldMkLst>
        <pc:spChg chg="add mod">
          <ac:chgData name="" userId="" providerId="" clId="Web-{CB97F95C-F390-4119-88C8-8552990C5B41}" dt="2026-09-03T15:08:01.473" v="8" actId="34807"/>
          <ac:spMkLst>
            <pc:docMk/>
            <pc:sldMk cId="3899195267" sldId="862"/>
            <ac:spMk id="35" creationId="{1329FFD1-AFD4-B0D5-46DD-5E9ADFD5BB6B}"/>
          </ac:spMkLst>
        </pc:spChg>
        <pc:spChg chg="add mod">
          <ac:chgData name="" userId="" providerId="" clId="Web-{CB97F95C-F390-4119-88C8-8552990C5B41}" dt="2026-09-03T15:08:01.473" v="8" actId="34807"/>
          <ac:spMkLst>
            <pc:docMk/>
            <pc:sldMk cId="3899195267" sldId="862"/>
            <ac:spMk id="36" creationId="{1010F809-BF18-D679-7B5B-089D246FA249}"/>
          </ac:spMkLst>
        </pc:spChg>
        <pc:spChg chg="add del mod">
          <ac:chgData name="" userId="" providerId="" clId="Web-{CB97F95C-F390-4119-88C8-8552990C5B41}" dt="2026-09-03T15:09:52.008" v="12" actId="34807"/>
          <ac:spMkLst>
            <pc:docMk/>
            <pc:sldMk cId="3899195267" sldId="862"/>
            <ac:spMk id="38" creationId="{AF63F4F8-7E20-B587-1FD8-01519720D016}"/>
          </ac:spMkLst>
        </pc:spChg>
        <pc:spChg chg="add mod">
          <ac:chgData name="" userId="" providerId="" clId="Web-{CB97F95C-F390-4119-88C8-8552990C5B41}" dt="2026-09-03T15:11:56.247" v="13" actId="34807"/>
          <ac:spMkLst>
            <pc:docMk/>
            <pc:sldMk cId="3899195267" sldId="862"/>
            <ac:spMk id="39" creationId="{C34964EE-6D6A-3327-2769-0DA94F818208}"/>
          </ac:spMkLst>
        </pc:spChg>
        <pc:spChg chg="add mod">
          <ac:chgData name="" userId="" providerId="" clId="Web-{CB97F95C-F390-4119-88C8-8552990C5B41}" dt="2026-09-03T15:09:52.008" v="12" actId="34807"/>
          <ac:spMkLst>
            <pc:docMk/>
            <pc:sldMk cId="3899195267" sldId="862"/>
            <ac:spMk id="54" creationId="{24F3F4A2-1495-222A-C405-1C6D7CFD63FA}"/>
          </ac:spMkLst>
        </pc:spChg>
        <pc:spChg chg="add mod">
          <ac:chgData name="" userId="" providerId="" clId="Web-{CB97F95C-F390-4119-88C8-8552990C5B41}" dt="2026-09-03T15:09:52.008" v="12" actId="34807"/>
          <ac:spMkLst>
            <pc:docMk/>
            <pc:sldMk cId="3899195267" sldId="862"/>
            <ac:spMk id="55" creationId="{AA299E4F-41DD-4635-923B-5B4AF058B112}"/>
          </ac:spMkLst>
        </pc:spChg>
        <pc:spChg chg="add mod">
          <ac:chgData name="" userId="" providerId="" clId="Web-{CB97F95C-F390-4119-88C8-8552990C5B41}" dt="2026-09-03T15:09:52.008" v="12" actId="34807"/>
          <ac:spMkLst>
            <pc:docMk/>
            <pc:sldMk cId="3899195267" sldId="862"/>
            <ac:spMk id="56" creationId="{680111CE-F29C-7A60-094B-A03D5EEFE69C}"/>
          </ac:spMkLst>
        </pc:spChg>
        <pc:spChg chg="add mod">
          <ac:chgData name="" userId="" providerId="" clId="Web-{CB97F95C-F390-4119-88C8-8552990C5B41}" dt="2026-09-03T15:11:56.247" v="13" actId="34807"/>
          <ac:spMkLst>
            <pc:docMk/>
            <pc:sldMk cId="3899195267" sldId="862"/>
            <ac:spMk id="60" creationId="{1C57C6D2-7424-BBD5-0885-D58B4580192D}"/>
          </ac:spMkLst>
        </pc:spChg>
        <pc:spChg chg="add mod">
          <ac:chgData name="" userId="" providerId="" clId="Web-{CB97F95C-F390-4119-88C8-8552990C5B41}" dt="2026-09-03T15:11:56.247" v="13" actId="34807"/>
          <ac:spMkLst>
            <pc:docMk/>
            <pc:sldMk cId="3899195267" sldId="862"/>
            <ac:spMk id="61" creationId="{B3F87C1B-D72B-8AAE-4327-9A17484D41DB}"/>
          </ac:spMkLst>
        </pc:spChg>
        <pc:graphicFrameChg chg="add mod">
          <ac:chgData name="" userId="" providerId="" clId="Web-{CB97F95C-F390-4119-88C8-8552990C5B41}" dt="2026-09-03T15:09:10.866" v="11" actId="34807"/>
          <ac:graphicFrameMkLst>
            <pc:docMk/>
            <pc:sldMk cId="3899195267" sldId="862"/>
            <ac:graphicFrameMk id="3" creationId="{D64F618D-400B-4622-B207-1F6E95F8495B}"/>
          </ac:graphicFrameMkLst>
        </pc:graphicFrameChg>
        <pc:graphicFrameChg chg="add del mod">
          <ac:chgData name="" userId="" providerId="" clId="Web-{CB97F95C-F390-4119-88C8-8552990C5B41}" dt="2026-09-03T15:09:10.866" v="11" actId="34807"/>
          <ac:graphicFrameMkLst>
            <pc:docMk/>
            <pc:sldMk cId="3899195267" sldId="862"/>
            <ac:graphicFrameMk id="7" creationId="{9DC7D2E4-0AAF-48C6-AFE2-166F091A53BB}"/>
          </ac:graphicFrameMkLst>
        </pc:graphicFrameChg>
      </pc:sldChg>
      <pc:sldChg chg="addSp modSp add mod setBg modNotesTx">
        <pc:chgData name="" userId="" providerId="" clId="Web-{CB97F95C-F390-4119-88C8-8552990C5B41}" dt="2026-09-03T15:11:56.247" v="13" actId="34807"/>
        <pc:sldMkLst>
          <pc:docMk/>
          <pc:sldMk cId="2625286153" sldId="1066"/>
        </pc:sldMkLst>
        <pc:spChg chg="add mod">
          <ac:chgData name="" userId="" providerId="" clId="Web-{CB97F95C-F390-4119-88C8-8552990C5B41}" dt="2026-09-03T15:08:23.193" v="9" actId="34807"/>
          <ac:spMkLst>
            <pc:docMk/>
            <pc:sldMk cId="2625286153" sldId="1066"/>
            <ac:spMk id="40" creationId="{F19E3C1E-0391-D45D-AF1D-5508004D40F1}"/>
          </ac:spMkLst>
        </pc:spChg>
        <pc:spChg chg="add mod">
          <ac:chgData name="" userId="" providerId="" clId="Web-{CB97F95C-F390-4119-88C8-8552990C5B41}" dt="2026-09-03T15:08:23.193" v="9" actId="34807"/>
          <ac:spMkLst>
            <pc:docMk/>
            <pc:sldMk cId="2625286153" sldId="1066"/>
            <ac:spMk id="42" creationId="{1E501AAB-DDF7-EAAD-5839-68DCF10E209D}"/>
          </ac:spMkLst>
        </pc:spChg>
        <pc:spChg chg="add mod">
          <ac:chgData name="" userId="" providerId="" clId="Web-{CB97F95C-F390-4119-88C8-8552990C5B41}" dt="2026-09-03T15:08:23.193" v="9" actId="34807"/>
          <ac:spMkLst>
            <pc:docMk/>
            <pc:sldMk cId="2625286153" sldId="1066"/>
            <ac:spMk id="43" creationId="{9926D43A-59E7-E480-8CD9-39116CBF6C03}"/>
          </ac:spMkLst>
        </pc:spChg>
        <pc:spChg chg="add mod">
          <ac:chgData name="" userId="" providerId="" clId="Web-{CB97F95C-F390-4119-88C8-8552990C5B41}" dt="2026-09-03T15:08:23.193" v="9" actId="34807"/>
          <ac:spMkLst>
            <pc:docMk/>
            <pc:sldMk cId="2625286153" sldId="1066"/>
            <ac:spMk id="44" creationId="{59494DB3-34AD-BD37-00B4-BC2E56A910BD}"/>
          </ac:spMkLst>
        </pc:spChg>
        <pc:spChg chg="add mod">
          <ac:chgData name="" userId="" providerId="" clId="Web-{CB97F95C-F390-4119-88C8-8552990C5B41}" dt="2026-09-03T15:08:23.193" v="9" actId="34807"/>
          <ac:spMkLst>
            <pc:docMk/>
            <pc:sldMk cId="2625286153" sldId="1066"/>
            <ac:spMk id="45" creationId="{4B0EF665-50D3-403A-6B02-04B76CFC1AE0}"/>
          </ac:spMkLst>
        </pc:spChg>
        <pc:spChg chg="add mod">
          <ac:chgData name="" userId="" providerId="" clId="Web-{CB97F95C-F390-4119-88C8-8552990C5B41}" dt="2026-09-03T15:08:23.193" v="9" actId="34807"/>
          <ac:spMkLst>
            <pc:docMk/>
            <pc:sldMk cId="2625286153" sldId="1066"/>
            <ac:spMk id="46" creationId="{B56AB678-1196-7C53-3F2E-FCE62C3252D5}"/>
          </ac:spMkLst>
        </pc:spChg>
        <pc:spChg chg="add mod">
          <ac:chgData name="" userId="" providerId="" clId="Web-{CB97F95C-F390-4119-88C8-8552990C5B41}" dt="2026-09-03T15:08:23.193" v="9" actId="34807"/>
          <ac:spMkLst>
            <pc:docMk/>
            <pc:sldMk cId="2625286153" sldId="1066"/>
            <ac:spMk id="47" creationId="{FC27EB46-9250-E30D-EDD1-933304B78EDC}"/>
          </ac:spMkLst>
        </pc:spChg>
        <pc:spChg chg="add mod">
          <ac:chgData name="" userId="" providerId="" clId="Web-{CB97F95C-F390-4119-88C8-8552990C5B41}" dt="2026-09-03T15:08:23.193" v="9" actId="34807"/>
          <ac:spMkLst>
            <pc:docMk/>
            <pc:sldMk cId="2625286153" sldId="1066"/>
            <ac:spMk id="48" creationId="{D777761E-F6BA-F0A9-2791-1C26C63A77B0}"/>
          </ac:spMkLst>
        </pc:spChg>
        <pc:spChg chg="add mod">
          <ac:chgData name="" userId="" providerId="" clId="Web-{CB97F95C-F390-4119-88C8-8552990C5B41}" dt="2026-09-03T15:08:23.193" v="9" actId="34807"/>
          <ac:spMkLst>
            <pc:docMk/>
            <pc:sldMk cId="2625286153" sldId="1066"/>
            <ac:spMk id="50" creationId="{3707D1D9-6791-4973-7A0C-A27A62CF6808}"/>
          </ac:spMkLst>
        </pc:spChg>
        <pc:spChg chg="add mod">
          <ac:chgData name="" userId="" providerId="" clId="Web-{CB97F95C-F390-4119-88C8-8552990C5B41}" dt="2026-09-03T15:11:56.247" v="13" actId="34807"/>
          <ac:spMkLst>
            <pc:docMk/>
            <pc:sldMk cId="2625286153" sldId="1066"/>
            <ac:spMk id="51" creationId="{8D2DA6EE-EECA-E64E-44A4-81A66D981E31}"/>
          </ac:spMkLst>
        </pc:spChg>
      </pc:sldChg>
      <pc:sldMasterChg chg="modSp modSldLayout">
        <pc:chgData name="" userId="" providerId="" clId="Web-{CB97F95C-F390-4119-88C8-8552990C5B41}" dt="2026-09-03T15:04:32.935" v="0" actId="34807"/>
        <pc:sldMasterMkLst>
          <pc:docMk/>
          <pc:sldMasterMk cId="2209977519" sldId="2147483648"/>
        </pc:sldMasterMkLst>
        <pc:spChg chg="mod">
          <ac:chgData name="" userId="" providerId="" clId="Web-{CB97F95C-F390-4119-88C8-8552990C5B41}" dt="2026-09-03T15:04:32.935" v="0" actId="34807"/>
          <ac:spMkLst>
            <pc:docMk/>
            <pc:sldMasterMk cId="2209977519" sldId="2147483648"/>
            <ac:spMk id="2" creationId="{00000000-0000-0000-0000-000000000000}"/>
          </ac:spMkLst>
        </pc:spChg>
        <pc:spChg chg="mod">
          <ac:chgData name="" userId="" providerId="" clId="Web-{CB97F95C-F390-4119-88C8-8552990C5B41}" dt="2026-09-03T15:04:32.935" v="0" actId="34807"/>
          <ac:spMkLst>
            <pc:docMk/>
            <pc:sldMasterMk cId="2209977519" sldId="2147483648"/>
            <ac:spMk id="3" creationId="{00000000-0000-0000-0000-000000000000}"/>
          </ac:spMkLst>
        </pc:spChg>
        <pc:spChg chg="mod">
          <ac:chgData name="" userId="" providerId="" clId="Web-{CB97F95C-F390-4119-88C8-8552990C5B41}" dt="2026-09-03T15:04:32.935" v="0" actId="34807"/>
          <ac:spMkLst>
            <pc:docMk/>
            <pc:sldMasterMk cId="2209977519" sldId="2147483648"/>
            <ac:spMk id="4" creationId="{00000000-0000-0000-0000-000000000000}"/>
          </ac:spMkLst>
        </pc:spChg>
        <pc:spChg chg="mod">
          <ac:chgData name="" userId="" providerId="" clId="Web-{CB97F95C-F390-4119-88C8-8552990C5B41}" dt="2026-09-03T15:04:32.935" v="0" actId="34807"/>
          <ac:spMkLst>
            <pc:docMk/>
            <pc:sldMasterMk cId="2209977519" sldId="2147483648"/>
            <ac:spMk id="5" creationId="{00000000-0000-0000-0000-000000000000}"/>
          </ac:spMkLst>
        </pc:spChg>
        <pc:spChg chg="mod">
          <ac:chgData name="" userId="" providerId="" clId="Web-{CB97F95C-F390-4119-88C8-8552990C5B41}" dt="2026-09-03T15:04:32.935" v="0" actId="34807"/>
          <ac:spMkLst>
            <pc:docMk/>
            <pc:sldMasterMk cId="2209977519" sldId="2147483648"/>
            <ac:spMk id="6" creationId="{00000000-0000-0000-0000-000000000000}"/>
          </ac:spMkLst>
        </pc:spChg>
        <pc:sldLayoutChg chg="modSp">
          <pc:chgData name="" userId="" providerId="" clId="Web-{CB97F95C-F390-4119-88C8-8552990C5B41}" dt="2026-09-03T15:04:32.935" v="0" actId="34807"/>
          <pc:sldLayoutMkLst>
            <pc:docMk/>
            <pc:sldMasterMk cId="2209977519" sldId="2147483648"/>
            <pc:sldLayoutMk cId="3168075583" sldId="2147483649"/>
          </pc:sldLayoutMkLst>
          <pc:spChg chg="mod">
            <ac:chgData name="" userId="" providerId="" clId="Web-{CB97F95C-F390-4119-88C8-8552990C5B41}" dt="2026-09-03T15:04:32.935" v="0" actId="34807"/>
            <ac:spMkLst>
              <pc:docMk/>
              <pc:sldMasterMk cId="2209977519" sldId="2147483648"/>
              <pc:sldLayoutMk cId="3168075583" sldId="2147483649"/>
              <ac:spMk id="2" creationId="{00000000-0000-0000-0000-000000000000}"/>
            </ac:spMkLst>
          </pc:spChg>
          <pc:spChg chg="mod">
            <ac:chgData name="" userId="" providerId="" clId="Web-{CB97F95C-F390-4119-88C8-8552990C5B41}" dt="2026-09-03T15:04:32.935" v="0" actId="34807"/>
            <ac:spMkLst>
              <pc:docMk/>
              <pc:sldMasterMk cId="2209977519" sldId="2147483648"/>
              <pc:sldLayoutMk cId="3168075583" sldId="2147483649"/>
              <ac:spMk id="3" creationId="{00000000-0000-0000-0000-000000000000}"/>
            </ac:spMkLst>
          </pc:spChg>
        </pc:sldLayoutChg>
        <pc:sldLayoutChg chg="modSp">
          <pc:chgData name="" userId="" providerId="" clId="Web-{CB97F95C-F390-4119-88C8-8552990C5B41}" dt="2026-09-03T15:04:32.935" v="0" actId="34807"/>
          <pc:sldLayoutMkLst>
            <pc:docMk/>
            <pc:sldMasterMk cId="2209977519" sldId="2147483648"/>
            <pc:sldLayoutMk cId="960648375" sldId="2147483651"/>
          </pc:sldLayoutMkLst>
          <pc:spChg chg="mod">
            <ac:chgData name="" userId="" providerId="" clId="Web-{CB97F95C-F390-4119-88C8-8552990C5B41}" dt="2026-09-03T15:04:32.935" v="0" actId="34807"/>
            <ac:spMkLst>
              <pc:docMk/>
              <pc:sldMasterMk cId="2209977519" sldId="2147483648"/>
              <pc:sldLayoutMk cId="960648375" sldId="2147483651"/>
              <ac:spMk id="2" creationId="{00000000-0000-0000-0000-000000000000}"/>
            </ac:spMkLst>
          </pc:spChg>
          <pc:spChg chg="mod">
            <ac:chgData name="" userId="" providerId="" clId="Web-{CB97F95C-F390-4119-88C8-8552990C5B41}" dt="2026-09-03T15:04:32.935" v="0" actId="34807"/>
            <ac:spMkLst>
              <pc:docMk/>
              <pc:sldMasterMk cId="2209977519" sldId="2147483648"/>
              <pc:sldLayoutMk cId="960648375" sldId="2147483651"/>
              <ac:spMk id="3" creationId="{00000000-0000-0000-0000-000000000000}"/>
            </ac:spMkLst>
          </pc:spChg>
        </pc:sldLayoutChg>
        <pc:sldLayoutChg chg="modSp">
          <pc:chgData name="" userId="" providerId="" clId="Web-{CB97F95C-F390-4119-88C8-8552990C5B41}" dt="2026-09-03T15:04:32.935" v="0" actId="34807"/>
          <pc:sldLayoutMkLst>
            <pc:docMk/>
            <pc:sldMasterMk cId="2209977519" sldId="2147483648"/>
            <pc:sldLayoutMk cId="2782244947" sldId="2147483652"/>
          </pc:sldLayoutMkLst>
          <pc:spChg chg="mod">
            <ac:chgData name="" userId="" providerId="" clId="Web-{CB97F95C-F390-4119-88C8-8552990C5B41}" dt="2026-09-03T15:04:32.935" v="0" actId="34807"/>
            <ac:spMkLst>
              <pc:docMk/>
              <pc:sldMasterMk cId="2209977519" sldId="2147483648"/>
              <pc:sldLayoutMk cId="2782244947" sldId="2147483652"/>
              <ac:spMk id="3" creationId="{00000000-0000-0000-0000-000000000000}"/>
            </ac:spMkLst>
          </pc:spChg>
          <pc:spChg chg="mod">
            <ac:chgData name="" userId="" providerId="" clId="Web-{CB97F95C-F390-4119-88C8-8552990C5B41}" dt="2026-09-03T15:04:32.935" v="0" actId="34807"/>
            <ac:spMkLst>
              <pc:docMk/>
              <pc:sldMasterMk cId="2209977519" sldId="2147483648"/>
              <pc:sldLayoutMk cId="2782244947" sldId="2147483652"/>
              <ac:spMk id="4" creationId="{00000000-0000-0000-0000-000000000000}"/>
            </ac:spMkLst>
          </pc:spChg>
        </pc:sldLayoutChg>
        <pc:sldLayoutChg chg="modSp">
          <pc:chgData name="" userId="" providerId="" clId="Web-{CB97F95C-F390-4119-88C8-8552990C5B41}" dt="2026-09-03T15:04:32.935" v="0" actId="34807"/>
          <pc:sldLayoutMkLst>
            <pc:docMk/>
            <pc:sldMasterMk cId="2209977519" sldId="2147483648"/>
            <pc:sldLayoutMk cId="990158736" sldId="2147483653"/>
          </pc:sldLayoutMkLst>
          <pc:spChg chg="mod">
            <ac:chgData name="" userId="" providerId="" clId="Web-{CB97F95C-F390-4119-88C8-8552990C5B41}" dt="2026-09-03T15:04:32.935" v="0" actId="34807"/>
            <ac:spMkLst>
              <pc:docMk/>
              <pc:sldMasterMk cId="2209977519" sldId="2147483648"/>
              <pc:sldLayoutMk cId="990158736" sldId="2147483653"/>
              <ac:spMk id="3" creationId="{00000000-0000-0000-0000-000000000000}"/>
            </ac:spMkLst>
          </pc:spChg>
          <pc:spChg chg="mod">
            <ac:chgData name="" userId="" providerId="" clId="Web-{CB97F95C-F390-4119-88C8-8552990C5B41}" dt="2026-09-03T15:04:32.935" v="0" actId="34807"/>
            <ac:spMkLst>
              <pc:docMk/>
              <pc:sldMasterMk cId="2209977519" sldId="2147483648"/>
              <pc:sldLayoutMk cId="990158736" sldId="2147483653"/>
              <ac:spMk id="4" creationId="{00000000-0000-0000-0000-000000000000}"/>
            </ac:spMkLst>
          </pc:spChg>
          <pc:spChg chg="mod">
            <ac:chgData name="" userId="" providerId="" clId="Web-{CB97F95C-F390-4119-88C8-8552990C5B41}" dt="2026-09-03T15:04:32.935" v="0" actId="34807"/>
            <ac:spMkLst>
              <pc:docMk/>
              <pc:sldMasterMk cId="2209977519" sldId="2147483648"/>
              <pc:sldLayoutMk cId="990158736" sldId="2147483653"/>
              <ac:spMk id="5" creationId="{00000000-0000-0000-0000-000000000000}"/>
            </ac:spMkLst>
          </pc:spChg>
          <pc:spChg chg="mod">
            <ac:chgData name="" userId="" providerId="" clId="Web-{CB97F95C-F390-4119-88C8-8552990C5B41}" dt="2026-09-03T15:04:32.935" v="0" actId="34807"/>
            <ac:spMkLst>
              <pc:docMk/>
              <pc:sldMasterMk cId="2209977519" sldId="2147483648"/>
              <pc:sldLayoutMk cId="990158736" sldId="2147483653"/>
              <ac:spMk id="6" creationId="{00000000-0000-0000-0000-000000000000}"/>
            </ac:spMkLst>
          </pc:spChg>
        </pc:sldLayoutChg>
        <pc:sldLayoutChg chg="modSp">
          <pc:chgData name="" userId="" providerId="" clId="Web-{CB97F95C-F390-4119-88C8-8552990C5B41}" dt="2026-09-03T15:04:32.935" v="0" actId="34807"/>
          <pc:sldLayoutMkLst>
            <pc:docMk/>
            <pc:sldMasterMk cId="2209977519" sldId="2147483648"/>
            <pc:sldLayoutMk cId="1840726560" sldId="2147483656"/>
          </pc:sldLayoutMkLst>
          <pc:spChg chg="mod">
            <ac:chgData name="" userId="" providerId="" clId="Web-{CB97F95C-F390-4119-88C8-8552990C5B41}" dt="2026-09-03T15:04:32.935" v="0" actId="34807"/>
            <ac:spMkLst>
              <pc:docMk/>
              <pc:sldMasterMk cId="2209977519" sldId="2147483648"/>
              <pc:sldLayoutMk cId="1840726560" sldId="2147483656"/>
              <ac:spMk id="2" creationId="{00000000-0000-0000-0000-000000000000}"/>
            </ac:spMkLst>
          </pc:spChg>
          <pc:spChg chg="mod">
            <ac:chgData name="" userId="" providerId="" clId="Web-{CB97F95C-F390-4119-88C8-8552990C5B41}" dt="2026-09-03T15:04:32.935" v="0" actId="34807"/>
            <ac:spMkLst>
              <pc:docMk/>
              <pc:sldMasterMk cId="2209977519" sldId="2147483648"/>
              <pc:sldLayoutMk cId="1840726560" sldId="2147483656"/>
              <ac:spMk id="3" creationId="{00000000-0000-0000-0000-000000000000}"/>
            </ac:spMkLst>
          </pc:spChg>
          <pc:spChg chg="mod">
            <ac:chgData name="" userId="" providerId="" clId="Web-{CB97F95C-F390-4119-88C8-8552990C5B41}" dt="2026-09-03T15:04:32.935" v="0" actId="34807"/>
            <ac:spMkLst>
              <pc:docMk/>
              <pc:sldMasterMk cId="2209977519" sldId="2147483648"/>
              <pc:sldLayoutMk cId="1840726560" sldId="2147483656"/>
              <ac:spMk id="4" creationId="{00000000-0000-0000-0000-000000000000}"/>
            </ac:spMkLst>
          </pc:spChg>
        </pc:sldLayoutChg>
        <pc:sldLayoutChg chg="modSp">
          <pc:chgData name="" userId="" providerId="" clId="Web-{CB97F95C-F390-4119-88C8-8552990C5B41}" dt="2026-09-03T15:04:32.935" v="0" actId="34807"/>
          <pc:sldLayoutMkLst>
            <pc:docMk/>
            <pc:sldMasterMk cId="2209977519" sldId="2147483648"/>
            <pc:sldLayoutMk cId="3889236939" sldId="2147483657"/>
          </pc:sldLayoutMkLst>
          <pc:spChg chg="mod">
            <ac:chgData name="" userId="" providerId="" clId="Web-{CB97F95C-F390-4119-88C8-8552990C5B41}" dt="2026-09-03T15:04:32.935" v="0" actId="34807"/>
            <ac:spMkLst>
              <pc:docMk/>
              <pc:sldMasterMk cId="2209977519" sldId="2147483648"/>
              <pc:sldLayoutMk cId="3889236939" sldId="2147483657"/>
              <ac:spMk id="2" creationId="{00000000-0000-0000-0000-000000000000}"/>
            </ac:spMkLst>
          </pc:spChg>
          <pc:spChg chg="mod">
            <ac:chgData name="" userId="" providerId="" clId="Web-{CB97F95C-F390-4119-88C8-8552990C5B41}" dt="2026-09-03T15:04:32.935" v="0" actId="34807"/>
            <ac:spMkLst>
              <pc:docMk/>
              <pc:sldMasterMk cId="2209977519" sldId="2147483648"/>
              <pc:sldLayoutMk cId="3889236939" sldId="2147483657"/>
              <ac:spMk id="3" creationId="{00000000-0000-0000-0000-000000000000}"/>
            </ac:spMkLst>
          </pc:spChg>
          <pc:spChg chg="mod">
            <ac:chgData name="" userId="" providerId="" clId="Web-{CB97F95C-F390-4119-88C8-8552990C5B41}" dt="2026-09-03T15:04:32.935" v="0" actId="34807"/>
            <ac:spMkLst>
              <pc:docMk/>
              <pc:sldMasterMk cId="2209977519" sldId="2147483648"/>
              <pc:sldLayoutMk cId="3889236939" sldId="2147483657"/>
              <ac:spMk id="4" creationId="{00000000-0000-0000-0000-000000000000}"/>
            </ac:spMkLst>
          </pc:spChg>
        </pc:sldLayoutChg>
        <pc:sldLayoutChg chg="modSp">
          <pc:chgData name="" userId="" providerId="" clId="Web-{CB97F95C-F390-4119-88C8-8552990C5B41}" dt="2026-09-03T15:04:32.935" v="0" actId="34807"/>
          <pc:sldLayoutMkLst>
            <pc:docMk/>
            <pc:sldMasterMk cId="2209977519" sldId="2147483648"/>
            <pc:sldLayoutMk cId="3612223792" sldId="2147483659"/>
          </pc:sldLayoutMkLst>
          <pc:spChg chg="mod">
            <ac:chgData name="" userId="" providerId="" clId="Web-{CB97F95C-F390-4119-88C8-8552990C5B41}" dt="2026-09-03T15:04:32.935" v="0" actId="34807"/>
            <ac:spMkLst>
              <pc:docMk/>
              <pc:sldMasterMk cId="2209977519" sldId="2147483648"/>
              <pc:sldLayoutMk cId="3612223792" sldId="2147483659"/>
              <ac:spMk id="2" creationId="{00000000-0000-0000-0000-000000000000}"/>
            </ac:spMkLst>
          </pc:spChg>
          <pc:spChg chg="mod">
            <ac:chgData name="" userId="" providerId="" clId="Web-{CB97F95C-F390-4119-88C8-8552990C5B41}" dt="2026-09-03T15:04:32.935" v="0" actId="34807"/>
            <ac:spMkLst>
              <pc:docMk/>
              <pc:sldMasterMk cId="2209977519" sldId="2147483648"/>
              <pc:sldLayoutMk cId="3612223792" sldId="2147483659"/>
              <ac:spMk id="3" creationId="{00000000-0000-0000-0000-000000000000}"/>
            </ac:spMkLst>
          </pc:spChg>
        </pc:sldLayoutChg>
      </pc:sldMasterChg>
    </pc:docChg>
  </pc:docChgLst>
</pc:chgInfo>
</file>

<file path=ppt/charts/_rels/chart1.xml.rels><?xml version="1.0" encoding="UTF-8" standalone="yes"?>
<Relationships xmlns="http://schemas.openxmlformats.org/package/2006/relationships"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Load-time improvement vs v1 (%)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Sheet1!$A$2:$A$2</c:f>
              <c:strCache>
                <c:ptCount val="2"/>
                <c:pt idx="0">
                  <c:v>Launch target</c:v>
                </c:pt>
                <c:pt idx="1">
                  <c:v>Beta actual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2"/>
                <c:pt idx="0">
                  <c:v>35</c:v>
                </c:pt>
                <c:pt idx="1">
                  <c:v>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51D-49CB-A954-8F370EF817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20232528"/>
        <c:axId val="1520232048"/>
      </c:barChart>
      <c:catAx>
        <c:axId val="1520232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20232048"/>
        <c:crosses val="autoZero"/>
        <c:auto val="1"/>
        <c:lblAlgn val="ctr"/>
        <c:lblOffset val="100"/>
        <c:noMultiLvlLbl val="0"/>
      </c:catAx>
      <c:valAx>
        <c:axId val="1520232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20232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FBFA4F-8CF0-4207-86F0-F4F254E93FA7}" type="datetimeFigureOut">
              <a:t>03-Sep-26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795CE6-0BDC-441C-9C09-7395F9A957E3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6185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Beta ran three weeks with 14 participants. The stated launch bar was a 35%+ load-time improvement over v1; the cohort measured 41%. Uptime held at 99.94%. Onboarding satisfaction moved to 4.3/5 from the 3.1/5 v1 baseline. Q1 engineering work separately cut API response latency 38%. Caveat for the room: these are pre-launch beta measures. No post-launch funnel data (impressions, MQLs, pipeline) appears in email, Teams or files - add it from the marketing analytics stack before this goes to the exec team.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795CE6-0BDC-441C-9C09-7395F9A957E3}" type="slidenum"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0938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Three things carried the campaign. First, the beta cohort: 14 participants generated measured claims rather than marketing assertions, which is what let the field quote 41% and 99.94% with confidence. Second, onboarding: the redesign moved satisfaction from 3.1 to 4.3 out of 5, addressing the single weakest part of the v1 experience. Third, the ROI calculator: three inputs (current workflow hours, number of users, error rate) producing a 12-month projected savings figure with a confidence range - it moved the business case into the buyer's hands. The migration one-pager was drafted by Jordan Ellis in the same wave.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795CE6-0BDC-441C-9C09-7395F9A957E3}" type="slidenum"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43652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Internal read first: the CEO assessed the Nexara announcement as a v1.5, not a fundamental capability shift, and directed no public reaction - a feature-by-feature comparison on analytics engine, integration depth and enterprise scalability, plus a revised sales battlecard. Legal has flagged the draft Nexara comparison chart and sign-off on revised language is still outstanding before the one-pager can be finalised. External context: agentic buying is now material - AI platforms are projected to drive $20.9B in retail spending in 2026, nearly four times 2025, and Forrester expects one in four shoppers to use specialty retail chatbots. Gartner expects 40% of enterprise applications to include task-specific AI agents by end-2026. On funnel efficiency, the 2026 B2B SaaS MQL-to-SQL band is 25-40%, so that is the bar for the next campaign's lead quality.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795CE6-0BDC-441C-9C09-7395F9A957E3}" type="slidenum"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4765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Four learnings, each with a named destination. One: integration depth, not the core engine, is where v2 is thin - two beta participants hit intermittent Salesforce sync failures; engineering has the fix in RC2 and it is carried as a P1 in Sprint 22. Two: reporting rigidity - expanded custom fields was the single most common beta request, now scoped into v2.1. Three: accessibility was found late - WCAG 2.1 AA keyboard navigation and contrast flags are P0 before freeze. Four: positioning was never resolved before the agency started creative - the brief led on both speed and intelligence and addressed only the VP of Operations. The common thread is sequencing: legal, accessibility and positioning gates all ran behind creative instead of ahead of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795CE6-0BDC-441C-9C09-7395F9A957E3}" type="slidenum"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11821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Four sequenced moves. RC2 closes the Salesforce sync failures - do not run acquisition against a known integration defect. V2.1 ships custom reporting fields and dark mode, the two things buyers and product asked for. Proof assets: legal-cleared customer quotes (Legal needs name, title and company; anonymised is acceptable) and the revised Nexara battlecard - these are the campaign's ammunition and both are currently blocked. Q2 expansion gives the next wave its news hook: Mobile SDK beta in May and the ML anomaly-detection POC in June. The positioning decision is the one to force in the room: lead on intelligence (adaptive workflow engine) rather than speed, because speed is the claim Nexara is contesting and intelligence is where the moat is. Set the lead-quality bar at the 25-40% MQL-to-SQL band from slide 3.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795CE6-0BDC-441C-9C09-7395F9A957E3}" type="slidenum"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0296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D017D3A-2E35-C3FE-E1F5-46A3EA36AC2B}"/>
              </a:ext>
            </a:extLst>
          </p:cNvPr>
          <p:cNvSpPr/>
          <p:nvPr/>
        </p:nvSpPr>
        <p:spPr>
          <a:xfrm>
            <a:off x="457200" y="457200"/>
            <a:ext cx="2100000" cy="3505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>
                <a:solidFill>
                  <a:srgbClr val="007A7A"/>
                </a:solidFill>
                <a:effectLst/>
                <a:latin typeface="Trebuchet MS" panose="020B0603020202020204" pitchFamily="34" charset="0"/>
              </a:rPr>
              <a:t>RESULTS VS GOALS</a:t>
            </a:r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B62CEAE-A3AE-4723-BDB4-FB39161C7A81}"/>
              </a:ext>
            </a:extLst>
          </p:cNvPr>
          <p:cNvSpPr/>
          <p:nvPr/>
        </p:nvSpPr>
        <p:spPr>
          <a:xfrm>
            <a:off x="457200" y="944880"/>
            <a:ext cx="11277600" cy="9906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2800" b="1">
                <a:solidFill>
                  <a:srgbClr val="1B2A57"/>
                </a:solidFill>
                <a:effectLst/>
                <a:latin typeface="Trebuchet MS" panose="020B0603020202020204" pitchFamily="34" charset="0"/>
              </a:rPr>
              <a:t>Beta beat the launch goal on every measure —</a:t>
            </a:r>
          </a:p>
          <a:p>
            <a:pPr>
              <a:buNone/>
            </a:pPr>
            <a:r>
              <a:rPr lang="en-US" sz="2800" b="1">
                <a:solidFill>
                  <a:srgbClr val="1B2A57"/>
                </a:solidFill>
                <a:effectLst/>
                <a:latin typeface="Trebuchet MS" panose="020B0603020202020204" pitchFamily="34" charset="0"/>
              </a:rPr>
              <a:t>load times ran 41% faster against a 35% target</a:t>
            </a:r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A2D7FA1-CE63-4A2F-A88E-A3C3ACBC14E7}"/>
              </a:ext>
            </a:extLst>
          </p:cNvPr>
          <p:cNvSpPr/>
          <p:nvPr/>
        </p:nvSpPr>
        <p:spPr>
          <a:xfrm>
            <a:off x="457200" y="5623560"/>
            <a:ext cx="11277600" cy="77724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1400">
                <a:solidFill>
                  <a:srgbClr val="4A5570"/>
                </a:solidFill>
                <a:effectLst/>
                <a:latin typeface="Calibri" panose="020F0502020204030204" pitchFamily="34" charset="0"/>
              </a:rPr>
              <a:t>Launch target 35%+ vs v1 · Beta actual 41% · Uptime 99.94% · Onboarding 4.3/5 vs 3.1 in v1 · API latency down 38%</a:t>
            </a:r>
          </a:p>
          <a:p>
            <a:pPr>
              <a:buNone/>
            </a:pPr>
            <a:r>
              <a:rPr lang="en-US" sz="1400">
                <a:solidFill>
                  <a:srgbClr val="4A5570"/>
                </a:solidFill>
                <a:effectLst/>
                <a:latin typeface="Calibri" panose="020F0502020204030204" pitchFamily="34" charset="0"/>
              </a:rPr>
              <a:t>Source: ZavaCore v2 beta results and Q1 R&amp;D update (Damien Harbet, March 2026)</a:t>
            </a:r>
            <a:endParaRPr lang="en-US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B9A18BA9-3D80-1CF3-60B2-8ED6C827EB40}"/>
              </a:ext>
            </a:extLst>
          </p:cNvPr>
          <p:cNvGraphicFramePr/>
          <p:nvPr/>
        </p:nvGraphicFramePr>
        <p:xfrm>
          <a:off x="457200" y="2209800"/>
          <a:ext cx="11277600" cy="29260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1F6F2D6-1858-2C3F-9F33-43E53B52CDFD}"/>
              </a:ext>
            </a:extLst>
          </p:cNvPr>
          <p:cNvSpPr/>
          <p:nvPr/>
        </p:nvSpPr>
        <p:spPr>
          <a:xfrm>
            <a:off x="457200" y="457200"/>
            <a:ext cx="1600000" cy="3505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>
                <a:solidFill>
                  <a:srgbClr val="007A7A"/>
                </a:solidFill>
                <a:effectLst/>
                <a:latin typeface="Trebuchet MS" panose="020B0603020202020204" pitchFamily="34" charset="0"/>
              </a:rPr>
              <a:t>WHAT WORKED</a:t>
            </a:r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43E1E23-3004-8422-4723-97362253D5D6}"/>
              </a:ext>
            </a:extLst>
          </p:cNvPr>
          <p:cNvSpPr/>
          <p:nvPr/>
        </p:nvSpPr>
        <p:spPr>
          <a:xfrm>
            <a:off x="457200" y="944880"/>
            <a:ext cx="11277600" cy="9906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2800" b="1">
                <a:solidFill>
                  <a:srgbClr val="1B2A57"/>
                </a:solidFill>
                <a:effectLst/>
                <a:latin typeface="Trebuchet MS" panose="020B0603020202020204" pitchFamily="34" charset="0"/>
              </a:rPr>
              <a:t>Proof points, not promises — measured beta</a:t>
            </a:r>
          </a:p>
          <a:p>
            <a:pPr>
              <a:buNone/>
            </a:pPr>
            <a:r>
              <a:rPr lang="en-US" sz="2800" b="1">
                <a:solidFill>
                  <a:srgbClr val="1B2A57"/>
                </a:solidFill>
                <a:effectLst/>
                <a:latin typeface="Trebuchet MS" panose="020B0603020202020204" pitchFamily="34" charset="0"/>
              </a:rPr>
              <a:t>evidence and a self-serve ROI case did the work</a:t>
            </a:r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2815796-EE62-F843-C872-D342364E3F9D}"/>
              </a:ext>
            </a:extLst>
          </p:cNvPr>
          <p:cNvSpPr/>
          <p:nvPr/>
        </p:nvSpPr>
        <p:spPr>
          <a:xfrm>
            <a:off x="457200" y="2209800"/>
            <a:ext cx="3606800" cy="2011680"/>
          </a:xfrm>
          <a:prstGeom prst="rect">
            <a:avLst/>
          </a:prstGeom>
          <a:solidFill>
            <a:srgbClr val="1B2A57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1A7FD32-A852-4F0E-9369-6FD78DF7AD4F}"/>
              </a:ext>
            </a:extLst>
          </p:cNvPr>
          <p:cNvSpPr/>
          <p:nvPr/>
        </p:nvSpPr>
        <p:spPr>
          <a:xfrm>
            <a:off x="4292600" y="2209800"/>
            <a:ext cx="3606800" cy="2011680"/>
          </a:xfrm>
          <a:prstGeom prst="rect">
            <a:avLst/>
          </a:prstGeom>
          <a:solidFill>
            <a:srgbClr val="1B2A57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2C346C6-35C8-C7F3-C45B-B787A9663300}"/>
              </a:ext>
            </a:extLst>
          </p:cNvPr>
          <p:cNvSpPr/>
          <p:nvPr/>
        </p:nvSpPr>
        <p:spPr>
          <a:xfrm>
            <a:off x="8128000" y="2209800"/>
            <a:ext cx="3606800" cy="2011680"/>
          </a:xfrm>
          <a:prstGeom prst="rect">
            <a:avLst/>
          </a:prstGeom>
          <a:solidFill>
            <a:srgbClr val="1B2A57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F683391-7CBA-B33C-6B73-BE1F3BA5BA8D}"/>
              </a:ext>
            </a:extLst>
          </p:cNvPr>
          <p:cNvSpPr/>
          <p:nvPr/>
        </p:nvSpPr>
        <p:spPr>
          <a:xfrm>
            <a:off x="640080" y="2392680"/>
            <a:ext cx="3241040" cy="4419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rgbClr val="FFFFFF"/>
                </a:solidFill>
                <a:effectLst/>
                <a:latin typeface="Trebuchet MS" panose="020B0603020202020204" pitchFamily="34" charset="0"/>
              </a:rPr>
              <a:t>BETA EVIDENCE</a:t>
            </a:r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54A28F2-53E9-A20D-6445-7A0621DD8106}"/>
              </a:ext>
            </a:extLst>
          </p:cNvPr>
          <p:cNvSpPr/>
          <p:nvPr/>
        </p:nvSpPr>
        <p:spPr>
          <a:xfrm>
            <a:off x="4475480" y="2392680"/>
            <a:ext cx="3241040" cy="4419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rgbClr val="FFFFFF"/>
                </a:solidFill>
                <a:effectLst/>
                <a:latin typeface="Trebuchet MS" panose="020B0603020202020204" pitchFamily="34" charset="0"/>
              </a:rPr>
              <a:t>ONBOARDING REBUILD</a:t>
            </a:r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70CAA27-3A5E-0036-D88D-571E384E2A79}"/>
              </a:ext>
            </a:extLst>
          </p:cNvPr>
          <p:cNvSpPr/>
          <p:nvPr/>
        </p:nvSpPr>
        <p:spPr>
          <a:xfrm>
            <a:off x="8310880" y="2392680"/>
            <a:ext cx="3241040" cy="4419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rgbClr val="FFFFFF"/>
                </a:solidFill>
                <a:effectLst/>
                <a:latin typeface="Trebuchet MS" panose="020B0603020202020204" pitchFamily="34" charset="0"/>
              </a:rPr>
              <a:t>ROI CALCULATOR</a:t>
            </a:r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261291C-60C0-4F1C-FC45-014838038661}"/>
              </a:ext>
            </a:extLst>
          </p:cNvPr>
          <p:cNvSpPr/>
          <p:nvPr/>
        </p:nvSpPr>
        <p:spPr>
          <a:xfrm>
            <a:off x="640080" y="2926080"/>
            <a:ext cx="3241040" cy="11125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Fourteen beta participants turned the launch claim into numbers the field can quote.</a:t>
            </a:r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F8F1B4C-6E57-9A98-EBAC-08C5435A45C4}"/>
              </a:ext>
            </a:extLst>
          </p:cNvPr>
          <p:cNvSpPr/>
          <p:nvPr/>
        </p:nvSpPr>
        <p:spPr>
          <a:xfrm>
            <a:off x="4475480" y="2926080"/>
            <a:ext cx="3241040" cy="11125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A rebuilt onboarding flow lifted satisfaction to 4.3, from the 3.1 v1 scored.</a:t>
            </a:r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B63A4B8-E3DC-A5D1-67EB-0A9EB4641FAD}"/>
              </a:ext>
            </a:extLst>
          </p:cNvPr>
          <p:cNvSpPr/>
          <p:nvPr/>
        </p:nvSpPr>
        <p:spPr>
          <a:xfrm>
            <a:off x="8310880" y="2926080"/>
            <a:ext cx="3241040" cy="11125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A self-serve ROI calculator let buyers size their own 12-month savings case first.</a:t>
            </a:r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56C4C3A-C298-71C0-E8C0-3324481D9625}"/>
              </a:ext>
            </a:extLst>
          </p:cNvPr>
          <p:cNvSpPr/>
          <p:nvPr/>
        </p:nvSpPr>
        <p:spPr>
          <a:xfrm>
            <a:off x="457200" y="4495800"/>
            <a:ext cx="11277600" cy="7467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2000" b="1">
                <a:solidFill>
                  <a:srgbClr val="2E4B9B"/>
                </a:solidFill>
                <a:effectLst/>
                <a:latin typeface="Trebuchet MS" panose="020B0603020202020204" pitchFamily="34" charset="0"/>
              </a:rPr>
              <a:t>The ROI calculator turned three inputs — workflow hours, users and</a:t>
            </a:r>
          </a:p>
          <a:p>
            <a:pPr>
              <a:buNone/>
            </a:pPr>
            <a:r>
              <a:rPr lang="en-US" sz="2000" b="1">
                <a:solidFill>
                  <a:srgbClr val="2E4B9B"/>
                </a:solidFill>
                <a:effectLst/>
                <a:latin typeface="Trebuchet MS" panose="020B0603020202020204" pitchFamily="34" charset="0"/>
              </a:rPr>
              <a:t>error rate — into a 12-month savings figure buyers could run themselves.</a:t>
            </a:r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6253BF4-441B-E4C2-55B9-DD8CB8BA611F}"/>
              </a:ext>
            </a:extLst>
          </p:cNvPr>
          <p:cNvSpPr/>
          <p:nvPr/>
        </p:nvSpPr>
        <p:spPr>
          <a:xfrm>
            <a:off x="457200" y="5699760"/>
            <a:ext cx="6600000" cy="3505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4A5570"/>
                </a:solidFill>
                <a:effectLst/>
                <a:latin typeface="Calibri" panose="020F0502020204030204" pitchFamily="34" charset="0"/>
              </a:rPr>
              <a:t>Source: ZavaCore v2 beta results and ROI Calculator update (Amrita Manik, March 2026)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8910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2A5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569E003A-DB2A-E6DA-0612-5EA62E7828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6DB58620-A099-6F31-153B-28BF8869FB9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B2A57">
              <a:alpha val="7200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C43C7BE-9E5D-0D59-9E57-463462A762D6}"/>
              </a:ext>
            </a:extLst>
          </p:cNvPr>
          <p:cNvSpPr/>
          <p:nvPr/>
        </p:nvSpPr>
        <p:spPr>
          <a:xfrm>
            <a:off x="457200" y="457200"/>
            <a:ext cx="3500000" cy="3505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>
                <a:solidFill>
                  <a:srgbClr val="FFFFFF"/>
                </a:solidFill>
                <a:effectLst/>
                <a:latin typeface="Trebuchet MS" panose="020B0603020202020204" pitchFamily="34" charset="0"/>
              </a:rPr>
              <a:t>COMPETITIVE &amp; MARKET CONTEXT</a:t>
            </a:r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2D5BEFF-B740-1319-21AC-F6D953B9A5F5}"/>
              </a:ext>
            </a:extLst>
          </p:cNvPr>
          <p:cNvSpPr/>
          <p:nvPr/>
        </p:nvSpPr>
        <p:spPr>
          <a:xfrm>
            <a:off x="457200" y="944880"/>
            <a:ext cx="11277600" cy="9906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2800" b="1">
                <a:solidFill>
                  <a:srgbClr val="FFFFFF"/>
                </a:solidFill>
                <a:effectLst/>
                <a:latin typeface="Trebuchet MS" panose="020B0603020202020204" pitchFamily="34" charset="0"/>
              </a:rPr>
              <a:t>Nexara's update reads as a v1.5 — the sharper</a:t>
            </a:r>
          </a:p>
          <a:p>
            <a:pPr>
              <a:buNone/>
            </a:pPr>
            <a:r>
              <a:rPr lang="en-US" sz="2800" b="1">
                <a:solidFill>
                  <a:srgbClr val="FFFFFF"/>
                </a:solidFill>
                <a:effectLst/>
                <a:latin typeface="Trebuchet MS" panose="020B0603020202020204" pitchFamily="34" charset="0"/>
              </a:rPr>
              <a:t>shift is buyers arriving pre-briefed by AI</a:t>
            </a:r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AC49C41-91BC-420D-3192-3F568CAD5795}"/>
              </a:ext>
            </a:extLst>
          </p:cNvPr>
          <p:cNvSpPr/>
          <p:nvPr/>
        </p:nvSpPr>
        <p:spPr>
          <a:xfrm>
            <a:off x="457200" y="2209800"/>
            <a:ext cx="2647950" cy="8077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>
                <a:solidFill>
                  <a:srgbClr val="FFFFFF"/>
                </a:solidFill>
                <a:effectLst/>
                <a:latin typeface="Trebuchet MS" panose="020B0603020202020204" pitchFamily="34" charset="0"/>
              </a:rPr>
              <a:t>$20.9B</a:t>
            </a:r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21867CD-70EE-2581-ECB1-18447688068E}"/>
              </a:ext>
            </a:extLst>
          </p:cNvPr>
          <p:cNvSpPr/>
          <p:nvPr/>
        </p:nvSpPr>
        <p:spPr>
          <a:xfrm>
            <a:off x="3333750" y="2209800"/>
            <a:ext cx="2647950" cy="8077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>
                <a:solidFill>
                  <a:srgbClr val="FFFFFF"/>
                </a:solidFill>
                <a:effectLst/>
                <a:latin typeface="Trebuchet MS" panose="020B0603020202020204" pitchFamily="34" charset="0"/>
              </a:rPr>
              <a:t>1 in 4</a:t>
            </a:r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80A6470-2D80-D09D-F317-19AB88EE8392}"/>
              </a:ext>
            </a:extLst>
          </p:cNvPr>
          <p:cNvSpPr/>
          <p:nvPr/>
        </p:nvSpPr>
        <p:spPr>
          <a:xfrm>
            <a:off x="6210300" y="2209800"/>
            <a:ext cx="2647950" cy="8077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>
                <a:solidFill>
                  <a:srgbClr val="FFFFFF"/>
                </a:solidFill>
                <a:effectLst/>
                <a:latin typeface="Trebuchet MS" panose="020B0603020202020204" pitchFamily="34" charset="0"/>
              </a:rPr>
              <a:t>25–40%</a:t>
            </a:r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3044CE1-F437-59FE-2B1B-BF508974BEA8}"/>
              </a:ext>
            </a:extLst>
          </p:cNvPr>
          <p:cNvSpPr/>
          <p:nvPr/>
        </p:nvSpPr>
        <p:spPr>
          <a:xfrm>
            <a:off x="9086850" y="2209800"/>
            <a:ext cx="2647950" cy="8077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>
                <a:solidFill>
                  <a:srgbClr val="FFFFFF"/>
                </a:solidFill>
                <a:effectLst/>
                <a:latin typeface="Trebuchet MS" panose="020B0603020202020204" pitchFamily="34" charset="0"/>
              </a:rPr>
              <a:t>40%</a:t>
            </a:r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B4DEB12-72EB-7ED9-CEDC-EDED3DF633CA}"/>
              </a:ext>
            </a:extLst>
          </p:cNvPr>
          <p:cNvSpPr/>
          <p:nvPr/>
        </p:nvSpPr>
        <p:spPr>
          <a:xfrm>
            <a:off x="457200" y="3108960"/>
            <a:ext cx="2647950" cy="77724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projected AI-platform retail spend in 2026, nearly 4x 2025</a:t>
            </a:r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739C7E3F-B534-3168-FCCD-35494A3473E3}"/>
              </a:ext>
            </a:extLst>
          </p:cNvPr>
          <p:cNvSpPr/>
          <p:nvPr/>
        </p:nvSpPr>
        <p:spPr>
          <a:xfrm>
            <a:off x="3333750" y="3108960"/>
            <a:ext cx="2647950" cy="77724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of shoppers expected to use specialty retail chatbots in 2026</a:t>
            </a:r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5BC1D8A6-7CA4-DBE7-BB0A-210AE02E4015}"/>
              </a:ext>
            </a:extLst>
          </p:cNvPr>
          <p:cNvSpPr/>
          <p:nvPr/>
        </p:nvSpPr>
        <p:spPr>
          <a:xfrm>
            <a:off x="6210300" y="3108960"/>
            <a:ext cx="2647950" cy="77724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the 2026 target band for B2B SaaS MQL-to-SQL conversion</a:t>
            </a:r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C4604CAE-3196-9F94-1796-EB55C8DB4F10}"/>
              </a:ext>
            </a:extLst>
          </p:cNvPr>
          <p:cNvSpPr/>
          <p:nvPr/>
        </p:nvSpPr>
        <p:spPr>
          <a:xfrm>
            <a:off x="9086850" y="3108960"/>
            <a:ext cx="2647950" cy="77724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of enterprise apps to carry task-specific AI agents by end-2026</a:t>
            </a:r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5339147F-C483-54FE-F30A-14DBC7716CF3}"/>
              </a:ext>
            </a:extLst>
          </p:cNvPr>
          <p:cNvSpPr/>
          <p:nvPr/>
        </p:nvSpPr>
        <p:spPr>
          <a:xfrm>
            <a:off x="457200" y="4160520"/>
            <a:ext cx="11277600" cy="10515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2000" b="1">
                <a:solidFill>
                  <a:srgbClr val="FFFFFF"/>
                </a:solidFill>
                <a:effectLst/>
                <a:latin typeface="Trebuchet MS" panose="020B0603020202020204" pitchFamily="34" charset="0"/>
              </a:rPr>
              <a:t>Legal still gates the Nexara comparison chart, and the brief speaks</a:t>
            </a:r>
          </a:p>
          <a:p>
            <a:pPr>
              <a:buNone/>
            </a:pPr>
            <a:r>
              <a:rPr lang="en-US" sz="2000" b="1">
                <a:solidFill>
                  <a:srgbClr val="FFFFFF"/>
                </a:solidFill>
                <a:effectLst/>
                <a:latin typeface="Trebuchet MS" panose="020B0603020202020204" pitchFamily="34" charset="0"/>
              </a:rPr>
              <a:t>only to the VP of Operations — not the IT decision-maker beside them.</a:t>
            </a:r>
          </a:p>
          <a:p>
            <a:pPr>
              <a:buNone/>
            </a:pPr>
            <a:r>
              <a:rPr lang="en-US" sz="2000" b="1">
                <a:solidFill>
                  <a:srgbClr val="FFFFFF"/>
                </a:solidFill>
                <a:effectLst/>
                <a:latin typeface="Trebuchet MS" panose="020B0603020202020204" pitchFamily="34" charset="0"/>
              </a:rPr>
              <a:t>Brand familiarity loses to structured data when an agent decides.</a:t>
            </a:r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A5C4110-3DDB-E14E-DE33-E70B11616F43}"/>
              </a:ext>
            </a:extLst>
          </p:cNvPr>
          <p:cNvSpPr/>
          <p:nvPr/>
        </p:nvSpPr>
        <p:spPr>
          <a:xfrm>
            <a:off x="457200" y="5669280"/>
            <a:ext cx="11277600" cy="5638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14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Sources: internal competitive brief — Nexara Announcement (Nick Orford, March 2026);</a:t>
            </a:r>
          </a:p>
          <a:p>
            <a:pPr>
              <a:buNone/>
            </a:pPr>
            <a:r>
              <a:rPr lang="en-US" sz="14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external benchmarks — NRF, Retail Insider, GrowthSpree and 42 Agency, 2026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6582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4">
            <a:extLst>
              <a:ext uri="{FF2B5EF4-FFF2-40B4-BE49-F238E27FC236}">
                <a16:creationId xmlns:a16="http://schemas.microsoft.com/office/drawing/2014/main" id="{1329FFD1-AFD4-B0D5-46DD-5E9ADFD5BB6B}"/>
              </a:ext>
            </a:extLst>
          </p:cNvPr>
          <p:cNvSpPr/>
          <p:nvPr/>
        </p:nvSpPr>
        <p:spPr>
          <a:xfrm>
            <a:off x="457200" y="457200"/>
            <a:ext cx="1400000" cy="3505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>
                <a:solidFill>
                  <a:srgbClr val="007A7A"/>
                </a:solidFill>
                <a:effectLst/>
                <a:latin typeface="Trebuchet MS" panose="020B0603020202020204" pitchFamily="34" charset="0"/>
              </a:rPr>
              <a:t>LEARNINGS</a:t>
            </a:r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1010F809-BF18-D679-7B5B-089D246FA249}"/>
              </a:ext>
            </a:extLst>
          </p:cNvPr>
          <p:cNvSpPr/>
          <p:nvPr/>
        </p:nvSpPr>
        <p:spPr>
          <a:xfrm>
            <a:off x="457200" y="944880"/>
            <a:ext cx="11277600" cy="9906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2800" b="1">
                <a:solidFill>
                  <a:srgbClr val="1B2A57"/>
                </a:solidFill>
                <a:effectLst/>
                <a:latin typeface="Trebuchet MS" panose="020B0603020202020204" pitchFamily="34" charset="0"/>
              </a:rPr>
              <a:t>Every gap the beta surfaced already has an</a:t>
            </a:r>
          </a:p>
          <a:p>
            <a:pPr>
              <a:buNone/>
            </a:pPr>
            <a:r>
              <a:rPr lang="en-US" sz="2800" b="1">
                <a:solidFill>
                  <a:srgbClr val="1B2A57"/>
                </a:solidFill>
                <a:effectLst/>
                <a:latin typeface="Trebuchet MS" panose="020B0603020202020204" pitchFamily="34" charset="0"/>
              </a:rPr>
              <a:t>owner and a release — none are open-ended</a:t>
            </a:r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C34964EE-6D6A-3327-2769-0DA94F818208}"/>
              </a:ext>
            </a:extLst>
          </p:cNvPr>
          <p:cNvSpPr/>
          <p:nvPr/>
        </p:nvSpPr>
        <p:spPr>
          <a:xfrm>
            <a:off x="457200" y="5593080"/>
            <a:ext cx="7300000" cy="3505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4A5570"/>
                </a:solidFill>
                <a:effectLst/>
                <a:latin typeface="Calibri" panose="020F0502020204030204" pitchFamily="34" charset="0"/>
              </a:rPr>
              <a:t>Source: ZavaCore v2 beta results, Sprint 22 planning and market positioning thread (March 2026)</a:t>
            </a:r>
            <a:endParaRPr lang="en-US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D64F618D-400B-4622-B207-1F6E95F8495B}"/>
              </a:ext>
            </a:extLst>
          </p:cNvPr>
          <p:cNvGraphicFramePr>
            <a:graphicFrameLocks noGrp="1"/>
          </p:cNvGraphicFramePr>
          <p:nvPr/>
        </p:nvGraphicFramePr>
        <p:xfrm>
          <a:off x="457200" y="2209800"/>
          <a:ext cx="8127999" cy="292608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1251665331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3726385967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55319072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What we learned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Evidence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What changes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279866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Integration depth is the weak point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Two beta users hit Salesforce sync failures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Fix lands in RC2; P1 in Sprint 22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8500815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Reporting is too rigid for enterprise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Custom fields was the top beta request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Field expansion scoped into v2.1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94995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Accessibility surfaced late, not by design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WCAG 2.1 AA keyboard and contrast flags P0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Must clear before the code freeze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9986694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Positioning unresolved before creative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Brief led on speed and intelligence both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Pick one; widen beyond the VP Ops persona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96877131"/>
                  </a:ext>
                </a:extLst>
              </a:tr>
            </a:tbl>
          </a:graphicData>
        </a:graphic>
      </p:graphicFrame>
      <p:sp>
        <p:nvSpPr>
          <p:cNvPr id="54" name="Rectangle 53">
            <a:extLst>
              <a:ext uri="{FF2B5EF4-FFF2-40B4-BE49-F238E27FC236}">
                <a16:creationId xmlns:a16="http://schemas.microsoft.com/office/drawing/2014/main" id="{24F3F4A2-1495-222A-C405-1C6D7CFD63FA}"/>
              </a:ext>
            </a:extLst>
          </p:cNvPr>
          <p:cNvSpPr/>
          <p:nvPr/>
        </p:nvSpPr>
        <p:spPr>
          <a:xfrm>
            <a:off x="8814000" y="2209800"/>
            <a:ext cx="2920800" cy="2926080"/>
          </a:xfrm>
          <a:prstGeom prst="rect">
            <a:avLst/>
          </a:prstGeom>
          <a:solidFill>
            <a:srgbClr val="1B2A57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AA299E4F-41DD-4635-923B-5B4AF058B112}"/>
              </a:ext>
            </a:extLst>
          </p:cNvPr>
          <p:cNvSpPr/>
          <p:nvPr/>
        </p:nvSpPr>
        <p:spPr>
          <a:xfrm>
            <a:off x="8996880" y="2392680"/>
            <a:ext cx="255504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>
                <a:solidFill>
                  <a:srgbClr val="FFFFFF"/>
                </a:solidFill>
                <a:effectLst/>
                <a:latin typeface="Trebuchet MS" panose="020B0603020202020204" pitchFamily="34" charset="0"/>
              </a:rPr>
              <a:t>THE PATTERN</a:t>
            </a:r>
            <a:endParaRPr lang="en-US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680111CE-F29C-7A60-094B-A03D5EEFE69C}"/>
              </a:ext>
            </a:extLst>
          </p:cNvPr>
          <p:cNvSpPr/>
          <p:nvPr/>
        </p:nvSpPr>
        <p:spPr>
          <a:xfrm>
            <a:off x="8996880" y="2865120"/>
            <a:ext cx="2555040" cy="20878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16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Quality gates ran behind creative, not ahead of it.</a:t>
            </a:r>
          </a:p>
          <a:p>
            <a:pPr>
              <a:buNone/>
            </a:pPr>
            <a:r>
              <a:rPr lang="en-US" sz="16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Positioning, legal and accessibility all arrived as late blockers.</a:t>
            </a:r>
            <a:endParaRPr lang="en-US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1C57C6D2-7424-BBD5-0885-D58B4580192D}"/>
              </a:ext>
            </a:extLst>
          </p:cNvPr>
          <p:cNvSpPr/>
          <p:nvPr/>
        </p:nvSpPr>
        <p:spPr>
          <a:xfrm>
            <a:off x="457200" y="2209800"/>
            <a:ext cx="8127999" cy="38100"/>
          </a:xfrm>
          <a:prstGeom prst="rect">
            <a:avLst/>
          </a:prstGeom>
          <a:solidFill>
            <a:srgbClr val="1B2A57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B3F87C1B-D72B-8AAE-4327-9A17484D41DB}"/>
              </a:ext>
            </a:extLst>
          </p:cNvPr>
          <p:cNvSpPr/>
          <p:nvPr/>
        </p:nvSpPr>
        <p:spPr>
          <a:xfrm>
            <a:off x="457200" y="2590800"/>
            <a:ext cx="8127999" cy="25400"/>
          </a:xfrm>
          <a:prstGeom prst="rect">
            <a:avLst/>
          </a:prstGeom>
          <a:solidFill>
            <a:srgbClr val="007A7A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91952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 39">
            <a:extLst>
              <a:ext uri="{FF2B5EF4-FFF2-40B4-BE49-F238E27FC236}">
                <a16:creationId xmlns:a16="http://schemas.microsoft.com/office/drawing/2014/main" id="{F19E3C1E-0391-D45D-AF1D-5508004D40F1}"/>
              </a:ext>
            </a:extLst>
          </p:cNvPr>
          <p:cNvSpPr/>
          <p:nvPr/>
        </p:nvSpPr>
        <p:spPr>
          <a:xfrm>
            <a:off x="457200" y="457200"/>
            <a:ext cx="2400000" cy="3505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>
                <a:solidFill>
                  <a:srgbClr val="007A7A"/>
                </a:solidFill>
                <a:effectLst/>
                <a:latin typeface="Trebuchet MS" panose="020B0603020202020204" pitchFamily="34" charset="0"/>
              </a:rPr>
              <a:t>NEXT CAMPAIGN PLAN</a:t>
            </a:r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D16D7DF6-ADDA-C662-946C-E4B32810B3AB}"/>
              </a:ext>
            </a:extLst>
          </p:cNvPr>
          <p:cNvSpPr/>
          <p:nvPr/>
        </p:nvSpPr>
        <p:spPr>
          <a:xfrm>
            <a:off x="457200" y="944880"/>
            <a:ext cx="11277600" cy="9906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2800" b="1">
                <a:solidFill>
                  <a:srgbClr val="1B2A57"/>
                </a:solidFill>
                <a:effectLst/>
                <a:latin typeface="Trebuchet MS" panose="020B0603020202020204" pitchFamily="34" charset="0"/>
              </a:rPr>
              <a:t>Next campaign leads on intelligence, ships the</a:t>
            </a:r>
          </a:p>
          <a:p>
            <a:pPr>
              <a:buNone/>
            </a:pPr>
            <a:r>
              <a:rPr lang="en-US" sz="2800" b="1">
                <a:solidFill>
                  <a:srgbClr val="1B2A57"/>
                </a:solidFill>
                <a:effectLst/>
                <a:latin typeface="Trebuchet MS" panose="020B0603020202020204" pitchFamily="34" charset="0"/>
              </a:rPr>
              <a:t>fixes first, and adds the IT decision-maker</a:t>
            </a:r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1E501AAB-DDF7-EAAD-5839-68DCF10E209D}"/>
              </a:ext>
            </a:extLst>
          </p:cNvPr>
          <p:cNvSpPr/>
          <p:nvPr/>
        </p:nvSpPr>
        <p:spPr>
          <a:xfrm>
            <a:off x="457200" y="2209800"/>
            <a:ext cx="2562225" cy="1112520"/>
          </a:xfrm>
          <a:prstGeom prst="rect">
            <a:avLst/>
          </a:prstGeom>
          <a:solidFill>
            <a:srgbClr val="1B2A57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16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1 · RC2 FIX PACK</a:t>
            </a:r>
          </a:p>
          <a:p>
            <a:pPr>
              <a:buNone/>
            </a:pPr>
            <a:r>
              <a:rPr lang="en-US" sz="16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Close the Salesforce sync failures two beta users hit.</a:t>
            </a:r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9926D43A-59E7-E480-8CD9-39116CBF6C03}"/>
              </a:ext>
            </a:extLst>
          </p:cNvPr>
          <p:cNvSpPr/>
          <p:nvPr/>
        </p:nvSpPr>
        <p:spPr>
          <a:xfrm>
            <a:off x="3362325" y="2209800"/>
            <a:ext cx="2562225" cy="1112520"/>
          </a:xfrm>
          <a:prstGeom prst="rect">
            <a:avLst/>
          </a:prstGeom>
          <a:solidFill>
            <a:srgbClr val="1B2A57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16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2 · V2.1 SCOPE</a:t>
            </a:r>
          </a:p>
          <a:p>
            <a:pPr>
              <a:buNone/>
            </a:pPr>
            <a:r>
              <a:rPr lang="en-US" sz="16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Ship custom reporting fields and dark mode.</a:t>
            </a:r>
            <a:endParaRPr 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59494DB3-34AD-BD37-00B4-BC2E56A910BD}"/>
              </a:ext>
            </a:extLst>
          </p:cNvPr>
          <p:cNvSpPr/>
          <p:nvPr/>
        </p:nvSpPr>
        <p:spPr>
          <a:xfrm>
            <a:off x="6267450" y="2209800"/>
            <a:ext cx="2562225" cy="1112520"/>
          </a:xfrm>
          <a:prstGeom prst="rect">
            <a:avLst/>
          </a:prstGeom>
          <a:solidFill>
            <a:srgbClr val="1B2A57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16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3 · PROOF ASSETS</a:t>
            </a:r>
          </a:p>
          <a:p>
            <a:pPr>
              <a:buNone/>
            </a:pPr>
            <a:r>
              <a:rPr lang="en-US" sz="16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Land legal-cleared quotes and the Nexara battlecard.</a:t>
            </a:r>
            <a:endParaRPr lang="en-US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4B0EF665-50D3-403A-6B02-04B76CFC1AE0}"/>
              </a:ext>
            </a:extLst>
          </p:cNvPr>
          <p:cNvSpPr/>
          <p:nvPr/>
        </p:nvSpPr>
        <p:spPr>
          <a:xfrm>
            <a:off x="9172575" y="2209800"/>
            <a:ext cx="2562225" cy="1112520"/>
          </a:xfrm>
          <a:prstGeom prst="rect">
            <a:avLst/>
          </a:prstGeom>
          <a:solidFill>
            <a:srgbClr val="1B2A57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16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4 · Q2 EXPANSION</a:t>
            </a:r>
          </a:p>
          <a:p>
            <a:pPr>
              <a:buNone/>
            </a:pPr>
            <a:r>
              <a:rPr lang="en-US" sz="16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Mobile SDK beta in May, anomaly POC in June.</a:t>
            </a:r>
            <a:endParaRPr lang="en-US"/>
          </a:p>
        </p:txBody>
      </p:sp>
      <p:sp>
        <p:nvSpPr>
          <p:cNvPr id="46" name="Arrow: Right 45">
            <a:extLst>
              <a:ext uri="{FF2B5EF4-FFF2-40B4-BE49-F238E27FC236}">
                <a16:creationId xmlns:a16="http://schemas.microsoft.com/office/drawing/2014/main" id="{B56AB678-1196-7C53-3F2E-FCE62C3252D5}"/>
              </a:ext>
            </a:extLst>
          </p:cNvPr>
          <p:cNvSpPr/>
          <p:nvPr/>
        </p:nvSpPr>
        <p:spPr>
          <a:xfrm>
            <a:off x="3019425" y="2697480"/>
            <a:ext cx="342900" cy="137160"/>
          </a:xfrm>
          <a:prstGeom prst="rightArrow">
            <a:avLst/>
          </a:prstGeom>
          <a:solidFill>
            <a:srgbClr val="2E4B9B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Arrow: Right 46">
            <a:extLst>
              <a:ext uri="{FF2B5EF4-FFF2-40B4-BE49-F238E27FC236}">
                <a16:creationId xmlns:a16="http://schemas.microsoft.com/office/drawing/2014/main" id="{FC27EB46-9250-E30D-EDD1-933304B78EDC}"/>
              </a:ext>
            </a:extLst>
          </p:cNvPr>
          <p:cNvSpPr/>
          <p:nvPr/>
        </p:nvSpPr>
        <p:spPr>
          <a:xfrm>
            <a:off x="5924550" y="2697480"/>
            <a:ext cx="342900" cy="137160"/>
          </a:xfrm>
          <a:prstGeom prst="rightArrow">
            <a:avLst/>
          </a:prstGeom>
          <a:solidFill>
            <a:srgbClr val="2E4B9B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Arrow: Right 47">
            <a:extLst>
              <a:ext uri="{FF2B5EF4-FFF2-40B4-BE49-F238E27FC236}">
                <a16:creationId xmlns:a16="http://schemas.microsoft.com/office/drawing/2014/main" id="{D777761E-F6BA-F0A9-2791-1C26C63A77B0}"/>
              </a:ext>
            </a:extLst>
          </p:cNvPr>
          <p:cNvSpPr/>
          <p:nvPr/>
        </p:nvSpPr>
        <p:spPr>
          <a:xfrm>
            <a:off x="8829675" y="2697480"/>
            <a:ext cx="342900" cy="137160"/>
          </a:xfrm>
          <a:prstGeom prst="rightArrow">
            <a:avLst/>
          </a:prstGeom>
          <a:solidFill>
            <a:srgbClr val="2E4B9B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6B98BC56-5517-6B5F-6F74-63FE053F78AB}"/>
              </a:ext>
            </a:extLst>
          </p:cNvPr>
          <p:cNvSpPr/>
          <p:nvPr/>
        </p:nvSpPr>
        <p:spPr>
          <a:xfrm>
            <a:off x="457200" y="3596640"/>
            <a:ext cx="11277600" cy="7467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2000" b="1">
                <a:solidFill>
                  <a:srgbClr val="2E4B9B"/>
                </a:solidFill>
                <a:effectLst/>
                <a:latin typeface="Trebuchet MS" panose="020B0603020202020204" pitchFamily="34" charset="0"/>
              </a:rPr>
              <a:t>Lead with intelligence, not speed — and write the brief for the IT</a:t>
            </a:r>
          </a:p>
          <a:p>
            <a:pPr>
              <a:buNone/>
            </a:pPr>
            <a:r>
              <a:rPr lang="en-US" sz="2000" b="1">
                <a:solidFill>
                  <a:srgbClr val="2E4B9B"/>
                </a:solidFill>
                <a:effectLst/>
                <a:latin typeface="Trebuchet MS" panose="020B0603020202020204" pitchFamily="34" charset="0"/>
              </a:rPr>
              <a:t>decision-maker as well as the VP of Operations it speaks to today.</a:t>
            </a:r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3707D1D9-6791-4973-7A0C-A27A62CF6808}"/>
              </a:ext>
            </a:extLst>
          </p:cNvPr>
          <p:cNvSpPr/>
          <p:nvPr/>
        </p:nvSpPr>
        <p:spPr>
          <a:xfrm>
            <a:off x="457200" y="4617720"/>
            <a:ext cx="11277600" cy="62484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1600">
                <a:solidFill>
                  <a:srgbClr val="1B2A57"/>
                </a:solidFill>
                <a:effectLst/>
                <a:latin typeface="Calibri" panose="020F0502020204030204" pitchFamily="34" charset="0"/>
              </a:rPr>
              <a:t>Open for sign-off: revised Nexara comparison language (Legal), and two to three</a:t>
            </a:r>
          </a:p>
          <a:p>
            <a:pPr>
              <a:buNone/>
            </a:pPr>
            <a:r>
              <a:rPr lang="en-US" sz="1600">
                <a:solidFill>
                  <a:srgbClr val="1B2A57"/>
                </a:solidFill>
                <a:effectLst/>
                <a:latin typeface="Calibri" panose="020F0502020204030204" pitchFamily="34" charset="0"/>
              </a:rPr>
              <a:t>named enterprise customer quotes with title and company — anonymised if needed.</a:t>
            </a:r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8D2DA6EE-EECA-E64E-44A4-81A66D981E31}"/>
              </a:ext>
            </a:extLst>
          </p:cNvPr>
          <p:cNvSpPr/>
          <p:nvPr/>
        </p:nvSpPr>
        <p:spPr>
          <a:xfrm>
            <a:off x="457200" y="5699760"/>
            <a:ext cx="6600000" cy="3505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4A5570"/>
                </a:solidFill>
                <a:effectLst/>
                <a:latin typeface="Calibri" panose="020F0502020204030204" pitchFamily="34" charset="0"/>
              </a:rPr>
              <a:t>Source: ZavaCore v2 positioning thread, Sprint 22 plan and Q2 R&amp;D roadmap (March 2026)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52861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TaxCatchAll xmlns="9ece1660-89e4-4efe-8613-f619625afc8d" xsi:nil="true"/>
    <_ip_UnifiedCompliancePolicyProperties xmlns="http://schemas.microsoft.com/sharepoint/v3" xsi:nil="true"/>
    <lcf76f155ced4ddcb4097134ff3c332f xmlns="debf2d1a-3119-443f-9311-2f3fb0fd7de8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2410C10365B41458A488A2E06A7CDDA" ma:contentTypeVersion="16" ma:contentTypeDescription="Create a new document." ma:contentTypeScope="" ma:versionID="8fc8c9c986ff763fb0d30ebcc45645fb">
  <xsd:schema xmlns:xsd="http://www.w3.org/2001/XMLSchema" xmlns:xs="http://www.w3.org/2001/XMLSchema" xmlns:p="http://schemas.microsoft.com/office/2006/metadata/properties" xmlns:ns1="http://schemas.microsoft.com/sharepoint/v3" xmlns:ns2="debf2d1a-3119-443f-9311-2f3fb0fd7de8" xmlns:ns3="9ece1660-89e4-4efe-8613-f619625afc8d" targetNamespace="http://schemas.microsoft.com/office/2006/metadata/properties" ma:root="true" ma:fieldsID="8a6a739d9051ad82eb6b3b4cb1429ef8" ns1:_="" ns2:_="" ns3:_="">
    <xsd:import namespace="http://schemas.microsoft.com/sharepoint/v3"/>
    <xsd:import namespace="debf2d1a-3119-443f-9311-2f3fb0fd7de8"/>
    <xsd:import namespace="9ece1660-89e4-4efe-8613-f619625afc8d"/>
    <xsd:element name="properties">
      <xsd:complexType>
        <xsd:sequence>
          <xsd:element name="documentManagement">
            <xsd:complexType>
              <xsd:all>
                <xsd:element ref="ns2:MediaServiceBillingMetadata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1:_ip_UnifiedCompliancePolicyProperties" minOccurs="0"/>
                <xsd:element ref="ns1:_ip_UnifiedCompliancePolicyUIAction" minOccurs="0"/>
                <xsd:element ref="ns2:HasDigitalSignature" minOccurs="0"/>
                <xsd:element ref="ns2:DigitalSignatureProvider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2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3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ebf2d1a-3119-443f-9311-2f3fb0fd7de8" elementFormDefault="qualified">
    <xsd:import namespace="http://schemas.microsoft.com/office/2006/documentManagement/types"/>
    <xsd:import namespace="http://schemas.microsoft.com/office/infopath/2007/PartnerControls"/>
    <xsd:element name="MediaServiceBillingMetadata" ma:index="8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HasDigitalSignature" ma:index="14" nillable="true" ma:displayName="Signed electronically" ma:internalName="HasDigitalSignature" ma:readOnly="true">
      <xsd:simpleType>
        <xsd:restriction base="dms:Boolean"/>
      </xsd:simpleType>
    </xsd:element>
    <xsd:element name="DigitalSignatureProvider" ma:index="15" nillable="true" ma:displayName="Signature provider" ma:internalName="DigitalSignatureProvider" ma:readOnly="true">
      <xsd:simpleType>
        <xsd:restriction base="dms:Text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ce1660-89e4-4efe-8613-f619625afc8d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ff42c6ae-3fbc-4b15-b29b-26f803fb8319}" ma:internalName="TaxCatchAll" ma:showField="CatchAllData" ma:web="9ece1660-89e4-4efe-8613-f619625afc8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8F6C4ED-B473-4B08-8CA6-8ECFA0D07AC1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9ece1660-89e4-4efe-8613-f619625afc8d"/>
    <ds:schemaRef ds:uri="debf2d1a-3119-443f-9311-2f3fb0fd7de8"/>
  </ds:schemaRefs>
</ds:datastoreItem>
</file>

<file path=customXml/itemProps2.xml><?xml version="1.0" encoding="utf-8"?>
<ds:datastoreItem xmlns:ds="http://schemas.openxmlformats.org/officeDocument/2006/customXml" ds:itemID="{14F1B0D2-939B-4444-B151-E342F6732E4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BC3E8B7-4508-4725-9C8B-F2F7BB45C15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debf2d1a-3119-443f-9311-2f3fb0fd7de8"/>
    <ds:schemaRef ds:uri="9ece1660-89e4-4efe-8613-f619625afc8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87867195-f2b8-4ac2-b0b6-6bb73cb33afc}" enabled="1" method="Privileged" siteId="{72f988bf-86f1-41af-91ab-2d7cd011db47}" removed="0"/>
  <clbl:label id="{defa4170-0d19-0005-0004-bc88714345d2}" enabled="1" method="Standard" siteId="{b3405559-59d9-471c-b95a-994a94f9a309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1275</Words>
  <Application>Microsoft Office PowerPoint</Application>
  <PresentationFormat>Widescreen</PresentationFormat>
  <Paragraphs>82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Trebuchet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cp:lastModifiedBy>Bojan Buhac</cp:lastModifiedBy>
  <cp:revision>14</cp:revision>
  <dcterms:created xsi:type="dcterms:W3CDTF">2026-09-03T15:04:26Z</dcterms:created>
  <dcterms:modified xsi:type="dcterms:W3CDTF">2026-09-03T19:53:05Z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0x01010042410C10365B41458A488A2E06A7CDDA</vt:lpwstr>
  </property>
  <property fmtid="{D5CDD505-2E9C-101B-9397-08002B2CF9AE}" pid="3" name="MediaServiceImageTags">
    <vt:lpwstr/>
  </property>
</Properties>
</file>