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457" r:id="rId6"/>
    <p:sldId id="659" r:id="rId7"/>
    <p:sldId id="862" r:id="rId8"/>
    <p:sldId id="106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531398-9636-4939-8531-54EF1666076E}" v="4" dt="2026-09-03T15:03:42.0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90531398-9636-4939-8531-54EF1666076E}"/>
    <pc:docChg chg="mod addSld modSld modMainMaster setSldSz">
      <pc:chgData name="" userId="" providerId="" clId="Web-{90531398-9636-4939-8531-54EF1666076E}" dt="2026-09-03T15:03:47.371" v="16" actId="34807"/>
      <pc:docMkLst>
        <pc:docMk/>
      </pc:docMkLst>
      <pc:sldChg chg="addSp delSp modSp mod setBg">
        <pc:chgData name="" userId="" providerId="" clId="Web-{90531398-9636-4939-8531-54EF1666076E}" dt="2026-09-03T15:03:47.371" v="16" actId="34807"/>
        <pc:sldMkLst>
          <pc:docMk/>
          <pc:sldMk cId="0" sldId="256"/>
        </pc:sldMkLst>
        <pc:spChg chg="add mod">
          <ac:chgData name="" userId="" providerId="" clId="Web-{90531398-9636-4939-8531-54EF1666076E}" dt="2026-09-03T15:01:09.660" v="3" actId="34807"/>
          <ac:spMkLst>
            <pc:docMk/>
            <pc:sldMk cId="0" sldId="256"/>
            <ac:spMk id="2" creationId="{28D04105-7427-E283-47C9-9ED29A0CD85B}"/>
          </ac:spMkLst>
        </pc:spChg>
        <pc:spChg chg="add mod">
          <ac:chgData name="" userId="" providerId="" clId="Web-{90531398-9636-4939-8531-54EF1666076E}" dt="2026-09-03T15:01:21.473" v="5" actId="34807"/>
          <ac:spMkLst>
            <pc:docMk/>
            <pc:sldMk cId="0" sldId="256"/>
            <ac:spMk id="4" creationId="{38F01D59-9F85-536B-0008-7D25667EDC93}"/>
          </ac:spMkLst>
        </pc:spChg>
        <pc:spChg chg="add mod">
          <ac:chgData name="" userId="" providerId="" clId="Web-{90531398-9636-4939-8531-54EF1666076E}" dt="2026-09-03T15:01:21.473" v="5" actId="34807"/>
          <ac:spMkLst>
            <pc:docMk/>
            <pc:sldMk cId="0" sldId="256"/>
            <ac:spMk id="5" creationId="{38C46CAE-E527-553A-D37E-850BF02470E3}"/>
          </ac:spMkLst>
        </pc:spChg>
        <pc:graphicFrameChg chg="add del mod">
          <ac:chgData name="" userId="" providerId="" clId="Web-{90531398-9636-4939-8531-54EF1666076E}" dt="2026-09-03T15:03:42.027" v="15" actId="34807"/>
          <ac:graphicFrameMkLst>
            <pc:docMk/>
            <pc:sldMk cId="0" sldId="256"/>
            <ac:graphicFrameMk id="3" creationId="{3F07867A-957E-3AA4-F329-F60509493E75}"/>
          </ac:graphicFrameMkLst>
        </pc:graphicFrameChg>
        <pc:graphicFrameChg chg="add mod">
          <ac:chgData name="" userId="" providerId="" clId="Web-{90531398-9636-4939-8531-54EF1666076E}" dt="2026-09-03T15:03:47.371" v="16" actId="34807"/>
          <ac:graphicFrameMkLst>
            <pc:docMk/>
            <pc:sldMk cId="0" sldId="256"/>
            <ac:graphicFrameMk id="3" creationId="{B9C5945B-880E-1838-447F-586A79348B47}"/>
          </ac:graphicFrameMkLst>
        </pc:graphicFrameChg>
      </pc:sldChg>
      <pc:sldChg chg="addSp modSp add mod setBg">
        <pc:chgData name="" userId="" providerId="" clId="Web-{90531398-9636-4939-8531-54EF1666076E}" dt="2026-09-03T15:01:48.740" v="8" actId="34807"/>
        <pc:sldMkLst>
          <pc:docMk/>
          <pc:sldMk cId="1594006992" sldId="457"/>
        </pc:sldMkLst>
        <pc:spChg chg="add mod">
          <ac:chgData name="" userId="" providerId="" clId="Web-{90531398-9636-4939-8531-54EF1666076E}" dt="2026-09-03T15:01:28.817" v="6" actId="34807"/>
          <ac:spMkLst>
            <pc:docMk/>
            <pc:sldMk cId="1594006992" sldId="457"/>
            <ac:spMk id="6" creationId="{CAB11F47-467A-C55A-32AC-601C8F604C11}"/>
          </ac:spMkLst>
        </pc:spChg>
        <pc:spChg chg="add mod">
          <ac:chgData name="" userId="" providerId="" clId="Web-{90531398-9636-4939-8531-54EF1666076E}" dt="2026-09-03T15:01:28.817" v="6" actId="34807"/>
          <ac:spMkLst>
            <pc:docMk/>
            <pc:sldMk cId="1594006992" sldId="457"/>
            <ac:spMk id="7" creationId="{95D93035-AB4C-A790-DD47-F196BFA63F2B}"/>
          </ac:spMkLst>
        </pc:spChg>
        <pc:spChg chg="add mod">
          <ac:chgData name="" userId="" providerId="" clId="Web-{90531398-9636-4939-8531-54EF1666076E}" dt="2026-09-03T15:01:28.817" v="6" actId="34807"/>
          <ac:spMkLst>
            <pc:docMk/>
            <pc:sldMk cId="1594006992" sldId="457"/>
            <ac:spMk id="8" creationId="{ABBEBC2F-FB17-6029-F824-08D29D775CE4}"/>
          </ac:spMkLst>
        </pc:spChg>
        <pc:spChg chg="add mod">
          <ac:chgData name="" userId="" providerId="" clId="Web-{90531398-9636-4939-8531-54EF1666076E}" dt="2026-09-03T15:01:28.817" v="6" actId="34807"/>
          <ac:spMkLst>
            <pc:docMk/>
            <pc:sldMk cId="1594006992" sldId="457"/>
            <ac:spMk id="9" creationId="{42F46B71-A80B-D1BE-57B2-64E220D473A1}"/>
          </ac:spMkLst>
        </pc:spChg>
        <pc:spChg chg="add mod">
          <ac:chgData name="" userId="" providerId="" clId="Web-{90531398-9636-4939-8531-54EF1666076E}" dt="2026-09-03T15:01:41.959" v="7" actId="34807"/>
          <ac:spMkLst>
            <pc:docMk/>
            <pc:sldMk cId="1594006992" sldId="457"/>
            <ac:spMk id="10" creationId="{FE17AB63-146C-5B3D-22F0-43510D6E7AB6}"/>
          </ac:spMkLst>
        </pc:spChg>
        <pc:spChg chg="add mod">
          <ac:chgData name="" userId="" providerId="" clId="Web-{90531398-9636-4939-8531-54EF1666076E}" dt="2026-09-03T15:01:41.959" v="7" actId="34807"/>
          <ac:spMkLst>
            <pc:docMk/>
            <pc:sldMk cId="1594006992" sldId="457"/>
            <ac:spMk id="11" creationId="{3C3A3CB4-4DEC-619A-A398-E477CAB36318}"/>
          </ac:spMkLst>
        </pc:spChg>
        <pc:spChg chg="add mod">
          <ac:chgData name="" userId="" providerId="" clId="Web-{90531398-9636-4939-8531-54EF1666076E}" dt="2026-09-03T15:01:41.959" v="7" actId="34807"/>
          <ac:spMkLst>
            <pc:docMk/>
            <pc:sldMk cId="1594006992" sldId="457"/>
            <ac:spMk id="12" creationId="{6D0C0C7E-3693-F1AC-581F-E3108D9C27E3}"/>
          </ac:spMkLst>
        </pc:spChg>
        <pc:spChg chg="add mod">
          <ac:chgData name="" userId="" providerId="" clId="Web-{90531398-9636-4939-8531-54EF1666076E}" dt="2026-09-03T15:01:41.959" v="7" actId="34807"/>
          <ac:spMkLst>
            <pc:docMk/>
            <pc:sldMk cId="1594006992" sldId="457"/>
            <ac:spMk id="13" creationId="{EA798CDA-8392-86F6-BBF9-4F9775DD01B4}"/>
          </ac:spMkLst>
        </pc:spChg>
        <pc:spChg chg="add mod">
          <ac:chgData name="" userId="" providerId="" clId="Web-{90531398-9636-4939-8531-54EF1666076E}" dt="2026-09-03T15:01:41.959" v="7" actId="34807"/>
          <ac:spMkLst>
            <pc:docMk/>
            <pc:sldMk cId="1594006992" sldId="457"/>
            <ac:spMk id="14" creationId="{49C60A14-1ACF-165A-FD26-DBE25DBD37FC}"/>
          </ac:spMkLst>
        </pc:spChg>
        <pc:spChg chg="add mod">
          <ac:chgData name="" userId="" providerId="" clId="Web-{90531398-9636-4939-8531-54EF1666076E}" dt="2026-09-03T15:01:41.959" v="7" actId="34807"/>
          <ac:spMkLst>
            <pc:docMk/>
            <pc:sldMk cId="1594006992" sldId="457"/>
            <ac:spMk id="15" creationId="{92AB3536-A6AD-689F-CF58-DECC1B7598D7}"/>
          </ac:spMkLst>
        </pc:spChg>
        <pc:spChg chg="add mod">
          <ac:chgData name="" userId="" providerId="" clId="Web-{90531398-9636-4939-8531-54EF1666076E}" dt="2026-09-03T15:01:41.959" v="7" actId="34807"/>
          <ac:spMkLst>
            <pc:docMk/>
            <pc:sldMk cId="1594006992" sldId="457"/>
            <ac:spMk id="16" creationId="{F14A471F-3EF8-CBA9-A17F-5A603884E449}"/>
          </ac:spMkLst>
        </pc:spChg>
        <pc:spChg chg="add mod">
          <ac:chgData name="" userId="" providerId="" clId="Web-{90531398-9636-4939-8531-54EF1666076E}" dt="2026-09-03T15:01:41.959" v="7" actId="34807"/>
          <ac:spMkLst>
            <pc:docMk/>
            <pc:sldMk cId="1594006992" sldId="457"/>
            <ac:spMk id="17" creationId="{2126D3BE-A5C3-C24C-19E1-9F3BCE30C969}"/>
          </ac:spMkLst>
        </pc:spChg>
        <pc:spChg chg="add mod">
          <ac:chgData name="" userId="" providerId="" clId="Web-{90531398-9636-4939-8531-54EF1666076E}" dt="2026-09-03T15:01:41.959" v="7" actId="34807"/>
          <ac:spMkLst>
            <pc:docMk/>
            <pc:sldMk cId="1594006992" sldId="457"/>
            <ac:spMk id="18" creationId="{CCE7180A-3EA8-D6F3-2F29-6073F0E589A5}"/>
          </ac:spMkLst>
        </pc:spChg>
        <pc:spChg chg="add mod">
          <ac:chgData name="" userId="" providerId="" clId="Web-{90531398-9636-4939-8531-54EF1666076E}" dt="2026-09-03T15:01:48.740" v="8" actId="34807"/>
          <ac:spMkLst>
            <pc:docMk/>
            <pc:sldMk cId="1594006992" sldId="457"/>
            <ac:spMk id="19" creationId="{C38EF8C1-1773-F90C-A63F-0A9B74945D9F}"/>
          </ac:spMkLst>
        </pc:spChg>
        <pc:spChg chg="add mod">
          <ac:chgData name="" userId="" providerId="" clId="Web-{90531398-9636-4939-8531-54EF1666076E}" dt="2026-09-03T15:01:48.740" v="8" actId="34807"/>
          <ac:spMkLst>
            <pc:docMk/>
            <pc:sldMk cId="1594006992" sldId="457"/>
            <ac:spMk id="20" creationId="{749FE67C-5FD8-D16D-A476-F765B3BE753B}"/>
          </ac:spMkLst>
        </pc:spChg>
      </pc:sldChg>
      <pc:sldChg chg="addSp modSp add mod setBg">
        <pc:chgData name="" userId="" providerId="" clId="Web-{90531398-9636-4939-8531-54EF1666076E}" dt="2026-09-03T15:02:06.444" v="10" actId="34807"/>
        <pc:sldMkLst>
          <pc:docMk/>
          <pc:sldMk cId="1238019881" sldId="659"/>
        </pc:sldMkLst>
        <pc:spChg chg="add mod">
          <ac:chgData name="" userId="" providerId="" clId="Web-{90531398-9636-4939-8531-54EF1666076E}" dt="2026-09-03T15:01:58.756" v="9" actId="34807"/>
          <ac:spMkLst>
            <pc:docMk/>
            <pc:sldMk cId="1238019881" sldId="659"/>
            <ac:spMk id="21" creationId="{F53D429E-24DC-1F50-35AE-AA4F2B45FAE8}"/>
          </ac:spMkLst>
        </pc:spChg>
        <pc:spChg chg="add mod">
          <ac:chgData name="" userId="" providerId="" clId="Web-{90531398-9636-4939-8531-54EF1666076E}" dt="2026-09-03T15:01:58.756" v="9" actId="34807"/>
          <ac:spMkLst>
            <pc:docMk/>
            <pc:sldMk cId="1238019881" sldId="659"/>
            <ac:spMk id="22" creationId="{E092A80C-9BC1-66AE-6F57-AB15FEF49DA1}"/>
          </ac:spMkLst>
        </pc:spChg>
        <pc:spChg chg="add mod">
          <ac:chgData name="" userId="" providerId="" clId="Web-{90531398-9636-4939-8531-54EF1666076E}" dt="2026-09-03T15:01:58.756" v="9" actId="34807"/>
          <ac:spMkLst>
            <pc:docMk/>
            <pc:sldMk cId="1238019881" sldId="659"/>
            <ac:spMk id="23" creationId="{687DCF70-A120-0C0C-8CCC-4358DD5E28A3}"/>
          </ac:spMkLst>
        </pc:spChg>
        <pc:spChg chg="add mod">
          <ac:chgData name="" userId="" providerId="" clId="Web-{90531398-9636-4939-8531-54EF1666076E}" dt="2026-09-03T15:01:58.756" v="9" actId="34807"/>
          <ac:spMkLst>
            <pc:docMk/>
            <pc:sldMk cId="1238019881" sldId="659"/>
            <ac:spMk id="24" creationId="{2A9B08D0-A81D-8449-0B71-BBBF7DD30D48}"/>
          </ac:spMkLst>
        </pc:spChg>
        <pc:spChg chg="add mod">
          <ac:chgData name="" userId="" providerId="" clId="Web-{90531398-9636-4939-8531-54EF1666076E}" dt="2026-09-03T15:01:58.756" v="9" actId="34807"/>
          <ac:spMkLst>
            <pc:docMk/>
            <pc:sldMk cId="1238019881" sldId="659"/>
            <ac:spMk id="25" creationId="{A128935C-4D98-717B-F655-7E7D46F4150B}"/>
          </ac:spMkLst>
        </pc:spChg>
        <pc:spChg chg="add mod">
          <ac:chgData name="" userId="" providerId="" clId="Web-{90531398-9636-4939-8531-54EF1666076E}" dt="2026-09-03T15:01:58.756" v="9" actId="34807"/>
          <ac:spMkLst>
            <pc:docMk/>
            <pc:sldMk cId="1238019881" sldId="659"/>
            <ac:spMk id="26" creationId="{69CCC383-B964-2074-B9BD-C37C0B94A6B9}"/>
          </ac:spMkLst>
        </pc:spChg>
        <pc:spChg chg="add mod">
          <ac:chgData name="" userId="" providerId="" clId="Web-{90531398-9636-4939-8531-54EF1666076E}" dt="2026-09-03T15:01:58.756" v="9" actId="34807"/>
          <ac:spMkLst>
            <pc:docMk/>
            <pc:sldMk cId="1238019881" sldId="659"/>
            <ac:spMk id="27" creationId="{244CDF0E-3D3A-2154-A82C-3B30B5A346E4}"/>
          </ac:spMkLst>
        </pc:spChg>
        <pc:spChg chg="add mod">
          <ac:chgData name="" userId="" providerId="" clId="Web-{90531398-9636-4939-8531-54EF1666076E}" dt="2026-09-03T15:02:06.444" v="10" actId="34807"/>
          <ac:spMkLst>
            <pc:docMk/>
            <pc:sldMk cId="1238019881" sldId="659"/>
            <ac:spMk id="28" creationId="{9A830669-D5B2-54BF-2488-ED0E118E33A3}"/>
          </ac:spMkLst>
        </pc:spChg>
        <pc:spChg chg="add mod">
          <ac:chgData name="" userId="" providerId="" clId="Web-{90531398-9636-4939-8531-54EF1666076E}" dt="2026-09-03T15:02:06.444" v="10" actId="34807"/>
          <ac:spMkLst>
            <pc:docMk/>
            <pc:sldMk cId="1238019881" sldId="659"/>
            <ac:spMk id="29" creationId="{ABD80D80-4D9E-F535-C7C5-73FAF7D79F4A}"/>
          </ac:spMkLst>
        </pc:spChg>
        <pc:spChg chg="add mod">
          <ac:chgData name="" userId="" providerId="" clId="Web-{90531398-9636-4939-8531-54EF1666076E}" dt="2026-09-03T15:02:06.444" v="10" actId="34807"/>
          <ac:spMkLst>
            <pc:docMk/>
            <pc:sldMk cId="1238019881" sldId="659"/>
            <ac:spMk id="30" creationId="{6104731C-855F-6F4D-2467-D50893199EE1}"/>
          </ac:spMkLst>
        </pc:spChg>
      </pc:sldChg>
      <pc:sldChg chg="addSp modSp add mod setBg">
        <pc:chgData name="" userId="" providerId="" clId="Web-{90531398-9636-4939-8531-54EF1666076E}" dt="2026-09-03T15:02:27.539" v="12" actId="34807"/>
        <pc:sldMkLst>
          <pc:docMk/>
          <pc:sldMk cId="463545284" sldId="862"/>
        </pc:sldMkLst>
        <pc:spChg chg="add mod">
          <ac:chgData name="" userId="" providerId="" clId="Web-{90531398-9636-4939-8531-54EF1666076E}" dt="2026-09-03T15:02:13.960" v="11" actId="34807"/>
          <ac:spMkLst>
            <pc:docMk/>
            <pc:sldMk cId="463545284" sldId="862"/>
            <ac:spMk id="31" creationId="{3AB36742-2519-5715-504D-1D915317B0D6}"/>
          </ac:spMkLst>
        </pc:spChg>
        <pc:spChg chg="add mod">
          <ac:chgData name="" userId="" providerId="" clId="Web-{90531398-9636-4939-8531-54EF1666076E}" dt="2026-09-03T15:02:13.960" v="11" actId="34807"/>
          <ac:spMkLst>
            <pc:docMk/>
            <pc:sldMk cId="463545284" sldId="862"/>
            <ac:spMk id="32" creationId="{415E324F-07F3-84AC-7DB3-711DBDF4B058}"/>
          </ac:spMkLst>
        </pc:spChg>
        <pc:spChg chg="add mod">
          <ac:chgData name="" userId="" providerId="" clId="Web-{90531398-9636-4939-8531-54EF1666076E}" dt="2026-09-03T15:02:13.960" v="11" actId="34807"/>
          <ac:spMkLst>
            <pc:docMk/>
            <pc:sldMk cId="463545284" sldId="862"/>
            <ac:spMk id="33" creationId="{905F95CF-D65A-2C3E-BD1F-CC5DD3A96389}"/>
          </ac:spMkLst>
        </pc:spChg>
        <pc:spChg chg="add mod">
          <ac:chgData name="" userId="" providerId="" clId="Web-{90531398-9636-4939-8531-54EF1666076E}" dt="2026-09-03T15:02:13.960" v="11" actId="34807"/>
          <ac:spMkLst>
            <pc:docMk/>
            <pc:sldMk cId="463545284" sldId="862"/>
            <ac:spMk id="34" creationId="{17A23ABC-B891-E1D4-89E4-F33ED93E7898}"/>
          </ac:spMkLst>
        </pc:spChg>
        <pc:spChg chg="add mod">
          <ac:chgData name="" userId="" providerId="" clId="Web-{90531398-9636-4939-8531-54EF1666076E}" dt="2026-09-03T15:02:13.960" v="11" actId="34807"/>
          <ac:spMkLst>
            <pc:docMk/>
            <pc:sldMk cId="463545284" sldId="862"/>
            <ac:spMk id="35" creationId="{AA460870-245C-713C-5C92-B9DF9C250EC2}"/>
          </ac:spMkLst>
        </pc:spChg>
        <pc:spChg chg="add mod">
          <ac:chgData name="" userId="" providerId="" clId="Web-{90531398-9636-4939-8531-54EF1666076E}" dt="2026-09-03T15:02:27.539" v="12" actId="34807"/>
          <ac:spMkLst>
            <pc:docMk/>
            <pc:sldMk cId="463545284" sldId="862"/>
            <ac:spMk id="36" creationId="{E8E63D15-4F7E-A097-F50A-8263E56C129E}"/>
          </ac:spMkLst>
        </pc:spChg>
        <pc:spChg chg="add mod">
          <ac:chgData name="" userId="" providerId="" clId="Web-{90531398-9636-4939-8531-54EF1666076E}" dt="2026-09-03T15:02:27.539" v="12" actId="34807"/>
          <ac:spMkLst>
            <pc:docMk/>
            <pc:sldMk cId="463545284" sldId="862"/>
            <ac:spMk id="37" creationId="{E7C07B92-0048-A35D-998D-6F23A5213BBD}"/>
          </ac:spMkLst>
        </pc:spChg>
        <pc:spChg chg="add mod">
          <ac:chgData name="" userId="" providerId="" clId="Web-{90531398-9636-4939-8531-54EF1666076E}" dt="2026-09-03T15:02:27.539" v="12" actId="34807"/>
          <ac:spMkLst>
            <pc:docMk/>
            <pc:sldMk cId="463545284" sldId="862"/>
            <ac:spMk id="38" creationId="{5FB79921-5399-2240-7D32-94205C1D559F}"/>
          </ac:spMkLst>
        </pc:spChg>
        <pc:spChg chg="add mod">
          <ac:chgData name="" userId="" providerId="" clId="Web-{90531398-9636-4939-8531-54EF1666076E}" dt="2026-09-03T15:02:27.539" v="12" actId="34807"/>
          <ac:spMkLst>
            <pc:docMk/>
            <pc:sldMk cId="463545284" sldId="862"/>
            <ac:spMk id="39" creationId="{E2A57543-7CD1-878D-09F1-7DE3D1788F91}"/>
          </ac:spMkLst>
        </pc:spChg>
        <pc:spChg chg="add mod">
          <ac:chgData name="" userId="" providerId="" clId="Web-{90531398-9636-4939-8531-54EF1666076E}" dt="2026-09-03T15:02:27.539" v="12" actId="34807"/>
          <ac:spMkLst>
            <pc:docMk/>
            <pc:sldMk cId="463545284" sldId="862"/>
            <ac:spMk id="40" creationId="{EDFFF1B3-927A-6571-C80A-9CBC4A9B6406}"/>
          </ac:spMkLst>
        </pc:spChg>
        <pc:spChg chg="add mod">
          <ac:chgData name="" userId="" providerId="" clId="Web-{90531398-9636-4939-8531-54EF1666076E}" dt="2026-09-03T15:02:27.539" v="12" actId="34807"/>
          <ac:spMkLst>
            <pc:docMk/>
            <pc:sldMk cId="463545284" sldId="862"/>
            <ac:spMk id="41" creationId="{D49DDF4E-B47D-2772-F232-31FE5DC8BA40}"/>
          </ac:spMkLst>
        </pc:spChg>
        <pc:spChg chg="add mod">
          <ac:chgData name="" userId="" providerId="" clId="Web-{90531398-9636-4939-8531-54EF1666076E}" dt="2026-09-03T15:02:27.539" v="12" actId="34807"/>
          <ac:spMkLst>
            <pc:docMk/>
            <pc:sldMk cId="463545284" sldId="862"/>
            <ac:spMk id="42" creationId="{AF28377A-462C-6452-2566-48A62F9B2AE5}"/>
          </ac:spMkLst>
        </pc:spChg>
        <pc:spChg chg="add mod">
          <ac:chgData name="" userId="" providerId="" clId="Web-{90531398-9636-4939-8531-54EF1666076E}" dt="2026-09-03T15:02:27.539" v="12" actId="34807"/>
          <ac:spMkLst>
            <pc:docMk/>
            <pc:sldMk cId="463545284" sldId="862"/>
            <ac:spMk id="43" creationId="{B2C5C7D0-6392-0FBA-61CD-9B979E17304D}"/>
          </ac:spMkLst>
        </pc:spChg>
        <pc:spChg chg="add mod">
          <ac:chgData name="" userId="" providerId="" clId="Web-{90531398-9636-4939-8531-54EF1666076E}" dt="2026-09-03T15:02:27.539" v="12" actId="34807"/>
          <ac:spMkLst>
            <pc:docMk/>
            <pc:sldMk cId="463545284" sldId="862"/>
            <ac:spMk id="44" creationId="{08DC7C63-994D-204E-EF5D-ACB957015349}"/>
          </ac:spMkLst>
        </pc:spChg>
      </pc:sldChg>
      <pc:sldChg chg="addSp modSp add mod setBg">
        <pc:chgData name="" userId="" providerId="" clId="Web-{90531398-9636-4939-8531-54EF1666076E}" dt="2026-09-03T15:02:44.383" v="14" actId="34807"/>
        <pc:sldMkLst>
          <pc:docMk/>
          <pc:sldMk cId="433638924" sldId="1066"/>
        </pc:sldMkLst>
        <pc:spChg chg="add mod">
          <ac:chgData name="" userId="" providerId="" clId="Web-{90531398-9636-4939-8531-54EF1666076E}" dt="2026-09-03T15:02:37.399" v="13" actId="34807"/>
          <ac:spMkLst>
            <pc:docMk/>
            <pc:sldMk cId="433638924" sldId="1066"/>
            <ac:spMk id="45" creationId="{39F46616-A289-694D-14A1-CD9340707DB9}"/>
          </ac:spMkLst>
        </pc:spChg>
        <pc:spChg chg="add mod">
          <ac:chgData name="" userId="" providerId="" clId="Web-{90531398-9636-4939-8531-54EF1666076E}" dt="2026-09-03T15:02:37.399" v="13" actId="34807"/>
          <ac:spMkLst>
            <pc:docMk/>
            <pc:sldMk cId="433638924" sldId="1066"/>
            <ac:spMk id="46" creationId="{ED7EEBE7-ED4C-DA24-E963-4B5A9A5F13C6}"/>
          </ac:spMkLst>
        </pc:spChg>
        <pc:spChg chg="add mod">
          <ac:chgData name="" userId="" providerId="" clId="Web-{90531398-9636-4939-8531-54EF1666076E}" dt="2026-09-03T15:02:37.399" v="13" actId="34807"/>
          <ac:spMkLst>
            <pc:docMk/>
            <pc:sldMk cId="433638924" sldId="1066"/>
            <ac:spMk id="47" creationId="{0B53CC02-B55C-501F-80A0-D4DB8FC60EA0}"/>
          </ac:spMkLst>
        </pc:spChg>
        <pc:spChg chg="add mod">
          <ac:chgData name="" userId="" providerId="" clId="Web-{90531398-9636-4939-8531-54EF1666076E}" dt="2026-09-03T15:02:37.399" v="13" actId="34807"/>
          <ac:spMkLst>
            <pc:docMk/>
            <pc:sldMk cId="433638924" sldId="1066"/>
            <ac:spMk id="48" creationId="{2410CF62-DD19-5512-23EF-7E586CA034BE}"/>
          </ac:spMkLst>
        </pc:spChg>
        <pc:spChg chg="add mod">
          <ac:chgData name="" userId="" providerId="" clId="Web-{90531398-9636-4939-8531-54EF1666076E}" dt="2026-09-03T15:02:37.399" v="13" actId="34807"/>
          <ac:spMkLst>
            <pc:docMk/>
            <pc:sldMk cId="433638924" sldId="1066"/>
            <ac:spMk id="49" creationId="{A3E2550B-825F-CB5F-FF08-4C0911D352BE}"/>
          </ac:spMkLst>
        </pc:spChg>
        <pc:spChg chg="add mod">
          <ac:chgData name="" userId="" providerId="" clId="Web-{90531398-9636-4939-8531-54EF1666076E}" dt="2026-09-03T15:02:44.383" v="14" actId="34807"/>
          <ac:spMkLst>
            <pc:docMk/>
            <pc:sldMk cId="433638924" sldId="1066"/>
            <ac:spMk id="51" creationId="{114DF11C-18CA-1443-CD09-70F722F48B84}"/>
          </ac:spMkLst>
        </pc:spChg>
        <pc:graphicFrameChg chg="add mod">
          <ac:chgData name="" userId="" providerId="" clId="Web-{90531398-9636-4939-8531-54EF1666076E}" dt="2026-09-03T15:02:44.383" v="14" actId="34807"/>
          <ac:graphicFrameMkLst>
            <pc:docMk/>
            <pc:sldMk cId="433638924" sldId="1066"/>
            <ac:graphicFrameMk id="4" creationId="{075989C3-63DB-4ED2-B1EF-94DE84D155D2}"/>
          </ac:graphicFrameMkLst>
        </pc:graphicFrameChg>
      </pc:sldChg>
      <pc:sldMasterChg chg="modSp modSldLayout">
        <pc:chgData name="" userId="" providerId="" clId="Web-{90531398-9636-4939-8531-54EF1666076E}" dt="2026-09-03T15:00:35.846" v="0" actId="34807"/>
        <pc:sldMasterMkLst>
          <pc:docMk/>
          <pc:sldMasterMk cId="2209977519" sldId="2147483648"/>
        </pc:sldMasterMkLst>
        <pc:spChg chg="mod">
          <ac:chgData name="" userId="" providerId="" clId="Web-{90531398-9636-4939-8531-54EF1666076E}" dt="2026-09-03T15:00:35.846" v="0" actId="34807"/>
          <ac:spMkLst>
            <pc:docMk/>
            <pc:sldMasterMk cId="2209977519" sldId="2147483648"/>
            <ac:spMk id="2" creationId="{00000000-0000-0000-0000-000000000000}"/>
          </ac:spMkLst>
        </pc:spChg>
        <pc:spChg chg="mod">
          <ac:chgData name="" userId="" providerId="" clId="Web-{90531398-9636-4939-8531-54EF1666076E}" dt="2026-09-03T15:00:35.846" v="0" actId="34807"/>
          <ac:spMkLst>
            <pc:docMk/>
            <pc:sldMasterMk cId="2209977519" sldId="2147483648"/>
            <ac:spMk id="3" creationId="{00000000-0000-0000-0000-000000000000}"/>
          </ac:spMkLst>
        </pc:spChg>
        <pc:spChg chg="mod">
          <ac:chgData name="" userId="" providerId="" clId="Web-{90531398-9636-4939-8531-54EF1666076E}" dt="2026-09-03T15:00:35.846" v="0" actId="34807"/>
          <ac:spMkLst>
            <pc:docMk/>
            <pc:sldMasterMk cId="2209977519" sldId="2147483648"/>
            <ac:spMk id="4" creationId="{00000000-0000-0000-0000-000000000000}"/>
          </ac:spMkLst>
        </pc:spChg>
        <pc:spChg chg="mod">
          <ac:chgData name="" userId="" providerId="" clId="Web-{90531398-9636-4939-8531-54EF1666076E}" dt="2026-09-03T15:00:35.846" v="0" actId="34807"/>
          <ac:spMkLst>
            <pc:docMk/>
            <pc:sldMasterMk cId="2209977519" sldId="2147483648"/>
            <ac:spMk id="5" creationId="{00000000-0000-0000-0000-000000000000}"/>
          </ac:spMkLst>
        </pc:spChg>
        <pc:spChg chg="mod">
          <ac:chgData name="" userId="" providerId="" clId="Web-{90531398-9636-4939-8531-54EF1666076E}" dt="2026-09-03T15:00:35.846" v="0" actId="34807"/>
          <ac:spMkLst>
            <pc:docMk/>
            <pc:sldMasterMk cId="2209977519" sldId="2147483648"/>
            <ac:spMk id="6" creationId="{00000000-0000-0000-0000-000000000000}"/>
          </ac:spMkLst>
        </pc:spChg>
        <pc:sldLayoutChg chg="modSp">
          <pc:chgData name="" userId="" providerId="" clId="Web-{90531398-9636-4939-8531-54EF1666076E}" dt="2026-09-03T15:00:35.846" v="0" actId="34807"/>
          <pc:sldLayoutMkLst>
            <pc:docMk/>
            <pc:sldMasterMk cId="2209977519" sldId="2147483648"/>
            <pc:sldLayoutMk cId="3168075583" sldId="2147483649"/>
          </pc:sldLayoutMkLst>
          <pc:spChg chg="mod">
            <ac:chgData name="" userId="" providerId="" clId="Web-{90531398-9636-4939-8531-54EF1666076E}" dt="2026-09-03T15:00:35.846" v="0" actId="34807"/>
            <ac:spMkLst>
              <pc:docMk/>
              <pc:sldMasterMk cId="2209977519" sldId="2147483648"/>
              <pc:sldLayoutMk cId="3168075583" sldId="2147483649"/>
              <ac:spMk id="2" creationId="{00000000-0000-0000-0000-000000000000}"/>
            </ac:spMkLst>
          </pc:spChg>
          <pc:spChg chg="mod">
            <ac:chgData name="" userId="" providerId="" clId="Web-{90531398-9636-4939-8531-54EF1666076E}" dt="2026-09-03T15:00:35.846" v="0" actId="34807"/>
            <ac:spMkLst>
              <pc:docMk/>
              <pc:sldMasterMk cId="2209977519" sldId="2147483648"/>
              <pc:sldLayoutMk cId="3168075583" sldId="2147483649"/>
              <ac:spMk id="3" creationId="{00000000-0000-0000-0000-000000000000}"/>
            </ac:spMkLst>
          </pc:spChg>
        </pc:sldLayoutChg>
        <pc:sldLayoutChg chg="modSp">
          <pc:chgData name="" userId="" providerId="" clId="Web-{90531398-9636-4939-8531-54EF1666076E}" dt="2026-09-03T15:00:35.846" v="0" actId="34807"/>
          <pc:sldLayoutMkLst>
            <pc:docMk/>
            <pc:sldMasterMk cId="2209977519" sldId="2147483648"/>
            <pc:sldLayoutMk cId="960648375" sldId="2147483651"/>
          </pc:sldLayoutMkLst>
          <pc:spChg chg="mod">
            <ac:chgData name="" userId="" providerId="" clId="Web-{90531398-9636-4939-8531-54EF1666076E}" dt="2026-09-03T15:00:35.846" v="0" actId="34807"/>
            <ac:spMkLst>
              <pc:docMk/>
              <pc:sldMasterMk cId="2209977519" sldId="2147483648"/>
              <pc:sldLayoutMk cId="960648375" sldId="2147483651"/>
              <ac:spMk id="2" creationId="{00000000-0000-0000-0000-000000000000}"/>
            </ac:spMkLst>
          </pc:spChg>
          <pc:spChg chg="mod">
            <ac:chgData name="" userId="" providerId="" clId="Web-{90531398-9636-4939-8531-54EF1666076E}" dt="2026-09-03T15:00:35.846" v="0" actId="34807"/>
            <ac:spMkLst>
              <pc:docMk/>
              <pc:sldMasterMk cId="2209977519" sldId="2147483648"/>
              <pc:sldLayoutMk cId="960648375" sldId="2147483651"/>
              <ac:spMk id="3" creationId="{00000000-0000-0000-0000-000000000000}"/>
            </ac:spMkLst>
          </pc:spChg>
        </pc:sldLayoutChg>
        <pc:sldLayoutChg chg="modSp">
          <pc:chgData name="" userId="" providerId="" clId="Web-{90531398-9636-4939-8531-54EF1666076E}" dt="2026-09-03T15:00:35.846" v="0" actId="34807"/>
          <pc:sldLayoutMkLst>
            <pc:docMk/>
            <pc:sldMasterMk cId="2209977519" sldId="2147483648"/>
            <pc:sldLayoutMk cId="2782244947" sldId="2147483652"/>
          </pc:sldLayoutMkLst>
          <pc:spChg chg="mod">
            <ac:chgData name="" userId="" providerId="" clId="Web-{90531398-9636-4939-8531-54EF1666076E}" dt="2026-09-03T15:00:35.846" v="0" actId="34807"/>
            <ac:spMkLst>
              <pc:docMk/>
              <pc:sldMasterMk cId="2209977519" sldId="2147483648"/>
              <pc:sldLayoutMk cId="2782244947" sldId="2147483652"/>
              <ac:spMk id="3" creationId="{00000000-0000-0000-0000-000000000000}"/>
            </ac:spMkLst>
          </pc:spChg>
          <pc:spChg chg="mod">
            <ac:chgData name="" userId="" providerId="" clId="Web-{90531398-9636-4939-8531-54EF1666076E}" dt="2026-09-03T15:00:35.846" v="0" actId="34807"/>
            <ac:spMkLst>
              <pc:docMk/>
              <pc:sldMasterMk cId="2209977519" sldId="2147483648"/>
              <pc:sldLayoutMk cId="2782244947" sldId="2147483652"/>
              <ac:spMk id="4" creationId="{00000000-0000-0000-0000-000000000000}"/>
            </ac:spMkLst>
          </pc:spChg>
        </pc:sldLayoutChg>
        <pc:sldLayoutChg chg="modSp">
          <pc:chgData name="" userId="" providerId="" clId="Web-{90531398-9636-4939-8531-54EF1666076E}" dt="2026-09-03T15:00:35.846" v="0" actId="34807"/>
          <pc:sldLayoutMkLst>
            <pc:docMk/>
            <pc:sldMasterMk cId="2209977519" sldId="2147483648"/>
            <pc:sldLayoutMk cId="990158736" sldId="2147483653"/>
          </pc:sldLayoutMkLst>
          <pc:spChg chg="mod">
            <ac:chgData name="" userId="" providerId="" clId="Web-{90531398-9636-4939-8531-54EF1666076E}" dt="2026-09-03T15:00:35.846" v="0" actId="34807"/>
            <ac:spMkLst>
              <pc:docMk/>
              <pc:sldMasterMk cId="2209977519" sldId="2147483648"/>
              <pc:sldLayoutMk cId="990158736" sldId="2147483653"/>
              <ac:spMk id="3" creationId="{00000000-0000-0000-0000-000000000000}"/>
            </ac:spMkLst>
          </pc:spChg>
          <pc:spChg chg="mod">
            <ac:chgData name="" userId="" providerId="" clId="Web-{90531398-9636-4939-8531-54EF1666076E}" dt="2026-09-03T15:00:35.846" v="0" actId="34807"/>
            <ac:spMkLst>
              <pc:docMk/>
              <pc:sldMasterMk cId="2209977519" sldId="2147483648"/>
              <pc:sldLayoutMk cId="990158736" sldId="2147483653"/>
              <ac:spMk id="4" creationId="{00000000-0000-0000-0000-000000000000}"/>
            </ac:spMkLst>
          </pc:spChg>
          <pc:spChg chg="mod">
            <ac:chgData name="" userId="" providerId="" clId="Web-{90531398-9636-4939-8531-54EF1666076E}" dt="2026-09-03T15:00:35.846" v="0" actId="34807"/>
            <ac:spMkLst>
              <pc:docMk/>
              <pc:sldMasterMk cId="2209977519" sldId="2147483648"/>
              <pc:sldLayoutMk cId="990158736" sldId="2147483653"/>
              <ac:spMk id="5" creationId="{00000000-0000-0000-0000-000000000000}"/>
            </ac:spMkLst>
          </pc:spChg>
          <pc:spChg chg="mod">
            <ac:chgData name="" userId="" providerId="" clId="Web-{90531398-9636-4939-8531-54EF1666076E}" dt="2026-09-03T15:00:35.846" v="0" actId="34807"/>
            <ac:spMkLst>
              <pc:docMk/>
              <pc:sldMasterMk cId="2209977519" sldId="2147483648"/>
              <pc:sldLayoutMk cId="990158736" sldId="2147483653"/>
              <ac:spMk id="6" creationId="{00000000-0000-0000-0000-000000000000}"/>
            </ac:spMkLst>
          </pc:spChg>
        </pc:sldLayoutChg>
        <pc:sldLayoutChg chg="modSp">
          <pc:chgData name="" userId="" providerId="" clId="Web-{90531398-9636-4939-8531-54EF1666076E}" dt="2026-09-03T15:00:35.846" v="0" actId="34807"/>
          <pc:sldLayoutMkLst>
            <pc:docMk/>
            <pc:sldMasterMk cId="2209977519" sldId="2147483648"/>
            <pc:sldLayoutMk cId="1840726560" sldId="2147483656"/>
          </pc:sldLayoutMkLst>
          <pc:spChg chg="mod">
            <ac:chgData name="" userId="" providerId="" clId="Web-{90531398-9636-4939-8531-54EF1666076E}" dt="2026-09-03T15:00:35.846" v="0" actId="34807"/>
            <ac:spMkLst>
              <pc:docMk/>
              <pc:sldMasterMk cId="2209977519" sldId="2147483648"/>
              <pc:sldLayoutMk cId="1840726560" sldId="2147483656"/>
              <ac:spMk id="2" creationId="{00000000-0000-0000-0000-000000000000}"/>
            </ac:spMkLst>
          </pc:spChg>
          <pc:spChg chg="mod">
            <ac:chgData name="" userId="" providerId="" clId="Web-{90531398-9636-4939-8531-54EF1666076E}" dt="2026-09-03T15:00:35.846" v="0" actId="34807"/>
            <ac:spMkLst>
              <pc:docMk/>
              <pc:sldMasterMk cId="2209977519" sldId="2147483648"/>
              <pc:sldLayoutMk cId="1840726560" sldId="2147483656"/>
              <ac:spMk id="3" creationId="{00000000-0000-0000-0000-000000000000}"/>
            </ac:spMkLst>
          </pc:spChg>
          <pc:spChg chg="mod">
            <ac:chgData name="" userId="" providerId="" clId="Web-{90531398-9636-4939-8531-54EF1666076E}" dt="2026-09-03T15:00:35.846" v="0" actId="34807"/>
            <ac:spMkLst>
              <pc:docMk/>
              <pc:sldMasterMk cId="2209977519" sldId="2147483648"/>
              <pc:sldLayoutMk cId="1840726560" sldId="2147483656"/>
              <ac:spMk id="4" creationId="{00000000-0000-0000-0000-000000000000}"/>
            </ac:spMkLst>
          </pc:spChg>
        </pc:sldLayoutChg>
        <pc:sldLayoutChg chg="modSp">
          <pc:chgData name="" userId="" providerId="" clId="Web-{90531398-9636-4939-8531-54EF1666076E}" dt="2026-09-03T15:00:35.846" v="0" actId="34807"/>
          <pc:sldLayoutMkLst>
            <pc:docMk/>
            <pc:sldMasterMk cId="2209977519" sldId="2147483648"/>
            <pc:sldLayoutMk cId="3889236939" sldId="2147483657"/>
          </pc:sldLayoutMkLst>
          <pc:spChg chg="mod">
            <ac:chgData name="" userId="" providerId="" clId="Web-{90531398-9636-4939-8531-54EF1666076E}" dt="2026-09-03T15:00:35.846" v="0" actId="34807"/>
            <ac:spMkLst>
              <pc:docMk/>
              <pc:sldMasterMk cId="2209977519" sldId="2147483648"/>
              <pc:sldLayoutMk cId="3889236939" sldId="2147483657"/>
              <ac:spMk id="2" creationId="{00000000-0000-0000-0000-000000000000}"/>
            </ac:spMkLst>
          </pc:spChg>
          <pc:spChg chg="mod">
            <ac:chgData name="" userId="" providerId="" clId="Web-{90531398-9636-4939-8531-54EF1666076E}" dt="2026-09-03T15:00:35.846" v="0" actId="34807"/>
            <ac:spMkLst>
              <pc:docMk/>
              <pc:sldMasterMk cId="2209977519" sldId="2147483648"/>
              <pc:sldLayoutMk cId="3889236939" sldId="2147483657"/>
              <ac:spMk id="3" creationId="{00000000-0000-0000-0000-000000000000}"/>
            </ac:spMkLst>
          </pc:spChg>
          <pc:spChg chg="mod">
            <ac:chgData name="" userId="" providerId="" clId="Web-{90531398-9636-4939-8531-54EF1666076E}" dt="2026-09-03T15:00:35.846" v="0" actId="34807"/>
            <ac:spMkLst>
              <pc:docMk/>
              <pc:sldMasterMk cId="2209977519" sldId="2147483648"/>
              <pc:sldLayoutMk cId="3889236939" sldId="2147483657"/>
              <ac:spMk id="4" creationId="{00000000-0000-0000-0000-000000000000}"/>
            </ac:spMkLst>
          </pc:spChg>
        </pc:sldLayoutChg>
        <pc:sldLayoutChg chg="modSp">
          <pc:chgData name="" userId="" providerId="" clId="Web-{90531398-9636-4939-8531-54EF1666076E}" dt="2026-09-03T15:00:35.846" v="0" actId="34807"/>
          <pc:sldLayoutMkLst>
            <pc:docMk/>
            <pc:sldMasterMk cId="2209977519" sldId="2147483648"/>
            <pc:sldLayoutMk cId="3612223792" sldId="2147483659"/>
          </pc:sldLayoutMkLst>
          <pc:spChg chg="mod">
            <ac:chgData name="" userId="" providerId="" clId="Web-{90531398-9636-4939-8531-54EF1666076E}" dt="2026-09-03T15:00:35.846" v="0" actId="34807"/>
            <ac:spMkLst>
              <pc:docMk/>
              <pc:sldMasterMk cId="2209977519" sldId="2147483648"/>
              <pc:sldLayoutMk cId="3612223792" sldId="2147483659"/>
              <ac:spMk id="2" creationId="{00000000-0000-0000-0000-000000000000}"/>
            </ac:spMkLst>
          </pc:spChg>
          <pc:spChg chg="mod">
            <ac:chgData name="" userId="" providerId="" clId="Web-{90531398-9636-4939-8531-54EF1666076E}" dt="2026-09-03T15:00:35.846" v="0" actId="34807"/>
            <ac:spMkLst>
              <pc:docMk/>
              <pc:sldMasterMk cId="2209977519" sldId="2147483648"/>
              <pc:sldLayoutMk cId="361222379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Percent improvement, and onboarding rating shown x10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Target / v1 baseline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Load-time improvement (%)</c:v>
                </c:pt>
                <c:pt idx="1">
                  <c:v>Onboarding rating (x10)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</c:v>
                </c:pt>
                <c:pt idx="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B5-478D-8AA5-0F604F0FDE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Beta actual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Load-time improvement (%)</c:v>
                </c:pt>
                <c:pt idx="1">
                  <c:v>Onboarding rating (x10)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41</c:v>
                </c:pt>
                <c:pt idx="1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B5-478D-8AA5-0F604F0FDE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0188752"/>
        <c:axId val="220188272"/>
      </c:barChart>
      <c:catAx>
        <c:axId val="220188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188272"/>
        <c:crosses val="autoZero"/>
        <c:auto val="1"/>
        <c:lblAlgn val="ctr"/>
        <c:lblOffset val="100"/>
        <c:noMultiLvlLbl val="0"/>
      </c:catAx>
      <c:valAx>
        <c:axId val="22018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188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D04105-7427-E283-47C9-9ED29A0CD85B}"/>
              </a:ext>
            </a:extLst>
          </p:cNvPr>
          <p:cNvSpPr/>
          <p:nvPr/>
        </p:nvSpPr>
        <p:spPr>
          <a:xfrm>
            <a:off x="457200" y="457200"/>
            <a:ext cx="1127760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E3A6E"/>
                </a:solidFill>
                <a:effectLst/>
                <a:latin typeface="Trebuchet MS" panose="020B0603020202020204" pitchFamily="34" charset="0"/>
              </a:rPr>
              <a:t>ZavaCore v2 beat its launch performance goals, but campaign outcomes were never measured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F01D59-9F85-536B-0008-7D25667EDC93}"/>
              </a:ext>
            </a:extLst>
          </p:cNvPr>
          <p:cNvSpPr/>
          <p:nvPr/>
        </p:nvSpPr>
        <p:spPr>
          <a:xfrm>
            <a:off x="457200" y="5257200"/>
            <a:ext cx="112776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1E3A6E"/>
                </a:solidFill>
                <a:effectLst/>
                <a:latin typeface="Calibri" panose="020F0502020204030204" pitchFamily="34" charset="0"/>
              </a:rPr>
              <a:t>Load time 41% vs 35% target · Onboarding 4.3/5 vs 3.1/5 on v1 · Uptime 99.94% · API latency down 38%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C46CAE-E527-553A-D37E-850BF02470E3}"/>
              </a:ext>
            </a:extLst>
          </p:cNvPr>
          <p:cNvSpPr/>
          <p:nvPr/>
        </p:nvSpPr>
        <p:spPr>
          <a:xfrm>
            <a:off x="457200" y="5900000"/>
            <a:ext cx="11277600" cy="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A5A73"/>
                </a:solidFill>
                <a:effectLst/>
                <a:latin typeface="Calibri" panose="020F0502020204030204" pitchFamily="34" charset="0"/>
              </a:rPr>
              <a:t>Source: Beta Program Results, ZavaCore v2 Weeks 1-3, and R&amp;D Quarterly Update, Damien Harbet. No post-launch campaign metrics found.</a:t>
            </a:r>
            <a:endParaRPr lang="en-US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9C5945B-880E-1838-447F-586A79348B47}"/>
              </a:ext>
            </a:extLst>
          </p:cNvPr>
          <p:cNvGraphicFramePr/>
          <p:nvPr/>
        </p:nvGraphicFramePr>
        <p:xfrm>
          <a:off x="3048000" y="1355725"/>
          <a:ext cx="6096000" cy="414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AB11F47-467A-C55A-32AC-601C8F604C11}"/>
              </a:ext>
            </a:extLst>
          </p:cNvPr>
          <p:cNvSpPr/>
          <p:nvPr/>
        </p:nvSpPr>
        <p:spPr>
          <a:xfrm>
            <a:off x="457200" y="457200"/>
            <a:ext cx="1127760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E3A6E"/>
                </a:solidFill>
                <a:effectLst/>
                <a:latin typeface="Trebuchet MS" panose="020B0603020202020204" pitchFamily="34" charset="0"/>
              </a:rPr>
              <a:t>Product proof, sell-in tooling and CEO air cover carried the launch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D93035-AB4C-A790-DD47-F196BFA63F2B}"/>
              </a:ext>
            </a:extLst>
          </p:cNvPr>
          <p:cNvSpPr/>
          <p:nvPr/>
        </p:nvSpPr>
        <p:spPr>
          <a:xfrm>
            <a:off x="457200" y="1757200"/>
            <a:ext cx="3606800" cy="1980000"/>
          </a:xfrm>
          <a:prstGeom prst="rect">
            <a:avLst/>
          </a:prstGeom>
          <a:solidFill>
            <a:srgbClr val="1E3A6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BEBC2F-FB17-6029-F824-08D29D775CE4}"/>
              </a:ext>
            </a:extLst>
          </p:cNvPr>
          <p:cNvSpPr/>
          <p:nvPr/>
        </p:nvSpPr>
        <p:spPr>
          <a:xfrm>
            <a:off x="4292600" y="1757200"/>
            <a:ext cx="3606800" cy="1980000"/>
          </a:xfrm>
          <a:prstGeom prst="rect">
            <a:avLst/>
          </a:prstGeom>
          <a:solidFill>
            <a:srgbClr val="1E3A6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F46B71-A80B-D1BE-57B2-64E220D473A1}"/>
              </a:ext>
            </a:extLst>
          </p:cNvPr>
          <p:cNvSpPr/>
          <p:nvPr/>
        </p:nvSpPr>
        <p:spPr>
          <a:xfrm>
            <a:off x="8128000" y="1757200"/>
            <a:ext cx="3606800" cy="1980000"/>
          </a:xfrm>
          <a:prstGeom prst="rect">
            <a:avLst/>
          </a:prstGeom>
          <a:solidFill>
            <a:srgbClr val="1E3A6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17AB63-146C-5B3D-22F0-43510D6E7AB6}"/>
              </a:ext>
            </a:extLst>
          </p:cNvPr>
          <p:cNvSpPr/>
          <p:nvPr/>
        </p:nvSpPr>
        <p:spPr>
          <a:xfrm>
            <a:off x="640080" y="1900000"/>
            <a:ext cx="324104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PRODUCT</a:t>
            </a: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3A3CB4-4DEC-619A-A398-E477CAB36318}"/>
              </a:ext>
            </a:extLst>
          </p:cNvPr>
          <p:cNvSpPr/>
          <p:nvPr/>
        </p:nvSpPr>
        <p:spPr>
          <a:xfrm>
            <a:off x="640080" y="2280000"/>
            <a:ext cx="324104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Performance proof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0C0C7E-3693-F1AC-581F-E3108D9C27E3}"/>
              </a:ext>
            </a:extLst>
          </p:cNvPr>
          <p:cNvSpPr/>
          <p:nvPr/>
        </p:nvSpPr>
        <p:spPr>
          <a:xfrm>
            <a:off x="640080" y="2760000"/>
            <a:ext cx="324104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Load times improved 41% versus v1, beating the 35% launch target.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798CDA-8392-86F6-BBF9-4F9775DD01B4}"/>
              </a:ext>
            </a:extLst>
          </p:cNvPr>
          <p:cNvSpPr/>
          <p:nvPr/>
        </p:nvSpPr>
        <p:spPr>
          <a:xfrm>
            <a:off x="4475480" y="1900000"/>
            <a:ext cx="324104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ENABLEMENT</a:t>
            </a: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C60A14-1ACF-165A-FD26-DBE25DBD37FC}"/>
              </a:ext>
            </a:extLst>
          </p:cNvPr>
          <p:cNvSpPr/>
          <p:nvPr/>
        </p:nvSpPr>
        <p:spPr>
          <a:xfrm>
            <a:off x="4475480" y="2280000"/>
            <a:ext cx="324104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Sell-in tooling</a:t>
            </a: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AB3536-A6AD-689F-CF58-DECC1B7598D7}"/>
              </a:ext>
            </a:extLst>
          </p:cNvPr>
          <p:cNvSpPr/>
          <p:nvPr/>
        </p:nvSpPr>
        <p:spPr>
          <a:xfrm>
            <a:off x="4475480" y="2760000"/>
            <a:ext cx="324104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An ROI calculator and a migration one-pager were built for the sell-in kit.</a:t>
            </a:r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4A471F-3EF8-CBA9-A17F-5A603884E449}"/>
              </a:ext>
            </a:extLst>
          </p:cNvPr>
          <p:cNvSpPr/>
          <p:nvPr/>
        </p:nvSpPr>
        <p:spPr>
          <a:xfrm>
            <a:off x="8310880" y="1900000"/>
            <a:ext cx="324104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LEADERSHIP</a:t>
            </a:r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26D3BE-A5C3-C24C-19E1-9F3BCE30C969}"/>
              </a:ext>
            </a:extLst>
          </p:cNvPr>
          <p:cNvSpPr/>
          <p:nvPr/>
        </p:nvSpPr>
        <p:spPr>
          <a:xfrm>
            <a:off x="8310880" y="2280000"/>
            <a:ext cx="324104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Exec air cover</a:t>
            </a: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E7180A-3EA8-D6F3-2F29-6073F0E589A5}"/>
              </a:ext>
            </a:extLst>
          </p:cNvPr>
          <p:cNvSpPr/>
          <p:nvPr/>
        </p:nvSpPr>
        <p:spPr>
          <a:xfrm>
            <a:off x="8310880" y="2760000"/>
            <a:ext cx="324104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The CEO note locked April 14 and mobilised every team behind it.</a:t>
            </a:r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8EF8C1-1773-F90C-A63F-0A9B74945D9F}"/>
              </a:ext>
            </a:extLst>
          </p:cNvPr>
          <p:cNvSpPr/>
          <p:nvPr/>
        </p:nvSpPr>
        <p:spPr>
          <a:xfrm>
            <a:off x="457200" y="4300000"/>
            <a:ext cx="11277600" cy="624840"/>
          </a:xfrm>
          <a:prstGeom prst="rect">
            <a:avLst/>
          </a:prstGeom>
          <a:solidFill>
            <a:srgbClr val="2E5C9A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Product proof and sell-in tooling landed on time; positioning and legal approvals were the bottleneck.</a:t>
            </a:r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9FE67C-5FD8-D16D-A476-F765B3BE753B}"/>
              </a:ext>
            </a:extLst>
          </p:cNvPr>
          <p:cNvSpPr/>
          <p:nvPr/>
        </p:nvSpPr>
        <p:spPr>
          <a:xfrm>
            <a:off x="457200" y="54000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A5A73"/>
                </a:solidFill>
                <a:effectLst/>
                <a:latin typeface="Calibri" panose="020F0502020204030204" pitchFamily="34" charset="0"/>
              </a:rPr>
              <a:t>Source: launch announcement (Nick Orford), beta results (Damien Harbet), sell-in strategy note (Amrita Manik), March 2026.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00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53D429E-24DC-1F50-35AE-AA4F2B45FAE8}"/>
              </a:ext>
            </a:extLst>
          </p:cNvPr>
          <p:cNvSpPr/>
          <p:nvPr/>
        </p:nvSpPr>
        <p:spPr>
          <a:xfrm>
            <a:off x="457200" y="457200"/>
            <a:ext cx="1127760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E3A6E"/>
                </a:solidFill>
                <a:effectLst/>
                <a:latin typeface="Trebuchet MS" panose="020B0603020202020204" pitchFamily="34" charset="0"/>
              </a:rPr>
              <a:t>Without our own funnel data, external 2026 benchmarks are the only yardstick we have</a:t>
            </a:r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092A80C-9BC1-66AE-6F57-AB15FEF49DA1}"/>
              </a:ext>
            </a:extLst>
          </p:cNvPr>
          <p:cNvSpPr/>
          <p:nvPr/>
        </p:nvSpPr>
        <p:spPr>
          <a:xfrm>
            <a:off x="457200" y="1900000"/>
            <a:ext cx="3606800" cy="7467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1E3A6E"/>
                </a:solidFill>
                <a:effectLst/>
                <a:latin typeface="Trebuchet MS" panose="020B0603020202020204" pitchFamily="34" charset="0"/>
              </a:rPr>
              <a:t>28-42%</a:t>
            </a:r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87DCF70-A120-0C0C-8CCC-4358DD5E28A3}"/>
              </a:ext>
            </a:extLst>
          </p:cNvPr>
          <p:cNvSpPr/>
          <p:nvPr/>
        </p:nvSpPr>
        <p:spPr>
          <a:xfrm>
            <a:off x="640080" y="2700000"/>
            <a:ext cx="324104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A5A73"/>
                </a:solidFill>
                <a:effectLst/>
                <a:latin typeface="Calibri" panose="020F0502020204030204" pitchFamily="34" charset="0"/>
              </a:rPr>
              <a:t>B2B SaaS email open-rate range reported for 2026</a:t>
            </a: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9B08D0-A81D-8449-0B71-BBBF7DD30D48}"/>
              </a:ext>
            </a:extLst>
          </p:cNvPr>
          <p:cNvSpPr/>
          <p:nvPr/>
        </p:nvSpPr>
        <p:spPr>
          <a:xfrm>
            <a:off x="4292600" y="1900000"/>
            <a:ext cx="3606800" cy="7467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1E3A6E"/>
                </a:solidFill>
                <a:effectLst/>
                <a:latin typeface="Trebuchet MS" panose="020B0603020202020204" pitchFamily="34" charset="0"/>
              </a:rPr>
              <a:t>3-7%</a:t>
            </a:r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128935C-4D98-717B-F655-7E7D46F4150B}"/>
              </a:ext>
            </a:extLst>
          </p:cNvPr>
          <p:cNvSpPr/>
          <p:nvPr/>
        </p:nvSpPr>
        <p:spPr>
          <a:xfrm>
            <a:off x="4475480" y="2700000"/>
            <a:ext cx="324104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A5A73"/>
                </a:solidFill>
                <a:effectLst/>
                <a:latin typeface="Calibri" panose="020F0502020204030204" pitchFamily="34" charset="0"/>
              </a:rPr>
              <a:t>Click-through range for the same B2B programmes</a:t>
            </a: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9CCC383-B964-2074-B9BD-C37C0B94A6B9}"/>
              </a:ext>
            </a:extLst>
          </p:cNvPr>
          <p:cNvSpPr/>
          <p:nvPr/>
        </p:nvSpPr>
        <p:spPr>
          <a:xfrm>
            <a:off x="8128000" y="1900000"/>
            <a:ext cx="3606800" cy="7467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1E3A6E"/>
                </a:solidFill>
                <a:effectLst/>
                <a:latin typeface="Trebuchet MS" panose="020B0603020202020204" pitchFamily="34" charset="0"/>
              </a:rPr>
              <a:t>1.8-4.5%</a:t>
            </a:r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44CDF0E-3D3A-2154-A82C-3B30B5A346E4}"/>
              </a:ext>
            </a:extLst>
          </p:cNvPr>
          <p:cNvSpPr/>
          <p:nvPr/>
        </p:nvSpPr>
        <p:spPr>
          <a:xfrm>
            <a:off x="8310880" y="2700000"/>
            <a:ext cx="324104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A5A73"/>
                </a:solidFill>
                <a:effectLst/>
                <a:latin typeface="Calibri" panose="020F0502020204030204" pitchFamily="34" charset="0"/>
              </a:rPr>
              <a:t>Reply-rate range across B2B email sequences</a:t>
            </a:r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A830669-D5B2-54BF-2488-ED0E118E33A3}"/>
              </a:ext>
            </a:extLst>
          </p:cNvPr>
          <p:cNvSpPr/>
          <p:nvPr/>
        </p:nvSpPr>
        <p:spPr>
          <a:xfrm>
            <a:off x="457200" y="3600000"/>
            <a:ext cx="11277600" cy="624840"/>
          </a:xfrm>
          <a:prstGeom prst="rect">
            <a:avLst/>
          </a:prstGeom>
          <a:solidFill>
            <a:srgbClr val="1E3A6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Our Nexara comparison chart is still held for legal sign-off, so competitive framing never reached launch assets.</a:t>
            </a: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BD80D80-4D9E-F535-C7C5-73FAF7D79F4A}"/>
              </a:ext>
            </a:extLst>
          </p:cNvPr>
          <p:cNvSpPr/>
          <p:nvPr/>
        </p:nvSpPr>
        <p:spPr>
          <a:xfrm>
            <a:off x="457200" y="4500000"/>
            <a:ext cx="112776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1E3A6E"/>
                </a:solidFill>
                <a:effectLst/>
                <a:latin typeface="Calibri" panose="020F0502020204030204" pitchFamily="34" charset="0"/>
              </a:rPr>
              <a:t>External trackers also point to value-seeking, promotion-led buyer behaviour heading into 2026, favouring proof-of-savings messaging over feature claims.</a:t>
            </a:r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104731C-855F-6F4D-2467-D50893199EE1}"/>
              </a:ext>
            </a:extLst>
          </p:cNvPr>
          <p:cNvSpPr/>
          <p:nvPr/>
        </p:nvSpPr>
        <p:spPr>
          <a:xfrm>
            <a:off x="457200" y="55000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A5A73"/>
                </a:solidFill>
                <a:effectLst/>
                <a:latin typeface="Calibri" panose="020F0502020204030204" pitchFamily="34" charset="0"/>
              </a:rPr>
              <a:t>Sources: Growthspree B2B SaaS email nurture benchmarks 2026; Stripo B2B open-rate research 2026; Deloitte ConsumerSignals and dunnhumby US Consumer Trends 2026.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019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3AB36742-2519-5715-504D-1D915317B0D6}"/>
              </a:ext>
            </a:extLst>
          </p:cNvPr>
          <p:cNvSpPr/>
          <p:nvPr/>
        </p:nvSpPr>
        <p:spPr>
          <a:xfrm>
            <a:off x="457200" y="457200"/>
            <a:ext cx="1127760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E3A6E"/>
                </a:solidFill>
                <a:effectLst/>
                <a:latin typeface="Trebuchet MS" panose="020B0603020202020204" pitchFamily="34" charset="0"/>
              </a:rPr>
              <a:t>Every slip traced back to decisions left open, not to execution</a:t>
            </a:r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15E324F-07F3-84AC-7DB3-711DBDF4B058}"/>
              </a:ext>
            </a:extLst>
          </p:cNvPr>
          <p:cNvSpPr/>
          <p:nvPr/>
        </p:nvSpPr>
        <p:spPr>
          <a:xfrm>
            <a:off x="457200" y="1757200"/>
            <a:ext cx="5524500" cy="1350000"/>
          </a:xfrm>
          <a:prstGeom prst="rect">
            <a:avLst/>
          </a:prstGeom>
          <a:solidFill>
            <a:srgbClr val="2E5C9A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05F95CF-D65A-2C3E-BD1F-CC5DD3A96389}"/>
              </a:ext>
            </a:extLst>
          </p:cNvPr>
          <p:cNvSpPr/>
          <p:nvPr/>
        </p:nvSpPr>
        <p:spPr>
          <a:xfrm>
            <a:off x="6210300" y="1757200"/>
            <a:ext cx="5524500" cy="1350000"/>
          </a:xfrm>
          <a:prstGeom prst="rect">
            <a:avLst/>
          </a:prstGeom>
          <a:solidFill>
            <a:srgbClr val="2E5C9A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7A23ABC-B891-E1D4-89E4-F33ED93E7898}"/>
              </a:ext>
            </a:extLst>
          </p:cNvPr>
          <p:cNvSpPr/>
          <p:nvPr/>
        </p:nvSpPr>
        <p:spPr>
          <a:xfrm>
            <a:off x="457200" y="3407200"/>
            <a:ext cx="5524500" cy="1350000"/>
          </a:xfrm>
          <a:prstGeom prst="rect">
            <a:avLst/>
          </a:prstGeom>
          <a:solidFill>
            <a:srgbClr val="2E5C9A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A460870-245C-713C-5C92-B9DF9C250EC2}"/>
              </a:ext>
            </a:extLst>
          </p:cNvPr>
          <p:cNvSpPr/>
          <p:nvPr/>
        </p:nvSpPr>
        <p:spPr>
          <a:xfrm>
            <a:off x="6210300" y="3407200"/>
            <a:ext cx="5524500" cy="1350000"/>
          </a:xfrm>
          <a:prstGeom prst="rect">
            <a:avLst/>
          </a:prstGeom>
          <a:solidFill>
            <a:srgbClr val="2E5C9A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8E63D15-4F7E-A097-F50A-8263E56C129E}"/>
              </a:ext>
            </a:extLst>
          </p:cNvPr>
          <p:cNvSpPr/>
          <p:nvPr/>
        </p:nvSpPr>
        <p:spPr>
          <a:xfrm>
            <a:off x="640080" y="1900000"/>
            <a:ext cx="515874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1 Lock positioning earlier</a:t>
            </a:r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7C07B92-0048-A35D-998D-6F23A5213BBD}"/>
              </a:ext>
            </a:extLst>
          </p:cNvPr>
          <p:cNvSpPr/>
          <p:nvPr/>
        </p:nvSpPr>
        <p:spPr>
          <a:xfrm>
            <a:off x="640080" y="2360000"/>
            <a:ext cx="515874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Speed-versus-intelligence and the target persona were still unresolved as creative development began.</a:t>
            </a: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FB79921-5399-2240-7D32-94205C1D559F}"/>
              </a:ext>
            </a:extLst>
          </p:cNvPr>
          <p:cNvSpPr/>
          <p:nvPr/>
        </p:nvSpPr>
        <p:spPr>
          <a:xfrm>
            <a:off x="6393180" y="1900000"/>
            <a:ext cx="515874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2 Route legal sooner</a:t>
            </a:r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2A57543-7CD1-878D-09F1-7DE3D1788F91}"/>
              </a:ext>
            </a:extLst>
          </p:cNvPr>
          <p:cNvSpPr/>
          <p:nvPr/>
        </p:nvSpPr>
        <p:spPr>
          <a:xfrm>
            <a:off x="6393180" y="2360000"/>
            <a:ext cx="515874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Both the competitor comparison chart and the customer quotes stalled waiting on sign-off.</a:t>
            </a:r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DFFF1B3-927A-6571-C80A-9CBC4A9B6406}"/>
              </a:ext>
            </a:extLst>
          </p:cNvPr>
          <p:cNvSpPr/>
          <p:nvPr/>
        </p:nvSpPr>
        <p:spPr>
          <a:xfrm>
            <a:off x="640080" y="3550000"/>
            <a:ext cx="515874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3 Close integration gaps first</a:t>
            </a:r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49DDF4E-B47D-2772-F232-31FE5DC8BA40}"/>
              </a:ext>
            </a:extLst>
          </p:cNvPr>
          <p:cNvSpPr/>
          <p:nvPr/>
        </p:nvSpPr>
        <p:spPr>
          <a:xfrm>
            <a:off x="640080" y="4010000"/>
            <a:ext cx="515874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Intermittent Salesforce sync failures from beta were still open, with a fix only expected in RC2.</a:t>
            </a:r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F28377A-462C-6452-2566-48A62F9B2AE5}"/>
              </a:ext>
            </a:extLst>
          </p:cNvPr>
          <p:cNvSpPr/>
          <p:nvPr/>
        </p:nvSpPr>
        <p:spPr>
          <a:xfrm>
            <a:off x="6393180" y="3550000"/>
            <a:ext cx="515874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4 Instrument the campaign</a:t>
            </a:r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2C5C7D0-6392-0FBA-61CD-9B979E17304D}"/>
              </a:ext>
            </a:extLst>
          </p:cNvPr>
          <p:cNvSpPr/>
          <p:nvPr/>
        </p:nvSpPr>
        <p:spPr>
          <a:xfrm>
            <a:off x="6393180" y="4010000"/>
            <a:ext cx="515874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No post-launch performance reporting exists in email, Teams, meetings or files to judge the campaign by.</a:t>
            </a: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8DC7C63-994D-204E-EF5D-ACB957015349}"/>
              </a:ext>
            </a:extLst>
          </p:cNvPr>
          <p:cNvSpPr/>
          <p:nvPr/>
        </p:nvSpPr>
        <p:spPr>
          <a:xfrm>
            <a:off x="457200" y="52144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A5A73"/>
                </a:solidFill>
                <a:effectLst/>
                <a:latin typeface="Calibri" panose="020F0502020204030204" pitchFamily="34" charset="0"/>
              </a:rPr>
              <a:t>Source: ZavaCore v2 positioning, sell-in and beta threads, March 2026; gaps confirmed by search across your email, Teams, meetings and files.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545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39F46616-A289-694D-14A1-CD9340707DB9}"/>
              </a:ext>
            </a:extLst>
          </p:cNvPr>
          <p:cNvSpPr/>
          <p:nvPr/>
        </p:nvSpPr>
        <p:spPr>
          <a:xfrm>
            <a:off x="457200" y="457200"/>
            <a:ext cx="1127760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E3A6E"/>
                </a:solidFill>
                <a:effectLst/>
                <a:latin typeface="Trebuchet MS" panose="020B0603020202020204" pitchFamily="34" charset="0"/>
              </a:rPr>
              <a:t>Next campaign runs in four gated stages, with measurement built in from day one</a:t>
            </a:r>
            <a:endParaRPr lang="en-US"/>
          </a:p>
        </p:txBody>
      </p:sp>
      <p:sp>
        <p:nvSpPr>
          <p:cNvPr id="46" name="Arrow: Pentagon 45">
            <a:extLst>
              <a:ext uri="{FF2B5EF4-FFF2-40B4-BE49-F238E27FC236}">
                <a16:creationId xmlns:a16="http://schemas.microsoft.com/office/drawing/2014/main" id="{ED7EEBE7-ED4C-DA24-E963-4B5A9A5F13C6}"/>
              </a:ext>
            </a:extLst>
          </p:cNvPr>
          <p:cNvSpPr/>
          <p:nvPr/>
        </p:nvSpPr>
        <p:spPr>
          <a:xfrm>
            <a:off x="457200" y="1700000"/>
            <a:ext cx="2562225" cy="900000"/>
          </a:xfrm>
          <a:prstGeom prst="homePlate">
            <a:avLst/>
          </a:prstGeom>
          <a:solidFill>
            <a:srgbClr val="1E3A6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1 POSITIONING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One claim, one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persona, signed off</a:t>
            </a:r>
            <a:endParaRPr lang="en-US"/>
          </a:p>
        </p:txBody>
      </p:sp>
      <p:sp>
        <p:nvSpPr>
          <p:cNvPr id="47" name="Arrow: Pentagon 46">
            <a:extLst>
              <a:ext uri="{FF2B5EF4-FFF2-40B4-BE49-F238E27FC236}">
                <a16:creationId xmlns:a16="http://schemas.microsoft.com/office/drawing/2014/main" id="{0B53CC02-B55C-501F-80A0-D4DB8FC60EA0}"/>
              </a:ext>
            </a:extLst>
          </p:cNvPr>
          <p:cNvSpPr/>
          <p:nvPr/>
        </p:nvSpPr>
        <p:spPr>
          <a:xfrm>
            <a:off x="3362325" y="1700000"/>
            <a:ext cx="2562225" cy="900000"/>
          </a:xfrm>
          <a:prstGeom prst="homePlate">
            <a:avLst/>
          </a:prstGeom>
          <a:solidFill>
            <a:srgbClr val="1E3A6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2 APPROVALS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Legal clears claims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and quotes early</a:t>
            </a:r>
            <a:endParaRPr lang="en-US"/>
          </a:p>
        </p:txBody>
      </p:sp>
      <p:sp>
        <p:nvSpPr>
          <p:cNvPr id="48" name="Arrow: Pentagon 47">
            <a:extLst>
              <a:ext uri="{FF2B5EF4-FFF2-40B4-BE49-F238E27FC236}">
                <a16:creationId xmlns:a16="http://schemas.microsoft.com/office/drawing/2014/main" id="{2410CF62-DD19-5512-23EF-7E586CA034BE}"/>
              </a:ext>
            </a:extLst>
          </p:cNvPr>
          <p:cNvSpPr/>
          <p:nvPr/>
        </p:nvSpPr>
        <p:spPr>
          <a:xfrm>
            <a:off x="6267450" y="1700000"/>
            <a:ext cx="2562225" cy="900000"/>
          </a:xfrm>
          <a:prstGeom prst="homePlate">
            <a:avLst/>
          </a:prstGeom>
          <a:solidFill>
            <a:srgbClr val="1E3A6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3 ASSETS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ROI tool and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one-pager shipped</a:t>
            </a:r>
            <a:endParaRPr lang="en-US"/>
          </a:p>
        </p:txBody>
      </p:sp>
      <p:sp>
        <p:nvSpPr>
          <p:cNvPr id="49" name="Arrow: Pentagon 48">
            <a:extLst>
              <a:ext uri="{FF2B5EF4-FFF2-40B4-BE49-F238E27FC236}">
                <a16:creationId xmlns:a16="http://schemas.microsoft.com/office/drawing/2014/main" id="{A3E2550B-825F-CB5F-FF08-4C0911D352BE}"/>
              </a:ext>
            </a:extLst>
          </p:cNvPr>
          <p:cNvSpPr/>
          <p:nvPr/>
        </p:nvSpPr>
        <p:spPr>
          <a:xfrm>
            <a:off x="9172575" y="1700000"/>
            <a:ext cx="2562225" cy="900000"/>
          </a:xfrm>
          <a:prstGeom prst="homePlate">
            <a:avLst/>
          </a:prstGeom>
          <a:solidFill>
            <a:srgbClr val="1E3A6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4 MEASURE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Funnel tracked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weekly vs benchmark</a:t>
            </a:r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75989C3-63DB-4ED2-B1EF-94DE84D155D2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3100000"/>
          <a:ext cx="8127999" cy="21031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1872981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9159577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021556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Workstream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Owner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Status carried forward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0859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Positioning sign-off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Amrita Manik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Open - speed vs intelligence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19862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Competitive claims review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Legal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Open - Nexara comparison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97370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Customer proof quotes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Amrita Manik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Open - 2 to 3 still needed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49224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Integration fix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Damien Harbet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Salesforce sync, due in RC2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6309178"/>
                  </a:ext>
                </a:extLst>
              </a:tr>
            </a:tbl>
          </a:graphicData>
        </a:graphic>
      </p:graphicFrame>
      <p:sp>
        <p:nvSpPr>
          <p:cNvPr id="51" name="Rectangle 50">
            <a:extLst>
              <a:ext uri="{FF2B5EF4-FFF2-40B4-BE49-F238E27FC236}">
                <a16:creationId xmlns:a16="http://schemas.microsoft.com/office/drawing/2014/main" id="{114DF11C-18CA-1443-CD09-70F722F48B84}"/>
              </a:ext>
            </a:extLst>
          </p:cNvPr>
          <p:cNvSpPr/>
          <p:nvPr/>
        </p:nvSpPr>
        <p:spPr>
          <a:xfrm>
            <a:off x="457200" y="56000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A5A73"/>
                </a:solidFill>
                <a:effectLst/>
                <a:latin typeface="Calibri" panose="020F0502020204030204" pitchFamily="34" charset="0"/>
              </a:rPr>
              <a:t>Source: ZavaCore v2 positioning and sell-in threads (Amrita Manik) and beta results (Damien Harbet), March 2026.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38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9ece1660-89e4-4efe-8613-f619625afc8d" xsi:nil="true"/>
    <_ip_UnifiedCompliancePolicyProperties xmlns="http://schemas.microsoft.com/sharepoint/v3" xsi:nil="true"/>
    <lcf76f155ced4ddcb4097134ff3c332f xmlns="debf2d1a-3119-443f-9311-2f3fb0fd7de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410C10365B41458A488A2E06A7CDDA" ma:contentTypeVersion="16" ma:contentTypeDescription="Create a new document." ma:contentTypeScope="" ma:versionID="8fc8c9c986ff763fb0d30ebcc45645fb">
  <xsd:schema xmlns:xsd="http://www.w3.org/2001/XMLSchema" xmlns:xs="http://www.w3.org/2001/XMLSchema" xmlns:p="http://schemas.microsoft.com/office/2006/metadata/properties" xmlns:ns1="http://schemas.microsoft.com/sharepoint/v3" xmlns:ns2="debf2d1a-3119-443f-9311-2f3fb0fd7de8" xmlns:ns3="9ece1660-89e4-4efe-8613-f619625afc8d" targetNamespace="http://schemas.microsoft.com/office/2006/metadata/properties" ma:root="true" ma:fieldsID="8a6a739d9051ad82eb6b3b4cb1429ef8" ns1:_="" ns2:_="" ns3:_="">
    <xsd:import namespace="http://schemas.microsoft.com/sharepoint/v3"/>
    <xsd:import namespace="debf2d1a-3119-443f-9311-2f3fb0fd7de8"/>
    <xsd:import namespace="9ece1660-89e4-4efe-8613-f619625afc8d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HasDigitalSignature" minOccurs="0"/>
                <xsd:element ref="ns2:DigitalSignatureProvide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bf2d1a-3119-443f-9311-2f3fb0fd7de8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HasDigitalSignature" ma:index="1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15" nillable="true" ma:displayName="Signature provider" ma:internalName="DigitalSignatureProvider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ce1660-89e4-4efe-8613-f619625afc8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f42c6ae-3fbc-4b15-b29b-26f803fb8319}" ma:internalName="TaxCatchAll" ma:showField="CatchAllData" ma:web="9ece1660-89e4-4efe-8613-f619625afc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C5CD9C7-8413-4B71-A65F-EB4CD9A2AFC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9ece1660-89e4-4efe-8613-f619625afc8d"/>
    <ds:schemaRef ds:uri="debf2d1a-3119-443f-9311-2f3fb0fd7de8"/>
  </ds:schemaRefs>
</ds:datastoreItem>
</file>

<file path=customXml/itemProps2.xml><?xml version="1.0" encoding="utf-8"?>
<ds:datastoreItem xmlns:ds="http://schemas.openxmlformats.org/officeDocument/2006/customXml" ds:itemID="{970A7773-321D-4055-B6B9-F99E84313AA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1B50FA-DE07-4001-B179-3D40C91145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ebf2d1a-3119-443f-9311-2f3fb0fd7de8"/>
    <ds:schemaRef ds:uri="9ece1660-89e4-4efe-8613-f619625afc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  <clbl:label id="{defa4170-0d19-0005-0004-bc88714345d2}" enabled="1" method="Standard" siteId="{b3405559-59d9-471c-b95a-994a94f9a30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520</Words>
  <Application>Microsoft Office PowerPoint</Application>
  <PresentationFormat>Widescreen</PresentationFormat>
  <Paragraphs>65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Bojan Buhac</cp:lastModifiedBy>
  <cp:revision>17</cp:revision>
  <dcterms:created xsi:type="dcterms:W3CDTF">2026-09-03T15:00:28Z</dcterms:created>
  <dcterms:modified xsi:type="dcterms:W3CDTF">2026-09-03T19:54:01Z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0x01010042410C10365B41458A488A2E06A7CDDA</vt:lpwstr>
  </property>
  <property fmtid="{D5CDD505-2E9C-101B-9397-08002B2CF9AE}" pid="3" name="MediaServiceImageTags">
    <vt:lpwstr/>
  </property>
</Properties>
</file>