
<file path=[Content_Types].xml><?xml version="1.0" encoding="utf-8"?>
<Types xmlns="http://schemas.openxmlformats.org/package/2006/content-types"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tags/tag12.xml" ContentType="application/vnd.openxmlformats-officedocument.presentationml.tags+xml"/>
  <Override PartName="/ppt/theme/themeOverride4.xml" ContentType="application/vnd.openxmlformats-officedocument.themeOverr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1821" r:id="rId2"/>
    <p:sldId id="1825" r:id="rId3"/>
    <p:sldId id="1816" r:id="rId4"/>
    <p:sldId id="422" r:id="rId5"/>
    <p:sldId id="1826" r:id="rId6"/>
    <p:sldId id="423" r:id="rId7"/>
    <p:sldId id="412" r:id="rId8"/>
    <p:sldId id="357" r:id="rId9"/>
    <p:sldId id="427" r:id="rId10"/>
    <p:sldId id="356" r:id="rId11"/>
    <p:sldId id="1827" r:id="rId12"/>
    <p:sldId id="420" r:id="rId13"/>
    <p:sldId id="434" r:id="rId14"/>
    <p:sldId id="421" r:id="rId15"/>
    <p:sldId id="429" r:id="rId16"/>
    <p:sldId id="414" r:id="rId17"/>
    <p:sldId id="1828" r:id="rId18"/>
    <p:sldId id="419" r:id="rId19"/>
    <p:sldId id="433" r:id="rId20"/>
    <p:sldId id="413" r:id="rId21"/>
    <p:sldId id="358" r:id="rId22"/>
    <p:sldId id="428" r:id="rId23"/>
    <p:sldId id="1829" r:id="rId24"/>
    <p:sldId id="424" r:id="rId25"/>
    <p:sldId id="425" r:id="rId26"/>
    <p:sldId id="409" r:id="rId27"/>
    <p:sldId id="430" r:id="rId28"/>
    <p:sldId id="1823" r:id="rId29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5B00"/>
    <a:srgbClr val="CBCBCB"/>
    <a:srgbClr val="FFC727"/>
    <a:srgbClr val="D1D1D1"/>
    <a:srgbClr val="E6E6E6"/>
    <a:srgbClr val="FF2B5F"/>
    <a:srgbClr val="B40005"/>
    <a:srgbClr val="E9ECF5"/>
    <a:srgbClr val="FFFFFF"/>
    <a:srgbClr val="091F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14" autoAdjust="0"/>
    <p:restoredTop sz="95890" autoAdjust="0"/>
  </p:normalViewPr>
  <p:slideViewPr>
    <p:cSldViewPr snapToGrid="0">
      <p:cViewPr varScale="1">
        <p:scale>
          <a:sx n="70" d="100"/>
          <a:sy n="70" d="100"/>
        </p:scale>
        <p:origin x="298" y="58"/>
      </p:cViewPr>
      <p:guideLst/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00" d="100"/>
        <a:sy n="100" d="100"/>
      </p:scale>
      <p:origin x="0" y="-2706"/>
    </p:cViewPr>
  </p:sorterViewPr>
  <p:notesViewPr>
    <p:cSldViewPr snapToGrid="0" showGuides="1">
      <p:cViewPr varScale="1">
        <p:scale>
          <a:sx n="83" d="100"/>
          <a:sy n="83" d="100"/>
        </p:scale>
        <p:origin x="308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B9A56829-66AA-42AA-918E-5C6DB1AE50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41084A9-BC5C-4420-B17C-51E328D455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78E0E4-DC06-4041-AFA7-BB6F527FFA3F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D6F2124-7B35-4E59-B9E8-DB09EE1408A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2BF8FFE-D997-4E34-9A01-CD2014B9524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4B7432-8BB0-4EFA-A417-EFCDC17B28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15538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D8963-CFCD-4740-AF60-049850373CDF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6FDB6-6D2B-46C1-9FA1-D82906A37C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981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9978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9648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51PPT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51PPT</a:t>
            </a:r>
            <a:r>
              <a:rPr lang="zh-CN" altLang="en-US" dirty="0"/>
              <a:t>模板网 唯一访问网址：</a:t>
            </a:r>
            <a:r>
              <a:rPr lang="en-US" altLang="zh-CN"/>
              <a:t>www.51pptmoban.com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47431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51PPT</a:t>
            </a:r>
            <a:r>
              <a:rPr lang="zh-CN" altLang="en-US" dirty="0"/>
              <a:t>模板网，幻灯片演示模板及素材免费下载！</a:t>
            </a:r>
          </a:p>
          <a:p>
            <a:r>
              <a:rPr lang="en-US" altLang="zh-CN" dirty="0"/>
              <a:t>51PPT</a:t>
            </a:r>
            <a:r>
              <a:rPr lang="zh-CN" altLang="en-US" dirty="0"/>
              <a:t>模板网 唯一访问网址：</a:t>
            </a:r>
            <a:r>
              <a:rPr lang="en-US" altLang="zh-CN" dirty="0"/>
              <a:t>www.51pptmoban.com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1798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6548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占位符 17">
            <a:extLst>
              <a:ext uri="{FF2B5EF4-FFF2-40B4-BE49-F238E27FC236}">
                <a16:creationId xmlns:a16="http://schemas.microsoft.com/office/drawing/2014/main" id="{47EDD194-6537-4674-B48C-EACB1A5C0D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19065" y="1524004"/>
            <a:ext cx="5179040" cy="2024086"/>
          </a:xfrm>
        </p:spPr>
        <p:txBody>
          <a:bodyPr>
            <a:noAutofit/>
          </a:bodyPr>
          <a:lstStyle>
            <a:lvl1pPr marL="0" indent="0" algn="r">
              <a:buNone/>
              <a:defRPr sz="5400">
                <a:solidFill>
                  <a:schemeClr val="bg2">
                    <a:alpha val="45000"/>
                  </a:schemeClr>
                </a:solidFill>
              </a:defRPr>
            </a:lvl1pPr>
          </a:lstStyle>
          <a:p>
            <a:pPr lvl="0"/>
            <a:r>
              <a:rPr lang="en-US" altLang="zh-CN" dirty="0"/>
              <a:t>Click to edit Master subtitle style</a:t>
            </a:r>
            <a:endParaRPr lang="zh-CN" altLang="en-US" dirty="0"/>
          </a:p>
        </p:txBody>
      </p:sp>
      <p:sp>
        <p:nvSpPr>
          <p:cNvPr id="19" name="文本占位符 18">
            <a:extLst>
              <a:ext uri="{FF2B5EF4-FFF2-40B4-BE49-F238E27FC236}">
                <a16:creationId xmlns:a16="http://schemas.microsoft.com/office/drawing/2014/main" id="{C794B28F-5AE9-4CCF-A888-C2BC64BC2B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95680" y="3294641"/>
            <a:ext cx="5179040" cy="268718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altLang="zh-CN" dirty="0"/>
              <a:t>Click to edit Master subtitle style</a:t>
            </a:r>
            <a:endParaRPr lang="zh-CN" altLang="en-US" dirty="0"/>
          </a:p>
        </p:txBody>
      </p:sp>
      <p:sp>
        <p:nvSpPr>
          <p:cNvPr id="20" name="标题 19">
            <a:extLst>
              <a:ext uri="{FF2B5EF4-FFF2-40B4-BE49-F238E27FC236}">
                <a16:creationId xmlns:a16="http://schemas.microsoft.com/office/drawing/2014/main" id="{8897632A-3F97-4F79-A9FC-A12B2156B9B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95680" y="1954018"/>
            <a:ext cx="5179041" cy="1333098"/>
          </a:xfrm>
        </p:spPr>
        <p:txBody>
          <a:bodyPr anchor="b">
            <a:noAutofit/>
          </a:bodyPr>
          <a:lstStyle>
            <a:lvl1pPr algn="r">
              <a:lnSpc>
                <a:spcPct val="120000"/>
              </a:lnSpc>
              <a:defRPr sz="4000" b="1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22" name="íṣ1îḋê">
            <a:extLst>
              <a:ext uri="{FF2B5EF4-FFF2-40B4-BE49-F238E27FC236}">
                <a16:creationId xmlns:a16="http://schemas.microsoft.com/office/drawing/2014/main" id="{4844B81D-FB63-47D0-8C2C-4C9D797BFDDD}"/>
              </a:ext>
            </a:extLst>
          </p:cNvPr>
          <p:cNvSpPr>
            <a:spLocks/>
          </p:cNvSpPr>
          <p:nvPr userDrawn="1"/>
        </p:nvSpPr>
        <p:spPr bwMode="auto">
          <a:xfrm rot="10800000" flipH="1">
            <a:off x="1" y="1"/>
            <a:ext cx="5289591" cy="5417820"/>
          </a:xfrm>
          <a:custGeom>
            <a:avLst/>
            <a:gdLst>
              <a:gd name="connsiteX0" fmla="*/ 2457313 w 5289590"/>
              <a:gd name="connsiteY0" fmla="*/ 0 h 5417820"/>
              <a:gd name="connsiteX1" fmla="*/ 0 w 5289590"/>
              <a:gd name="connsiteY1" fmla="*/ 0 h 5417820"/>
              <a:gd name="connsiteX2" fmla="*/ 0 w 5289590"/>
              <a:gd name="connsiteY2" fmla="*/ 5414923 h 5417820"/>
              <a:gd name="connsiteX3" fmla="*/ 249555 w 5289590"/>
              <a:gd name="connsiteY3" fmla="*/ 5415147 h 5417820"/>
              <a:gd name="connsiteX4" fmla="*/ 3224275 w 5289590"/>
              <a:gd name="connsiteY4" fmla="*/ 5417820 h 5417820"/>
              <a:gd name="connsiteX5" fmla="*/ 4957241 w 5289590"/>
              <a:gd name="connsiteY5" fmla="*/ 3815354 h 5417820"/>
              <a:gd name="connsiteX6" fmla="*/ 4957241 w 5289590"/>
              <a:gd name="connsiteY6" fmla="*/ 2308011 h 5417820"/>
              <a:gd name="connsiteX7" fmla="*/ 2522345 w 5289590"/>
              <a:gd name="connsiteY7" fmla="*/ 60040 h 541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89590" h="5417820">
                <a:moveTo>
                  <a:pt x="2457313" y="0"/>
                </a:moveTo>
                <a:lnTo>
                  <a:pt x="0" y="0"/>
                </a:lnTo>
                <a:lnTo>
                  <a:pt x="0" y="5414923"/>
                </a:lnTo>
                <a:lnTo>
                  <a:pt x="249555" y="5415147"/>
                </a:lnTo>
                <a:cubicBezTo>
                  <a:pt x="1095202" y="5415907"/>
                  <a:pt x="2079227" y="5416792"/>
                  <a:pt x="3224275" y="5417820"/>
                </a:cubicBezTo>
                <a:cubicBezTo>
                  <a:pt x="3224275" y="5417820"/>
                  <a:pt x="3224275" y="5417820"/>
                  <a:pt x="4957241" y="3815354"/>
                </a:cubicBezTo>
                <a:cubicBezTo>
                  <a:pt x="5400373" y="3398273"/>
                  <a:pt x="5400373" y="2725091"/>
                  <a:pt x="4957241" y="2308011"/>
                </a:cubicBezTo>
                <a:cubicBezTo>
                  <a:pt x="4957241" y="2308011"/>
                  <a:pt x="4957241" y="2308011"/>
                  <a:pt x="2522345" y="6004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  <a:alpha val="58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sz="1800"/>
          </a:p>
        </p:txBody>
      </p:sp>
      <p:sp>
        <p:nvSpPr>
          <p:cNvPr id="23" name="íṥḻîḍé">
            <a:extLst>
              <a:ext uri="{FF2B5EF4-FFF2-40B4-BE49-F238E27FC236}">
                <a16:creationId xmlns:a16="http://schemas.microsoft.com/office/drawing/2014/main" id="{AC2813B8-51D1-4B0D-8C4A-9C66B865D617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1" y="0"/>
            <a:ext cx="6478609" cy="6858000"/>
          </a:xfrm>
          <a:custGeom>
            <a:avLst/>
            <a:gdLst>
              <a:gd name="connsiteX0" fmla="*/ 6468068 w 6478609"/>
              <a:gd name="connsiteY0" fmla="*/ 3674209 h 6858000"/>
              <a:gd name="connsiteX1" fmla="*/ 6478609 w 6478609"/>
              <a:gd name="connsiteY1" fmla="*/ 6858000 h 6858000"/>
              <a:gd name="connsiteX2" fmla="*/ 6418877 w 6478609"/>
              <a:gd name="connsiteY2" fmla="*/ 6847469 h 6858000"/>
              <a:gd name="connsiteX3" fmla="*/ 6316981 w 6478609"/>
              <a:gd name="connsiteY3" fmla="*/ 6780775 h 6858000"/>
              <a:gd name="connsiteX4" fmla="*/ 5009905 w 6478609"/>
              <a:gd name="connsiteY4" fmla="*/ 5474964 h 6858000"/>
              <a:gd name="connsiteX5" fmla="*/ 5009905 w 6478609"/>
              <a:gd name="connsiteY5" fmla="*/ 5050225 h 6858000"/>
              <a:gd name="connsiteX6" fmla="*/ 6309954 w 6478609"/>
              <a:gd name="connsiteY6" fmla="*/ 3751434 h 6858000"/>
              <a:gd name="connsiteX7" fmla="*/ 6408336 w 6478609"/>
              <a:gd name="connsiteY7" fmla="*/ 3684740 h 6858000"/>
              <a:gd name="connsiteX8" fmla="*/ 2028882 w 6478609"/>
              <a:gd name="connsiteY8" fmla="*/ 0 h 6858000"/>
              <a:gd name="connsiteX9" fmla="*/ 5254187 w 6478609"/>
              <a:gd name="connsiteY9" fmla="*/ 2486 h 6858000"/>
              <a:gd name="connsiteX10" fmla="*/ 5254188 w 6478609"/>
              <a:gd name="connsiteY10" fmla="*/ 2487 h 6858000"/>
              <a:gd name="connsiteX11" fmla="*/ 5253400 w 6478609"/>
              <a:gd name="connsiteY11" fmla="*/ 2486 h 6858000"/>
              <a:gd name="connsiteX12" fmla="*/ 2028883 w 6478609"/>
              <a:gd name="connsiteY12" fmla="*/ 1 h 6858000"/>
              <a:gd name="connsiteX13" fmla="*/ 199717 w 6478609"/>
              <a:gd name="connsiteY13" fmla="*/ 1827184 h 6858000"/>
              <a:gd name="connsiteX14" fmla="*/ 49931 w 6478609"/>
              <a:gd name="connsiteY14" fmla="*/ 2566214 h 6858000"/>
              <a:gd name="connsiteX15" fmla="*/ 112342 w 6478609"/>
              <a:gd name="connsiteY15" fmla="*/ 2684832 h 6858000"/>
              <a:gd name="connsiteX16" fmla="*/ 112341 w 6478609"/>
              <a:gd name="connsiteY16" fmla="*/ 2684831 h 6858000"/>
              <a:gd name="connsiteX17" fmla="*/ 199716 w 6478609"/>
              <a:gd name="connsiteY17" fmla="*/ 18271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478609" h="6858000">
                <a:moveTo>
                  <a:pt x="6468068" y="3674209"/>
                </a:moveTo>
                <a:cubicBezTo>
                  <a:pt x="6478609" y="6858000"/>
                  <a:pt x="6478609" y="6858000"/>
                  <a:pt x="6478609" y="6858000"/>
                </a:cubicBezTo>
                <a:cubicBezTo>
                  <a:pt x="6418877" y="6847469"/>
                  <a:pt x="6418877" y="6847469"/>
                  <a:pt x="6418877" y="6847469"/>
                </a:cubicBezTo>
                <a:cubicBezTo>
                  <a:pt x="6380227" y="6833428"/>
                  <a:pt x="6348604" y="6812367"/>
                  <a:pt x="6316981" y="6780775"/>
                </a:cubicBezTo>
                <a:cubicBezTo>
                  <a:pt x="5009905" y="5474964"/>
                  <a:pt x="5009905" y="5474964"/>
                  <a:pt x="5009905" y="5474964"/>
                </a:cubicBezTo>
                <a:cubicBezTo>
                  <a:pt x="4893955" y="5355616"/>
                  <a:pt x="4890441" y="5166063"/>
                  <a:pt x="5009905" y="5050225"/>
                </a:cubicBezTo>
                <a:cubicBezTo>
                  <a:pt x="6309954" y="3751434"/>
                  <a:pt x="6309954" y="3751434"/>
                  <a:pt x="6309954" y="3751434"/>
                </a:cubicBezTo>
                <a:cubicBezTo>
                  <a:pt x="6338063" y="3719842"/>
                  <a:pt x="6373200" y="3698781"/>
                  <a:pt x="6408336" y="3684740"/>
                </a:cubicBezTo>
                <a:close/>
                <a:moveTo>
                  <a:pt x="2028882" y="0"/>
                </a:moveTo>
                <a:cubicBezTo>
                  <a:pt x="5254187" y="2486"/>
                  <a:pt x="5254187" y="2486"/>
                  <a:pt x="5254187" y="2486"/>
                </a:cubicBezTo>
                <a:lnTo>
                  <a:pt x="5254188" y="2487"/>
                </a:lnTo>
                <a:lnTo>
                  <a:pt x="5253400" y="2486"/>
                </a:lnTo>
                <a:cubicBezTo>
                  <a:pt x="5241589" y="2477"/>
                  <a:pt x="5052606" y="2332"/>
                  <a:pt x="2028883" y="1"/>
                </a:cubicBezTo>
                <a:lnTo>
                  <a:pt x="199717" y="1827184"/>
                </a:lnTo>
                <a:cubicBezTo>
                  <a:pt x="2" y="2026683"/>
                  <a:pt x="-49927" y="2319871"/>
                  <a:pt x="49931" y="2566214"/>
                </a:cubicBezTo>
                <a:lnTo>
                  <a:pt x="112342" y="2684832"/>
                </a:lnTo>
                <a:lnTo>
                  <a:pt x="112341" y="2684831"/>
                </a:lnTo>
                <a:cubicBezTo>
                  <a:pt x="-62410" y="2420202"/>
                  <a:pt x="-33285" y="2059932"/>
                  <a:pt x="199716" y="1827183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D25AA"/>
              </a:gs>
            </a:gsLst>
            <a:lin ang="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sz="1800"/>
          </a:p>
        </p:txBody>
      </p:sp>
      <p:sp>
        <p:nvSpPr>
          <p:cNvPr id="24" name="iṩḷîdé">
            <a:extLst>
              <a:ext uri="{FF2B5EF4-FFF2-40B4-BE49-F238E27FC236}">
                <a16:creationId xmlns:a16="http://schemas.microsoft.com/office/drawing/2014/main" id="{4A41AC1A-0D5C-4A2C-971B-539B0F1A6A71}"/>
              </a:ext>
            </a:extLst>
          </p:cNvPr>
          <p:cNvSpPr>
            <a:spLocks/>
          </p:cNvSpPr>
          <p:nvPr userDrawn="1"/>
        </p:nvSpPr>
        <p:spPr bwMode="auto">
          <a:xfrm rot="10800000" flipV="1">
            <a:off x="1094216" y="3118075"/>
            <a:ext cx="5384395" cy="3737557"/>
          </a:xfrm>
          <a:custGeom>
            <a:avLst/>
            <a:gdLst>
              <a:gd name="T0" fmla="*/ 790 w 1580"/>
              <a:gd name="T1" fmla="*/ 0 h 1098"/>
              <a:gd name="T2" fmla="*/ 893 w 1580"/>
              <a:gd name="T3" fmla="*/ 43 h 1098"/>
              <a:gd name="T4" fmla="*/ 1524 w 1580"/>
              <a:gd name="T5" fmla="*/ 673 h 1098"/>
              <a:gd name="T6" fmla="*/ 1524 w 1580"/>
              <a:gd name="T7" fmla="*/ 879 h 1098"/>
              <a:gd name="T8" fmla="*/ 1305 w 1580"/>
              <a:gd name="T9" fmla="*/ 1098 h 1098"/>
              <a:gd name="T10" fmla="*/ 276 w 1580"/>
              <a:gd name="T11" fmla="*/ 1097 h 1098"/>
              <a:gd name="T12" fmla="*/ 57 w 1580"/>
              <a:gd name="T13" fmla="*/ 878 h 1098"/>
              <a:gd name="T14" fmla="*/ 57 w 1580"/>
              <a:gd name="T15" fmla="*/ 673 h 1098"/>
              <a:gd name="T16" fmla="*/ 687 w 1580"/>
              <a:gd name="T17" fmla="*/ 43 h 1098"/>
              <a:gd name="T18" fmla="*/ 790 w 1580"/>
              <a:gd name="T19" fmla="*/ 0 h 10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80" h="1098">
                <a:moveTo>
                  <a:pt x="790" y="0"/>
                </a:moveTo>
                <a:cubicBezTo>
                  <a:pt x="827" y="0"/>
                  <a:pt x="864" y="14"/>
                  <a:pt x="893" y="43"/>
                </a:cubicBezTo>
                <a:cubicBezTo>
                  <a:pt x="1524" y="673"/>
                  <a:pt x="1524" y="673"/>
                  <a:pt x="1524" y="673"/>
                </a:cubicBezTo>
                <a:cubicBezTo>
                  <a:pt x="1580" y="730"/>
                  <a:pt x="1580" y="822"/>
                  <a:pt x="1524" y="879"/>
                </a:cubicBezTo>
                <a:cubicBezTo>
                  <a:pt x="1305" y="1098"/>
                  <a:pt x="1305" y="1098"/>
                  <a:pt x="1305" y="1098"/>
                </a:cubicBezTo>
                <a:cubicBezTo>
                  <a:pt x="276" y="1097"/>
                  <a:pt x="276" y="1097"/>
                  <a:pt x="276" y="1097"/>
                </a:cubicBezTo>
                <a:cubicBezTo>
                  <a:pt x="57" y="878"/>
                  <a:pt x="57" y="878"/>
                  <a:pt x="57" y="878"/>
                </a:cubicBezTo>
                <a:cubicBezTo>
                  <a:pt x="0" y="821"/>
                  <a:pt x="0" y="729"/>
                  <a:pt x="57" y="673"/>
                </a:cubicBezTo>
                <a:cubicBezTo>
                  <a:pt x="687" y="43"/>
                  <a:pt x="687" y="43"/>
                  <a:pt x="687" y="43"/>
                </a:cubicBezTo>
                <a:cubicBezTo>
                  <a:pt x="716" y="14"/>
                  <a:pt x="753" y="0"/>
                  <a:pt x="790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D25AA"/>
              </a:gs>
            </a:gsLst>
            <a:lin ang="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25" name="îsľîde">
            <a:extLst>
              <a:ext uri="{FF2B5EF4-FFF2-40B4-BE49-F238E27FC236}">
                <a16:creationId xmlns:a16="http://schemas.microsoft.com/office/drawing/2014/main" id="{7C91B3F0-52DD-42E4-BDB4-18BB7334DE68}"/>
              </a:ext>
            </a:extLst>
          </p:cNvPr>
          <p:cNvSpPr/>
          <p:nvPr userDrawn="1"/>
        </p:nvSpPr>
        <p:spPr>
          <a:xfrm>
            <a:off x="2" y="908471"/>
            <a:ext cx="6478607" cy="5949531"/>
          </a:xfrm>
          <a:custGeom>
            <a:avLst/>
            <a:gdLst>
              <a:gd name="connsiteX0" fmla="*/ 2834585 w 6478607"/>
              <a:gd name="connsiteY0" fmla="*/ 0 h 5949531"/>
              <a:gd name="connsiteX1" fmla="*/ 3317385 w 6478607"/>
              <a:gd name="connsiteY1" fmla="*/ 199498 h 5949531"/>
              <a:gd name="connsiteX2" fmla="*/ 6278892 w 6478607"/>
              <a:gd name="connsiteY2" fmla="*/ 3157794 h 5949531"/>
              <a:gd name="connsiteX3" fmla="*/ 6278892 w 6478607"/>
              <a:gd name="connsiteY3" fmla="*/ 4122348 h 5949531"/>
              <a:gd name="connsiteX4" fmla="*/ 4449726 w 6478607"/>
              <a:gd name="connsiteY4" fmla="*/ 5949531 h 5949531"/>
              <a:gd name="connsiteX5" fmla="*/ 1224421 w 6478607"/>
              <a:gd name="connsiteY5" fmla="*/ 5947045 h 5949531"/>
              <a:gd name="connsiteX6" fmla="*/ 0 w 6478607"/>
              <a:gd name="connsiteY6" fmla="*/ 4723951 h 5949531"/>
              <a:gd name="connsiteX7" fmla="*/ 0 w 6478607"/>
              <a:gd name="connsiteY7" fmla="*/ 2548733 h 5949531"/>
              <a:gd name="connsiteX8" fmla="*/ 2351785 w 6478607"/>
              <a:gd name="connsiteY8" fmla="*/ 199498 h 5949531"/>
              <a:gd name="connsiteX9" fmla="*/ 2834585 w 6478607"/>
              <a:gd name="connsiteY9" fmla="*/ 0 h 5949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478607" h="5949531">
                <a:moveTo>
                  <a:pt x="2834585" y="0"/>
                </a:moveTo>
                <a:cubicBezTo>
                  <a:pt x="3009414" y="0"/>
                  <a:pt x="3184242" y="66499"/>
                  <a:pt x="3317385" y="199498"/>
                </a:cubicBezTo>
                <a:cubicBezTo>
                  <a:pt x="6278892" y="3157794"/>
                  <a:pt x="6278892" y="3157794"/>
                  <a:pt x="6278892" y="3157794"/>
                </a:cubicBezTo>
                <a:cubicBezTo>
                  <a:pt x="6545179" y="3423793"/>
                  <a:pt x="6545179" y="3856350"/>
                  <a:pt x="6278892" y="4122348"/>
                </a:cubicBezTo>
                <a:lnTo>
                  <a:pt x="4449726" y="5949531"/>
                </a:lnTo>
                <a:cubicBezTo>
                  <a:pt x="1224421" y="5947045"/>
                  <a:pt x="1224421" y="5947045"/>
                  <a:pt x="1224421" y="5947045"/>
                </a:cubicBezTo>
                <a:cubicBezTo>
                  <a:pt x="0" y="4723951"/>
                  <a:pt x="0" y="4723951"/>
                  <a:pt x="0" y="4723951"/>
                </a:cubicBezTo>
                <a:cubicBezTo>
                  <a:pt x="0" y="2548733"/>
                  <a:pt x="0" y="2548733"/>
                  <a:pt x="0" y="2548733"/>
                </a:cubicBezTo>
                <a:cubicBezTo>
                  <a:pt x="2351785" y="199498"/>
                  <a:pt x="2351785" y="199498"/>
                  <a:pt x="2351785" y="199498"/>
                </a:cubicBezTo>
                <a:cubicBezTo>
                  <a:pt x="2484928" y="66499"/>
                  <a:pt x="2659757" y="0"/>
                  <a:pt x="2834585" y="0"/>
                </a:cubicBezTo>
                <a:close/>
              </a:path>
            </a:pathLst>
          </a:custGeom>
          <a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 l="-18955" r="-1888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31" name="Picture 2">
            <a:extLst>
              <a:ext uri="{FF2B5EF4-FFF2-40B4-BE49-F238E27FC236}">
                <a16:creationId xmlns:a16="http://schemas.microsoft.com/office/drawing/2014/main" id="{88FAC9B7-F997-4D26-8FDE-134ED29231B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3832" y="260997"/>
            <a:ext cx="874273" cy="69723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文本占位符 31">
            <a:extLst>
              <a:ext uri="{FF2B5EF4-FFF2-40B4-BE49-F238E27FC236}">
                <a16:creationId xmlns:a16="http://schemas.microsoft.com/office/drawing/2014/main" id="{08EFE7ED-9F10-4BB9-B543-3A791986E1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95679" y="5487253"/>
            <a:ext cx="5202425" cy="313472"/>
          </a:xfrm>
        </p:spPr>
        <p:txBody>
          <a:bodyPr>
            <a:normAutofit/>
          </a:bodyPr>
          <a:lstStyle>
            <a:lvl1pPr marL="0" indent="0" algn="r">
              <a:buNone/>
              <a:defRPr sz="14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altLang="zh-CN" dirty="0"/>
              <a:t>Signature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825868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形 4">
            <a:extLst>
              <a:ext uri="{FF2B5EF4-FFF2-40B4-BE49-F238E27FC236}">
                <a16:creationId xmlns:a16="http://schemas.microsoft.com/office/drawing/2014/main" id="{31538AD9-B0AB-493B-A186-F3E62825E2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01350" y="704850"/>
            <a:ext cx="666750" cy="666750"/>
          </a:xfrm>
          <a:prstGeom prst="rect">
            <a:avLst/>
          </a:prstGeom>
        </p:spPr>
      </p:pic>
      <p:sp>
        <p:nvSpPr>
          <p:cNvPr id="6" name="iṧlîďe">
            <a:extLst>
              <a:ext uri="{FF2B5EF4-FFF2-40B4-BE49-F238E27FC236}">
                <a16:creationId xmlns:a16="http://schemas.microsoft.com/office/drawing/2014/main" id="{22360A8B-4E60-4334-8810-AB878E63F420}"/>
              </a:ext>
            </a:extLst>
          </p:cNvPr>
          <p:cNvSpPr/>
          <p:nvPr userDrawn="1"/>
        </p:nvSpPr>
        <p:spPr>
          <a:xfrm rot="2700000">
            <a:off x="788130" y="762730"/>
            <a:ext cx="310130" cy="31013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09440F41-D4FB-4DA1-883A-9BD8903DCB8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1844" y="698499"/>
            <a:ext cx="652137" cy="52007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标题 7">
            <a:extLst>
              <a:ext uri="{FF2B5EF4-FFF2-40B4-BE49-F238E27FC236}">
                <a16:creationId xmlns:a16="http://schemas.microsoft.com/office/drawing/2014/main" id="{2FAD5E50-C119-406B-9CAD-8547F6BC17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7240" y="180974"/>
            <a:ext cx="10850563" cy="1028699"/>
          </a:xfrm>
        </p:spPr>
        <p:txBody>
          <a:bodyPr>
            <a:normAutofit/>
          </a:bodyPr>
          <a:lstStyle>
            <a:lvl1pPr algn="l" eaLnBrk="1" hangingPunct="1">
              <a:spcBef>
                <a:spcPct val="0"/>
              </a:spcBef>
              <a:buFontTx/>
              <a:buNone/>
              <a:defRPr sz="2000">
                <a:solidFill>
                  <a:schemeClr val="accent1"/>
                </a:solidFill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CN" sz="2400" b="1" i="1" dirty="0">
                <a:solidFill>
                  <a:schemeClr val="accent1"/>
                </a:solidFill>
              </a:rPr>
              <a:t>Contents</a:t>
            </a:r>
            <a:endParaRPr lang="zh-CN" altLang="en-US" sz="2400" b="1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799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占位符 9">
            <a:extLst>
              <a:ext uri="{FF2B5EF4-FFF2-40B4-BE49-F238E27FC236}">
                <a16:creationId xmlns:a16="http://schemas.microsoft.com/office/drawing/2014/main" id="{C6BF3085-97FE-4304-B828-3A7505B00F2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823830" y="3885362"/>
            <a:ext cx="4787648" cy="430054"/>
          </a:xfrm>
        </p:spPr>
        <p:txBody>
          <a:bodyPr anchor="t">
            <a:noAutofit/>
          </a:bodyPr>
          <a:lstStyle>
            <a:lvl1pPr marL="0" marR="0" indent="0" algn="l" defTabSz="91435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  <a:latin typeface="+mn-ea"/>
                <a:ea typeface="+mn-ea"/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文本占位符 10">
            <a:extLst>
              <a:ext uri="{FF2B5EF4-FFF2-40B4-BE49-F238E27FC236}">
                <a16:creationId xmlns:a16="http://schemas.microsoft.com/office/drawing/2014/main" id="{E8B1FA54-3404-4616-93CA-7238FD25DF9B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1823830" y="4370345"/>
            <a:ext cx="4787648" cy="582442"/>
          </a:xfrm>
        </p:spPr>
        <p:txBody>
          <a:bodyPr anchor="t">
            <a:normAutofit/>
          </a:bodyPr>
          <a:lstStyle>
            <a:lvl1pPr marL="0" marR="0" indent="0" algn="l" defTabSz="91435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5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Master title style</a:t>
            </a:r>
            <a:endParaRPr lang="en-US" altLang="zh-CN" dirty="0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D0AAA4CC-E915-44E5-8383-E048BC2AEF46}"/>
              </a:ext>
            </a:extLst>
          </p:cNvPr>
          <p:cNvGrpSpPr/>
          <p:nvPr userDrawn="1"/>
        </p:nvGrpSpPr>
        <p:grpSpPr>
          <a:xfrm flipH="1">
            <a:off x="7438304" y="2196990"/>
            <a:ext cx="4753696" cy="4661010"/>
            <a:chOff x="-1" y="2196990"/>
            <a:chExt cx="4753696" cy="4661010"/>
          </a:xfrm>
        </p:grpSpPr>
        <p:sp>
          <p:nvSpPr>
            <p:cNvPr id="13" name="is1îďè">
              <a:extLst>
                <a:ext uri="{FF2B5EF4-FFF2-40B4-BE49-F238E27FC236}">
                  <a16:creationId xmlns:a16="http://schemas.microsoft.com/office/drawing/2014/main" id="{5CC3A1E3-C419-490F-9AD5-334EC78B241D}"/>
                </a:ext>
              </a:extLst>
            </p:cNvPr>
            <p:cNvSpPr>
              <a:spLocks/>
            </p:cNvSpPr>
            <p:nvPr userDrawn="1"/>
          </p:nvSpPr>
          <p:spPr bwMode="auto">
            <a:xfrm rot="10800000">
              <a:off x="-1" y="2196990"/>
              <a:ext cx="4403159" cy="4661010"/>
            </a:xfrm>
            <a:custGeom>
              <a:avLst/>
              <a:gdLst>
                <a:gd name="connsiteX0" fmla="*/ 6468068 w 6478609"/>
                <a:gd name="connsiteY0" fmla="*/ 3674209 h 6858000"/>
                <a:gd name="connsiteX1" fmla="*/ 6478609 w 6478609"/>
                <a:gd name="connsiteY1" fmla="*/ 6858000 h 6858000"/>
                <a:gd name="connsiteX2" fmla="*/ 6418877 w 6478609"/>
                <a:gd name="connsiteY2" fmla="*/ 6847469 h 6858000"/>
                <a:gd name="connsiteX3" fmla="*/ 6316981 w 6478609"/>
                <a:gd name="connsiteY3" fmla="*/ 6780775 h 6858000"/>
                <a:gd name="connsiteX4" fmla="*/ 5009905 w 6478609"/>
                <a:gd name="connsiteY4" fmla="*/ 5474964 h 6858000"/>
                <a:gd name="connsiteX5" fmla="*/ 5009905 w 6478609"/>
                <a:gd name="connsiteY5" fmla="*/ 5050225 h 6858000"/>
                <a:gd name="connsiteX6" fmla="*/ 6309954 w 6478609"/>
                <a:gd name="connsiteY6" fmla="*/ 3751434 h 6858000"/>
                <a:gd name="connsiteX7" fmla="*/ 6408336 w 6478609"/>
                <a:gd name="connsiteY7" fmla="*/ 3684740 h 6858000"/>
                <a:gd name="connsiteX8" fmla="*/ 2028882 w 6478609"/>
                <a:gd name="connsiteY8" fmla="*/ 0 h 6858000"/>
                <a:gd name="connsiteX9" fmla="*/ 5254187 w 6478609"/>
                <a:gd name="connsiteY9" fmla="*/ 2486 h 6858000"/>
                <a:gd name="connsiteX10" fmla="*/ 5254188 w 6478609"/>
                <a:gd name="connsiteY10" fmla="*/ 2487 h 6858000"/>
                <a:gd name="connsiteX11" fmla="*/ 5253400 w 6478609"/>
                <a:gd name="connsiteY11" fmla="*/ 2486 h 6858000"/>
                <a:gd name="connsiteX12" fmla="*/ 2028883 w 6478609"/>
                <a:gd name="connsiteY12" fmla="*/ 1 h 6858000"/>
                <a:gd name="connsiteX13" fmla="*/ 199717 w 6478609"/>
                <a:gd name="connsiteY13" fmla="*/ 1827184 h 6858000"/>
                <a:gd name="connsiteX14" fmla="*/ 49931 w 6478609"/>
                <a:gd name="connsiteY14" fmla="*/ 2566214 h 6858000"/>
                <a:gd name="connsiteX15" fmla="*/ 112342 w 6478609"/>
                <a:gd name="connsiteY15" fmla="*/ 2684832 h 6858000"/>
                <a:gd name="connsiteX16" fmla="*/ 112341 w 6478609"/>
                <a:gd name="connsiteY16" fmla="*/ 2684831 h 6858000"/>
                <a:gd name="connsiteX17" fmla="*/ 199716 w 6478609"/>
                <a:gd name="connsiteY17" fmla="*/ 182718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478609" h="6858000">
                  <a:moveTo>
                    <a:pt x="6468068" y="3674209"/>
                  </a:moveTo>
                  <a:cubicBezTo>
                    <a:pt x="6478609" y="6858000"/>
                    <a:pt x="6478609" y="6858000"/>
                    <a:pt x="6478609" y="6858000"/>
                  </a:cubicBezTo>
                  <a:cubicBezTo>
                    <a:pt x="6418877" y="6847469"/>
                    <a:pt x="6418877" y="6847469"/>
                    <a:pt x="6418877" y="6847469"/>
                  </a:cubicBezTo>
                  <a:cubicBezTo>
                    <a:pt x="6380227" y="6833428"/>
                    <a:pt x="6348604" y="6812367"/>
                    <a:pt x="6316981" y="6780775"/>
                  </a:cubicBezTo>
                  <a:cubicBezTo>
                    <a:pt x="5009905" y="5474964"/>
                    <a:pt x="5009905" y="5474964"/>
                    <a:pt x="5009905" y="5474964"/>
                  </a:cubicBezTo>
                  <a:cubicBezTo>
                    <a:pt x="4893955" y="5355616"/>
                    <a:pt x="4890441" y="5166063"/>
                    <a:pt x="5009905" y="5050225"/>
                  </a:cubicBezTo>
                  <a:cubicBezTo>
                    <a:pt x="6309954" y="3751434"/>
                    <a:pt x="6309954" y="3751434"/>
                    <a:pt x="6309954" y="3751434"/>
                  </a:cubicBezTo>
                  <a:cubicBezTo>
                    <a:pt x="6338063" y="3719842"/>
                    <a:pt x="6373200" y="3698781"/>
                    <a:pt x="6408336" y="3684740"/>
                  </a:cubicBezTo>
                  <a:close/>
                  <a:moveTo>
                    <a:pt x="2028882" y="0"/>
                  </a:moveTo>
                  <a:cubicBezTo>
                    <a:pt x="5254187" y="2486"/>
                    <a:pt x="5254187" y="2486"/>
                    <a:pt x="5254187" y="2486"/>
                  </a:cubicBezTo>
                  <a:lnTo>
                    <a:pt x="5254188" y="2487"/>
                  </a:lnTo>
                  <a:lnTo>
                    <a:pt x="5253400" y="2486"/>
                  </a:lnTo>
                  <a:cubicBezTo>
                    <a:pt x="5241589" y="2477"/>
                    <a:pt x="5052606" y="2332"/>
                    <a:pt x="2028883" y="1"/>
                  </a:cubicBezTo>
                  <a:lnTo>
                    <a:pt x="199717" y="1827184"/>
                  </a:lnTo>
                  <a:cubicBezTo>
                    <a:pt x="2" y="2026683"/>
                    <a:pt x="-49927" y="2319871"/>
                    <a:pt x="49931" y="2566214"/>
                  </a:cubicBezTo>
                  <a:lnTo>
                    <a:pt x="112342" y="2684832"/>
                  </a:lnTo>
                  <a:lnTo>
                    <a:pt x="112341" y="2684831"/>
                  </a:lnTo>
                  <a:cubicBezTo>
                    <a:pt x="-62410" y="2420202"/>
                    <a:pt x="-33285" y="2059932"/>
                    <a:pt x="199716" y="1827183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rgbClr val="1D25AA"/>
                </a:gs>
              </a:gsLst>
              <a:lin ang="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1800"/>
            </a:p>
          </p:txBody>
        </p:sp>
        <p:sp>
          <p:nvSpPr>
            <p:cNvPr id="14" name="íšľîdé">
              <a:extLst>
                <a:ext uri="{FF2B5EF4-FFF2-40B4-BE49-F238E27FC236}">
                  <a16:creationId xmlns:a16="http://schemas.microsoft.com/office/drawing/2014/main" id="{87C1285B-5A35-4045-AD20-4D0B29B45981}"/>
                </a:ext>
              </a:extLst>
            </p:cNvPr>
            <p:cNvSpPr>
              <a:spLocks/>
            </p:cNvSpPr>
            <p:nvPr userDrawn="1"/>
          </p:nvSpPr>
          <p:spPr bwMode="auto">
            <a:xfrm rot="10800000" flipV="1">
              <a:off x="1094215" y="4315416"/>
              <a:ext cx="3659480" cy="2540214"/>
            </a:xfrm>
            <a:custGeom>
              <a:avLst/>
              <a:gdLst>
                <a:gd name="T0" fmla="*/ 790 w 1580"/>
                <a:gd name="T1" fmla="*/ 0 h 1098"/>
                <a:gd name="T2" fmla="*/ 893 w 1580"/>
                <a:gd name="T3" fmla="*/ 43 h 1098"/>
                <a:gd name="T4" fmla="*/ 1524 w 1580"/>
                <a:gd name="T5" fmla="*/ 673 h 1098"/>
                <a:gd name="T6" fmla="*/ 1524 w 1580"/>
                <a:gd name="T7" fmla="*/ 879 h 1098"/>
                <a:gd name="T8" fmla="*/ 1305 w 1580"/>
                <a:gd name="T9" fmla="*/ 1098 h 1098"/>
                <a:gd name="T10" fmla="*/ 276 w 1580"/>
                <a:gd name="T11" fmla="*/ 1097 h 1098"/>
                <a:gd name="T12" fmla="*/ 57 w 1580"/>
                <a:gd name="T13" fmla="*/ 878 h 1098"/>
                <a:gd name="T14" fmla="*/ 57 w 1580"/>
                <a:gd name="T15" fmla="*/ 673 h 1098"/>
                <a:gd name="T16" fmla="*/ 687 w 1580"/>
                <a:gd name="T17" fmla="*/ 43 h 1098"/>
                <a:gd name="T18" fmla="*/ 790 w 1580"/>
                <a:gd name="T19" fmla="*/ 0 h 10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80" h="1098">
                  <a:moveTo>
                    <a:pt x="790" y="0"/>
                  </a:moveTo>
                  <a:cubicBezTo>
                    <a:pt x="827" y="0"/>
                    <a:pt x="864" y="14"/>
                    <a:pt x="893" y="43"/>
                  </a:cubicBezTo>
                  <a:cubicBezTo>
                    <a:pt x="1524" y="673"/>
                    <a:pt x="1524" y="673"/>
                    <a:pt x="1524" y="673"/>
                  </a:cubicBezTo>
                  <a:cubicBezTo>
                    <a:pt x="1580" y="730"/>
                    <a:pt x="1580" y="822"/>
                    <a:pt x="1524" y="879"/>
                  </a:cubicBezTo>
                  <a:cubicBezTo>
                    <a:pt x="1305" y="1098"/>
                    <a:pt x="1305" y="1098"/>
                    <a:pt x="1305" y="1098"/>
                  </a:cubicBezTo>
                  <a:cubicBezTo>
                    <a:pt x="276" y="1097"/>
                    <a:pt x="276" y="1097"/>
                    <a:pt x="276" y="1097"/>
                  </a:cubicBezTo>
                  <a:cubicBezTo>
                    <a:pt x="57" y="878"/>
                    <a:pt x="57" y="878"/>
                    <a:pt x="57" y="878"/>
                  </a:cubicBezTo>
                  <a:cubicBezTo>
                    <a:pt x="0" y="821"/>
                    <a:pt x="0" y="729"/>
                    <a:pt x="57" y="673"/>
                  </a:cubicBezTo>
                  <a:cubicBezTo>
                    <a:pt x="687" y="43"/>
                    <a:pt x="687" y="43"/>
                    <a:pt x="687" y="43"/>
                  </a:cubicBezTo>
                  <a:cubicBezTo>
                    <a:pt x="716" y="14"/>
                    <a:pt x="753" y="0"/>
                    <a:pt x="790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rgbClr val="1D25AA"/>
                </a:gs>
              </a:gsLst>
              <a:lin ang="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15" name="ïṧḻîḓé">
              <a:extLst>
                <a:ext uri="{FF2B5EF4-FFF2-40B4-BE49-F238E27FC236}">
                  <a16:creationId xmlns:a16="http://schemas.microsoft.com/office/drawing/2014/main" id="{03760F1D-538B-4130-83A3-B18972144319}"/>
                </a:ext>
              </a:extLst>
            </p:cNvPr>
            <p:cNvSpPr/>
            <p:nvPr userDrawn="1"/>
          </p:nvSpPr>
          <p:spPr>
            <a:xfrm>
              <a:off x="1" y="2814427"/>
              <a:ext cx="4403157" cy="4043573"/>
            </a:xfrm>
            <a:custGeom>
              <a:avLst/>
              <a:gdLst>
                <a:gd name="connsiteX0" fmla="*/ 2834585 w 6478607"/>
                <a:gd name="connsiteY0" fmla="*/ 0 h 5949531"/>
                <a:gd name="connsiteX1" fmla="*/ 3317385 w 6478607"/>
                <a:gd name="connsiteY1" fmla="*/ 199498 h 5949531"/>
                <a:gd name="connsiteX2" fmla="*/ 6278892 w 6478607"/>
                <a:gd name="connsiteY2" fmla="*/ 3157794 h 5949531"/>
                <a:gd name="connsiteX3" fmla="*/ 6278892 w 6478607"/>
                <a:gd name="connsiteY3" fmla="*/ 4122348 h 5949531"/>
                <a:gd name="connsiteX4" fmla="*/ 4449726 w 6478607"/>
                <a:gd name="connsiteY4" fmla="*/ 5949531 h 5949531"/>
                <a:gd name="connsiteX5" fmla="*/ 1224421 w 6478607"/>
                <a:gd name="connsiteY5" fmla="*/ 5947045 h 5949531"/>
                <a:gd name="connsiteX6" fmla="*/ 0 w 6478607"/>
                <a:gd name="connsiteY6" fmla="*/ 4723951 h 5949531"/>
                <a:gd name="connsiteX7" fmla="*/ 0 w 6478607"/>
                <a:gd name="connsiteY7" fmla="*/ 2548733 h 5949531"/>
                <a:gd name="connsiteX8" fmla="*/ 2351785 w 6478607"/>
                <a:gd name="connsiteY8" fmla="*/ 199498 h 5949531"/>
                <a:gd name="connsiteX9" fmla="*/ 2834585 w 6478607"/>
                <a:gd name="connsiteY9" fmla="*/ 0 h 5949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78607" h="5949531">
                  <a:moveTo>
                    <a:pt x="2834585" y="0"/>
                  </a:moveTo>
                  <a:cubicBezTo>
                    <a:pt x="3009414" y="0"/>
                    <a:pt x="3184242" y="66499"/>
                    <a:pt x="3317385" y="199498"/>
                  </a:cubicBezTo>
                  <a:cubicBezTo>
                    <a:pt x="6278892" y="3157794"/>
                    <a:pt x="6278892" y="3157794"/>
                    <a:pt x="6278892" y="3157794"/>
                  </a:cubicBezTo>
                  <a:cubicBezTo>
                    <a:pt x="6545179" y="3423793"/>
                    <a:pt x="6545179" y="3856350"/>
                    <a:pt x="6278892" y="4122348"/>
                  </a:cubicBezTo>
                  <a:lnTo>
                    <a:pt x="4449726" y="5949531"/>
                  </a:lnTo>
                  <a:cubicBezTo>
                    <a:pt x="1224421" y="5947045"/>
                    <a:pt x="1224421" y="5947045"/>
                    <a:pt x="1224421" y="5947045"/>
                  </a:cubicBezTo>
                  <a:cubicBezTo>
                    <a:pt x="0" y="4723951"/>
                    <a:pt x="0" y="4723951"/>
                    <a:pt x="0" y="4723951"/>
                  </a:cubicBezTo>
                  <a:cubicBezTo>
                    <a:pt x="0" y="2548733"/>
                    <a:pt x="0" y="2548733"/>
                    <a:pt x="0" y="2548733"/>
                  </a:cubicBezTo>
                  <a:cubicBezTo>
                    <a:pt x="2351785" y="199498"/>
                    <a:pt x="2351785" y="199498"/>
                    <a:pt x="2351785" y="199498"/>
                  </a:cubicBezTo>
                  <a:cubicBezTo>
                    <a:pt x="2484928" y="66499"/>
                    <a:pt x="2659757" y="0"/>
                    <a:pt x="2834585" y="0"/>
                  </a:cubicBezTo>
                  <a:close/>
                </a:path>
              </a:pathLst>
            </a:custGeom>
            <a:blipFill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 l="-18918" r="-18918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</p:grpSp>
      <p:sp>
        <p:nvSpPr>
          <p:cNvPr id="16" name="îśḻíďè">
            <a:extLst>
              <a:ext uri="{FF2B5EF4-FFF2-40B4-BE49-F238E27FC236}">
                <a16:creationId xmlns:a16="http://schemas.microsoft.com/office/drawing/2014/main" id="{0F35290F-8EB1-4974-9345-77023831E03D}"/>
              </a:ext>
            </a:extLst>
          </p:cNvPr>
          <p:cNvSpPr/>
          <p:nvPr userDrawn="1"/>
        </p:nvSpPr>
        <p:spPr>
          <a:xfrm rot="2700000">
            <a:off x="1917701" y="1549381"/>
            <a:ext cx="952500" cy="9525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标题 16">
            <a:extLst>
              <a:ext uri="{FF2B5EF4-FFF2-40B4-BE49-F238E27FC236}">
                <a16:creationId xmlns:a16="http://schemas.microsoft.com/office/drawing/2014/main" id="{ECBA92B5-BAAF-4F43-A3B4-43CF81B174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380" y="1053151"/>
            <a:ext cx="1737141" cy="1462360"/>
          </a:xfrm>
        </p:spPr>
        <p:txBody>
          <a:bodyPr anchor="b">
            <a:noAutofit/>
          </a:bodyPr>
          <a:lstStyle>
            <a:lvl1pPr algn="ctr">
              <a:defRPr sz="5400" b="0" i="1">
                <a:solidFill>
                  <a:schemeClr val="bg1"/>
                </a:solidFill>
                <a:latin typeface="+mn-lt"/>
                <a:ea typeface="+mn-ea"/>
              </a:defRPr>
            </a:lvl1pPr>
          </a:lstStyle>
          <a:p>
            <a:r>
              <a:rPr lang="en-US" altLang="zh-CN" dirty="0"/>
              <a:t>01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533342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îṥľíďè">
            <a:extLst>
              <a:ext uri="{FF2B5EF4-FFF2-40B4-BE49-F238E27FC236}">
                <a16:creationId xmlns:a16="http://schemas.microsoft.com/office/drawing/2014/main" id="{B8E38B7C-D90E-4CFD-BC8A-8192066AD029}"/>
              </a:ext>
            </a:extLst>
          </p:cNvPr>
          <p:cNvSpPr/>
          <p:nvPr userDrawn="1"/>
        </p:nvSpPr>
        <p:spPr>
          <a:xfrm rot="2700000">
            <a:off x="788130" y="762730"/>
            <a:ext cx="310130" cy="31013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5709F61C-E22F-47A2-92C9-29EF63B073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1844" y="698499"/>
            <a:ext cx="652137" cy="52007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日期占位符 11">
            <a:extLst>
              <a:ext uri="{FF2B5EF4-FFF2-40B4-BE49-F238E27FC236}">
                <a16:creationId xmlns:a16="http://schemas.microsoft.com/office/drawing/2014/main" id="{5775F99B-9459-4C1F-8D07-9FC4148112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01732" y="6240463"/>
            <a:ext cx="1388536" cy="206381"/>
          </a:xfrm>
        </p:spPr>
        <p:txBody>
          <a:bodyPr/>
          <a:lstStyle>
            <a:lvl1pPr algn="l">
              <a:defRPr/>
            </a:lvl1pPr>
          </a:lstStyle>
          <a:p>
            <a:endParaRPr lang="zh-CN" altLang="en-US"/>
          </a:p>
        </p:txBody>
      </p:sp>
      <p:sp>
        <p:nvSpPr>
          <p:cNvPr id="18" name="页脚占位符 17">
            <a:extLst>
              <a:ext uri="{FF2B5EF4-FFF2-40B4-BE49-F238E27FC236}">
                <a16:creationId xmlns:a16="http://schemas.microsoft.com/office/drawing/2014/main" id="{37313CFF-BE98-45ED-91E6-3C34C0BEB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9924" y="6240463"/>
            <a:ext cx="4140201" cy="206381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19" name="灯片编号占位符 18">
            <a:extLst>
              <a:ext uri="{FF2B5EF4-FFF2-40B4-BE49-F238E27FC236}">
                <a16:creationId xmlns:a16="http://schemas.microsoft.com/office/drawing/2014/main" id="{44E57EFE-3F9D-431D-9C4C-E19E8617C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240463"/>
            <a:ext cx="2909888" cy="206381"/>
          </a:xfrm>
        </p:spPr>
        <p:txBody>
          <a:bodyPr/>
          <a:lstStyle>
            <a:lvl1pPr algn="l">
              <a:defRPr/>
            </a:lvl1pPr>
          </a:lstStyle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1" name="内容占位符 20">
            <a:extLst>
              <a:ext uri="{FF2B5EF4-FFF2-40B4-BE49-F238E27FC236}">
                <a16:creationId xmlns:a16="http://schemas.microsoft.com/office/drawing/2014/main" id="{F9DB8C5C-33C0-469A-A4EC-F52B4B456E8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7241" y="1130299"/>
            <a:ext cx="10640860" cy="5006975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  <p:sp>
        <p:nvSpPr>
          <p:cNvPr id="10" name="标题 9">
            <a:extLst>
              <a:ext uri="{FF2B5EF4-FFF2-40B4-BE49-F238E27FC236}">
                <a16:creationId xmlns:a16="http://schemas.microsoft.com/office/drawing/2014/main" id="{334FF4D9-EE8C-436E-AD3C-B5C2245354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7240" y="180974"/>
            <a:ext cx="10640861" cy="1028699"/>
          </a:xfrm>
        </p:spPr>
        <p:txBody>
          <a:bodyPr>
            <a:normAutofit/>
          </a:bodyPr>
          <a:lstStyle>
            <a:lvl1pPr algn="l" eaLnBrk="1" hangingPunct="1">
              <a:spcBef>
                <a:spcPct val="0"/>
              </a:spcBef>
              <a:buFontTx/>
              <a:buNone/>
              <a:defRPr sz="2000" i="1">
                <a:solidFill>
                  <a:schemeClr val="accent1"/>
                </a:solidFill>
              </a:defRPr>
            </a:lvl1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/>
              <a:t>Click to edit Master title style</a:t>
            </a:r>
            <a:endParaRPr lang="zh-CN" altLang="en-US" sz="2400" b="1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593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形 5">
            <a:extLst>
              <a:ext uri="{FF2B5EF4-FFF2-40B4-BE49-F238E27FC236}">
                <a16:creationId xmlns:a16="http://schemas.microsoft.com/office/drawing/2014/main" id="{8367D72F-1891-479F-9FB1-72B478D202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01350" y="704850"/>
            <a:ext cx="666750" cy="666750"/>
          </a:xfrm>
          <a:prstGeom prst="rect">
            <a:avLst/>
          </a:prstGeom>
        </p:spPr>
      </p:pic>
      <p:sp>
        <p:nvSpPr>
          <p:cNvPr id="7" name="íṡḷîḓe">
            <a:extLst>
              <a:ext uri="{FF2B5EF4-FFF2-40B4-BE49-F238E27FC236}">
                <a16:creationId xmlns:a16="http://schemas.microsoft.com/office/drawing/2014/main" id="{0A3F371E-914E-4B5C-87A5-BD853EC46694}"/>
              </a:ext>
            </a:extLst>
          </p:cNvPr>
          <p:cNvSpPr/>
          <p:nvPr userDrawn="1"/>
        </p:nvSpPr>
        <p:spPr>
          <a:xfrm rot="2700000">
            <a:off x="788130" y="762730"/>
            <a:ext cx="310130" cy="31013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8D671355-B564-4D02-B381-AA4C9815B99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1844" y="698499"/>
            <a:ext cx="652137" cy="52007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标题 7">
            <a:extLst>
              <a:ext uri="{FF2B5EF4-FFF2-40B4-BE49-F238E27FC236}">
                <a16:creationId xmlns:a16="http://schemas.microsoft.com/office/drawing/2014/main" id="{5CF9FCE4-38D4-460C-A891-DEC442854D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7240" y="180974"/>
            <a:ext cx="10850563" cy="1028699"/>
          </a:xfrm>
        </p:spPr>
        <p:txBody>
          <a:bodyPr>
            <a:normAutofit/>
          </a:bodyPr>
          <a:lstStyle>
            <a:lvl1pPr algn="l" eaLnBrk="1" hangingPunct="1">
              <a:spcBef>
                <a:spcPct val="0"/>
              </a:spcBef>
              <a:buFontTx/>
              <a:buNone/>
              <a:defRPr sz="2000" i="1">
                <a:solidFill>
                  <a:schemeClr val="accent1"/>
                </a:solidFill>
              </a:defRPr>
            </a:lvl1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/>
              <a:t>Click to edit Master title style</a:t>
            </a:r>
            <a:endParaRPr lang="zh-CN" altLang="en-US" sz="2400" b="1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176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7728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占位符 9">
            <a:extLst>
              <a:ext uri="{FF2B5EF4-FFF2-40B4-BE49-F238E27FC236}">
                <a16:creationId xmlns:a16="http://schemas.microsoft.com/office/drawing/2014/main" id="{4F6E1844-7F4C-4012-9AF2-41A8A2CB23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7549" y="1919511"/>
            <a:ext cx="5099479" cy="914400"/>
          </a:xfrm>
        </p:spPr>
        <p:txBody>
          <a:bodyPr anchor="b">
            <a:noAutofit/>
          </a:bodyPr>
          <a:lstStyle>
            <a:lvl1pPr marL="0" indent="0" algn="l">
              <a:buNone/>
              <a:defRPr sz="6000"/>
            </a:lvl1pPr>
            <a:lvl2pPr>
              <a:defRPr sz="5400"/>
            </a:lvl2pPr>
            <a:lvl3pPr>
              <a:defRPr sz="4800"/>
            </a:lvl3pPr>
            <a:lvl4pPr>
              <a:defRPr sz="4400"/>
            </a:lvl4pPr>
            <a:lvl5pPr>
              <a:defRPr sz="4400"/>
            </a:lvl5pPr>
          </a:lstStyle>
          <a:p>
            <a:r>
              <a:rPr lang="en-US" altLang="zh-CN" sz="6000" b="1" dirty="0">
                <a:solidFill>
                  <a:schemeClr val="accent1"/>
                </a:solidFill>
                <a:latin typeface="+mn-ea"/>
              </a:rPr>
              <a:t>THANKS</a:t>
            </a:r>
            <a:endParaRPr lang="zh-CN" altLang="en-US" sz="60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1" name="文本占位符 10">
            <a:extLst>
              <a:ext uri="{FF2B5EF4-FFF2-40B4-BE49-F238E27FC236}">
                <a16:creationId xmlns:a16="http://schemas.microsoft.com/office/drawing/2014/main" id="{B23F15C8-1B5A-4EBC-B89D-EAE3400D086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7549" y="2833911"/>
            <a:ext cx="5099479" cy="595089"/>
          </a:xfrm>
        </p:spPr>
        <p:txBody>
          <a:bodyPr>
            <a:noAutofit/>
          </a:bodyPr>
          <a:lstStyle>
            <a:lvl1pPr marL="0" marR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Supporting text here……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ís1ïdê">
            <a:extLst>
              <a:ext uri="{FF2B5EF4-FFF2-40B4-BE49-F238E27FC236}">
                <a16:creationId xmlns:a16="http://schemas.microsoft.com/office/drawing/2014/main" id="{3930D249-5736-4585-AB8D-FDA744B13532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6902409" y="1"/>
            <a:ext cx="5289591" cy="5417820"/>
          </a:xfrm>
          <a:custGeom>
            <a:avLst/>
            <a:gdLst>
              <a:gd name="connsiteX0" fmla="*/ 2457313 w 5289590"/>
              <a:gd name="connsiteY0" fmla="*/ 0 h 5417820"/>
              <a:gd name="connsiteX1" fmla="*/ 0 w 5289590"/>
              <a:gd name="connsiteY1" fmla="*/ 0 h 5417820"/>
              <a:gd name="connsiteX2" fmla="*/ 0 w 5289590"/>
              <a:gd name="connsiteY2" fmla="*/ 5414923 h 5417820"/>
              <a:gd name="connsiteX3" fmla="*/ 249555 w 5289590"/>
              <a:gd name="connsiteY3" fmla="*/ 5415147 h 5417820"/>
              <a:gd name="connsiteX4" fmla="*/ 3224275 w 5289590"/>
              <a:gd name="connsiteY4" fmla="*/ 5417820 h 5417820"/>
              <a:gd name="connsiteX5" fmla="*/ 4957241 w 5289590"/>
              <a:gd name="connsiteY5" fmla="*/ 3815354 h 5417820"/>
              <a:gd name="connsiteX6" fmla="*/ 4957241 w 5289590"/>
              <a:gd name="connsiteY6" fmla="*/ 2308011 h 5417820"/>
              <a:gd name="connsiteX7" fmla="*/ 2522345 w 5289590"/>
              <a:gd name="connsiteY7" fmla="*/ 60040 h 541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89590" h="5417820">
                <a:moveTo>
                  <a:pt x="2457313" y="0"/>
                </a:moveTo>
                <a:lnTo>
                  <a:pt x="0" y="0"/>
                </a:lnTo>
                <a:lnTo>
                  <a:pt x="0" y="5414923"/>
                </a:lnTo>
                <a:lnTo>
                  <a:pt x="249555" y="5415147"/>
                </a:lnTo>
                <a:cubicBezTo>
                  <a:pt x="1095202" y="5415907"/>
                  <a:pt x="2079227" y="5416792"/>
                  <a:pt x="3224275" y="5417820"/>
                </a:cubicBezTo>
                <a:cubicBezTo>
                  <a:pt x="3224275" y="5417820"/>
                  <a:pt x="3224275" y="5417820"/>
                  <a:pt x="4957241" y="3815354"/>
                </a:cubicBezTo>
                <a:cubicBezTo>
                  <a:pt x="5400373" y="3398273"/>
                  <a:pt x="5400373" y="2725091"/>
                  <a:pt x="4957241" y="2308011"/>
                </a:cubicBezTo>
                <a:cubicBezTo>
                  <a:pt x="4957241" y="2308011"/>
                  <a:pt x="4957241" y="2308011"/>
                  <a:pt x="2522345" y="6004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  <a:alpha val="58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sz="1800"/>
          </a:p>
        </p:txBody>
      </p:sp>
      <p:sp>
        <p:nvSpPr>
          <p:cNvPr id="13" name="iṩľídè">
            <a:extLst>
              <a:ext uri="{FF2B5EF4-FFF2-40B4-BE49-F238E27FC236}">
                <a16:creationId xmlns:a16="http://schemas.microsoft.com/office/drawing/2014/main" id="{49E60BE9-D551-4D67-B5CF-E1EECBA0B0E7}"/>
              </a:ext>
            </a:extLst>
          </p:cNvPr>
          <p:cNvSpPr>
            <a:spLocks/>
          </p:cNvSpPr>
          <p:nvPr userDrawn="1"/>
        </p:nvSpPr>
        <p:spPr bwMode="auto">
          <a:xfrm rot="10800000" flipH="1">
            <a:off x="5713392" y="0"/>
            <a:ext cx="6478609" cy="6858000"/>
          </a:xfrm>
          <a:custGeom>
            <a:avLst/>
            <a:gdLst>
              <a:gd name="connsiteX0" fmla="*/ 6468068 w 6478609"/>
              <a:gd name="connsiteY0" fmla="*/ 3674209 h 6858000"/>
              <a:gd name="connsiteX1" fmla="*/ 6478609 w 6478609"/>
              <a:gd name="connsiteY1" fmla="*/ 6858000 h 6858000"/>
              <a:gd name="connsiteX2" fmla="*/ 6418877 w 6478609"/>
              <a:gd name="connsiteY2" fmla="*/ 6847469 h 6858000"/>
              <a:gd name="connsiteX3" fmla="*/ 6316981 w 6478609"/>
              <a:gd name="connsiteY3" fmla="*/ 6780775 h 6858000"/>
              <a:gd name="connsiteX4" fmla="*/ 5009905 w 6478609"/>
              <a:gd name="connsiteY4" fmla="*/ 5474964 h 6858000"/>
              <a:gd name="connsiteX5" fmla="*/ 5009905 w 6478609"/>
              <a:gd name="connsiteY5" fmla="*/ 5050225 h 6858000"/>
              <a:gd name="connsiteX6" fmla="*/ 6309954 w 6478609"/>
              <a:gd name="connsiteY6" fmla="*/ 3751434 h 6858000"/>
              <a:gd name="connsiteX7" fmla="*/ 6408336 w 6478609"/>
              <a:gd name="connsiteY7" fmla="*/ 3684740 h 6858000"/>
              <a:gd name="connsiteX8" fmla="*/ 2028882 w 6478609"/>
              <a:gd name="connsiteY8" fmla="*/ 0 h 6858000"/>
              <a:gd name="connsiteX9" fmla="*/ 5254187 w 6478609"/>
              <a:gd name="connsiteY9" fmla="*/ 2486 h 6858000"/>
              <a:gd name="connsiteX10" fmla="*/ 5254188 w 6478609"/>
              <a:gd name="connsiteY10" fmla="*/ 2487 h 6858000"/>
              <a:gd name="connsiteX11" fmla="*/ 5253400 w 6478609"/>
              <a:gd name="connsiteY11" fmla="*/ 2486 h 6858000"/>
              <a:gd name="connsiteX12" fmla="*/ 2028883 w 6478609"/>
              <a:gd name="connsiteY12" fmla="*/ 1 h 6858000"/>
              <a:gd name="connsiteX13" fmla="*/ 199717 w 6478609"/>
              <a:gd name="connsiteY13" fmla="*/ 1827184 h 6858000"/>
              <a:gd name="connsiteX14" fmla="*/ 49931 w 6478609"/>
              <a:gd name="connsiteY14" fmla="*/ 2566214 h 6858000"/>
              <a:gd name="connsiteX15" fmla="*/ 112342 w 6478609"/>
              <a:gd name="connsiteY15" fmla="*/ 2684832 h 6858000"/>
              <a:gd name="connsiteX16" fmla="*/ 112341 w 6478609"/>
              <a:gd name="connsiteY16" fmla="*/ 2684831 h 6858000"/>
              <a:gd name="connsiteX17" fmla="*/ 199716 w 6478609"/>
              <a:gd name="connsiteY17" fmla="*/ 18271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478609" h="6858000">
                <a:moveTo>
                  <a:pt x="6468068" y="3674209"/>
                </a:moveTo>
                <a:cubicBezTo>
                  <a:pt x="6478609" y="6858000"/>
                  <a:pt x="6478609" y="6858000"/>
                  <a:pt x="6478609" y="6858000"/>
                </a:cubicBezTo>
                <a:cubicBezTo>
                  <a:pt x="6418877" y="6847469"/>
                  <a:pt x="6418877" y="6847469"/>
                  <a:pt x="6418877" y="6847469"/>
                </a:cubicBezTo>
                <a:cubicBezTo>
                  <a:pt x="6380227" y="6833428"/>
                  <a:pt x="6348604" y="6812367"/>
                  <a:pt x="6316981" y="6780775"/>
                </a:cubicBezTo>
                <a:cubicBezTo>
                  <a:pt x="5009905" y="5474964"/>
                  <a:pt x="5009905" y="5474964"/>
                  <a:pt x="5009905" y="5474964"/>
                </a:cubicBezTo>
                <a:cubicBezTo>
                  <a:pt x="4893955" y="5355616"/>
                  <a:pt x="4890441" y="5166063"/>
                  <a:pt x="5009905" y="5050225"/>
                </a:cubicBezTo>
                <a:cubicBezTo>
                  <a:pt x="6309954" y="3751434"/>
                  <a:pt x="6309954" y="3751434"/>
                  <a:pt x="6309954" y="3751434"/>
                </a:cubicBezTo>
                <a:cubicBezTo>
                  <a:pt x="6338063" y="3719842"/>
                  <a:pt x="6373200" y="3698781"/>
                  <a:pt x="6408336" y="3684740"/>
                </a:cubicBezTo>
                <a:close/>
                <a:moveTo>
                  <a:pt x="2028882" y="0"/>
                </a:moveTo>
                <a:cubicBezTo>
                  <a:pt x="5254187" y="2486"/>
                  <a:pt x="5254187" y="2486"/>
                  <a:pt x="5254187" y="2486"/>
                </a:cubicBezTo>
                <a:lnTo>
                  <a:pt x="5254188" y="2487"/>
                </a:lnTo>
                <a:lnTo>
                  <a:pt x="5253400" y="2486"/>
                </a:lnTo>
                <a:cubicBezTo>
                  <a:pt x="5241589" y="2477"/>
                  <a:pt x="5052606" y="2332"/>
                  <a:pt x="2028883" y="1"/>
                </a:cubicBezTo>
                <a:lnTo>
                  <a:pt x="199717" y="1827184"/>
                </a:lnTo>
                <a:cubicBezTo>
                  <a:pt x="2" y="2026683"/>
                  <a:pt x="-49927" y="2319871"/>
                  <a:pt x="49931" y="2566214"/>
                </a:cubicBezTo>
                <a:lnTo>
                  <a:pt x="112342" y="2684832"/>
                </a:lnTo>
                <a:lnTo>
                  <a:pt x="112341" y="2684831"/>
                </a:lnTo>
                <a:cubicBezTo>
                  <a:pt x="-62410" y="2420202"/>
                  <a:pt x="-33285" y="2059932"/>
                  <a:pt x="199716" y="1827183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D25AA"/>
              </a:gs>
            </a:gsLst>
            <a:lin ang="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sz="1800"/>
          </a:p>
        </p:txBody>
      </p:sp>
      <p:sp>
        <p:nvSpPr>
          <p:cNvPr id="14" name="îsḻîďè">
            <a:extLst>
              <a:ext uri="{FF2B5EF4-FFF2-40B4-BE49-F238E27FC236}">
                <a16:creationId xmlns:a16="http://schemas.microsoft.com/office/drawing/2014/main" id="{FBEDB61D-CFF9-4869-8E68-39377E2A6597}"/>
              </a:ext>
            </a:extLst>
          </p:cNvPr>
          <p:cNvSpPr>
            <a:spLocks/>
          </p:cNvSpPr>
          <p:nvPr userDrawn="1"/>
        </p:nvSpPr>
        <p:spPr bwMode="auto">
          <a:xfrm rot="10800000" flipH="1" flipV="1">
            <a:off x="6807607" y="3118075"/>
            <a:ext cx="5384395" cy="3737557"/>
          </a:xfrm>
          <a:custGeom>
            <a:avLst/>
            <a:gdLst>
              <a:gd name="T0" fmla="*/ 790 w 1580"/>
              <a:gd name="T1" fmla="*/ 0 h 1098"/>
              <a:gd name="T2" fmla="*/ 893 w 1580"/>
              <a:gd name="T3" fmla="*/ 43 h 1098"/>
              <a:gd name="T4" fmla="*/ 1524 w 1580"/>
              <a:gd name="T5" fmla="*/ 673 h 1098"/>
              <a:gd name="T6" fmla="*/ 1524 w 1580"/>
              <a:gd name="T7" fmla="*/ 879 h 1098"/>
              <a:gd name="T8" fmla="*/ 1305 w 1580"/>
              <a:gd name="T9" fmla="*/ 1098 h 1098"/>
              <a:gd name="T10" fmla="*/ 276 w 1580"/>
              <a:gd name="T11" fmla="*/ 1097 h 1098"/>
              <a:gd name="T12" fmla="*/ 57 w 1580"/>
              <a:gd name="T13" fmla="*/ 878 h 1098"/>
              <a:gd name="T14" fmla="*/ 57 w 1580"/>
              <a:gd name="T15" fmla="*/ 673 h 1098"/>
              <a:gd name="T16" fmla="*/ 687 w 1580"/>
              <a:gd name="T17" fmla="*/ 43 h 1098"/>
              <a:gd name="T18" fmla="*/ 790 w 1580"/>
              <a:gd name="T19" fmla="*/ 0 h 10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80" h="1098">
                <a:moveTo>
                  <a:pt x="790" y="0"/>
                </a:moveTo>
                <a:cubicBezTo>
                  <a:pt x="827" y="0"/>
                  <a:pt x="864" y="14"/>
                  <a:pt x="893" y="43"/>
                </a:cubicBezTo>
                <a:cubicBezTo>
                  <a:pt x="1524" y="673"/>
                  <a:pt x="1524" y="673"/>
                  <a:pt x="1524" y="673"/>
                </a:cubicBezTo>
                <a:cubicBezTo>
                  <a:pt x="1580" y="730"/>
                  <a:pt x="1580" y="822"/>
                  <a:pt x="1524" y="879"/>
                </a:cubicBezTo>
                <a:cubicBezTo>
                  <a:pt x="1305" y="1098"/>
                  <a:pt x="1305" y="1098"/>
                  <a:pt x="1305" y="1098"/>
                </a:cubicBezTo>
                <a:cubicBezTo>
                  <a:pt x="276" y="1097"/>
                  <a:pt x="276" y="1097"/>
                  <a:pt x="276" y="1097"/>
                </a:cubicBezTo>
                <a:cubicBezTo>
                  <a:pt x="57" y="878"/>
                  <a:pt x="57" y="878"/>
                  <a:pt x="57" y="878"/>
                </a:cubicBezTo>
                <a:cubicBezTo>
                  <a:pt x="0" y="821"/>
                  <a:pt x="0" y="729"/>
                  <a:pt x="57" y="673"/>
                </a:cubicBezTo>
                <a:cubicBezTo>
                  <a:pt x="687" y="43"/>
                  <a:pt x="687" y="43"/>
                  <a:pt x="687" y="43"/>
                </a:cubicBezTo>
                <a:cubicBezTo>
                  <a:pt x="716" y="14"/>
                  <a:pt x="753" y="0"/>
                  <a:pt x="790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D25AA"/>
              </a:gs>
            </a:gsLst>
            <a:lin ang="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15" name="íş1iḍè">
            <a:extLst>
              <a:ext uri="{FF2B5EF4-FFF2-40B4-BE49-F238E27FC236}">
                <a16:creationId xmlns:a16="http://schemas.microsoft.com/office/drawing/2014/main" id="{BE1872A7-0AD8-4924-B2CC-8F1D5732D2B5}"/>
              </a:ext>
            </a:extLst>
          </p:cNvPr>
          <p:cNvSpPr/>
          <p:nvPr userDrawn="1"/>
        </p:nvSpPr>
        <p:spPr>
          <a:xfrm flipH="1">
            <a:off x="5713393" y="908471"/>
            <a:ext cx="6478607" cy="5949531"/>
          </a:xfrm>
          <a:custGeom>
            <a:avLst/>
            <a:gdLst>
              <a:gd name="connsiteX0" fmla="*/ 2834585 w 6478607"/>
              <a:gd name="connsiteY0" fmla="*/ 0 h 5949531"/>
              <a:gd name="connsiteX1" fmla="*/ 3317385 w 6478607"/>
              <a:gd name="connsiteY1" fmla="*/ 199498 h 5949531"/>
              <a:gd name="connsiteX2" fmla="*/ 6278892 w 6478607"/>
              <a:gd name="connsiteY2" fmla="*/ 3157794 h 5949531"/>
              <a:gd name="connsiteX3" fmla="*/ 6278892 w 6478607"/>
              <a:gd name="connsiteY3" fmla="*/ 4122348 h 5949531"/>
              <a:gd name="connsiteX4" fmla="*/ 4449726 w 6478607"/>
              <a:gd name="connsiteY4" fmla="*/ 5949531 h 5949531"/>
              <a:gd name="connsiteX5" fmla="*/ 1224421 w 6478607"/>
              <a:gd name="connsiteY5" fmla="*/ 5947045 h 5949531"/>
              <a:gd name="connsiteX6" fmla="*/ 0 w 6478607"/>
              <a:gd name="connsiteY6" fmla="*/ 4723951 h 5949531"/>
              <a:gd name="connsiteX7" fmla="*/ 0 w 6478607"/>
              <a:gd name="connsiteY7" fmla="*/ 2548733 h 5949531"/>
              <a:gd name="connsiteX8" fmla="*/ 2351785 w 6478607"/>
              <a:gd name="connsiteY8" fmla="*/ 199498 h 5949531"/>
              <a:gd name="connsiteX9" fmla="*/ 2834585 w 6478607"/>
              <a:gd name="connsiteY9" fmla="*/ 0 h 5949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478607" h="5949531">
                <a:moveTo>
                  <a:pt x="2834585" y="0"/>
                </a:moveTo>
                <a:cubicBezTo>
                  <a:pt x="3009414" y="0"/>
                  <a:pt x="3184242" y="66499"/>
                  <a:pt x="3317385" y="199498"/>
                </a:cubicBezTo>
                <a:cubicBezTo>
                  <a:pt x="6278892" y="3157794"/>
                  <a:pt x="6278892" y="3157794"/>
                  <a:pt x="6278892" y="3157794"/>
                </a:cubicBezTo>
                <a:cubicBezTo>
                  <a:pt x="6545179" y="3423793"/>
                  <a:pt x="6545179" y="3856350"/>
                  <a:pt x="6278892" y="4122348"/>
                </a:cubicBezTo>
                <a:lnTo>
                  <a:pt x="4449726" y="5949531"/>
                </a:lnTo>
                <a:cubicBezTo>
                  <a:pt x="1224421" y="5947045"/>
                  <a:pt x="1224421" y="5947045"/>
                  <a:pt x="1224421" y="5947045"/>
                </a:cubicBezTo>
                <a:cubicBezTo>
                  <a:pt x="0" y="4723951"/>
                  <a:pt x="0" y="4723951"/>
                  <a:pt x="0" y="4723951"/>
                </a:cubicBezTo>
                <a:cubicBezTo>
                  <a:pt x="0" y="2548733"/>
                  <a:pt x="0" y="2548733"/>
                  <a:pt x="0" y="2548733"/>
                </a:cubicBezTo>
                <a:cubicBezTo>
                  <a:pt x="2351785" y="199498"/>
                  <a:pt x="2351785" y="199498"/>
                  <a:pt x="2351785" y="199498"/>
                </a:cubicBezTo>
                <a:cubicBezTo>
                  <a:pt x="2484928" y="66499"/>
                  <a:pt x="2659757" y="0"/>
                  <a:pt x="2834585" y="0"/>
                </a:cubicBezTo>
                <a:close/>
              </a:path>
            </a:pathLst>
          </a:custGeom>
          <a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 l="-18918" r="-1891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23786584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占位符 22">
            <a:extLst>
              <a:ext uri="{FF2B5EF4-FFF2-40B4-BE49-F238E27FC236}">
                <a16:creationId xmlns:a16="http://schemas.microsoft.com/office/drawing/2014/main" id="{CBF33A54-A4BE-44E1-9674-79E938230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24" name="文本占位符 23">
            <a:extLst>
              <a:ext uri="{FF2B5EF4-FFF2-40B4-BE49-F238E27FC236}">
                <a16:creationId xmlns:a16="http://schemas.microsoft.com/office/drawing/2014/main" id="{2616F940-4C36-44A5-B4BD-989643650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9924" y="1123950"/>
            <a:ext cx="10850563" cy="501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zh-CN" altLang="en-US" dirty="0"/>
          </a:p>
        </p:txBody>
      </p:sp>
      <p:sp>
        <p:nvSpPr>
          <p:cNvPr id="11" name="日期占位符 10">
            <a:extLst>
              <a:ext uri="{FF2B5EF4-FFF2-40B4-BE49-F238E27FC236}">
                <a16:creationId xmlns:a16="http://schemas.microsoft.com/office/drawing/2014/main" id="{808D54ED-BB56-47CB-B6A3-1C052BD53E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1732" y="6240463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2" name="页脚占位符 11">
            <a:extLst>
              <a:ext uri="{FF2B5EF4-FFF2-40B4-BE49-F238E27FC236}">
                <a16:creationId xmlns:a16="http://schemas.microsoft.com/office/drawing/2014/main" id="{89F1B796-DE6D-42B5-A0C4-BFB9C9CC1C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924" y="6240463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13" name="灯片编号占位符 12">
            <a:extLst>
              <a:ext uri="{FF2B5EF4-FFF2-40B4-BE49-F238E27FC236}">
                <a16:creationId xmlns:a16="http://schemas.microsoft.com/office/drawing/2014/main" id="{647120E5-3BE8-4EB6-909C-D613C3A984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240463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402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0" r:id="rId2"/>
    <p:sldLayoutId id="2147483651" r:id="rId3"/>
    <p:sldLayoutId id="2147483669" r:id="rId4"/>
    <p:sldLayoutId id="2147483662" r:id="rId5"/>
    <p:sldLayoutId id="2147483655" r:id="rId6"/>
    <p:sldLayoutId id="2147483661" r:id="rId7"/>
  </p:sldLayoutIdLst>
  <p:hf hd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22" userDrawn="1">
          <p15:clr>
            <a:srgbClr val="F26B43"/>
          </p15:clr>
        </p15:guide>
        <p15:guide id="2" pos="7257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31" userDrawn="1">
          <p15:clr>
            <a:srgbClr val="F26B43"/>
          </p15:clr>
        </p15:guide>
        <p15:guide id="6" orient="horz" pos="386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Relationship Id="rId6" Type="http://schemas.openxmlformats.org/officeDocument/2006/relationships/image" Target="../media/image8.jpg"/><Relationship Id="rId5" Type="http://schemas.openxmlformats.org/officeDocument/2006/relationships/image" Target="../media/image1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jpg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6.xml"/><Relationship Id="rId4" Type="http://schemas.openxmlformats.org/officeDocument/2006/relationships/image" Target="../media/image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jpg"/><Relationship Id="rId4" Type="http://schemas.openxmlformats.org/officeDocument/2006/relationships/image" Target="../media/image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8.xml"/><Relationship Id="rId5" Type="http://schemas.openxmlformats.org/officeDocument/2006/relationships/image" Target="../media/image8.jpg"/><Relationship Id="rId4" Type="http://schemas.openxmlformats.org/officeDocument/2006/relationships/image" Target="../media/image9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1.xml"/><Relationship Id="rId4" Type="http://schemas.openxmlformats.org/officeDocument/2006/relationships/image" Target="../media/image7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jpg"/><Relationship Id="rId7" Type="http://schemas.openxmlformats.org/officeDocument/2006/relationships/image" Target="../media/image7.jp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2.xml"/><Relationship Id="rId6" Type="http://schemas.openxmlformats.org/officeDocument/2006/relationships/image" Target="../media/image8.jpg"/><Relationship Id="rId5" Type="http://schemas.openxmlformats.org/officeDocument/2006/relationships/image" Target="../media/image1.jpg"/><Relationship Id="rId4" Type="http://schemas.openxmlformats.org/officeDocument/2006/relationships/image" Target="../media/image6.jpg"/><Relationship Id="rId9" Type="http://schemas.openxmlformats.org/officeDocument/2006/relationships/image" Target="../media/image10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şḷïḑ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íṩļîḍè">
            <a:extLst>
              <a:ext uri="{FF2B5EF4-FFF2-40B4-BE49-F238E27FC236}">
                <a16:creationId xmlns:a16="http://schemas.microsoft.com/office/drawing/2014/main" id="{72812D37-B77C-4FB8-8512-9E875B7A66E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 err="1"/>
              <a:t>Jiujiang</a:t>
            </a:r>
            <a:r>
              <a:rPr lang="en-US" altLang="zh-CN" dirty="0"/>
              <a:t> Vocational </a:t>
            </a:r>
            <a:r>
              <a:rPr lang="en-US" altLang="zh-CN" dirty="0" err="1"/>
              <a:t>andTechnical</a:t>
            </a:r>
            <a:r>
              <a:rPr lang="en-US" altLang="zh-CN" dirty="0"/>
              <a:t> College</a:t>
            </a:r>
            <a:endParaRPr lang="zh-CN" altLang="en-US" dirty="0"/>
          </a:p>
        </p:txBody>
      </p:sp>
      <p:sp>
        <p:nvSpPr>
          <p:cNvPr id="11" name="ïsḷiḋê">
            <a:extLst>
              <a:ext uri="{FF2B5EF4-FFF2-40B4-BE49-F238E27FC236}">
                <a16:creationId xmlns:a16="http://schemas.microsoft.com/office/drawing/2014/main" id="{F9A1F694-0B7E-4C08-A3BD-0E8575682D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 err="1"/>
              <a:t>Jiujiang</a:t>
            </a:r>
            <a:r>
              <a:rPr lang="en-US" altLang="zh-CN" dirty="0"/>
              <a:t> Vocational and Technical College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8" name="îṡḷîḍe">
            <a:extLst>
              <a:ext uri="{FF2B5EF4-FFF2-40B4-BE49-F238E27FC236}">
                <a16:creationId xmlns:a16="http://schemas.microsoft.com/office/drawing/2014/main" id="{08C970BE-1D95-4AC9-8534-F007C40887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九江职业技术学院</a:t>
            </a:r>
            <a:br>
              <a:rPr lang="en-US" altLang="zh-CN" dirty="0"/>
            </a:br>
            <a:r>
              <a:rPr lang="zh-CN" altLang="en-US" dirty="0"/>
              <a:t>文学系学术答辩 </a:t>
            </a:r>
            <a:r>
              <a:rPr lang="en-US" altLang="zh-CN" dirty="0"/>
              <a:t>PPT</a:t>
            </a:r>
            <a:endParaRPr lang="zh-CN" altLang="en-US" dirty="0"/>
          </a:p>
        </p:txBody>
      </p:sp>
      <p:sp>
        <p:nvSpPr>
          <p:cNvPr id="13" name="ïślïḓé">
            <a:extLst>
              <a:ext uri="{FF2B5EF4-FFF2-40B4-BE49-F238E27FC236}">
                <a16:creationId xmlns:a16="http://schemas.microsoft.com/office/drawing/2014/main" id="{3C1F6640-1016-4F5C-9921-8813C5C36A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author  /  </a:t>
            </a:r>
            <a:r>
              <a:rPr lang="en-US" altLang="zh-CN" dirty="0" err="1"/>
              <a:t>Meimei</a:t>
            </a:r>
            <a:r>
              <a:rPr lang="en-US" altLang="zh-CN" dirty="0"/>
              <a:t> Han     |     Time  /  2024.05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05161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ṣ1ïḋ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î$ľïḍé">
            <a:extLst>
              <a:ext uri="{FF2B5EF4-FFF2-40B4-BE49-F238E27FC236}">
                <a16:creationId xmlns:a16="http://schemas.microsoft.com/office/drawing/2014/main" id="{128E4FB7-3340-4AE6-A077-E5BFBD893ACB}"/>
              </a:ext>
            </a:extLst>
          </p:cNvPr>
          <p:cNvCxnSpPr/>
          <p:nvPr/>
        </p:nvCxnSpPr>
        <p:spPr>
          <a:xfrm>
            <a:off x="3327141" y="2957371"/>
            <a:ext cx="864000" cy="0"/>
          </a:xfrm>
          <a:prstGeom prst="straightConnector1">
            <a:avLst/>
          </a:prstGeom>
          <a:ln w="3175" cap="rnd">
            <a:solidFill>
              <a:schemeClr val="bg1">
                <a:lumMod val="85000"/>
              </a:schemeClr>
            </a:solidFill>
            <a:prstDash val="dash"/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ï$ḷîḋe">
            <a:extLst>
              <a:ext uri="{FF2B5EF4-FFF2-40B4-BE49-F238E27FC236}">
                <a16:creationId xmlns:a16="http://schemas.microsoft.com/office/drawing/2014/main" id="{491BC301-953D-4711-BBD2-684FB1CB7046}"/>
              </a:ext>
            </a:extLst>
          </p:cNvPr>
          <p:cNvCxnSpPr/>
          <p:nvPr/>
        </p:nvCxnSpPr>
        <p:spPr>
          <a:xfrm>
            <a:off x="5752724" y="2957371"/>
            <a:ext cx="864000" cy="0"/>
          </a:xfrm>
          <a:prstGeom prst="straightConnector1">
            <a:avLst/>
          </a:prstGeom>
          <a:ln w="3175" cap="rnd">
            <a:solidFill>
              <a:schemeClr val="bg1">
                <a:lumMod val="85000"/>
              </a:schemeClr>
            </a:solidFill>
            <a:prstDash val="dash"/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ïŝ1íďe">
            <a:extLst>
              <a:ext uri="{FF2B5EF4-FFF2-40B4-BE49-F238E27FC236}">
                <a16:creationId xmlns:a16="http://schemas.microsoft.com/office/drawing/2014/main" id="{9B2DA6B3-9CBA-4D0F-9694-49076763CDD3}"/>
              </a:ext>
            </a:extLst>
          </p:cNvPr>
          <p:cNvCxnSpPr/>
          <p:nvPr/>
        </p:nvCxnSpPr>
        <p:spPr>
          <a:xfrm>
            <a:off x="8178307" y="2957371"/>
            <a:ext cx="864000" cy="0"/>
          </a:xfrm>
          <a:prstGeom prst="straightConnector1">
            <a:avLst/>
          </a:prstGeom>
          <a:ln w="3175" cap="rnd">
            <a:solidFill>
              <a:schemeClr val="bg1">
                <a:lumMod val="85000"/>
              </a:schemeClr>
            </a:solidFill>
            <a:prstDash val="dash"/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i$ļíďè">
            <a:extLst>
              <a:ext uri="{FF2B5EF4-FFF2-40B4-BE49-F238E27FC236}">
                <a16:creationId xmlns:a16="http://schemas.microsoft.com/office/drawing/2014/main" id="{D2BD0B77-A201-4229-A3FF-A638757FEFB2}"/>
              </a:ext>
            </a:extLst>
          </p:cNvPr>
          <p:cNvGrpSpPr/>
          <p:nvPr/>
        </p:nvGrpSpPr>
        <p:grpSpPr>
          <a:xfrm>
            <a:off x="1607102" y="2495605"/>
            <a:ext cx="1878495" cy="3244956"/>
            <a:chOff x="1607102" y="2889144"/>
            <a:chExt cx="1878495" cy="3244956"/>
          </a:xfrm>
        </p:grpSpPr>
        <p:grpSp>
          <p:nvGrpSpPr>
            <p:cNvPr id="20" name="íṩḷiḋê">
              <a:extLst>
                <a:ext uri="{FF2B5EF4-FFF2-40B4-BE49-F238E27FC236}">
                  <a16:creationId xmlns:a16="http://schemas.microsoft.com/office/drawing/2014/main" id="{9924DF7B-C3B9-45B0-BB1F-A0D42F111DDE}"/>
                </a:ext>
              </a:extLst>
            </p:cNvPr>
            <p:cNvGrpSpPr/>
            <p:nvPr/>
          </p:nvGrpSpPr>
          <p:grpSpPr>
            <a:xfrm>
              <a:off x="1607102" y="4038915"/>
              <a:ext cx="1878495" cy="2095185"/>
              <a:chOff x="1579080" y="4140515"/>
              <a:chExt cx="1878495" cy="2095185"/>
            </a:xfrm>
          </p:grpSpPr>
          <p:sp>
            <p:nvSpPr>
              <p:cNvPr id="23" name="íšḷíḑê">
                <a:extLst>
                  <a:ext uri="{FF2B5EF4-FFF2-40B4-BE49-F238E27FC236}">
                    <a16:creationId xmlns:a16="http://schemas.microsoft.com/office/drawing/2014/main" id="{7C717256-0B9C-4101-93A3-4667E5F20CA0}"/>
                  </a:ext>
                </a:extLst>
              </p:cNvPr>
              <p:cNvSpPr txBox="1"/>
              <p:nvPr/>
            </p:nvSpPr>
            <p:spPr>
              <a:xfrm>
                <a:off x="1579080" y="4140515"/>
                <a:ext cx="1878495" cy="519153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sz="2000"/>
                  <a:t>T</a:t>
                </a:r>
                <a:r>
                  <a:rPr lang="en-US" altLang="zh-CN" sz="100"/>
                  <a:t> </a:t>
                </a:r>
                <a:r>
                  <a:rPr lang="en-US" altLang="zh-CN" sz="2000"/>
                  <a:t>ext</a:t>
                </a:r>
                <a:endParaRPr lang="id-ID" sz="2000" dirty="0"/>
              </a:p>
            </p:txBody>
          </p:sp>
          <p:sp>
            <p:nvSpPr>
              <p:cNvPr id="24" name="íṧḻiḓe">
                <a:extLst>
                  <a:ext uri="{FF2B5EF4-FFF2-40B4-BE49-F238E27FC236}">
                    <a16:creationId xmlns:a16="http://schemas.microsoft.com/office/drawing/2014/main" id="{AD1E99CC-C8CD-4E03-85F4-5279ABD57130}"/>
                  </a:ext>
                </a:extLst>
              </p:cNvPr>
              <p:cNvSpPr/>
              <p:nvPr/>
            </p:nvSpPr>
            <p:spPr bwMode="auto">
              <a:xfrm>
                <a:off x="1579080" y="4659670"/>
                <a:ext cx="1878495" cy="1576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en-US" altLang="zh-CN" sz="1100">
                    <a:solidFill>
                      <a:schemeClr val="dk1">
                        <a:lumMod val="100000"/>
                      </a:schemeClr>
                    </a:solidFill>
                  </a:rPr>
                  <a:t>Copy p</a:t>
                </a:r>
                <a:r>
                  <a:rPr lang="en-US" altLang="zh-CN" sz="100">
                    <a:solidFill>
                      <a:schemeClr val="dk1">
                        <a:lumMod val="100000"/>
                      </a:schemeClr>
                    </a:solidFill>
                  </a:rPr>
                  <a:t> </a:t>
                </a:r>
                <a:r>
                  <a:rPr lang="en-US" altLang="zh-CN" sz="1100">
                    <a:solidFill>
                      <a:schemeClr val="dk1">
                        <a:lumMod val="100000"/>
                      </a:schemeClr>
                    </a:solidFill>
                  </a:rPr>
                  <a:t>aste </a:t>
                </a:r>
                <a:r>
                  <a:rPr lang="en-US" altLang="zh-CN" sz="1100" dirty="0">
                    <a:solidFill>
                      <a:schemeClr val="dk1">
                        <a:lumMod val="100000"/>
                      </a:schemeClr>
                    </a:solidFill>
                  </a:rPr>
                  <a:t>fonts. Choose the only option to retain text.</a:t>
                </a:r>
              </a:p>
              <a:p>
                <a:pPr algn="ctr">
                  <a:lnSpc>
                    <a:spcPct val="150000"/>
                  </a:lnSpc>
                </a:pPr>
                <a:endParaRPr lang="en-US" altLang="zh-CN" sz="11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1100" dirty="0">
                    <a:solidFill>
                      <a:schemeClr val="dk1">
                        <a:lumMod val="100000"/>
                      </a:schemeClr>
                    </a:solidFill>
                  </a:rPr>
                  <a:t>……</a:t>
                </a:r>
              </a:p>
            </p:txBody>
          </p:sp>
        </p:grpSp>
        <p:sp>
          <p:nvSpPr>
            <p:cNvPr id="21" name="íśḻiďe">
              <a:extLst>
                <a:ext uri="{FF2B5EF4-FFF2-40B4-BE49-F238E27FC236}">
                  <a16:creationId xmlns:a16="http://schemas.microsoft.com/office/drawing/2014/main" id="{BA6A9CFE-1F4C-4996-8EFE-4430AAC28F00}"/>
                </a:ext>
              </a:extLst>
            </p:cNvPr>
            <p:cNvSpPr/>
            <p:nvPr/>
          </p:nvSpPr>
          <p:spPr>
            <a:xfrm rot="2700000">
              <a:off x="2070099" y="2889144"/>
              <a:ext cx="952500" cy="9525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2" name="îšḷïḓe">
              <a:extLst>
                <a:ext uri="{FF2B5EF4-FFF2-40B4-BE49-F238E27FC236}">
                  <a16:creationId xmlns:a16="http://schemas.microsoft.com/office/drawing/2014/main" id="{3F1A0061-93C4-40B9-A68D-CC26C4500FC5}"/>
                </a:ext>
              </a:extLst>
            </p:cNvPr>
            <p:cNvSpPr txBox="1"/>
            <p:nvPr/>
          </p:nvSpPr>
          <p:spPr>
            <a:xfrm>
              <a:off x="2253641" y="3103784"/>
              <a:ext cx="5854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i="1" dirty="0">
                  <a:solidFill>
                    <a:schemeClr val="accent3"/>
                  </a:solidFill>
                </a:rPr>
                <a:t>01</a:t>
              </a:r>
              <a:endParaRPr lang="zh-CN" altLang="en-US" sz="2800" i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25" name="îSliḑê">
            <a:extLst>
              <a:ext uri="{FF2B5EF4-FFF2-40B4-BE49-F238E27FC236}">
                <a16:creationId xmlns:a16="http://schemas.microsoft.com/office/drawing/2014/main" id="{F16EC627-D335-479A-94A4-EE61041CB3D1}"/>
              </a:ext>
            </a:extLst>
          </p:cNvPr>
          <p:cNvGrpSpPr/>
          <p:nvPr/>
        </p:nvGrpSpPr>
        <p:grpSpPr>
          <a:xfrm>
            <a:off x="4032685" y="2495605"/>
            <a:ext cx="1878495" cy="3244956"/>
            <a:chOff x="1607102" y="2889144"/>
            <a:chExt cx="1878495" cy="3244956"/>
          </a:xfrm>
        </p:grpSpPr>
        <p:grpSp>
          <p:nvGrpSpPr>
            <p:cNvPr id="26" name="ïšḻïḋè">
              <a:extLst>
                <a:ext uri="{FF2B5EF4-FFF2-40B4-BE49-F238E27FC236}">
                  <a16:creationId xmlns:a16="http://schemas.microsoft.com/office/drawing/2014/main" id="{49D7939A-DF1B-416D-B62E-744B5EAEBED2}"/>
                </a:ext>
              </a:extLst>
            </p:cNvPr>
            <p:cNvGrpSpPr/>
            <p:nvPr/>
          </p:nvGrpSpPr>
          <p:grpSpPr>
            <a:xfrm>
              <a:off x="1607102" y="4038915"/>
              <a:ext cx="1878495" cy="2095185"/>
              <a:chOff x="1579080" y="4140515"/>
              <a:chExt cx="1878495" cy="2095185"/>
            </a:xfrm>
          </p:grpSpPr>
          <p:sp>
            <p:nvSpPr>
              <p:cNvPr id="30" name="íṩlide">
                <a:extLst>
                  <a:ext uri="{FF2B5EF4-FFF2-40B4-BE49-F238E27FC236}">
                    <a16:creationId xmlns:a16="http://schemas.microsoft.com/office/drawing/2014/main" id="{5B7FD65B-719F-4DBF-B003-190BA258E640}"/>
                  </a:ext>
                </a:extLst>
              </p:cNvPr>
              <p:cNvSpPr txBox="1"/>
              <p:nvPr/>
            </p:nvSpPr>
            <p:spPr>
              <a:xfrm>
                <a:off x="1579080" y="4140515"/>
                <a:ext cx="1878495" cy="519153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sz="2000"/>
                  <a:t>T</a:t>
                </a:r>
                <a:r>
                  <a:rPr lang="en-US" altLang="zh-CN" sz="100"/>
                  <a:t> </a:t>
                </a:r>
                <a:r>
                  <a:rPr lang="en-US" altLang="zh-CN" sz="2000"/>
                  <a:t>ext</a:t>
                </a:r>
                <a:endParaRPr lang="id-ID" sz="2000" dirty="0"/>
              </a:p>
            </p:txBody>
          </p:sp>
          <p:sp>
            <p:nvSpPr>
              <p:cNvPr id="31" name="íSľídé">
                <a:extLst>
                  <a:ext uri="{FF2B5EF4-FFF2-40B4-BE49-F238E27FC236}">
                    <a16:creationId xmlns:a16="http://schemas.microsoft.com/office/drawing/2014/main" id="{1F8E6FF3-077D-49E1-92D7-1C2C4AEF8A66}"/>
                  </a:ext>
                </a:extLst>
              </p:cNvPr>
              <p:cNvSpPr/>
              <p:nvPr/>
            </p:nvSpPr>
            <p:spPr bwMode="auto">
              <a:xfrm>
                <a:off x="1579080" y="4659670"/>
                <a:ext cx="1878495" cy="1576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en-US" altLang="zh-CN" sz="1100">
                    <a:solidFill>
                      <a:schemeClr val="dk1">
                        <a:lumMod val="100000"/>
                      </a:schemeClr>
                    </a:solidFill>
                  </a:rPr>
                  <a:t>Copy p</a:t>
                </a:r>
                <a:r>
                  <a:rPr lang="en-US" altLang="zh-CN" sz="100">
                    <a:solidFill>
                      <a:schemeClr val="dk1">
                        <a:lumMod val="100000"/>
                      </a:schemeClr>
                    </a:solidFill>
                  </a:rPr>
                  <a:t> </a:t>
                </a:r>
                <a:r>
                  <a:rPr lang="en-US" altLang="zh-CN" sz="1100">
                    <a:solidFill>
                      <a:schemeClr val="dk1">
                        <a:lumMod val="100000"/>
                      </a:schemeClr>
                    </a:solidFill>
                  </a:rPr>
                  <a:t>aste </a:t>
                </a:r>
                <a:r>
                  <a:rPr lang="en-US" altLang="zh-CN" sz="1100" dirty="0">
                    <a:solidFill>
                      <a:schemeClr val="dk1">
                        <a:lumMod val="100000"/>
                      </a:schemeClr>
                    </a:solidFill>
                  </a:rPr>
                  <a:t>fonts. Choose the only option to retain text.</a:t>
                </a:r>
              </a:p>
              <a:p>
                <a:pPr algn="ctr">
                  <a:lnSpc>
                    <a:spcPct val="150000"/>
                  </a:lnSpc>
                </a:pPr>
                <a:endParaRPr lang="en-US" altLang="zh-CN" sz="11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1100" dirty="0">
                    <a:solidFill>
                      <a:schemeClr val="dk1">
                        <a:lumMod val="100000"/>
                      </a:schemeClr>
                    </a:solidFill>
                  </a:rPr>
                  <a:t>……</a:t>
                </a:r>
              </a:p>
            </p:txBody>
          </p:sp>
        </p:grpSp>
        <p:sp>
          <p:nvSpPr>
            <p:cNvPr id="28" name="íSļîḑè">
              <a:extLst>
                <a:ext uri="{FF2B5EF4-FFF2-40B4-BE49-F238E27FC236}">
                  <a16:creationId xmlns:a16="http://schemas.microsoft.com/office/drawing/2014/main" id="{55C75C84-448F-4179-8AA3-7D212AFE512B}"/>
                </a:ext>
              </a:extLst>
            </p:cNvPr>
            <p:cNvSpPr/>
            <p:nvPr/>
          </p:nvSpPr>
          <p:spPr>
            <a:xfrm rot="2700000">
              <a:off x="2070099" y="2889144"/>
              <a:ext cx="952500" cy="9525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9" name="iṥlîḑè">
              <a:extLst>
                <a:ext uri="{FF2B5EF4-FFF2-40B4-BE49-F238E27FC236}">
                  <a16:creationId xmlns:a16="http://schemas.microsoft.com/office/drawing/2014/main" id="{D752C352-D2A8-4B75-8465-D97B5BD9A755}"/>
                </a:ext>
              </a:extLst>
            </p:cNvPr>
            <p:cNvSpPr txBox="1"/>
            <p:nvPr/>
          </p:nvSpPr>
          <p:spPr>
            <a:xfrm>
              <a:off x="2253641" y="3103784"/>
              <a:ext cx="5854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i="1" dirty="0">
                  <a:solidFill>
                    <a:schemeClr val="accent3"/>
                  </a:solidFill>
                </a:rPr>
                <a:t>02</a:t>
              </a:r>
              <a:endParaRPr lang="zh-CN" altLang="en-US" sz="2800" i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32" name="î$lïḍê">
            <a:extLst>
              <a:ext uri="{FF2B5EF4-FFF2-40B4-BE49-F238E27FC236}">
                <a16:creationId xmlns:a16="http://schemas.microsoft.com/office/drawing/2014/main" id="{547F2828-02EC-4FBB-8305-E9D54CB0283B}"/>
              </a:ext>
            </a:extLst>
          </p:cNvPr>
          <p:cNvGrpSpPr/>
          <p:nvPr/>
        </p:nvGrpSpPr>
        <p:grpSpPr>
          <a:xfrm>
            <a:off x="6458268" y="2495605"/>
            <a:ext cx="1878495" cy="3244956"/>
            <a:chOff x="1607102" y="2889144"/>
            <a:chExt cx="1878495" cy="3244956"/>
          </a:xfrm>
        </p:grpSpPr>
        <p:grpSp>
          <p:nvGrpSpPr>
            <p:cNvPr id="33" name="iṥ1îďé">
              <a:extLst>
                <a:ext uri="{FF2B5EF4-FFF2-40B4-BE49-F238E27FC236}">
                  <a16:creationId xmlns:a16="http://schemas.microsoft.com/office/drawing/2014/main" id="{790F6CE8-A76F-4FBC-810C-7DD1012C69AF}"/>
                </a:ext>
              </a:extLst>
            </p:cNvPr>
            <p:cNvGrpSpPr/>
            <p:nvPr/>
          </p:nvGrpSpPr>
          <p:grpSpPr>
            <a:xfrm>
              <a:off x="1607102" y="4038915"/>
              <a:ext cx="1878495" cy="2095185"/>
              <a:chOff x="1579080" y="4140515"/>
              <a:chExt cx="1878495" cy="2095185"/>
            </a:xfrm>
          </p:grpSpPr>
          <p:sp>
            <p:nvSpPr>
              <p:cNvPr id="36" name="ïṡḻîḓé">
                <a:extLst>
                  <a:ext uri="{FF2B5EF4-FFF2-40B4-BE49-F238E27FC236}">
                    <a16:creationId xmlns:a16="http://schemas.microsoft.com/office/drawing/2014/main" id="{EA159AD8-9DC7-434B-B53A-34A669150A3A}"/>
                  </a:ext>
                </a:extLst>
              </p:cNvPr>
              <p:cNvSpPr txBox="1"/>
              <p:nvPr/>
            </p:nvSpPr>
            <p:spPr>
              <a:xfrm>
                <a:off x="1579080" y="4140515"/>
                <a:ext cx="1878495" cy="519153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sz="2000"/>
                  <a:t>T</a:t>
                </a:r>
                <a:r>
                  <a:rPr lang="en-US" altLang="zh-CN" sz="100"/>
                  <a:t> </a:t>
                </a:r>
                <a:r>
                  <a:rPr lang="en-US" altLang="zh-CN" sz="2000"/>
                  <a:t>ext</a:t>
                </a:r>
                <a:endParaRPr lang="id-ID" sz="2000" dirty="0"/>
              </a:p>
            </p:txBody>
          </p:sp>
          <p:sp>
            <p:nvSpPr>
              <p:cNvPr id="37" name="îṡ1îḑè">
                <a:extLst>
                  <a:ext uri="{FF2B5EF4-FFF2-40B4-BE49-F238E27FC236}">
                    <a16:creationId xmlns:a16="http://schemas.microsoft.com/office/drawing/2014/main" id="{E7D0C1AE-DA38-490D-8AC9-F4A9008BF506}"/>
                  </a:ext>
                </a:extLst>
              </p:cNvPr>
              <p:cNvSpPr/>
              <p:nvPr/>
            </p:nvSpPr>
            <p:spPr bwMode="auto">
              <a:xfrm>
                <a:off x="1579080" y="4659670"/>
                <a:ext cx="1878495" cy="1576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en-US" altLang="zh-CN" sz="1100">
                    <a:solidFill>
                      <a:schemeClr val="dk1">
                        <a:lumMod val="100000"/>
                      </a:schemeClr>
                    </a:solidFill>
                  </a:rPr>
                  <a:t>Copy p</a:t>
                </a:r>
                <a:r>
                  <a:rPr lang="en-US" altLang="zh-CN" sz="100">
                    <a:solidFill>
                      <a:schemeClr val="dk1">
                        <a:lumMod val="100000"/>
                      </a:schemeClr>
                    </a:solidFill>
                  </a:rPr>
                  <a:t> </a:t>
                </a:r>
                <a:r>
                  <a:rPr lang="en-US" altLang="zh-CN" sz="1100">
                    <a:solidFill>
                      <a:schemeClr val="dk1">
                        <a:lumMod val="100000"/>
                      </a:schemeClr>
                    </a:solidFill>
                  </a:rPr>
                  <a:t>aste </a:t>
                </a:r>
                <a:r>
                  <a:rPr lang="en-US" altLang="zh-CN" sz="1100" dirty="0">
                    <a:solidFill>
                      <a:schemeClr val="dk1">
                        <a:lumMod val="100000"/>
                      </a:schemeClr>
                    </a:solidFill>
                  </a:rPr>
                  <a:t>fonts. Choose the only option to retain text.</a:t>
                </a:r>
              </a:p>
              <a:p>
                <a:pPr algn="ctr">
                  <a:lnSpc>
                    <a:spcPct val="150000"/>
                  </a:lnSpc>
                </a:pPr>
                <a:endParaRPr lang="en-US" altLang="zh-CN" sz="11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1100" dirty="0">
                    <a:solidFill>
                      <a:schemeClr val="dk1">
                        <a:lumMod val="100000"/>
                      </a:schemeClr>
                    </a:solidFill>
                  </a:rPr>
                  <a:t>……</a:t>
                </a:r>
              </a:p>
            </p:txBody>
          </p:sp>
        </p:grpSp>
        <p:sp>
          <p:nvSpPr>
            <p:cNvPr id="34" name="í$ľîďé">
              <a:extLst>
                <a:ext uri="{FF2B5EF4-FFF2-40B4-BE49-F238E27FC236}">
                  <a16:creationId xmlns:a16="http://schemas.microsoft.com/office/drawing/2014/main" id="{DE1A6193-3342-4DFF-9892-52434F8B0E34}"/>
                </a:ext>
              </a:extLst>
            </p:cNvPr>
            <p:cNvSpPr/>
            <p:nvPr/>
          </p:nvSpPr>
          <p:spPr>
            <a:xfrm rot="2700000">
              <a:off x="2070099" y="2889144"/>
              <a:ext cx="952500" cy="9525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5" name="iṣḷîḑê">
              <a:extLst>
                <a:ext uri="{FF2B5EF4-FFF2-40B4-BE49-F238E27FC236}">
                  <a16:creationId xmlns:a16="http://schemas.microsoft.com/office/drawing/2014/main" id="{F8BE5F42-47AF-4B31-A5FA-16E7669CF65E}"/>
                </a:ext>
              </a:extLst>
            </p:cNvPr>
            <p:cNvSpPr txBox="1"/>
            <p:nvPr/>
          </p:nvSpPr>
          <p:spPr>
            <a:xfrm>
              <a:off x="2253641" y="3103784"/>
              <a:ext cx="5854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i="1" dirty="0">
                  <a:solidFill>
                    <a:schemeClr val="accent3"/>
                  </a:solidFill>
                </a:rPr>
                <a:t>03</a:t>
              </a:r>
              <a:endParaRPr lang="zh-CN" altLang="en-US" sz="2800" i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38" name="ïṡḷîdè">
            <a:extLst>
              <a:ext uri="{FF2B5EF4-FFF2-40B4-BE49-F238E27FC236}">
                <a16:creationId xmlns:a16="http://schemas.microsoft.com/office/drawing/2014/main" id="{CE4BF4AC-3D56-45DC-96AF-BAD1599262AB}"/>
              </a:ext>
            </a:extLst>
          </p:cNvPr>
          <p:cNvGrpSpPr/>
          <p:nvPr/>
        </p:nvGrpSpPr>
        <p:grpSpPr>
          <a:xfrm>
            <a:off x="8883849" y="2495605"/>
            <a:ext cx="1878495" cy="3244956"/>
            <a:chOff x="1607102" y="2889144"/>
            <a:chExt cx="1878495" cy="3244956"/>
          </a:xfrm>
        </p:grpSpPr>
        <p:grpSp>
          <p:nvGrpSpPr>
            <p:cNvPr id="39" name="îšliḓe">
              <a:extLst>
                <a:ext uri="{FF2B5EF4-FFF2-40B4-BE49-F238E27FC236}">
                  <a16:creationId xmlns:a16="http://schemas.microsoft.com/office/drawing/2014/main" id="{B915698B-3DC9-4978-BCA7-750304B72C14}"/>
                </a:ext>
              </a:extLst>
            </p:cNvPr>
            <p:cNvGrpSpPr/>
            <p:nvPr/>
          </p:nvGrpSpPr>
          <p:grpSpPr>
            <a:xfrm>
              <a:off x="1607102" y="4038915"/>
              <a:ext cx="1878495" cy="2095185"/>
              <a:chOff x="1579080" y="4140515"/>
              <a:chExt cx="1878495" cy="2095185"/>
            </a:xfrm>
          </p:grpSpPr>
          <p:sp>
            <p:nvSpPr>
              <p:cNvPr id="42" name="íṡḻîdè">
                <a:extLst>
                  <a:ext uri="{FF2B5EF4-FFF2-40B4-BE49-F238E27FC236}">
                    <a16:creationId xmlns:a16="http://schemas.microsoft.com/office/drawing/2014/main" id="{99968A4D-00E8-4F29-BC0F-CBEA93433217}"/>
                  </a:ext>
                </a:extLst>
              </p:cNvPr>
              <p:cNvSpPr txBox="1"/>
              <p:nvPr/>
            </p:nvSpPr>
            <p:spPr>
              <a:xfrm>
                <a:off x="1579080" y="4140515"/>
                <a:ext cx="1878495" cy="519153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sz="2000"/>
                  <a:t>T</a:t>
                </a:r>
                <a:r>
                  <a:rPr lang="en-US" altLang="zh-CN" sz="100"/>
                  <a:t> </a:t>
                </a:r>
                <a:r>
                  <a:rPr lang="en-US" altLang="zh-CN" sz="2000"/>
                  <a:t>ext</a:t>
                </a:r>
                <a:endParaRPr lang="id-ID" sz="2000" dirty="0"/>
              </a:p>
            </p:txBody>
          </p:sp>
          <p:sp>
            <p:nvSpPr>
              <p:cNvPr id="43" name="íšļïḍe">
                <a:extLst>
                  <a:ext uri="{FF2B5EF4-FFF2-40B4-BE49-F238E27FC236}">
                    <a16:creationId xmlns:a16="http://schemas.microsoft.com/office/drawing/2014/main" id="{55DDA560-BB4F-46E7-A16F-6B8152B885C4}"/>
                  </a:ext>
                </a:extLst>
              </p:cNvPr>
              <p:cNvSpPr/>
              <p:nvPr/>
            </p:nvSpPr>
            <p:spPr bwMode="auto">
              <a:xfrm>
                <a:off x="1579080" y="4659670"/>
                <a:ext cx="1878495" cy="1576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en-US" altLang="zh-CN" sz="1100">
                    <a:solidFill>
                      <a:schemeClr val="dk1">
                        <a:lumMod val="100000"/>
                      </a:schemeClr>
                    </a:solidFill>
                  </a:rPr>
                  <a:t>Copy p</a:t>
                </a:r>
                <a:r>
                  <a:rPr lang="en-US" altLang="zh-CN" sz="100">
                    <a:solidFill>
                      <a:schemeClr val="dk1">
                        <a:lumMod val="100000"/>
                      </a:schemeClr>
                    </a:solidFill>
                  </a:rPr>
                  <a:t> </a:t>
                </a:r>
                <a:r>
                  <a:rPr lang="en-US" altLang="zh-CN" sz="1100">
                    <a:solidFill>
                      <a:schemeClr val="dk1">
                        <a:lumMod val="100000"/>
                      </a:schemeClr>
                    </a:solidFill>
                  </a:rPr>
                  <a:t>aste </a:t>
                </a:r>
                <a:r>
                  <a:rPr lang="en-US" altLang="zh-CN" sz="1100" dirty="0">
                    <a:solidFill>
                      <a:schemeClr val="dk1">
                        <a:lumMod val="100000"/>
                      </a:schemeClr>
                    </a:solidFill>
                  </a:rPr>
                  <a:t>fonts. Choose the only option to retain text.</a:t>
                </a:r>
              </a:p>
              <a:p>
                <a:pPr algn="ctr">
                  <a:lnSpc>
                    <a:spcPct val="150000"/>
                  </a:lnSpc>
                </a:pPr>
                <a:endParaRPr lang="en-US" altLang="zh-CN" sz="11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1100" dirty="0">
                    <a:solidFill>
                      <a:schemeClr val="dk1">
                        <a:lumMod val="100000"/>
                      </a:schemeClr>
                    </a:solidFill>
                  </a:rPr>
                  <a:t>……</a:t>
                </a:r>
              </a:p>
            </p:txBody>
          </p:sp>
        </p:grpSp>
        <p:sp>
          <p:nvSpPr>
            <p:cNvPr id="40" name="íṥļíḋè">
              <a:extLst>
                <a:ext uri="{FF2B5EF4-FFF2-40B4-BE49-F238E27FC236}">
                  <a16:creationId xmlns:a16="http://schemas.microsoft.com/office/drawing/2014/main" id="{ED708FE4-DBEF-40EA-AEAE-4E2A986D066F}"/>
                </a:ext>
              </a:extLst>
            </p:cNvPr>
            <p:cNvSpPr/>
            <p:nvPr/>
          </p:nvSpPr>
          <p:spPr>
            <a:xfrm rot="2700000">
              <a:off x="2070099" y="2889144"/>
              <a:ext cx="952500" cy="9525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1" name="îsḷïďè">
              <a:extLst>
                <a:ext uri="{FF2B5EF4-FFF2-40B4-BE49-F238E27FC236}">
                  <a16:creationId xmlns:a16="http://schemas.microsoft.com/office/drawing/2014/main" id="{44E0BFD0-8CE0-4CE7-957F-77C172D97D86}"/>
                </a:ext>
              </a:extLst>
            </p:cNvPr>
            <p:cNvSpPr txBox="1"/>
            <p:nvPr/>
          </p:nvSpPr>
          <p:spPr>
            <a:xfrm>
              <a:off x="2253641" y="3103784"/>
              <a:ext cx="5854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i="1" dirty="0">
                  <a:solidFill>
                    <a:schemeClr val="accent3"/>
                  </a:solidFill>
                </a:rPr>
                <a:t>04</a:t>
              </a:r>
              <a:endParaRPr lang="zh-CN" altLang="en-US" sz="2800" i="1" dirty="0">
                <a:solidFill>
                  <a:schemeClr val="accent3"/>
                </a:solidFill>
              </a:endParaRPr>
            </a:p>
          </p:txBody>
        </p:sp>
      </p:grpSp>
      <p:sp>
        <p:nvSpPr>
          <p:cNvPr id="2" name="ïşlîḋê">
            <a:extLst>
              <a:ext uri="{FF2B5EF4-FFF2-40B4-BE49-F238E27FC236}">
                <a16:creationId xmlns:a16="http://schemas.microsoft.com/office/drawing/2014/main" id="{10E278E6-D328-4D85-ABB9-AE212A219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i="1" dirty="0"/>
              <a:t>Contents</a:t>
            </a:r>
            <a:endParaRPr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4249307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ṡľiḋ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ïṣļîḋé">
            <a:extLst>
              <a:ext uri="{FF2B5EF4-FFF2-40B4-BE49-F238E27FC236}">
                <a16:creationId xmlns:a16="http://schemas.microsoft.com/office/drawing/2014/main" id="{4064AEF8-8994-4E01-8E75-4FD184266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8" name="íSḻîḋé">
            <a:extLst>
              <a:ext uri="{FF2B5EF4-FFF2-40B4-BE49-F238E27FC236}">
                <a16:creationId xmlns:a16="http://schemas.microsoft.com/office/drawing/2014/main" id="{5B1E7886-E816-415B-B900-6F86B7F31046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en-US" altLang="zh-CN" dirty="0"/>
              <a:t>Theme color make s PPT more convenient to change.</a:t>
            </a:r>
          </a:p>
          <a:p>
            <a:pPr>
              <a:lnSpc>
                <a:spcPct val="120000"/>
              </a:lnSpc>
            </a:pPr>
            <a:r>
              <a:rPr lang="en-US" altLang="zh-CN" dirty="0"/>
              <a:t>Adjust the spacing to adapt to Chinese typesetting, use the reference line in PPT.</a:t>
            </a:r>
          </a:p>
        </p:txBody>
      </p:sp>
      <p:sp>
        <p:nvSpPr>
          <p:cNvPr id="11" name="ïsļïḍé">
            <a:extLst>
              <a:ext uri="{FF2B5EF4-FFF2-40B4-BE49-F238E27FC236}">
                <a16:creationId xmlns:a16="http://schemas.microsoft.com/office/drawing/2014/main" id="{42009276-5852-4C73-854C-301EDAA047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5699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ṥľîḓ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išḷïḑe">
            <a:extLst>
              <a:ext uri="{FF2B5EF4-FFF2-40B4-BE49-F238E27FC236}">
                <a16:creationId xmlns:a16="http://schemas.microsoft.com/office/drawing/2014/main" id="{0B3935C8-D2F5-4D6B-B41D-8A15D31EC4E3}"/>
              </a:ext>
            </a:extLst>
          </p:cNvPr>
          <p:cNvGrpSpPr/>
          <p:nvPr/>
        </p:nvGrpSpPr>
        <p:grpSpPr>
          <a:xfrm>
            <a:off x="660400" y="700257"/>
            <a:ext cx="5472218" cy="5619520"/>
            <a:chOff x="660400" y="1128520"/>
            <a:chExt cx="5472218" cy="5007360"/>
          </a:xfrm>
        </p:grpSpPr>
        <p:sp>
          <p:nvSpPr>
            <p:cNvPr id="24" name="îśľiḑé">
              <a:extLst>
                <a:ext uri="{FF2B5EF4-FFF2-40B4-BE49-F238E27FC236}">
                  <a16:creationId xmlns:a16="http://schemas.microsoft.com/office/drawing/2014/main" id="{3971BB58-7E87-446B-B37B-15B53D2EAA3A}"/>
                </a:ext>
              </a:extLst>
            </p:cNvPr>
            <p:cNvSpPr/>
            <p:nvPr/>
          </p:nvSpPr>
          <p:spPr>
            <a:xfrm>
              <a:off x="660400" y="1128520"/>
              <a:ext cx="2701791" cy="2470823"/>
            </a:xfrm>
            <a:prstGeom prst="roundRect">
              <a:avLst>
                <a:gd name="adj" fmla="val 4216"/>
              </a:avLst>
            </a:prstGeom>
            <a:blipFill>
              <a:blip r:embed="rId2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 l="-27148" r="-26895"/>
              </a:stretch>
            </a:blip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î$ḷiḑê">
              <a:extLst>
                <a:ext uri="{FF2B5EF4-FFF2-40B4-BE49-F238E27FC236}">
                  <a16:creationId xmlns:a16="http://schemas.microsoft.com/office/drawing/2014/main" id="{A75C7046-679F-4516-AF23-DAC62901B3F4}"/>
                </a:ext>
              </a:extLst>
            </p:cNvPr>
            <p:cNvSpPr/>
            <p:nvPr/>
          </p:nvSpPr>
          <p:spPr>
            <a:xfrm>
              <a:off x="3430827" y="1128520"/>
              <a:ext cx="2701791" cy="2470823"/>
            </a:xfrm>
            <a:prstGeom prst="roundRect">
              <a:avLst>
                <a:gd name="adj" fmla="val 4216"/>
              </a:avLst>
            </a:prstGeom>
            <a:blipFill>
              <a:blip r:embed="rId3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 l="-27148" r="-26895"/>
              </a:stretch>
            </a:blip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6" name="íśḷîḓe">
              <a:extLst>
                <a:ext uri="{FF2B5EF4-FFF2-40B4-BE49-F238E27FC236}">
                  <a16:creationId xmlns:a16="http://schemas.microsoft.com/office/drawing/2014/main" id="{D045C8D3-9C0B-4872-BBCE-BAFA249CD377}"/>
                </a:ext>
              </a:extLst>
            </p:cNvPr>
            <p:cNvSpPr/>
            <p:nvPr/>
          </p:nvSpPr>
          <p:spPr>
            <a:xfrm>
              <a:off x="3430827" y="3665057"/>
              <a:ext cx="2701791" cy="2470823"/>
            </a:xfrm>
            <a:prstGeom prst="roundRect">
              <a:avLst>
                <a:gd name="adj" fmla="val 4216"/>
              </a:avLst>
            </a:prstGeom>
            <a:blipFill>
              <a:blip r:embed="rId4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 l="-27148" r="-26895"/>
              </a:stretch>
            </a:blip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iś1îḓé">
              <a:extLst>
                <a:ext uri="{FF2B5EF4-FFF2-40B4-BE49-F238E27FC236}">
                  <a16:creationId xmlns:a16="http://schemas.microsoft.com/office/drawing/2014/main" id="{3C08DC1C-5AB3-4074-A867-95FA686452F0}"/>
                </a:ext>
              </a:extLst>
            </p:cNvPr>
            <p:cNvSpPr/>
            <p:nvPr/>
          </p:nvSpPr>
          <p:spPr>
            <a:xfrm>
              <a:off x="660400" y="3665057"/>
              <a:ext cx="2701791" cy="2470823"/>
            </a:xfrm>
            <a:prstGeom prst="roundRect">
              <a:avLst>
                <a:gd name="adj" fmla="val 4216"/>
              </a:avLst>
            </a:prstGeom>
            <a:blipFill>
              <a:blip r:embed="rId5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 l="-41422" r="-41034"/>
              </a:stretch>
            </a:blip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iśḻíḍè">
            <a:extLst>
              <a:ext uri="{FF2B5EF4-FFF2-40B4-BE49-F238E27FC236}">
                <a16:creationId xmlns:a16="http://schemas.microsoft.com/office/drawing/2014/main" id="{F4C9157E-A86E-4FE3-AB7F-55FE3BCC2ACB}"/>
              </a:ext>
            </a:extLst>
          </p:cNvPr>
          <p:cNvSpPr/>
          <p:nvPr/>
        </p:nvSpPr>
        <p:spPr>
          <a:xfrm>
            <a:off x="2161197" y="2242199"/>
            <a:ext cx="2470624" cy="2535636"/>
          </a:xfrm>
          <a:prstGeom prst="roundRect">
            <a:avLst>
              <a:gd name="adj" fmla="val 4216"/>
            </a:avLst>
          </a:prstGeom>
          <a:solidFill>
            <a:schemeClr val="accent1">
              <a:alpha val="70000"/>
            </a:schemeClr>
          </a:solidFill>
          <a:ln w="38100">
            <a:noFill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altLang="zh-CN" sz="3200" b="1" dirty="0"/>
              <a:t>Text here</a:t>
            </a:r>
          </a:p>
        </p:txBody>
      </p:sp>
      <p:grpSp>
        <p:nvGrpSpPr>
          <p:cNvPr id="48" name="ïṥľïďê">
            <a:extLst>
              <a:ext uri="{FF2B5EF4-FFF2-40B4-BE49-F238E27FC236}">
                <a16:creationId xmlns:a16="http://schemas.microsoft.com/office/drawing/2014/main" id="{3BF91CB1-5885-4AE0-82BA-1AFB36173287}"/>
              </a:ext>
            </a:extLst>
          </p:cNvPr>
          <p:cNvGrpSpPr/>
          <p:nvPr/>
        </p:nvGrpSpPr>
        <p:grpSpPr>
          <a:xfrm>
            <a:off x="6571562" y="1485448"/>
            <a:ext cx="4482748" cy="3975390"/>
            <a:chOff x="6571562" y="1386029"/>
            <a:chExt cx="4482748" cy="3975390"/>
          </a:xfrm>
        </p:grpSpPr>
        <p:grpSp>
          <p:nvGrpSpPr>
            <p:cNvPr id="29" name="išļïḋe">
              <a:extLst>
                <a:ext uri="{FF2B5EF4-FFF2-40B4-BE49-F238E27FC236}">
                  <a16:creationId xmlns:a16="http://schemas.microsoft.com/office/drawing/2014/main" id="{5AB36670-4E34-4C79-BACC-2E3F3A0DD9D2}"/>
                </a:ext>
              </a:extLst>
            </p:cNvPr>
            <p:cNvGrpSpPr/>
            <p:nvPr/>
          </p:nvGrpSpPr>
          <p:grpSpPr>
            <a:xfrm>
              <a:off x="6571562" y="1386029"/>
              <a:ext cx="4482748" cy="856170"/>
              <a:chOff x="6768332" y="867517"/>
              <a:chExt cx="4482748" cy="856170"/>
            </a:xfrm>
          </p:grpSpPr>
          <p:grpSp>
            <p:nvGrpSpPr>
              <p:cNvPr id="5" name="ï$ḻîḋè">
                <a:extLst>
                  <a:ext uri="{FF2B5EF4-FFF2-40B4-BE49-F238E27FC236}">
                    <a16:creationId xmlns:a16="http://schemas.microsoft.com/office/drawing/2014/main" id="{AE4C2262-574B-4920-9078-45405EC4D55F}"/>
                  </a:ext>
                </a:extLst>
              </p:cNvPr>
              <p:cNvGrpSpPr/>
              <p:nvPr/>
            </p:nvGrpSpPr>
            <p:grpSpPr>
              <a:xfrm>
                <a:off x="7306525" y="867517"/>
                <a:ext cx="3944555" cy="856170"/>
                <a:chOff x="660399" y="3778348"/>
                <a:chExt cx="2360730" cy="762904"/>
              </a:xfrm>
            </p:grpSpPr>
            <p:sp>
              <p:nvSpPr>
                <p:cNvPr id="22" name="íṡlîḑè">
                  <a:extLst>
                    <a:ext uri="{FF2B5EF4-FFF2-40B4-BE49-F238E27FC236}">
                      <a16:creationId xmlns:a16="http://schemas.microsoft.com/office/drawing/2014/main" id="{6E20C07C-9857-4EF5-8FA2-B7B21AC4E8D4}"/>
                    </a:ext>
                  </a:extLst>
                </p:cNvPr>
                <p:cNvSpPr txBox="1"/>
                <p:nvPr/>
              </p:nvSpPr>
              <p:spPr>
                <a:xfrm>
                  <a:off x="660400" y="3778348"/>
                  <a:ext cx="2188800" cy="420524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ctr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r>
                    <a:rPr lang="en-US" altLang="zh-CN" sz="1600" b="1"/>
                    <a:t>Text he</a:t>
                  </a:r>
                  <a:r>
                    <a:rPr lang="en-US" altLang="zh-CN" sz="100" b="1"/>
                    <a:t> </a:t>
                  </a:r>
                  <a:r>
                    <a:rPr lang="en-US" altLang="zh-CN" sz="1600" b="1"/>
                    <a:t>re</a:t>
                  </a:r>
                  <a:endParaRPr lang="id-ID" sz="1600" b="1" dirty="0"/>
                </a:p>
              </p:txBody>
            </p:sp>
            <p:sp>
              <p:nvSpPr>
                <p:cNvPr id="23" name="isľîďe">
                  <a:extLst>
                    <a:ext uri="{FF2B5EF4-FFF2-40B4-BE49-F238E27FC236}">
                      <a16:creationId xmlns:a16="http://schemas.microsoft.com/office/drawing/2014/main" id="{6D49EFB0-3517-47A6-9DC6-DFA7C63C4B75}"/>
                    </a:ext>
                  </a:extLst>
                </p:cNvPr>
                <p:cNvSpPr/>
                <p:nvPr/>
              </p:nvSpPr>
              <p:spPr bwMode="auto">
                <a:xfrm>
                  <a:off x="660399" y="4198879"/>
                  <a:ext cx="2360730" cy="3423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30000"/>
                    </a:lnSpc>
                  </a:pPr>
                  <a:r>
                    <a:rPr lang="en-US" altLang="zh-CN" sz="1100" dirty="0"/>
                    <a:t>Copy paste fonts. Choose the only option to retain </a:t>
                  </a:r>
                  <a:r>
                    <a:rPr lang="en-US" altLang="zh-CN" sz="1100" dirty="0" err="1"/>
                    <a:t>te</a:t>
                  </a:r>
                  <a:r>
                    <a:rPr lang="en-US" altLang="zh-CN" sz="100" dirty="0"/>
                    <a:t> </a:t>
                  </a:r>
                  <a:r>
                    <a:rPr lang="en-US" altLang="zh-CN" sz="1100" dirty="0" err="1"/>
                    <a:t>xt</a:t>
                  </a:r>
                  <a:r>
                    <a:rPr lang="en-US" altLang="zh-CN" sz="1100" dirty="0"/>
                    <a:t>……</a:t>
                  </a:r>
                </a:p>
              </p:txBody>
            </p:sp>
          </p:grpSp>
          <p:sp>
            <p:nvSpPr>
              <p:cNvPr id="6" name="îṡḷíḋe">
                <a:extLst>
                  <a:ext uri="{FF2B5EF4-FFF2-40B4-BE49-F238E27FC236}">
                    <a16:creationId xmlns:a16="http://schemas.microsoft.com/office/drawing/2014/main" id="{CBB57EF0-D686-4D1A-84BF-C9D54178866E}"/>
                  </a:ext>
                </a:extLst>
              </p:cNvPr>
              <p:cNvSpPr txBox="1"/>
              <p:nvPr/>
            </p:nvSpPr>
            <p:spPr>
              <a:xfrm>
                <a:off x="6768332" y="1103488"/>
                <a:ext cx="501832" cy="38422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prstTxWarp prst="textPlain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sz="1600" b="1" i="1" dirty="0">
                    <a:solidFill>
                      <a:schemeClr val="accent1"/>
                    </a:solidFill>
                  </a:rPr>
                  <a:t>0</a:t>
                </a:r>
                <a:r>
                  <a:rPr lang="en-US" altLang="zh-CN" sz="100" b="1" i="1" dirty="0">
                    <a:solidFill>
                      <a:schemeClr val="accent1"/>
                    </a:solidFill>
                  </a:rPr>
                  <a:t> </a:t>
                </a:r>
                <a:r>
                  <a:rPr lang="en-US" altLang="zh-CN" sz="1600" b="1" i="1" dirty="0">
                    <a:solidFill>
                      <a:schemeClr val="accent1"/>
                    </a:solidFill>
                  </a:rPr>
                  <a:t>1</a:t>
                </a:r>
                <a:endParaRPr lang="id-ID" sz="1600" b="1" i="1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13" name="íṡľïḑê">
                <a:extLst>
                  <a:ext uri="{FF2B5EF4-FFF2-40B4-BE49-F238E27FC236}">
                    <a16:creationId xmlns:a16="http://schemas.microsoft.com/office/drawing/2014/main" id="{17154C81-6991-454D-8E88-1C9FD1DAE8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96223" y="1723687"/>
                <a:ext cx="3659690" cy="0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íś1ïḓé">
              <a:extLst>
                <a:ext uri="{FF2B5EF4-FFF2-40B4-BE49-F238E27FC236}">
                  <a16:creationId xmlns:a16="http://schemas.microsoft.com/office/drawing/2014/main" id="{9EC0DB49-0067-4F93-BBA5-8AE4FEDE8565}"/>
                </a:ext>
              </a:extLst>
            </p:cNvPr>
            <p:cNvGrpSpPr/>
            <p:nvPr/>
          </p:nvGrpSpPr>
          <p:grpSpPr>
            <a:xfrm>
              <a:off x="6571562" y="2425769"/>
              <a:ext cx="4482748" cy="856170"/>
              <a:chOff x="6768332" y="867517"/>
              <a:chExt cx="4482748" cy="856170"/>
            </a:xfrm>
          </p:grpSpPr>
          <p:grpSp>
            <p:nvGrpSpPr>
              <p:cNvPr id="31" name="îṩḻîďe">
                <a:extLst>
                  <a:ext uri="{FF2B5EF4-FFF2-40B4-BE49-F238E27FC236}">
                    <a16:creationId xmlns:a16="http://schemas.microsoft.com/office/drawing/2014/main" id="{950836F4-B0A1-4390-A548-E0DAA4803742}"/>
                  </a:ext>
                </a:extLst>
              </p:cNvPr>
              <p:cNvGrpSpPr/>
              <p:nvPr/>
            </p:nvGrpSpPr>
            <p:grpSpPr>
              <a:xfrm>
                <a:off x="7306525" y="867517"/>
                <a:ext cx="3944555" cy="856170"/>
                <a:chOff x="660399" y="3778348"/>
                <a:chExt cx="2360730" cy="762904"/>
              </a:xfrm>
            </p:grpSpPr>
            <p:sp>
              <p:nvSpPr>
                <p:cNvPr id="34" name="i$ḻiďê">
                  <a:extLst>
                    <a:ext uri="{FF2B5EF4-FFF2-40B4-BE49-F238E27FC236}">
                      <a16:creationId xmlns:a16="http://schemas.microsoft.com/office/drawing/2014/main" id="{7431B6BD-186C-4631-83BC-08A784A3B423}"/>
                    </a:ext>
                  </a:extLst>
                </p:cNvPr>
                <p:cNvSpPr txBox="1"/>
                <p:nvPr/>
              </p:nvSpPr>
              <p:spPr>
                <a:xfrm>
                  <a:off x="660400" y="3778348"/>
                  <a:ext cx="2188800" cy="420524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ctr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r>
                    <a:rPr lang="en-US" altLang="zh-CN" sz="1600" b="1"/>
                    <a:t>Text he</a:t>
                  </a:r>
                  <a:r>
                    <a:rPr lang="en-US" altLang="zh-CN" sz="100" b="1"/>
                    <a:t> </a:t>
                  </a:r>
                  <a:r>
                    <a:rPr lang="en-US" altLang="zh-CN" sz="1600" b="1"/>
                    <a:t>re</a:t>
                  </a:r>
                  <a:endParaRPr lang="id-ID" sz="1600" b="1" dirty="0"/>
                </a:p>
              </p:txBody>
            </p:sp>
            <p:sp>
              <p:nvSpPr>
                <p:cNvPr id="35" name="íṩḻídê">
                  <a:extLst>
                    <a:ext uri="{FF2B5EF4-FFF2-40B4-BE49-F238E27FC236}">
                      <a16:creationId xmlns:a16="http://schemas.microsoft.com/office/drawing/2014/main" id="{63D4DEE3-21A9-415E-93BE-67B70B9C7FF5}"/>
                    </a:ext>
                  </a:extLst>
                </p:cNvPr>
                <p:cNvSpPr/>
                <p:nvPr/>
              </p:nvSpPr>
              <p:spPr bwMode="auto">
                <a:xfrm>
                  <a:off x="660399" y="4198879"/>
                  <a:ext cx="2360730" cy="3423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30000"/>
                    </a:lnSpc>
                  </a:pPr>
                  <a:r>
                    <a:rPr lang="en-US" altLang="zh-CN" sz="1100" dirty="0"/>
                    <a:t>Copy paste fonts. Choose the only option to retain </a:t>
                  </a:r>
                  <a:r>
                    <a:rPr lang="en-US" altLang="zh-CN" sz="1100" dirty="0" err="1"/>
                    <a:t>te</a:t>
                  </a:r>
                  <a:r>
                    <a:rPr lang="en-US" altLang="zh-CN" sz="100" dirty="0"/>
                    <a:t> </a:t>
                  </a:r>
                  <a:r>
                    <a:rPr lang="en-US" altLang="zh-CN" sz="1100" dirty="0" err="1"/>
                    <a:t>xt</a:t>
                  </a:r>
                  <a:r>
                    <a:rPr lang="en-US" altLang="zh-CN" sz="1100" dirty="0"/>
                    <a:t>……</a:t>
                  </a:r>
                </a:p>
              </p:txBody>
            </p:sp>
          </p:grpSp>
          <p:sp>
            <p:nvSpPr>
              <p:cNvPr id="32" name="íṩḻïḋê">
                <a:extLst>
                  <a:ext uri="{FF2B5EF4-FFF2-40B4-BE49-F238E27FC236}">
                    <a16:creationId xmlns:a16="http://schemas.microsoft.com/office/drawing/2014/main" id="{4922E4C5-A409-4076-A74E-65C477B117A0}"/>
                  </a:ext>
                </a:extLst>
              </p:cNvPr>
              <p:cNvSpPr txBox="1"/>
              <p:nvPr/>
            </p:nvSpPr>
            <p:spPr>
              <a:xfrm>
                <a:off x="6768332" y="1103488"/>
                <a:ext cx="501832" cy="38422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prstTxWarp prst="textPlain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sz="1600" b="1" i="1" dirty="0">
                    <a:solidFill>
                      <a:schemeClr val="accent1"/>
                    </a:solidFill>
                  </a:rPr>
                  <a:t>02</a:t>
                </a:r>
                <a:endParaRPr lang="id-ID" sz="1600" b="1" i="1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33" name="ïṥḻíḋè">
                <a:extLst>
                  <a:ext uri="{FF2B5EF4-FFF2-40B4-BE49-F238E27FC236}">
                    <a16:creationId xmlns:a16="http://schemas.microsoft.com/office/drawing/2014/main" id="{F33E9CED-76EF-42B9-AFF9-E5AFD18CB6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96223" y="1723687"/>
                <a:ext cx="3659690" cy="0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isľïďè">
              <a:extLst>
                <a:ext uri="{FF2B5EF4-FFF2-40B4-BE49-F238E27FC236}">
                  <a16:creationId xmlns:a16="http://schemas.microsoft.com/office/drawing/2014/main" id="{18921953-98CF-40C4-A58B-2CB23579F898}"/>
                </a:ext>
              </a:extLst>
            </p:cNvPr>
            <p:cNvGrpSpPr/>
            <p:nvPr/>
          </p:nvGrpSpPr>
          <p:grpSpPr>
            <a:xfrm>
              <a:off x="6571562" y="3465509"/>
              <a:ext cx="4482748" cy="856170"/>
              <a:chOff x="6768332" y="867517"/>
              <a:chExt cx="4482748" cy="856170"/>
            </a:xfrm>
          </p:grpSpPr>
          <p:grpSp>
            <p:nvGrpSpPr>
              <p:cNvPr id="37" name="ísľîḋe">
                <a:extLst>
                  <a:ext uri="{FF2B5EF4-FFF2-40B4-BE49-F238E27FC236}">
                    <a16:creationId xmlns:a16="http://schemas.microsoft.com/office/drawing/2014/main" id="{4D1C988D-985D-4700-BA88-5026BF2BA55B}"/>
                  </a:ext>
                </a:extLst>
              </p:cNvPr>
              <p:cNvGrpSpPr/>
              <p:nvPr/>
            </p:nvGrpSpPr>
            <p:grpSpPr>
              <a:xfrm>
                <a:off x="7306525" y="867517"/>
                <a:ext cx="3944555" cy="856170"/>
                <a:chOff x="660399" y="3778348"/>
                <a:chExt cx="2360730" cy="762904"/>
              </a:xfrm>
            </p:grpSpPr>
            <p:sp>
              <p:nvSpPr>
                <p:cNvPr id="40" name="i$ľîḍe">
                  <a:extLst>
                    <a:ext uri="{FF2B5EF4-FFF2-40B4-BE49-F238E27FC236}">
                      <a16:creationId xmlns:a16="http://schemas.microsoft.com/office/drawing/2014/main" id="{ED0AA84F-2714-4D95-B915-E86078EBB94D}"/>
                    </a:ext>
                  </a:extLst>
                </p:cNvPr>
                <p:cNvSpPr txBox="1"/>
                <p:nvPr/>
              </p:nvSpPr>
              <p:spPr>
                <a:xfrm>
                  <a:off x="660400" y="3778348"/>
                  <a:ext cx="2188800" cy="420524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ctr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r>
                    <a:rPr lang="en-US" altLang="zh-CN" sz="1600" b="1"/>
                    <a:t>Text he</a:t>
                  </a:r>
                  <a:r>
                    <a:rPr lang="en-US" altLang="zh-CN" sz="100" b="1"/>
                    <a:t> </a:t>
                  </a:r>
                  <a:r>
                    <a:rPr lang="en-US" altLang="zh-CN" sz="1600" b="1"/>
                    <a:t>re</a:t>
                  </a:r>
                  <a:endParaRPr lang="id-ID" sz="1600" b="1" dirty="0"/>
                </a:p>
              </p:txBody>
            </p:sp>
            <p:sp>
              <p:nvSpPr>
                <p:cNvPr id="41" name="ïş1íḑè">
                  <a:extLst>
                    <a:ext uri="{FF2B5EF4-FFF2-40B4-BE49-F238E27FC236}">
                      <a16:creationId xmlns:a16="http://schemas.microsoft.com/office/drawing/2014/main" id="{F4E54AD9-1C6F-4919-AFA0-65117632FB9F}"/>
                    </a:ext>
                  </a:extLst>
                </p:cNvPr>
                <p:cNvSpPr/>
                <p:nvPr/>
              </p:nvSpPr>
              <p:spPr bwMode="auto">
                <a:xfrm>
                  <a:off x="660399" y="4198879"/>
                  <a:ext cx="2360730" cy="3423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30000"/>
                    </a:lnSpc>
                  </a:pPr>
                  <a:r>
                    <a:rPr lang="en-US" altLang="zh-CN" sz="1100" dirty="0"/>
                    <a:t>Copy paste fonts. Choose the only option to retain </a:t>
                  </a:r>
                  <a:r>
                    <a:rPr lang="en-US" altLang="zh-CN" sz="1100" dirty="0" err="1"/>
                    <a:t>te</a:t>
                  </a:r>
                  <a:r>
                    <a:rPr lang="en-US" altLang="zh-CN" sz="100" dirty="0"/>
                    <a:t> </a:t>
                  </a:r>
                  <a:r>
                    <a:rPr lang="en-US" altLang="zh-CN" sz="1100" dirty="0" err="1"/>
                    <a:t>xt</a:t>
                  </a:r>
                  <a:r>
                    <a:rPr lang="en-US" altLang="zh-CN" sz="1100" dirty="0"/>
                    <a:t>……</a:t>
                  </a:r>
                </a:p>
              </p:txBody>
            </p:sp>
          </p:grpSp>
          <p:sp>
            <p:nvSpPr>
              <p:cNvPr id="38" name="îšlïḓè">
                <a:extLst>
                  <a:ext uri="{FF2B5EF4-FFF2-40B4-BE49-F238E27FC236}">
                    <a16:creationId xmlns:a16="http://schemas.microsoft.com/office/drawing/2014/main" id="{65D2A955-903F-4D9D-916D-0685C2BE0251}"/>
                  </a:ext>
                </a:extLst>
              </p:cNvPr>
              <p:cNvSpPr txBox="1"/>
              <p:nvPr/>
            </p:nvSpPr>
            <p:spPr>
              <a:xfrm>
                <a:off x="6768332" y="1103488"/>
                <a:ext cx="501832" cy="38422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prstTxWarp prst="textPlain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sz="1600" b="1" i="1" dirty="0">
                    <a:solidFill>
                      <a:schemeClr val="accent1"/>
                    </a:solidFill>
                  </a:rPr>
                  <a:t>03</a:t>
                </a:r>
                <a:endParaRPr lang="id-ID" sz="1600" b="1" i="1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39" name="íṧḻîdê">
                <a:extLst>
                  <a:ext uri="{FF2B5EF4-FFF2-40B4-BE49-F238E27FC236}">
                    <a16:creationId xmlns:a16="http://schemas.microsoft.com/office/drawing/2014/main" id="{F8CA879F-9686-4951-AAA4-095CAD0599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96223" y="1723687"/>
                <a:ext cx="3659690" cy="0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" name="íṣľíde">
              <a:extLst>
                <a:ext uri="{FF2B5EF4-FFF2-40B4-BE49-F238E27FC236}">
                  <a16:creationId xmlns:a16="http://schemas.microsoft.com/office/drawing/2014/main" id="{F83E6130-D734-4899-9E32-ED8DE999F452}"/>
                </a:ext>
              </a:extLst>
            </p:cNvPr>
            <p:cNvGrpSpPr/>
            <p:nvPr/>
          </p:nvGrpSpPr>
          <p:grpSpPr>
            <a:xfrm>
              <a:off x="6571562" y="4505249"/>
              <a:ext cx="4482748" cy="856170"/>
              <a:chOff x="6768332" y="867517"/>
              <a:chExt cx="4482748" cy="856170"/>
            </a:xfrm>
          </p:grpSpPr>
          <p:grpSp>
            <p:nvGrpSpPr>
              <p:cNvPr id="43" name="íŝlïḓe">
                <a:extLst>
                  <a:ext uri="{FF2B5EF4-FFF2-40B4-BE49-F238E27FC236}">
                    <a16:creationId xmlns:a16="http://schemas.microsoft.com/office/drawing/2014/main" id="{4A1E6467-0FC0-4D35-A72C-F1B17CEE4F1B}"/>
                  </a:ext>
                </a:extLst>
              </p:cNvPr>
              <p:cNvGrpSpPr/>
              <p:nvPr/>
            </p:nvGrpSpPr>
            <p:grpSpPr>
              <a:xfrm>
                <a:off x="7306525" y="867517"/>
                <a:ext cx="3944555" cy="856170"/>
                <a:chOff x="660399" y="3778348"/>
                <a:chExt cx="2360730" cy="762904"/>
              </a:xfrm>
            </p:grpSpPr>
            <p:sp>
              <p:nvSpPr>
                <p:cNvPr id="46" name="î$lîḑè">
                  <a:extLst>
                    <a:ext uri="{FF2B5EF4-FFF2-40B4-BE49-F238E27FC236}">
                      <a16:creationId xmlns:a16="http://schemas.microsoft.com/office/drawing/2014/main" id="{A4A5B294-0406-4650-BF7D-E79A1BE07908}"/>
                    </a:ext>
                  </a:extLst>
                </p:cNvPr>
                <p:cNvSpPr txBox="1"/>
                <p:nvPr/>
              </p:nvSpPr>
              <p:spPr>
                <a:xfrm>
                  <a:off x="660400" y="3778348"/>
                  <a:ext cx="2188800" cy="420524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ctr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r>
                    <a:rPr lang="en-US" altLang="zh-CN" sz="1600" b="1"/>
                    <a:t>Text he</a:t>
                  </a:r>
                  <a:r>
                    <a:rPr lang="en-US" altLang="zh-CN" sz="100" b="1"/>
                    <a:t> </a:t>
                  </a:r>
                  <a:r>
                    <a:rPr lang="en-US" altLang="zh-CN" sz="1600" b="1"/>
                    <a:t>re</a:t>
                  </a:r>
                  <a:endParaRPr lang="id-ID" sz="1600" b="1" dirty="0"/>
                </a:p>
              </p:txBody>
            </p:sp>
            <p:sp>
              <p:nvSpPr>
                <p:cNvPr id="47" name="išļide">
                  <a:extLst>
                    <a:ext uri="{FF2B5EF4-FFF2-40B4-BE49-F238E27FC236}">
                      <a16:creationId xmlns:a16="http://schemas.microsoft.com/office/drawing/2014/main" id="{319C4ED0-CDA4-41BC-9DC7-D55CDB78C029}"/>
                    </a:ext>
                  </a:extLst>
                </p:cNvPr>
                <p:cNvSpPr/>
                <p:nvPr/>
              </p:nvSpPr>
              <p:spPr bwMode="auto">
                <a:xfrm>
                  <a:off x="660399" y="4198879"/>
                  <a:ext cx="2360730" cy="3423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30000"/>
                    </a:lnSpc>
                  </a:pPr>
                  <a:r>
                    <a:rPr lang="en-US" altLang="zh-CN" sz="1100" dirty="0"/>
                    <a:t>Copy paste fonts. Choose the only option to retain </a:t>
                  </a:r>
                  <a:r>
                    <a:rPr lang="en-US" altLang="zh-CN" sz="1100" dirty="0" err="1"/>
                    <a:t>te</a:t>
                  </a:r>
                  <a:r>
                    <a:rPr lang="en-US" altLang="zh-CN" sz="100" dirty="0"/>
                    <a:t> </a:t>
                  </a:r>
                  <a:r>
                    <a:rPr lang="en-US" altLang="zh-CN" sz="1100" dirty="0" err="1"/>
                    <a:t>xt</a:t>
                  </a:r>
                  <a:r>
                    <a:rPr lang="en-US" altLang="zh-CN" sz="1100" dirty="0"/>
                    <a:t>……</a:t>
                  </a:r>
                </a:p>
              </p:txBody>
            </p:sp>
          </p:grpSp>
          <p:sp>
            <p:nvSpPr>
              <p:cNvPr id="44" name="íśľiḍè">
                <a:extLst>
                  <a:ext uri="{FF2B5EF4-FFF2-40B4-BE49-F238E27FC236}">
                    <a16:creationId xmlns:a16="http://schemas.microsoft.com/office/drawing/2014/main" id="{14107CEB-900D-4A90-B3B6-55881E3310AB}"/>
                  </a:ext>
                </a:extLst>
              </p:cNvPr>
              <p:cNvSpPr txBox="1"/>
              <p:nvPr/>
            </p:nvSpPr>
            <p:spPr>
              <a:xfrm>
                <a:off x="6768332" y="1103488"/>
                <a:ext cx="501832" cy="38422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prstTxWarp prst="textPlain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sz="1600" b="1" i="1" dirty="0">
                    <a:solidFill>
                      <a:schemeClr val="accent1"/>
                    </a:solidFill>
                  </a:rPr>
                  <a:t>04</a:t>
                </a:r>
                <a:endParaRPr lang="id-ID" sz="1600" b="1" i="1" dirty="0">
                  <a:solidFill>
                    <a:schemeClr val="accent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85761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ṡ1îḋ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îṡḻiďê">
            <a:extLst>
              <a:ext uri="{FF2B5EF4-FFF2-40B4-BE49-F238E27FC236}">
                <a16:creationId xmlns:a16="http://schemas.microsoft.com/office/drawing/2014/main" id="{37AB108A-4963-47A6-8D65-7876EF451F72}"/>
              </a:ext>
            </a:extLst>
          </p:cNvPr>
          <p:cNvSpPr/>
          <p:nvPr/>
        </p:nvSpPr>
        <p:spPr>
          <a:xfrm>
            <a:off x="0" y="4665854"/>
            <a:ext cx="11522075" cy="1259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iš1iḍé">
            <a:extLst>
              <a:ext uri="{FF2B5EF4-FFF2-40B4-BE49-F238E27FC236}">
                <a16:creationId xmlns:a16="http://schemas.microsoft.com/office/drawing/2014/main" id="{F1108F7F-0C87-48B1-9EA2-61EC49993723}"/>
              </a:ext>
            </a:extLst>
          </p:cNvPr>
          <p:cNvGrpSpPr/>
          <p:nvPr/>
        </p:nvGrpSpPr>
        <p:grpSpPr>
          <a:xfrm>
            <a:off x="6902448" y="1823657"/>
            <a:ext cx="4102099" cy="4102099"/>
            <a:chOff x="6515100" y="2044700"/>
            <a:chExt cx="4648200" cy="4648200"/>
          </a:xfrm>
        </p:grpSpPr>
        <p:sp>
          <p:nvSpPr>
            <p:cNvPr id="26" name="iṥlîḑe">
              <a:extLst>
                <a:ext uri="{FF2B5EF4-FFF2-40B4-BE49-F238E27FC236}">
                  <a16:creationId xmlns:a16="http://schemas.microsoft.com/office/drawing/2014/main" id="{417E11DB-5B2C-4B2E-BDE7-2FDD83560D86}"/>
                </a:ext>
              </a:extLst>
            </p:cNvPr>
            <p:cNvSpPr/>
            <p:nvPr/>
          </p:nvSpPr>
          <p:spPr>
            <a:xfrm>
              <a:off x="6515100" y="2044700"/>
              <a:ext cx="2260600" cy="2260600"/>
            </a:xfrm>
            <a:prstGeom prst="roundRect">
              <a:avLst>
                <a:gd name="adj" fmla="val 5431"/>
              </a:avLst>
            </a:prstGeom>
            <a:blipFill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tretch>
                <a:fillRect l="-25206" r="-24888"/>
              </a:stretch>
            </a:blipFill>
            <a:ln w="762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7" name="iṡľídê">
              <a:extLst>
                <a:ext uri="{FF2B5EF4-FFF2-40B4-BE49-F238E27FC236}">
                  <a16:creationId xmlns:a16="http://schemas.microsoft.com/office/drawing/2014/main" id="{31DC024A-06BD-4100-9649-E2D8CE7F6ED3}"/>
                </a:ext>
              </a:extLst>
            </p:cNvPr>
            <p:cNvSpPr/>
            <p:nvPr/>
          </p:nvSpPr>
          <p:spPr>
            <a:xfrm>
              <a:off x="8902700" y="2044700"/>
              <a:ext cx="2260600" cy="2260600"/>
            </a:xfrm>
            <a:prstGeom prst="roundRect">
              <a:avLst>
                <a:gd name="adj" fmla="val 5431"/>
              </a:avLst>
            </a:prstGeom>
            <a:blipFill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tretch>
                <a:fillRect l="-39137" r="-38641"/>
              </a:stretch>
            </a:blipFill>
            <a:ln w="762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8" name="îṡlîḑè">
              <a:extLst>
                <a:ext uri="{FF2B5EF4-FFF2-40B4-BE49-F238E27FC236}">
                  <a16:creationId xmlns:a16="http://schemas.microsoft.com/office/drawing/2014/main" id="{94A8FAD7-7DD8-4AC9-B154-1D938C0B651B}"/>
                </a:ext>
              </a:extLst>
            </p:cNvPr>
            <p:cNvSpPr/>
            <p:nvPr/>
          </p:nvSpPr>
          <p:spPr>
            <a:xfrm>
              <a:off x="6515100" y="4432300"/>
              <a:ext cx="2260600" cy="2260600"/>
            </a:xfrm>
            <a:prstGeom prst="roundRect">
              <a:avLst>
                <a:gd name="adj" fmla="val 5431"/>
              </a:avLst>
            </a:prstGeom>
            <a:blipFill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tretch>
                <a:fillRect l="-25206" r="-24888"/>
              </a:stretch>
            </a:blipFill>
            <a:ln w="762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9" name="ïšḻíde">
              <a:extLst>
                <a:ext uri="{FF2B5EF4-FFF2-40B4-BE49-F238E27FC236}">
                  <a16:creationId xmlns:a16="http://schemas.microsoft.com/office/drawing/2014/main" id="{7267FD16-05A3-415E-A16D-6ADEA0FDECEC}"/>
                </a:ext>
              </a:extLst>
            </p:cNvPr>
            <p:cNvSpPr/>
            <p:nvPr/>
          </p:nvSpPr>
          <p:spPr>
            <a:xfrm>
              <a:off x="8902700" y="4432300"/>
              <a:ext cx="2260600" cy="2260600"/>
            </a:xfrm>
            <a:prstGeom prst="roundRect">
              <a:avLst>
                <a:gd name="adj" fmla="val 5431"/>
              </a:avLst>
            </a:prstGeom>
            <a:blipFill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tretch>
                <a:fillRect l="-25206" r="-24888"/>
              </a:stretch>
            </a:blipFill>
            <a:ln w="762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0" name="íS1îde">
            <a:extLst>
              <a:ext uri="{FF2B5EF4-FFF2-40B4-BE49-F238E27FC236}">
                <a16:creationId xmlns:a16="http://schemas.microsoft.com/office/drawing/2014/main" id="{4DE64F96-3909-44B1-982B-A54E2F1A97B9}"/>
              </a:ext>
            </a:extLst>
          </p:cNvPr>
          <p:cNvSpPr/>
          <p:nvPr/>
        </p:nvSpPr>
        <p:spPr>
          <a:xfrm>
            <a:off x="815720" y="2174881"/>
            <a:ext cx="4787898" cy="113792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SzPct val="25000"/>
            </a:pPr>
            <a:r>
              <a:rPr lang="en-US" altLang="zh-CN" sz="3200" b="1" dirty="0"/>
              <a:t>Unified fonts make </a:t>
            </a:r>
            <a:r>
              <a:rPr lang="en-US" altLang="zh-CN" sz="3200" b="1" dirty="0" err="1"/>
              <a:t>readi</a:t>
            </a:r>
            <a:r>
              <a:rPr lang="en-US" altLang="zh-CN" sz="100" b="1" dirty="0"/>
              <a:t> </a:t>
            </a:r>
            <a:r>
              <a:rPr lang="en-US" altLang="zh-CN" sz="3200" b="1" dirty="0"/>
              <a:t>ng more fluent.</a:t>
            </a:r>
          </a:p>
        </p:txBody>
      </p:sp>
      <p:sp>
        <p:nvSpPr>
          <p:cNvPr id="21" name="isḷïḓê">
            <a:extLst>
              <a:ext uri="{FF2B5EF4-FFF2-40B4-BE49-F238E27FC236}">
                <a16:creationId xmlns:a16="http://schemas.microsoft.com/office/drawing/2014/main" id="{51CA26C8-311F-4B4D-8D02-012F0645D436}"/>
              </a:ext>
            </a:extLst>
          </p:cNvPr>
          <p:cNvSpPr/>
          <p:nvPr/>
        </p:nvSpPr>
        <p:spPr>
          <a:xfrm>
            <a:off x="815719" y="3402337"/>
            <a:ext cx="4787898" cy="992698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en-US" altLang="zh-CN" sz="1100" dirty="0"/>
              <a:t>Theme color makes PPT more convenient to change.</a:t>
            </a:r>
          </a:p>
          <a:p>
            <a:pPr>
              <a:lnSpc>
                <a:spcPct val="150000"/>
              </a:lnSpc>
              <a:buSzPct val="25000"/>
            </a:pPr>
            <a:r>
              <a:rPr lang="en-US" altLang="zh-CN" sz="1100" dirty="0"/>
              <a:t>Adjust the spacing to adapt </a:t>
            </a:r>
            <a:r>
              <a:rPr lang="en-US" altLang="zh-CN" sz="1100"/>
              <a:t>to Chi</a:t>
            </a:r>
            <a:r>
              <a:rPr lang="en-US" altLang="zh-CN" sz="100"/>
              <a:t> </a:t>
            </a:r>
            <a:r>
              <a:rPr lang="en-US" altLang="zh-CN" sz="1100"/>
              <a:t>nesetypesetting</a:t>
            </a:r>
            <a:r>
              <a:rPr lang="en-US" altLang="zh-CN" sz="1100" dirty="0"/>
              <a:t>, use the reference line in PPT.</a:t>
            </a:r>
          </a:p>
        </p:txBody>
      </p:sp>
      <p:cxnSp>
        <p:nvCxnSpPr>
          <p:cNvPr id="24" name="íŝḻïḍê">
            <a:extLst>
              <a:ext uri="{FF2B5EF4-FFF2-40B4-BE49-F238E27FC236}">
                <a16:creationId xmlns:a16="http://schemas.microsoft.com/office/drawing/2014/main" id="{166B0232-20F5-4CA0-8C25-A0E9407895AC}"/>
              </a:ext>
            </a:extLst>
          </p:cNvPr>
          <p:cNvCxnSpPr/>
          <p:nvPr/>
        </p:nvCxnSpPr>
        <p:spPr>
          <a:xfrm>
            <a:off x="856103" y="3343408"/>
            <a:ext cx="4726980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íṡliḍè">
            <a:extLst>
              <a:ext uri="{FF2B5EF4-FFF2-40B4-BE49-F238E27FC236}">
                <a16:creationId xmlns:a16="http://schemas.microsoft.com/office/drawing/2014/main" id="{3A086A5B-4878-465C-807E-E18D3D655C98}"/>
              </a:ext>
            </a:extLst>
          </p:cNvPr>
          <p:cNvGrpSpPr/>
          <p:nvPr/>
        </p:nvGrpSpPr>
        <p:grpSpPr>
          <a:xfrm>
            <a:off x="669925" y="4964354"/>
            <a:ext cx="1565038" cy="668989"/>
            <a:chOff x="5737462" y="4998046"/>
            <a:chExt cx="1565038" cy="668989"/>
          </a:xfrm>
        </p:grpSpPr>
        <p:sp>
          <p:nvSpPr>
            <p:cNvPr id="33" name="îśľîḋé">
              <a:extLst>
                <a:ext uri="{FF2B5EF4-FFF2-40B4-BE49-F238E27FC236}">
                  <a16:creationId xmlns:a16="http://schemas.microsoft.com/office/drawing/2014/main" id="{8CA201A9-4DEB-4D34-8D7D-A0B1B1484DD6}"/>
                </a:ext>
              </a:extLst>
            </p:cNvPr>
            <p:cNvSpPr txBox="1"/>
            <p:nvPr/>
          </p:nvSpPr>
          <p:spPr bwMode="auto">
            <a:xfrm>
              <a:off x="5737462" y="5259727"/>
              <a:ext cx="1565038" cy="407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0000" tIns="46800" rIns="90000" bIns="4680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1400" b="1" dirty="0">
                  <a:solidFill>
                    <a:schemeClr val="accent5"/>
                  </a:solidFill>
                </a:rPr>
                <a:t>Text here</a:t>
              </a:r>
            </a:p>
          </p:txBody>
        </p:sp>
        <p:sp>
          <p:nvSpPr>
            <p:cNvPr id="34" name="îṧļidé">
              <a:extLst>
                <a:ext uri="{FF2B5EF4-FFF2-40B4-BE49-F238E27FC236}">
                  <a16:creationId xmlns:a16="http://schemas.microsoft.com/office/drawing/2014/main" id="{32EE62F0-9DFA-400C-82A6-64C7421611D9}"/>
                </a:ext>
              </a:extLst>
            </p:cNvPr>
            <p:cNvSpPr/>
            <p:nvPr/>
          </p:nvSpPr>
          <p:spPr bwMode="auto">
            <a:xfrm>
              <a:off x="6404332" y="4998046"/>
              <a:ext cx="231298" cy="184182"/>
            </a:xfrm>
            <a:custGeom>
              <a:avLst/>
              <a:gdLst>
                <a:gd name="connsiteX0" fmla="*/ 486767 w 514350"/>
                <a:gd name="connsiteY0" fmla="*/ 621 h 409575"/>
                <a:gd name="connsiteX1" fmla="*/ 515342 w 514350"/>
                <a:gd name="connsiteY1" fmla="*/ 29196 h 409575"/>
                <a:gd name="connsiteX2" fmla="*/ 515342 w 514350"/>
                <a:gd name="connsiteY2" fmla="*/ 324471 h 409575"/>
                <a:gd name="connsiteX3" fmla="*/ 486767 w 514350"/>
                <a:gd name="connsiteY3" fmla="*/ 353046 h 409575"/>
                <a:gd name="connsiteX4" fmla="*/ 192159 w 514350"/>
                <a:gd name="connsiteY4" fmla="*/ 353046 h 409575"/>
                <a:gd name="connsiteX5" fmla="*/ 115387 w 514350"/>
                <a:gd name="connsiteY5" fmla="*/ 410196 h 409575"/>
                <a:gd name="connsiteX6" fmla="*/ 115387 w 514350"/>
                <a:gd name="connsiteY6" fmla="*/ 353046 h 409575"/>
                <a:gd name="connsiteX7" fmla="*/ 29567 w 514350"/>
                <a:gd name="connsiteY7" fmla="*/ 353046 h 409575"/>
                <a:gd name="connsiteX8" fmla="*/ 992 w 514350"/>
                <a:gd name="connsiteY8" fmla="*/ 324471 h 409575"/>
                <a:gd name="connsiteX9" fmla="*/ 992 w 514350"/>
                <a:gd name="connsiteY9" fmla="*/ 29196 h 409575"/>
                <a:gd name="connsiteX10" fmla="*/ 29567 w 514350"/>
                <a:gd name="connsiteY10" fmla="*/ 621 h 409575"/>
                <a:gd name="connsiteX11" fmla="*/ 486767 w 514350"/>
                <a:gd name="connsiteY11" fmla="*/ 621 h 409575"/>
                <a:gd name="connsiteX12" fmla="*/ 124817 w 514350"/>
                <a:gd name="connsiteY12" fmla="*/ 143496 h 409575"/>
                <a:gd name="connsiteX13" fmla="*/ 91480 w 514350"/>
                <a:gd name="connsiteY13" fmla="*/ 176834 h 409575"/>
                <a:gd name="connsiteX14" fmla="*/ 124817 w 514350"/>
                <a:gd name="connsiteY14" fmla="*/ 210171 h 409575"/>
                <a:gd name="connsiteX15" fmla="*/ 158155 w 514350"/>
                <a:gd name="connsiteY15" fmla="*/ 176834 h 409575"/>
                <a:gd name="connsiteX16" fmla="*/ 124817 w 514350"/>
                <a:gd name="connsiteY16" fmla="*/ 143496 h 409575"/>
                <a:gd name="connsiteX17" fmla="*/ 258167 w 514350"/>
                <a:gd name="connsiteY17" fmla="*/ 143496 h 409575"/>
                <a:gd name="connsiteX18" fmla="*/ 224830 w 514350"/>
                <a:gd name="connsiteY18" fmla="*/ 176834 h 409575"/>
                <a:gd name="connsiteX19" fmla="*/ 258167 w 514350"/>
                <a:gd name="connsiteY19" fmla="*/ 210171 h 409575"/>
                <a:gd name="connsiteX20" fmla="*/ 291505 w 514350"/>
                <a:gd name="connsiteY20" fmla="*/ 176834 h 409575"/>
                <a:gd name="connsiteX21" fmla="*/ 258167 w 514350"/>
                <a:gd name="connsiteY21" fmla="*/ 143496 h 409575"/>
                <a:gd name="connsiteX22" fmla="*/ 391517 w 514350"/>
                <a:gd name="connsiteY22" fmla="*/ 143496 h 409575"/>
                <a:gd name="connsiteX23" fmla="*/ 358180 w 514350"/>
                <a:gd name="connsiteY23" fmla="*/ 176834 h 409575"/>
                <a:gd name="connsiteX24" fmla="*/ 391517 w 514350"/>
                <a:gd name="connsiteY24" fmla="*/ 210171 h 409575"/>
                <a:gd name="connsiteX25" fmla="*/ 424855 w 514350"/>
                <a:gd name="connsiteY25" fmla="*/ 176834 h 409575"/>
                <a:gd name="connsiteX26" fmla="*/ 391517 w 514350"/>
                <a:gd name="connsiteY26" fmla="*/ 143496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14350" h="409575">
                  <a:moveTo>
                    <a:pt x="486767" y="621"/>
                  </a:moveTo>
                  <a:cubicBezTo>
                    <a:pt x="502579" y="621"/>
                    <a:pt x="515342" y="13385"/>
                    <a:pt x="515342" y="29196"/>
                  </a:cubicBezTo>
                  <a:lnTo>
                    <a:pt x="515342" y="324471"/>
                  </a:lnTo>
                  <a:cubicBezTo>
                    <a:pt x="515342" y="340282"/>
                    <a:pt x="502579" y="353046"/>
                    <a:pt x="486767" y="353046"/>
                  </a:cubicBezTo>
                  <a:lnTo>
                    <a:pt x="192159" y="353046"/>
                  </a:lnTo>
                  <a:lnTo>
                    <a:pt x="115387" y="410196"/>
                  </a:lnTo>
                  <a:lnTo>
                    <a:pt x="115387" y="353046"/>
                  </a:lnTo>
                  <a:lnTo>
                    <a:pt x="29567" y="353046"/>
                  </a:lnTo>
                  <a:cubicBezTo>
                    <a:pt x="13755" y="353046"/>
                    <a:pt x="992" y="340282"/>
                    <a:pt x="992" y="324471"/>
                  </a:cubicBezTo>
                  <a:lnTo>
                    <a:pt x="992" y="29196"/>
                  </a:lnTo>
                  <a:cubicBezTo>
                    <a:pt x="992" y="13385"/>
                    <a:pt x="13755" y="621"/>
                    <a:pt x="29567" y="621"/>
                  </a:cubicBezTo>
                  <a:lnTo>
                    <a:pt x="486767" y="621"/>
                  </a:lnTo>
                  <a:close/>
                  <a:moveTo>
                    <a:pt x="124817" y="143496"/>
                  </a:moveTo>
                  <a:cubicBezTo>
                    <a:pt x="106434" y="143496"/>
                    <a:pt x="91480" y="158450"/>
                    <a:pt x="91480" y="176834"/>
                  </a:cubicBezTo>
                  <a:cubicBezTo>
                    <a:pt x="91480" y="195217"/>
                    <a:pt x="106434" y="210171"/>
                    <a:pt x="124817" y="210171"/>
                  </a:cubicBezTo>
                  <a:cubicBezTo>
                    <a:pt x="143200" y="210171"/>
                    <a:pt x="158155" y="195217"/>
                    <a:pt x="158155" y="176834"/>
                  </a:cubicBezTo>
                  <a:cubicBezTo>
                    <a:pt x="158155" y="158450"/>
                    <a:pt x="143200" y="143496"/>
                    <a:pt x="124817" y="143496"/>
                  </a:cubicBezTo>
                  <a:close/>
                  <a:moveTo>
                    <a:pt x="258167" y="143496"/>
                  </a:moveTo>
                  <a:cubicBezTo>
                    <a:pt x="239784" y="143496"/>
                    <a:pt x="224830" y="158450"/>
                    <a:pt x="224830" y="176834"/>
                  </a:cubicBezTo>
                  <a:cubicBezTo>
                    <a:pt x="224830" y="195217"/>
                    <a:pt x="239784" y="210171"/>
                    <a:pt x="258167" y="210171"/>
                  </a:cubicBezTo>
                  <a:cubicBezTo>
                    <a:pt x="276550" y="210171"/>
                    <a:pt x="291505" y="195217"/>
                    <a:pt x="291505" y="176834"/>
                  </a:cubicBezTo>
                  <a:cubicBezTo>
                    <a:pt x="291505" y="158450"/>
                    <a:pt x="276550" y="143496"/>
                    <a:pt x="258167" y="143496"/>
                  </a:cubicBezTo>
                  <a:close/>
                  <a:moveTo>
                    <a:pt x="391517" y="143496"/>
                  </a:moveTo>
                  <a:cubicBezTo>
                    <a:pt x="373134" y="143496"/>
                    <a:pt x="358180" y="158450"/>
                    <a:pt x="358180" y="176834"/>
                  </a:cubicBezTo>
                  <a:cubicBezTo>
                    <a:pt x="358180" y="195217"/>
                    <a:pt x="373134" y="210171"/>
                    <a:pt x="391517" y="210171"/>
                  </a:cubicBezTo>
                  <a:cubicBezTo>
                    <a:pt x="409900" y="210171"/>
                    <a:pt x="424855" y="195217"/>
                    <a:pt x="424855" y="176834"/>
                  </a:cubicBezTo>
                  <a:cubicBezTo>
                    <a:pt x="424855" y="158450"/>
                    <a:pt x="409900" y="143496"/>
                    <a:pt x="391517" y="14349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/>
                </a:solidFill>
              </a:endParaRPr>
            </a:p>
          </p:txBody>
        </p:sp>
      </p:grpSp>
      <p:cxnSp>
        <p:nvCxnSpPr>
          <p:cNvPr id="12" name="iṥliḋe">
            <a:extLst>
              <a:ext uri="{FF2B5EF4-FFF2-40B4-BE49-F238E27FC236}">
                <a16:creationId xmlns:a16="http://schemas.microsoft.com/office/drawing/2014/main" id="{6F77E447-72F5-4FE1-8317-3A8EABA07DBF}"/>
              </a:ext>
            </a:extLst>
          </p:cNvPr>
          <p:cNvCxnSpPr/>
          <p:nvPr/>
        </p:nvCxnSpPr>
        <p:spPr>
          <a:xfrm>
            <a:off x="2366370" y="4843688"/>
            <a:ext cx="0" cy="78909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ïṧļíḍê">
            <a:extLst>
              <a:ext uri="{FF2B5EF4-FFF2-40B4-BE49-F238E27FC236}">
                <a16:creationId xmlns:a16="http://schemas.microsoft.com/office/drawing/2014/main" id="{AC856BD2-40DA-4F69-AD8D-383E47900D6C}"/>
              </a:ext>
            </a:extLst>
          </p:cNvPr>
          <p:cNvCxnSpPr/>
          <p:nvPr/>
        </p:nvCxnSpPr>
        <p:spPr>
          <a:xfrm>
            <a:off x="4194222" y="4843688"/>
            <a:ext cx="0" cy="78909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îšľïdé">
            <a:extLst>
              <a:ext uri="{FF2B5EF4-FFF2-40B4-BE49-F238E27FC236}">
                <a16:creationId xmlns:a16="http://schemas.microsoft.com/office/drawing/2014/main" id="{63BEFCB9-8EF5-4BD4-A0CC-3639418ECCA2}"/>
              </a:ext>
            </a:extLst>
          </p:cNvPr>
          <p:cNvGrpSpPr/>
          <p:nvPr/>
        </p:nvGrpSpPr>
        <p:grpSpPr>
          <a:xfrm>
            <a:off x="2497777" y="4957738"/>
            <a:ext cx="1565038" cy="682222"/>
            <a:chOff x="5737462" y="4984813"/>
            <a:chExt cx="1565038" cy="682222"/>
          </a:xfrm>
        </p:grpSpPr>
        <p:sp>
          <p:nvSpPr>
            <p:cNvPr id="42" name="ïśļîḋê">
              <a:extLst>
                <a:ext uri="{FF2B5EF4-FFF2-40B4-BE49-F238E27FC236}">
                  <a16:creationId xmlns:a16="http://schemas.microsoft.com/office/drawing/2014/main" id="{C0923CA0-3E3E-4463-A555-FB4E37178164}"/>
                </a:ext>
              </a:extLst>
            </p:cNvPr>
            <p:cNvSpPr txBox="1"/>
            <p:nvPr/>
          </p:nvSpPr>
          <p:spPr bwMode="auto">
            <a:xfrm>
              <a:off x="5737462" y="5259727"/>
              <a:ext cx="1565038" cy="407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0000" tIns="46800" rIns="90000" bIns="4680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1400" b="1" dirty="0">
                  <a:solidFill>
                    <a:schemeClr val="accent5"/>
                  </a:solidFill>
                </a:rPr>
                <a:t>Text here</a:t>
              </a:r>
            </a:p>
          </p:txBody>
        </p:sp>
        <p:sp>
          <p:nvSpPr>
            <p:cNvPr id="43" name="ïśḷiḋê">
              <a:extLst>
                <a:ext uri="{FF2B5EF4-FFF2-40B4-BE49-F238E27FC236}">
                  <a16:creationId xmlns:a16="http://schemas.microsoft.com/office/drawing/2014/main" id="{41A9ED89-6065-42F9-8D61-B378515FDFBE}"/>
                </a:ext>
              </a:extLst>
            </p:cNvPr>
            <p:cNvSpPr/>
            <p:nvPr/>
          </p:nvSpPr>
          <p:spPr bwMode="auto">
            <a:xfrm>
              <a:off x="6404332" y="4984813"/>
              <a:ext cx="231298" cy="210646"/>
            </a:xfrm>
            <a:custGeom>
              <a:avLst/>
              <a:gdLst>
                <a:gd name="connsiteX0" fmla="*/ 125329 w 533400"/>
                <a:gd name="connsiteY0" fmla="*/ 229221 h 485775"/>
                <a:gd name="connsiteX1" fmla="*/ 125329 w 533400"/>
                <a:gd name="connsiteY1" fmla="*/ 276846 h 485775"/>
                <a:gd name="connsiteX2" fmla="*/ 144379 w 533400"/>
                <a:gd name="connsiteY2" fmla="*/ 276846 h 485775"/>
                <a:gd name="connsiteX3" fmla="*/ 144379 w 533400"/>
                <a:gd name="connsiteY3" fmla="*/ 229221 h 485775"/>
                <a:gd name="connsiteX4" fmla="*/ 392029 w 533400"/>
                <a:gd name="connsiteY4" fmla="*/ 229221 h 485775"/>
                <a:gd name="connsiteX5" fmla="*/ 392029 w 533400"/>
                <a:gd name="connsiteY5" fmla="*/ 276846 h 485775"/>
                <a:gd name="connsiteX6" fmla="*/ 411079 w 533400"/>
                <a:gd name="connsiteY6" fmla="*/ 276846 h 485775"/>
                <a:gd name="connsiteX7" fmla="*/ 411079 w 533400"/>
                <a:gd name="connsiteY7" fmla="*/ 229221 h 485775"/>
                <a:gd name="connsiteX8" fmla="*/ 534904 w 533400"/>
                <a:gd name="connsiteY8" fmla="*/ 229221 h 485775"/>
                <a:gd name="connsiteX9" fmla="*/ 534904 w 533400"/>
                <a:gd name="connsiteY9" fmla="*/ 457821 h 485775"/>
                <a:gd name="connsiteX10" fmla="*/ 506329 w 533400"/>
                <a:gd name="connsiteY10" fmla="*/ 486396 h 485775"/>
                <a:gd name="connsiteX11" fmla="*/ 30079 w 533400"/>
                <a:gd name="connsiteY11" fmla="*/ 486396 h 485775"/>
                <a:gd name="connsiteX12" fmla="*/ 1504 w 533400"/>
                <a:gd name="connsiteY12" fmla="*/ 457821 h 485775"/>
                <a:gd name="connsiteX13" fmla="*/ 1504 w 533400"/>
                <a:gd name="connsiteY13" fmla="*/ 229221 h 485775"/>
                <a:gd name="connsiteX14" fmla="*/ 125329 w 533400"/>
                <a:gd name="connsiteY14" fmla="*/ 229221 h 485775"/>
                <a:gd name="connsiteX15" fmla="*/ 372979 w 533400"/>
                <a:gd name="connsiteY15" fmla="*/ 621 h 485775"/>
                <a:gd name="connsiteX16" fmla="*/ 411079 w 533400"/>
                <a:gd name="connsiteY16" fmla="*/ 36816 h 485775"/>
                <a:gd name="connsiteX17" fmla="*/ 411079 w 533400"/>
                <a:gd name="connsiteY17" fmla="*/ 38721 h 485775"/>
                <a:gd name="connsiteX18" fmla="*/ 411079 w 533400"/>
                <a:gd name="connsiteY18" fmla="*/ 114921 h 485775"/>
                <a:gd name="connsiteX19" fmla="*/ 506329 w 533400"/>
                <a:gd name="connsiteY19" fmla="*/ 114921 h 485775"/>
                <a:gd name="connsiteX20" fmla="*/ 534904 w 533400"/>
                <a:gd name="connsiteY20" fmla="*/ 143496 h 485775"/>
                <a:gd name="connsiteX21" fmla="*/ 534904 w 533400"/>
                <a:gd name="connsiteY21" fmla="*/ 210171 h 485775"/>
                <a:gd name="connsiteX22" fmla="*/ 1504 w 533400"/>
                <a:gd name="connsiteY22" fmla="*/ 210171 h 485775"/>
                <a:gd name="connsiteX23" fmla="*/ 1504 w 533400"/>
                <a:gd name="connsiteY23" fmla="*/ 143496 h 485775"/>
                <a:gd name="connsiteX24" fmla="*/ 30079 w 533400"/>
                <a:gd name="connsiteY24" fmla="*/ 114921 h 485775"/>
                <a:gd name="connsiteX25" fmla="*/ 125329 w 533400"/>
                <a:gd name="connsiteY25" fmla="*/ 114921 h 485775"/>
                <a:gd name="connsiteX26" fmla="*/ 125329 w 533400"/>
                <a:gd name="connsiteY26" fmla="*/ 38721 h 485775"/>
                <a:gd name="connsiteX27" fmla="*/ 161524 w 533400"/>
                <a:gd name="connsiteY27" fmla="*/ 621 h 485775"/>
                <a:gd name="connsiteX28" fmla="*/ 163429 w 533400"/>
                <a:gd name="connsiteY28" fmla="*/ 621 h 485775"/>
                <a:gd name="connsiteX29" fmla="*/ 372979 w 533400"/>
                <a:gd name="connsiteY29" fmla="*/ 621 h 485775"/>
                <a:gd name="connsiteX30" fmla="*/ 372979 w 533400"/>
                <a:gd name="connsiteY30" fmla="*/ 19671 h 485775"/>
                <a:gd name="connsiteX31" fmla="*/ 163429 w 533400"/>
                <a:gd name="connsiteY31" fmla="*/ 19671 h 485775"/>
                <a:gd name="connsiteX32" fmla="*/ 144474 w 533400"/>
                <a:gd name="connsiteY32" fmla="*/ 37292 h 485775"/>
                <a:gd name="connsiteX33" fmla="*/ 144379 w 533400"/>
                <a:gd name="connsiteY33" fmla="*/ 38721 h 485775"/>
                <a:gd name="connsiteX34" fmla="*/ 144379 w 533400"/>
                <a:gd name="connsiteY34" fmla="*/ 114921 h 485775"/>
                <a:gd name="connsiteX35" fmla="*/ 392029 w 533400"/>
                <a:gd name="connsiteY35" fmla="*/ 114921 h 485775"/>
                <a:gd name="connsiteX36" fmla="*/ 392029 w 533400"/>
                <a:gd name="connsiteY36" fmla="*/ 38721 h 485775"/>
                <a:gd name="connsiteX37" fmla="*/ 375836 w 533400"/>
                <a:gd name="connsiteY37" fmla="*/ 19862 h 485775"/>
                <a:gd name="connsiteX38" fmla="*/ 374408 w 533400"/>
                <a:gd name="connsiteY38" fmla="*/ 19671 h 485775"/>
                <a:gd name="connsiteX39" fmla="*/ 372979 w 533400"/>
                <a:gd name="connsiteY39" fmla="*/ 19671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33400" h="485775">
                  <a:moveTo>
                    <a:pt x="125329" y="229221"/>
                  </a:moveTo>
                  <a:lnTo>
                    <a:pt x="125329" y="276846"/>
                  </a:lnTo>
                  <a:lnTo>
                    <a:pt x="144379" y="276846"/>
                  </a:lnTo>
                  <a:lnTo>
                    <a:pt x="144379" y="229221"/>
                  </a:lnTo>
                  <a:lnTo>
                    <a:pt x="392029" y="229221"/>
                  </a:lnTo>
                  <a:lnTo>
                    <a:pt x="392029" y="276846"/>
                  </a:lnTo>
                  <a:lnTo>
                    <a:pt x="411079" y="276846"/>
                  </a:lnTo>
                  <a:lnTo>
                    <a:pt x="411079" y="229221"/>
                  </a:lnTo>
                  <a:lnTo>
                    <a:pt x="534904" y="229221"/>
                  </a:lnTo>
                  <a:lnTo>
                    <a:pt x="534904" y="457821"/>
                  </a:lnTo>
                  <a:cubicBezTo>
                    <a:pt x="534904" y="473632"/>
                    <a:pt x="522141" y="486396"/>
                    <a:pt x="506329" y="486396"/>
                  </a:cubicBezTo>
                  <a:lnTo>
                    <a:pt x="30079" y="486396"/>
                  </a:lnTo>
                  <a:cubicBezTo>
                    <a:pt x="14267" y="486396"/>
                    <a:pt x="1504" y="473632"/>
                    <a:pt x="1504" y="457821"/>
                  </a:cubicBezTo>
                  <a:lnTo>
                    <a:pt x="1504" y="229221"/>
                  </a:lnTo>
                  <a:lnTo>
                    <a:pt x="125329" y="229221"/>
                  </a:lnTo>
                  <a:close/>
                  <a:moveTo>
                    <a:pt x="372979" y="621"/>
                  </a:moveTo>
                  <a:cubicBezTo>
                    <a:pt x="393363" y="621"/>
                    <a:pt x="410031" y="16623"/>
                    <a:pt x="411079" y="36816"/>
                  </a:cubicBezTo>
                  <a:lnTo>
                    <a:pt x="411079" y="38721"/>
                  </a:lnTo>
                  <a:lnTo>
                    <a:pt x="411079" y="114921"/>
                  </a:lnTo>
                  <a:lnTo>
                    <a:pt x="506329" y="114921"/>
                  </a:lnTo>
                  <a:cubicBezTo>
                    <a:pt x="522141" y="114921"/>
                    <a:pt x="534904" y="127685"/>
                    <a:pt x="534904" y="143496"/>
                  </a:cubicBezTo>
                  <a:lnTo>
                    <a:pt x="534904" y="210171"/>
                  </a:lnTo>
                  <a:lnTo>
                    <a:pt x="1504" y="210171"/>
                  </a:lnTo>
                  <a:lnTo>
                    <a:pt x="1504" y="143496"/>
                  </a:lnTo>
                  <a:cubicBezTo>
                    <a:pt x="1504" y="127685"/>
                    <a:pt x="14267" y="114921"/>
                    <a:pt x="30079" y="114921"/>
                  </a:cubicBezTo>
                  <a:lnTo>
                    <a:pt x="125329" y="114921"/>
                  </a:lnTo>
                  <a:lnTo>
                    <a:pt x="125329" y="38721"/>
                  </a:lnTo>
                  <a:cubicBezTo>
                    <a:pt x="125329" y="18337"/>
                    <a:pt x="141331" y="1669"/>
                    <a:pt x="161524" y="621"/>
                  </a:cubicBezTo>
                  <a:lnTo>
                    <a:pt x="163429" y="621"/>
                  </a:lnTo>
                  <a:lnTo>
                    <a:pt x="372979" y="621"/>
                  </a:lnTo>
                  <a:close/>
                  <a:moveTo>
                    <a:pt x="372979" y="19671"/>
                  </a:moveTo>
                  <a:lnTo>
                    <a:pt x="163429" y="19671"/>
                  </a:lnTo>
                  <a:cubicBezTo>
                    <a:pt x="153428" y="19671"/>
                    <a:pt x="145141" y="27482"/>
                    <a:pt x="144474" y="37292"/>
                  </a:cubicBezTo>
                  <a:lnTo>
                    <a:pt x="144379" y="38721"/>
                  </a:lnTo>
                  <a:lnTo>
                    <a:pt x="144379" y="114921"/>
                  </a:lnTo>
                  <a:lnTo>
                    <a:pt x="392029" y="114921"/>
                  </a:lnTo>
                  <a:lnTo>
                    <a:pt x="392029" y="38721"/>
                  </a:lnTo>
                  <a:cubicBezTo>
                    <a:pt x="392029" y="29196"/>
                    <a:pt x="384981" y="21290"/>
                    <a:pt x="375836" y="19862"/>
                  </a:cubicBezTo>
                  <a:lnTo>
                    <a:pt x="374408" y="19671"/>
                  </a:lnTo>
                  <a:lnTo>
                    <a:pt x="372979" y="1967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íśļíďê">
            <a:extLst>
              <a:ext uri="{FF2B5EF4-FFF2-40B4-BE49-F238E27FC236}">
                <a16:creationId xmlns:a16="http://schemas.microsoft.com/office/drawing/2014/main" id="{2FACCFC5-1430-4C64-94E1-F0C306A9D8A4}"/>
              </a:ext>
            </a:extLst>
          </p:cNvPr>
          <p:cNvGrpSpPr/>
          <p:nvPr/>
        </p:nvGrpSpPr>
        <p:grpSpPr>
          <a:xfrm>
            <a:off x="4325630" y="4967031"/>
            <a:ext cx="1565038" cy="663636"/>
            <a:chOff x="5737462" y="5003399"/>
            <a:chExt cx="1565038" cy="663636"/>
          </a:xfrm>
        </p:grpSpPr>
        <p:sp>
          <p:nvSpPr>
            <p:cNvPr id="48" name="îs1idé">
              <a:extLst>
                <a:ext uri="{FF2B5EF4-FFF2-40B4-BE49-F238E27FC236}">
                  <a16:creationId xmlns:a16="http://schemas.microsoft.com/office/drawing/2014/main" id="{7ED87C3A-031C-488E-88FA-DFC8A218C685}"/>
                </a:ext>
              </a:extLst>
            </p:cNvPr>
            <p:cNvSpPr txBox="1"/>
            <p:nvPr/>
          </p:nvSpPr>
          <p:spPr bwMode="auto">
            <a:xfrm>
              <a:off x="5737462" y="5259727"/>
              <a:ext cx="1565038" cy="407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0000" tIns="46800" rIns="90000" bIns="4680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1400" b="1" dirty="0">
                  <a:solidFill>
                    <a:schemeClr val="accent5"/>
                  </a:solidFill>
                </a:rPr>
                <a:t>Text here</a:t>
              </a:r>
            </a:p>
          </p:txBody>
        </p:sp>
        <p:sp>
          <p:nvSpPr>
            <p:cNvPr id="49" name="ïsḻîḋè">
              <a:extLst>
                <a:ext uri="{FF2B5EF4-FFF2-40B4-BE49-F238E27FC236}">
                  <a16:creationId xmlns:a16="http://schemas.microsoft.com/office/drawing/2014/main" id="{FD4A7E9D-0E75-429E-822A-1421189B2147}"/>
                </a:ext>
              </a:extLst>
            </p:cNvPr>
            <p:cNvSpPr/>
            <p:nvPr/>
          </p:nvSpPr>
          <p:spPr bwMode="auto">
            <a:xfrm>
              <a:off x="6404332" y="5003399"/>
              <a:ext cx="231298" cy="173473"/>
            </a:xfrm>
            <a:custGeom>
              <a:avLst/>
              <a:gdLst>
                <a:gd name="connsiteX0" fmla="*/ 505433 w 533400"/>
                <a:gd name="connsiteY0" fmla="*/ 621 h 400050"/>
                <a:gd name="connsiteX1" fmla="*/ 534008 w 533400"/>
                <a:gd name="connsiteY1" fmla="*/ 29196 h 400050"/>
                <a:gd name="connsiteX2" fmla="*/ 534008 w 533400"/>
                <a:gd name="connsiteY2" fmla="*/ 372096 h 400050"/>
                <a:gd name="connsiteX3" fmla="*/ 505433 w 533400"/>
                <a:gd name="connsiteY3" fmla="*/ 400671 h 400050"/>
                <a:gd name="connsiteX4" fmla="*/ 29183 w 533400"/>
                <a:gd name="connsiteY4" fmla="*/ 400671 h 400050"/>
                <a:gd name="connsiteX5" fmla="*/ 608 w 533400"/>
                <a:gd name="connsiteY5" fmla="*/ 372096 h 400050"/>
                <a:gd name="connsiteX6" fmla="*/ 608 w 533400"/>
                <a:gd name="connsiteY6" fmla="*/ 29196 h 400050"/>
                <a:gd name="connsiteX7" fmla="*/ 29183 w 533400"/>
                <a:gd name="connsiteY7" fmla="*/ 621 h 400050"/>
                <a:gd name="connsiteX8" fmla="*/ 505433 w 533400"/>
                <a:gd name="connsiteY8" fmla="*/ 621 h 400050"/>
                <a:gd name="connsiteX9" fmla="*/ 391419 w 533400"/>
                <a:gd name="connsiteY9" fmla="*/ 198646 h 400050"/>
                <a:gd name="connsiteX10" fmla="*/ 351414 w 533400"/>
                <a:gd name="connsiteY10" fmla="*/ 204170 h 400050"/>
                <a:gd name="connsiteX11" fmla="*/ 351414 w 533400"/>
                <a:gd name="connsiteY11" fmla="*/ 204170 h 400050"/>
                <a:gd name="connsiteX12" fmla="*/ 267118 w 533400"/>
                <a:gd name="connsiteY12" fmla="*/ 315613 h 400050"/>
                <a:gd name="connsiteX13" fmla="*/ 264641 w 533400"/>
                <a:gd name="connsiteY13" fmla="*/ 318470 h 400050"/>
                <a:gd name="connsiteX14" fmla="*/ 224255 w 533400"/>
                <a:gd name="connsiteY14" fmla="*/ 318756 h 400050"/>
                <a:gd name="connsiteX15" fmla="*/ 224255 w 533400"/>
                <a:gd name="connsiteY15" fmla="*/ 318756 h 400050"/>
                <a:gd name="connsiteX16" fmla="*/ 162152 w 533400"/>
                <a:gd name="connsiteY16" fmla="*/ 257415 h 400050"/>
                <a:gd name="connsiteX17" fmla="*/ 160247 w 533400"/>
                <a:gd name="connsiteY17" fmla="*/ 255701 h 400050"/>
                <a:gd name="connsiteX18" fmla="*/ 120052 w 533400"/>
                <a:gd name="connsiteY18" fmla="*/ 259606 h 400050"/>
                <a:gd name="connsiteX19" fmla="*/ 120052 w 533400"/>
                <a:gd name="connsiteY19" fmla="*/ 259606 h 400050"/>
                <a:gd name="connsiteX20" fmla="*/ 32517 w 533400"/>
                <a:gd name="connsiteY20" fmla="*/ 366095 h 400050"/>
                <a:gd name="connsiteX21" fmla="*/ 30326 w 533400"/>
                <a:gd name="connsiteY21" fmla="*/ 372096 h 400050"/>
                <a:gd name="connsiteX22" fmla="*/ 39851 w 533400"/>
                <a:gd name="connsiteY22" fmla="*/ 381621 h 400050"/>
                <a:gd name="connsiteX23" fmla="*/ 39851 w 533400"/>
                <a:gd name="connsiteY23" fmla="*/ 381621 h 400050"/>
                <a:gd name="connsiteX24" fmla="*/ 497242 w 533400"/>
                <a:gd name="connsiteY24" fmla="*/ 381621 h 400050"/>
                <a:gd name="connsiteX25" fmla="*/ 502480 w 533400"/>
                <a:gd name="connsiteY25" fmla="*/ 380002 h 400050"/>
                <a:gd name="connsiteX26" fmla="*/ 505147 w 533400"/>
                <a:gd name="connsiteY26" fmla="*/ 366762 h 400050"/>
                <a:gd name="connsiteX27" fmla="*/ 505147 w 533400"/>
                <a:gd name="connsiteY27" fmla="*/ 366762 h 400050"/>
                <a:gd name="connsiteX28" fmla="*/ 397991 w 533400"/>
                <a:gd name="connsiteY28" fmla="*/ 205504 h 400050"/>
                <a:gd name="connsiteX29" fmla="*/ 391419 w 533400"/>
                <a:gd name="connsiteY29" fmla="*/ 198646 h 400050"/>
                <a:gd name="connsiteX30" fmla="*/ 95858 w 533400"/>
                <a:gd name="connsiteY30" fmla="*/ 57771 h 400050"/>
                <a:gd name="connsiteX31" fmla="*/ 57758 w 533400"/>
                <a:gd name="connsiteY31" fmla="*/ 95871 h 400050"/>
                <a:gd name="connsiteX32" fmla="*/ 95858 w 533400"/>
                <a:gd name="connsiteY32" fmla="*/ 133971 h 400050"/>
                <a:gd name="connsiteX33" fmla="*/ 133958 w 533400"/>
                <a:gd name="connsiteY33" fmla="*/ 95871 h 400050"/>
                <a:gd name="connsiteX34" fmla="*/ 95858 w 533400"/>
                <a:gd name="connsiteY34" fmla="*/ 57771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33400" h="400050">
                  <a:moveTo>
                    <a:pt x="505433" y="621"/>
                  </a:moveTo>
                  <a:cubicBezTo>
                    <a:pt x="521245" y="621"/>
                    <a:pt x="534008" y="13385"/>
                    <a:pt x="534008" y="29196"/>
                  </a:cubicBezTo>
                  <a:lnTo>
                    <a:pt x="534008" y="372096"/>
                  </a:lnTo>
                  <a:cubicBezTo>
                    <a:pt x="534008" y="387907"/>
                    <a:pt x="521245" y="400671"/>
                    <a:pt x="505433" y="400671"/>
                  </a:cubicBezTo>
                  <a:lnTo>
                    <a:pt x="29183" y="400671"/>
                  </a:lnTo>
                  <a:cubicBezTo>
                    <a:pt x="13371" y="400671"/>
                    <a:pt x="608" y="387907"/>
                    <a:pt x="608" y="372096"/>
                  </a:cubicBezTo>
                  <a:lnTo>
                    <a:pt x="608" y="29196"/>
                  </a:lnTo>
                  <a:cubicBezTo>
                    <a:pt x="608" y="13385"/>
                    <a:pt x="13371" y="621"/>
                    <a:pt x="29183" y="621"/>
                  </a:cubicBezTo>
                  <a:lnTo>
                    <a:pt x="505433" y="621"/>
                  </a:lnTo>
                  <a:close/>
                  <a:moveTo>
                    <a:pt x="391419" y="198646"/>
                  </a:moveTo>
                  <a:cubicBezTo>
                    <a:pt x="378846" y="189121"/>
                    <a:pt x="360939" y="191597"/>
                    <a:pt x="351414" y="204170"/>
                  </a:cubicBezTo>
                  <a:lnTo>
                    <a:pt x="351414" y="204170"/>
                  </a:lnTo>
                  <a:lnTo>
                    <a:pt x="267118" y="315613"/>
                  </a:lnTo>
                  <a:cubicBezTo>
                    <a:pt x="266355" y="316660"/>
                    <a:pt x="265498" y="317518"/>
                    <a:pt x="264641" y="318470"/>
                  </a:cubicBezTo>
                  <a:cubicBezTo>
                    <a:pt x="253592" y="329710"/>
                    <a:pt x="235495" y="329805"/>
                    <a:pt x="224255" y="318756"/>
                  </a:cubicBezTo>
                  <a:lnTo>
                    <a:pt x="224255" y="318756"/>
                  </a:lnTo>
                  <a:lnTo>
                    <a:pt x="162152" y="257415"/>
                  </a:lnTo>
                  <a:cubicBezTo>
                    <a:pt x="161485" y="256844"/>
                    <a:pt x="160914" y="256177"/>
                    <a:pt x="160247" y="255701"/>
                  </a:cubicBezTo>
                  <a:cubicBezTo>
                    <a:pt x="148055" y="245699"/>
                    <a:pt x="130053" y="247414"/>
                    <a:pt x="120052" y="259606"/>
                  </a:cubicBezTo>
                  <a:lnTo>
                    <a:pt x="120052" y="259606"/>
                  </a:lnTo>
                  <a:lnTo>
                    <a:pt x="32517" y="366095"/>
                  </a:lnTo>
                  <a:cubicBezTo>
                    <a:pt x="31088" y="367810"/>
                    <a:pt x="30326" y="369905"/>
                    <a:pt x="30326" y="372096"/>
                  </a:cubicBezTo>
                  <a:cubicBezTo>
                    <a:pt x="30326" y="377335"/>
                    <a:pt x="34612" y="381621"/>
                    <a:pt x="39851" y="381621"/>
                  </a:cubicBezTo>
                  <a:lnTo>
                    <a:pt x="39851" y="381621"/>
                  </a:lnTo>
                  <a:lnTo>
                    <a:pt x="497242" y="381621"/>
                  </a:lnTo>
                  <a:cubicBezTo>
                    <a:pt x="499146" y="381621"/>
                    <a:pt x="500956" y="381050"/>
                    <a:pt x="502480" y="380002"/>
                  </a:cubicBezTo>
                  <a:cubicBezTo>
                    <a:pt x="506862" y="377049"/>
                    <a:pt x="508005" y="371144"/>
                    <a:pt x="505147" y="366762"/>
                  </a:cubicBezTo>
                  <a:lnTo>
                    <a:pt x="505147" y="366762"/>
                  </a:lnTo>
                  <a:lnTo>
                    <a:pt x="397991" y="205504"/>
                  </a:lnTo>
                  <a:cubicBezTo>
                    <a:pt x="396181" y="202932"/>
                    <a:pt x="393990" y="200551"/>
                    <a:pt x="391419" y="198646"/>
                  </a:cubicBezTo>
                  <a:close/>
                  <a:moveTo>
                    <a:pt x="95858" y="57771"/>
                  </a:moveTo>
                  <a:cubicBezTo>
                    <a:pt x="74808" y="57771"/>
                    <a:pt x="57758" y="74821"/>
                    <a:pt x="57758" y="95871"/>
                  </a:cubicBezTo>
                  <a:cubicBezTo>
                    <a:pt x="57758" y="116921"/>
                    <a:pt x="74808" y="133971"/>
                    <a:pt x="95858" y="133971"/>
                  </a:cubicBezTo>
                  <a:cubicBezTo>
                    <a:pt x="116908" y="133971"/>
                    <a:pt x="133958" y="116921"/>
                    <a:pt x="133958" y="95871"/>
                  </a:cubicBezTo>
                  <a:cubicBezTo>
                    <a:pt x="133958" y="74821"/>
                    <a:pt x="116908" y="57771"/>
                    <a:pt x="95858" y="5777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2" name="iŝḷïdê">
            <a:extLst>
              <a:ext uri="{FF2B5EF4-FFF2-40B4-BE49-F238E27FC236}">
                <a16:creationId xmlns:a16="http://schemas.microsoft.com/office/drawing/2014/main" id="{BAB5B953-6421-48BA-A5E7-DFDC777E4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Text here</a:t>
            </a:r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09817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ṣľîḋ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ṧļîde">
            <a:extLst>
              <a:ext uri="{FF2B5EF4-FFF2-40B4-BE49-F238E27FC236}">
                <a16:creationId xmlns:a16="http://schemas.microsoft.com/office/drawing/2014/main" id="{71633093-1C36-4682-A70C-5C5100A88B51}"/>
              </a:ext>
            </a:extLst>
          </p:cNvPr>
          <p:cNvSpPr/>
          <p:nvPr/>
        </p:nvSpPr>
        <p:spPr>
          <a:xfrm>
            <a:off x="657037" y="3437770"/>
            <a:ext cx="516821" cy="51682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/>
              <a:t>0</a:t>
            </a:r>
            <a:r>
              <a:rPr lang="en-US" sz="100"/>
              <a:t> </a:t>
            </a:r>
            <a:r>
              <a:rPr lang="en-US"/>
              <a:t>1</a:t>
            </a:r>
          </a:p>
        </p:txBody>
      </p:sp>
      <p:sp>
        <p:nvSpPr>
          <p:cNvPr id="4" name="i$1îḋê">
            <a:extLst>
              <a:ext uri="{FF2B5EF4-FFF2-40B4-BE49-F238E27FC236}">
                <a16:creationId xmlns:a16="http://schemas.microsoft.com/office/drawing/2014/main" id="{2811C40C-AA7A-4E2D-A2E8-D71814B2A0FF}"/>
              </a:ext>
            </a:extLst>
          </p:cNvPr>
          <p:cNvSpPr/>
          <p:nvPr/>
        </p:nvSpPr>
        <p:spPr>
          <a:xfrm>
            <a:off x="1211190" y="3437770"/>
            <a:ext cx="2032349" cy="2032348"/>
          </a:xfrm>
          <a:prstGeom prst="roundRect">
            <a:avLst>
              <a:gd name="adj" fmla="val 437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îṣlïḑe">
            <a:extLst>
              <a:ext uri="{FF2B5EF4-FFF2-40B4-BE49-F238E27FC236}">
                <a16:creationId xmlns:a16="http://schemas.microsoft.com/office/drawing/2014/main" id="{FB18DE81-28D7-4E82-8963-9F7B6A65DCC3}"/>
              </a:ext>
            </a:extLst>
          </p:cNvPr>
          <p:cNvSpPr/>
          <p:nvPr/>
        </p:nvSpPr>
        <p:spPr>
          <a:xfrm>
            <a:off x="2726718" y="5503933"/>
            <a:ext cx="516821" cy="516821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/>
              <a:t>0</a:t>
            </a:r>
            <a:r>
              <a:rPr lang="en-US" sz="100"/>
              <a:t> </a:t>
            </a:r>
            <a:r>
              <a:rPr lang="en-US"/>
              <a:t>2</a:t>
            </a:r>
          </a:p>
        </p:txBody>
      </p:sp>
      <p:sp>
        <p:nvSpPr>
          <p:cNvPr id="6" name="ïṡ1íďé">
            <a:extLst>
              <a:ext uri="{FF2B5EF4-FFF2-40B4-BE49-F238E27FC236}">
                <a16:creationId xmlns:a16="http://schemas.microsoft.com/office/drawing/2014/main" id="{B5F06C8E-7C87-4A42-9C73-0C341DD97D62}"/>
              </a:ext>
            </a:extLst>
          </p:cNvPr>
          <p:cNvSpPr/>
          <p:nvPr/>
        </p:nvSpPr>
        <p:spPr>
          <a:xfrm>
            <a:off x="3280871" y="3988406"/>
            <a:ext cx="2032349" cy="2032348"/>
          </a:xfrm>
          <a:prstGeom prst="roundRect">
            <a:avLst>
              <a:gd name="adj" fmla="val 4379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en-US"/>
          </a:p>
        </p:txBody>
      </p:sp>
      <p:sp>
        <p:nvSpPr>
          <p:cNvPr id="7" name="iṥ1ïḋe">
            <a:extLst>
              <a:ext uri="{FF2B5EF4-FFF2-40B4-BE49-F238E27FC236}">
                <a16:creationId xmlns:a16="http://schemas.microsoft.com/office/drawing/2014/main" id="{71217A47-6D65-4378-9B1A-625D210541A6}"/>
              </a:ext>
            </a:extLst>
          </p:cNvPr>
          <p:cNvSpPr/>
          <p:nvPr/>
        </p:nvSpPr>
        <p:spPr>
          <a:xfrm>
            <a:off x="4796399" y="3437770"/>
            <a:ext cx="516821" cy="51682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/>
              <a:t>0</a:t>
            </a:r>
            <a:r>
              <a:rPr lang="en-US" sz="100"/>
              <a:t> </a:t>
            </a:r>
            <a:r>
              <a:rPr lang="en-US"/>
              <a:t>3</a:t>
            </a:r>
          </a:p>
        </p:txBody>
      </p:sp>
      <p:sp>
        <p:nvSpPr>
          <p:cNvPr id="8" name="îsḻidè">
            <a:extLst>
              <a:ext uri="{FF2B5EF4-FFF2-40B4-BE49-F238E27FC236}">
                <a16:creationId xmlns:a16="http://schemas.microsoft.com/office/drawing/2014/main" id="{E2A4B6C3-6338-4BA2-B9CF-8CB77D737FE7}"/>
              </a:ext>
            </a:extLst>
          </p:cNvPr>
          <p:cNvSpPr/>
          <p:nvPr/>
        </p:nvSpPr>
        <p:spPr>
          <a:xfrm>
            <a:off x="5350552" y="3437770"/>
            <a:ext cx="2032349" cy="2032348"/>
          </a:xfrm>
          <a:prstGeom prst="roundRect">
            <a:avLst>
              <a:gd name="adj" fmla="val 38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iś1îḍe">
            <a:extLst>
              <a:ext uri="{FF2B5EF4-FFF2-40B4-BE49-F238E27FC236}">
                <a16:creationId xmlns:a16="http://schemas.microsoft.com/office/drawing/2014/main" id="{4DCD55F5-11AE-4952-80CB-379292979F93}"/>
              </a:ext>
            </a:extLst>
          </p:cNvPr>
          <p:cNvSpPr/>
          <p:nvPr/>
        </p:nvSpPr>
        <p:spPr>
          <a:xfrm>
            <a:off x="6866080" y="5503933"/>
            <a:ext cx="516821" cy="516821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/>
              <a:t>0</a:t>
            </a:r>
            <a:r>
              <a:rPr lang="en-US" sz="100"/>
              <a:t> </a:t>
            </a:r>
            <a:r>
              <a:rPr lang="en-US"/>
              <a:t>4</a:t>
            </a:r>
          </a:p>
        </p:txBody>
      </p:sp>
      <p:sp>
        <p:nvSpPr>
          <p:cNvPr id="10" name="íṣľïḍé">
            <a:extLst>
              <a:ext uri="{FF2B5EF4-FFF2-40B4-BE49-F238E27FC236}">
                <a16:creationId xmlns:a16="http://schemas.microsoft.com/office/drawing/2014/main" id="{2FD9A2E9-D5D0-414F-AB2B-EF67776776F4}"/>
              </a:ext>
            </a:extLst>
          </p:cNvPr>
          <p:cNvSpPr/>
          <p:nvPr/>
        </p:nvSpPr>
        <p:spPr>
          <a:xfrm>
            <a:off x="7420233" y="3988406"/>
            <a:ext cx="2032349" cy="2032348"/>
          </a:xfrm>
          <a:prstGeom prst="roundRect">
            <a:avLst>
              <a:gd name="adj" fmla="val 3355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îsḻíḑê">
            <a:extLst>
              <a:ext uri="{FF2B5EF4-FFF2-40B4-BE49-F238E27FC236}">
                <a16:creationId xmlns:a16="http://schemas.microsoft.com/office/drawing/2014/main" id="{41F435A7-E4F7-435E-A9D8-D46A2D481134}"/>
              </a:ext>
            </a:extLst>
          </p:cNvPr>
          <p:cNvSpPr/>
          <p:nvPr/>
        </p:nvSpPr>
        <p:spPr>
          <a:xfrm>
            <a:off x="8935761" y="3437770"/>
            <a:ext cx="516821" cy="51682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/>
              <a:t>0</a:t>
            </a:r>
            <a:r>
              <a:rPr lang="en-US" sz="100"/>
              <a:t> </a:t>
            </a:r>
            <a:r>
              <a:rPr lang="en-US"/>
              <a:t>5</a:t>
            </a:r>
          </a:p>
        </p:txBody>
      </p:sp>
      <p:sp>
        <p:nvSpPr>
          <p:cNvPr id="12" name="ïšḻiḍé">
            <a:extLst>
              <a:ext uri="{FF2B5EF4-FFF2-40B4-BE49-F238E27FC236}">
                <a16:creationId xmlns:a16="http://schemas.microsoft.com/office/drawing/2014/main" id="{511776A7-FCD1-4261-BCC0-1D4B4365EDC5}"/>
              </a:ext>
            </a:extLst>
          </p:cNvPr>
          <p:cNvSpPr/>
          <p:nvPr/>
        </p:nvSpPr>
        <p:spPr>
          <a:xfrm>
            <a:off x="9489914" y="3437770"/>
            <a:ext cx="2032349" cy="2032348"/>
          </a:xfrm>
          <a:prstGeom prst="roundRect">
            <a:avLst>
              <a:gd name="adj" fmla="val 335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en-US"/>
          </a:p>
        </p:txBody>
      </p:sp>
      <p:sp>
        <p:nvSpPr>
          <p:cNvPr id="29" name="iśḻïďe">
            <a:extLst>
              <a:ext uri="{FF2B5EF4-FFF2-40B4-BE49-F238E27FC236}">
                <a16:creationId xmlns:a16="http://schemas.microsoft.com/office/drawing/2014/main" id="{447BE421-26AF-4369-B39E-D6FAC90020B9}"/>
              </a:ext>
            </a:extLst>
          </p:cNvPr>
          <p:cNvSpPr txBox="1"/>
          <p:nvPr/>
        </p:nvSpPr>
        <p:spPr>
          <a:xfrm>
            <a:off x="815719" y="2203475"/>
            <a:ext cx="5555762" cy="63729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50000"/>
              </a:lnSpc>
              <a:buSzPct val="25000"/>
            </a:pPr>
            <a:r>
              <a:rPr lang="en-US" altLang="zh-CN" sz="1100" dirty="0"/>
              <a:t>Theme color makes PPT more convenient to change.</a:t>
            </a:r>
          </a:p>
          <a:p>
            <a:pPr>
              <a:lnSpc>
                <a:spcPct val="150000"/>
              </a:lnSpc>
              <a:buSzPct val="25000"/>
            </a:pPr>
            <a:r>
              <a:rPr lang="en-US" altLang="zh-CN" sz="1100" dirty="0"/>
              <a:t>Adjust the spacing to </a:t>
            </a:r>
            <a:r>
              <a:rPr lang="en-US" altLang="zh-CN" sz="1100"/>
              <a:t>adapt </a:t>
            </a:r>
            <a:r>
              <a:rPr lang="en-US" altLang="zh-CN" sz="100"/>
              <a:t> </a:t>
            </a:r>
            <a:r>
              <a:rPr lang="en-US" altLang="zh-CN" sz="1100"/>
              <a:t>to </a:t>
            </a:r>
            <a:r>
              <a:rPr lang="en-US" altLang="zh-CN" sz="1100" dirty="0"/>
              <a:t>Chinese typesetting, use the reference line in PPT.</a:t>
            </a:r>
          </a:p>
        </p:txBody>
      </p:sp>
      <p:sp>
        <p:nvSpPr>
          <p:cNvPr id="31" name="iṡļïḓè">
            <a:extLst>
              <a:ext uri="{FF2B5EF4-FFF2-40B4-BE49-F238E27FC236}">
                <a16:creationId xmlns:a16="http://schemas.microsoft.com/office/drawing/2014/main" id="{2EBFBE3B-D9FC-4F89-BB97-408F406082BC}"/>
              </a:ext>
            </a:extLst>
          </p:cNvPr>
          <p:cNvSpPr txBox="1"/>
          <p:nvPr/>
        </p:nvSpPr>
        <p:spPr>
          <a:xfrm>
            <a:off x="815719" y="1516497"/>
            <a:ext cx="5555762" cy="432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buSzPct val="25000"/>
            </a:pPr>
            <a:r>
              <a:rPr lang="en-US" sz="2000" b="1" dirty="0"/>
              <a:t>Unified fonts </a:t>
            </a:r>
            <a:r>
              <a:rPr lang="en-US" sz="2000" b="1"/>
              <a:t>make read</a:t>
            </a:r>
            <a:r>
              <a:rPr lang="en-US" sz="100" b="1"/>
              <a:t> </a:t>
            </a:r>
            <a:r>
              <a:rPr lang="en-US" sz="2000" b="1"/>
              <a:t>ing </a:t>
            </a:r>
            <a:r>
              <a:rPr lang="en-US" sz="2000" b="1" dirty="0"/>
              <a:t>more fluent.</a:t>
            </a:r>
          </a:p>
        </p:txBody>
      </p:sp>
      <p:grpSp>
        <p:nvGrpSpPr>
          <p:cNvPr id="32" name="i$ḻiďè">
            <a:extLst>
              <a:ext uri="{FF2B5EF4-FFF2-40B4-BE49-F238E27FC236}">
                <a16:creationId xmlns:a16="http://schemas.microsoft.com/office/drawing/2014/main" id="{60AFD19B-901B-4228-A903-5B9E67D6CA00}"/>
              </a:ext>
            </a:extLst>
          </p:cNvPr>
          <p:cNvGrpSpPr/>
          <p:nvPr/>
        </p:nvGrpSpPr>
        <p:grpSpPr>
          <a:xfrm>
            <a:off x="940277" y="2075986"/>
            <a:ext cx="528630" cy="0"/>
            <a:chOff x="784958" y="2463718"/>
            <a:chExt cx="528630" cy="0"/>
          </a:xfrm>
        </p:grpSpPr>
        <p:cxnSp>
          <p:nvCxnSpPr>
            <p:cNvPr id="33" name="iś1îḍe">
              <a:extLst>
                <a:ext uri="{FF2B5EF4-FFF2-40B4-BE49-F238E27FC236}">
                  <a16:creationId xmlns:a16="http://schemas.microsoft.com/office/drawing/2014/main" id="{4E4DDEA7-1A23-4C95-B9CC-EC7B40A12B34}"/>
                </a:ext>
              </a:extLst>
            </p:cNvPr>
            <p:cNvCxnSpPr/>
            <p:nvPr/>
          </p:nvCxnSpPr>
          <p:spPr>
            <a:xfrm>
              <a:off x="784958" y="2463718"/>
              <a:ext cx="360000" cy="0"/>
            </a:xfrm>
            <a:prstGeom prst="line">
              <a:avLst/>
            </a:prstGeom>
            <a:ln w="57150" cap="rnd">
              <a:solidFill>
                <a:schemeClr val="accent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iśľïḋe">
              <a:extLst>
                <a:ext uri="{FF2B5EF4-FFF2-40B4-BE49-F238E27FC236}">
                  <a16:creationId xmlns:a16="http://schemas.microsoft.com/office/drawing/2014/main" id="{29FF24A2-D9D9-4959-8C35-6F7A03047F9C}"/>
                </a:ext>
              </a:extLst>
            </p:cNvPr>
            <p:cNvCxnSpPr/>
            <p:nvPr/>
          </p:nvCxnSpPr>
          <p:spPr>
            <a:xfrm>
              <a:off x="1242156" y="2463718"/>
              <a:ext cx="0" cy="0"/>
            </a:xfrm>
            <a:prstGeom prst="line">
              <a:avLst/>
            </a:prstGeom>
            <a:ln w="57150" cap="rnd">
              <a:solidFill>
                <a:schemeClr val="accent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íşḻíḑe">
              <a:extLst>
                <a:ext uri="{FF2B5EF4-FFF2-40B4-BE49-F238E27FC236}">
                  <a16:creationId xmlns:a16="http://schemas.microsoft.com/office/drawing/2014/main" id="{253A1DE7-774B-436B-90CD-7A2C909098C0}"/>
                </a:ext>
              </a:extLst>
            </p:cNvPr>
            <p:cNvCxnSpPr/>
            <p:nvPr/>
          </p:nvCxnSpPr>
          <p:spPr>
            <a:xfrm>
              <a:off x="1313588" y="2463718"/>
              <a:ext cx="0" cy="0"/>
            </a:xfrm>
            <a:prstGeom prst="line">
              <a:avLst/>
            </a:prstGeom>
            <a:ln w="57150" cap="rnd">
              <a:solidFill>
                <a:schemeClr val="accent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iṣļiďê">
            <a:extLst>
              <a:ext uri="{FF2B5EF4-FFF2-40B4-BE49-F238E27FC236}">
                <a16:creationId xmlns:a16="http://schemas.microsoft.com/office/drawing/2014/main" id="{A96D674F-62E5-43FE-9E5C-8479ED1834BF}"/>
              </a:ext>
            </a:extLst>
          </p:cNvPr>
          <p:cNvGrpSpPr/>
          <p:nvPr/>
        </p:nvGrpSpPr>
        <p:grpSpPr>
          <a:xfrm>
            <a:off x="1376346" y="3857591"/>
            <a:ext cx="1702037" cy="1192702"/>
            <a:chOff x="8661000" y="1781570"/>
            <a:chExt cx="2295000" cy="1109831"/>
          </a:xfrm>
        </p:grpSpPr>
        <p:sp>
          <p:nvSpPr>
            <p:cNvPr id="27" name="ïṣľîḋè">
              <a:extLst>
                <a:ext uri="{FF2B5EF4-FFF2-40B4-BE49-F238E27FC236}">
                  <a16:creationId xmlns:a16="http://schemas.microsoft.com/office/drawing/2014/main" id="{B6FC1CBD-177C-43DA-9B75-0D8BA400E55C}"/>
                </a:ext>
              </a:extLst>
            </p:cNvPr>
            <p:cNvSpPr txBox="1"/>
            <p:nvPr/>
          </p:nvSpPr>
          <p:spPr>
            <a:xfrm>
              <a:off x="8661000" y="1781570"/>
              <a:ext cx="2295000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de-DE" sz="16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Text </a:t>
              </a:r>
              <a:r>
                <a:rPr kumimoji="0" lang="de-DE" sz="1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de-DE" sz="16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here</a:t>
              </a:r>
              <a:endPara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ïšḻîďe">
              <a:extLst>
                <a:ext uri="{FF2B5EF4-FFF2-40B4-BE49-F238E27FC236}">
                  <a16:creationId xmlns:a16="http://schemas.microsoft.com/office/drawing/2014/main" id="{8AADCC1A-7937-4346-AE99-58B4AE8CF0DE}"/>
                </a:ext>
              </a:extLst>
            </p:cNvPr>
            <p:cNvSpPr txBox="1"/>
            <p:nvPr/>
          </p:nvSpPr>
          <p:spPr>
            <a:xfrm>
              <a:off x="8661000" y="2174082"/>
              <a:ext cx="2295000" cy="7173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bg1"/>
                  </a:solidFill>
                </a:rPr>
                <a:t>Supporting text here. </a:t>
              </a:r>
            </a:p>
            <a:p>
              <a:pPr algn="ctr">
                <a:spcBef>
                  <a:spcPct val="0"/>
                </a:spcBef>
              </a:pPr>
              <a:endParaRPr lang="en-US" altLang="zh-CN" sz="1100" dirty="0">
                <a:solidFill>
                  <a:schemeClr val="bg1"/>
                </a:solidFill>
              </a:endParaRPr>
            </a:p>
            <a:p>
              <a:pPr algn="ctr">
                <a:spcBef>
                  <a:spcPct val="0"/>
                </a:spcBef>
              </a:pPr>
              <a:r>
                <a:rPr lang="en-US" altLang="zh-CN" sz="100">
                  <a:solidFill>
                    <a:schemeClr val="bg1"/>
                  </a:solidFill>
                </a:rPr>
                <a:t> </a:t>
              </a:r>
              <a:r>
                <a:rPr lang="en-US" altLang="zh-CN" sz="1100">
                  <a:solidFill>
                    <a:schemeClr val="bg1"/>
                  </a:solidFill>
                </a:rPr>
                <a:t>… </a:t>
              </a:r>
              <a:r>
                <a:rPr lang="en-US" altLang="zh-CN" sz="1100" dirty="0">
                  <a:solidFill>
                    <a:schemeClr val="bg1"/>
                  </a:solidFill>
                </a:rPr>
                <a:t>…</a:t>
              </a:r>
            </a:p>
          </p:txBody>
        </p:sp>
      </p:grpSp>
      <p:grpSp>
        <p:nvGrpSpPr>
          <p:cNvPr id="15" name="íṩḻîḑé">
            <a:extLst>
              <a:ext uri="{FF2B5EF4-FFF2-40B4-BE49-F238E27FC236}">
                <a16:creationId xmlns:a16="http://schemas.microsoft.com/office/drawing/2014/main" id="{B147D61B-CA68-4E3C-B541-87C91EAF73C8}"/>
              </a:ext>
            </a:extLst>
          </p:cNvPr>
          <p:cNvGrpSpPr/>
          <p:nvPr/>
        </p:nvGrpSpPr>
        <p:grpSpPr>
          <a:xfrm>
            <a:off x="3446027" y="4408227"/>
            <a:ext cx="1702037" cy="1192702"/>
            <a:chOff x="8661000" y="1781570"/>
            <a:chExt cx="2295000" cy="1109831"/>
          </a:xfrm>
        </p:grpSpPr>
        <p:sp>
          <p:nvSpPr>
            <p:cNvPr id="25" name="î$1íḍê">
              <a:extLst>
                <a:ext uri="{FF2B5EF4-FFF2-40B4-BE49-F238E27FC236}">
                  <a16:creationId xmlns:a16="http://schemas.microsoft.com/office/drawing/2014/main" id="{3607536B-282B-4EB3-BDF9-B67D7DE984AD}"/>
                </a:ext>
              </a:extLst>
            </p:cNvPr>
            <p:cNvSpPr txBox="1"/>
            <p:nvPr/>
          </p:nvSpPr>
          <p:spPr>
            <a:xfrm>
              <a:off x="8661000" y="1781570"/>
              <a:ext cx="2295000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de-DE" sz="16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Text he</a:t>
              </a:r>
              <a:r>
                <a:rPr kumimoji="0" lang="de-DE" sz="1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de-DE" sz="16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re</a:t>
              </a:r>
              <a:endPara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íṥļïďè">
              <a:extLst>
                <a:ext uri="{FF2B5EF4-FFF2-40B4-BE49-F238E27FC236}">
                  <a16:creationId xmlns:a16="http://schemas.microsoft.com/office/drawing/2014/main" id="{8304214C-E819-411D-B8FA-15954DF5C41E}"/>
                </a:ext>
              </a:extLst>
            </p:cNvPr>
            <p:cNvSpPr txBox="1"/>
            <p:nvPr/>
          </p:nvSpPr>
          <p:spPr>
            <a:xfrm>
              <a:off x="8661000" y="2174082"/>
              <a:ext cx="2295000" cy="7173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bg1"/>
                  </a:solidFill>
                </a:rPr>
                <a:t>Supporting text here. </a:t>
              </a:r>
            </a:p>
            <a:p>
              <a:pPr algn="ctr">
                <a:spcBef>
                  <a:spcPct val="0"/>
                </a:spcBef>
              </a:pPr>
              <a:endParaRPr lang="en-US" altLang="zh-CN" sz="1100" dirty="0">
                <a:solidFill>
                  <a:schemeClr val="bg1"/>
                </a:solidFill>
              </a:endParaRPr>
            </a:p>
            <a:p>
              <a:pPr algn="ctr">
                <a:spcBef>
                  <a:spcPct val="0"/>
                </a:spcBef>
              </a:pPr>
              <a:r>
                <a:rPr lang="en-US" altLang="zh-CN" sz="100">
                  <a:solidFill>
                    <a:schemeClr val="bg1"/>
                  </a:solidFill>
                </a:rPr>
                <a:t> </a:t>
              </a:r>
              <a:r>
                <a:rPr lang="en-US" altLang="zh-CN" sz="1100">
                  <a:solidFill>
                    <a:schemeClr val="bg1"/>
                  </a:solidFill>
                </a:rPr>
                <a:t>… </a:t>
              </a:r>
              <a:r>
                <a:rPr lang="en-US" altLang="zh-CN" sz="1100" dirty="0">
                  <a:solidFill>
                    <a:schemeClr val="bg1"/>
                  </a:solidFill>
                </a:rPr>
                <a:t>…</a:t>
              </a:r>
            </a:p>
          </p:txBody>
        </p:sp>
      </p:grpSp>
      <p:grpSp>
        <p:nvGrpSpPr>
          <p:cNvPr id="16" name="îSľiḓé">
            <a:extLst>
              <a:ext uri="{FF2B5EF4-FFF2-40B4-BE49-F238E27FC236}">
                <a16:creationId xmlns:a16="http://schemas.microsoft.com/office/drawing/2014/main" id="{051168FE-DC98-4266-A020-0231B7E439A5}"/>
              </a:ext>
            </a:extLst>
          </p:cNvPr>
          <p:cNvGrpSpPr/>
          <p:nvPr/>
        </p:nvGrpSpPr>
        <p:grpSpPr>
          <a:xfrm>
            <a:off x="5515708" y="3857591"/>
            <a:ext cx="1702037" cy="1192702"/>
            <a:chOff x="8661000" y="1781570"/>
            <a:chExt cx="2295000" cy="1109831"/>
          </a:xfrm>
        </p:grpSpPr>
        <p:sp>
          <p:nvSpPr>
            <p:cNvPr id="23" name="ïṥḻiďè">
              <a:extLst>
                <a:ext uri="{FF2B5EF4-FFF2-40B4-BE49-F238E27FC236}">
                  <a16:creationId xmlns:a16="http://schemas.microsoft.com/office/drawing/2014/main" id="{754C0327-F1AD-4FDE-B729-BA7B3F4B3697}"/>
                </a:ext>
              </a:extLst>
            </p:cNvPr>
            <p:cNvSpPr txBox="1"/>
            <p:nvPr/>
          </p:nvSpPr>
          <p:spPr>
            <a:xfrm>
              <a:off x="8661000" y="1781570"/>
              <a:ext cx="2295000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de-DE" sz="16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Text he</a:t>
              </a:r>
              <a:r>
                <a:rPr kumimoji="0" lang="de-DE" sz="1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de-DE" sz="16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re</a:t>
              </a:r>
              <a:endPara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íş1ïde">
              <a:extLst>
                <a:ext uri="{FF2B5EF4-FFF2-40B4-BE49-F238E27FC236}">
                  <a16:creationId xmlns:a16="http://schemas.microsoft.com/office/drawing/2014/main" id="{82A5AC51-128D-4E8C-9E42-F26FF94C3688}"/>
                </a:ext>
              </a:extLst>
            </p:cNvPr>
            <p:cNvSpPr txBox="1"/>
            <p:nvPr/>
          </p:nvSpPr>
          <p:spPr>
            <a:xfrm>
              <a:off x="8661000" y="2174082"/>
              <a:ext cx="2295000" cy="7173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bg1"/>
                  </a:solidFill>
                </a:rPr>
                <a:t>Supporting text here. </a:t>
              </a:r>
            </a:p>
            <a:p>
              <a:pPr algn="ctr">
                <a:spcBef>
                  <a:spcPct val="0"/>
                </a:spcBef>
              </a:pPr>
              <a:endParaRPr lang="en-US" altLang="zh-CN" sz="1100" dirty="0">
                <a:solidFill>
                  <a:schemeClr val="bg1"/>
                </a:solidFill>
              </a:endParaRPr>
            </a:p>
            <a:p>
              <a:pPr algn="ctr">
                <a:spcBef>
                  <a:spcPct val="0"/>
                </a:spcBef>
              </a:pPr>
              <a:r>
                <a:rPr lang="en-US" altLang="zh-CN" sz="100">
                  <a:solidFill>
                    <a:schemeClr val="bg1"/>
                  </a:solidFill>
                </a:rPr>
                <a:t> </a:t>
              </a:r>
              <a:r>
                <a:rPr lang="en-US" altLang="zh-CN" sz="1100">
                  <a:solidFill>
                    <a:schemeClr val="bg1"/>
                  </a:solidFill>
                </a:rPr>
                <a:t>… </a:t>
              </a:r>
              <a:r>
                <a:rPr lang="en-US" altLang="zh-CN" sz="1100" dirty="0">
                  <a:solidFill>
                    <a:schemeClr val="bg1"/>
                  </a:solidFill>
                </a:rPr>
                <a:t>…</a:t>
              </a:r>
            </a:p>
          </p:txBody>
        </p:sp>
      </p:grpSp>
      <p:grpSp>
        <p:nvGrpSpPr>
          <p:cNvPr id="17" name="iṩ1ïḍé">
            <a:extLst>
              <a:ext uri="{FF2B5EF4-FFF2-40B4-BE49-F238E27FC236}">
                <a16:creationId xmlns:a16="http://schemas.microsoft.com/office/drawing/2014/main" id="{0B270C70-5D44-4E0E-ABE4-225BB039A117}"/>
              </a:ext>
            </a:extLst>
          </p:cNvPr>
          <p:cNvGrpSpPr/>
          <p:nvPr/>
        </p:nvGrpSpPr>
        <p:grpSpPr>
          <a:xfrm>
            <a:off x="7585389" y="4408227"/>
            <a:ext cx="1702037" cy="1192702"/>
            <a:chOff x="8661000" y="1781570"/>
            <a:chExt cx="2295000" cy="1109831"/>
          </a:xfrm>
        </p:grpSpPr>
        <p:sp>
          <p:nvSpPr>
            <p:cNvPr id="21" name="ïṩ1îḋé">
              <a:extLst>
                <a:ext uri="{FF2B5EF4-FFF2-40B4-BE49-F238E27FC236}">
                  <a16:creationId xmlns:a16="http://schemas.microsoft.com/office/drawing/2014/main" id="{6C91A2C8-B619-4F2A-98AD-C55F21ED24C4}"/>
                </a:ext>
              </a:extLst>
            </p:cNvPr>
            <p:cNvSpPr txBox="1"/>
            <p:nvPr/>
          </p:nvSpPr>
          <p:spPr>
            <a:xfrm>
              <a:off x="8661000" y="1781570"/>
              <a:ext cx="2295000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de-DE" sz="16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Text he</a:t>
              </a:r>
              <a:r>
                <a:rPr kumimoji="0" lang="de-DE" sz="1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de-DE" sz="16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re</a:t>
              </a:r>
              <a:endPara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ïSḻîďê">
              <a:extLst>
                <a:ext uri="{FF2B5EF4-FFF2-40B4-BE49-F238E27FC236}">
                  <a16:creationId xmlns:a16="http://schemas.microsoft.com/office/drawing/2014/main" id="{0442BABD-D9AD-444B-A2EE-91D6E87EF91B}"/>
                </a:ext>
              </a:extLst>
            </p:cNvPr>
            <p:cNvSpPr txBox="1"/>
            <p:nvPr/>
          </p:nvSpPr>
          <p:spPr>
            <a:xfrm>
              <a:off x="8661000" y="2174082"/>
              <a:ext cx="2295000" cy="7173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bg1"/>
                  </a:solidFill>
                </a:rPr>
                <a:t>Supporting text here. </a:t>
              </a:r>
            </a:p>
            <a:p>
              <a:pPr algn="ctr">
                <a:spcBef>
                  <a:spcPct val="0"/>
                </a:spcBef>
              </a:pPr>
              <a:endParaRPr lang="en-US" altLang="zh-CN" sz="1100" dirty="0">
                <a:solidFill>
                  <a:schemeClr val="bg1"/>
                </a:solidFill>
              </a:endParaRPr>
            </a:p>
            <a:p>
              <a:pPr algn="ctr">
                <a:spcBef>
                  <a:spcPct val="0"/>
                </a:spcBef>
              </a:pPr>
              <a:r>
                <a:rPr lang="en-US" altLang="zh-CN" sz="100">
                  <a:solidFill>
                    <a:schemeClr val="bg1"/>
                  </a:solidFill>
                </a:rPr>
                <a:t> </a:t>
              </a:r>
              <a:r>
                <a:rPr lang="en-US" altLang="zh-CN" sz="1100">
                  <a:solidFill>
                    <a:schemeClr val="bg1"/>
                  </a:solidFill>
                </a:rPr>
                <a:t>… </a:t>
              </a:r>
              <a:r>
                <a:rPr lang="en-US" altLang="zh-CN" sz="1100" dirty="0">
                  <a:solidFill>
                    <a:schemeClr val="bg1"/>
                  </a:solidFill>
                </a:rPr>
                <a:t>…</a:t>
              </a:r>
            </a:p>
          </p:txBody>
        </p:sp>
      </p:grpSp>
      <p:grpSp>
        <p:nvGrpSpPr>
          <p:cNvPr id="18" name="îśḷíďê">
            <a:extLst>
              <a:ext uri="{FF2B5EF4-FFF2-40B4-BE49-F238E27FC236}">
                <a16:creationId xmlns:a16="http://schemas.microsoft.com/office/drawing/2014/main" id="{713079D5-175C-4656-BEF5-D9847E5AECA7}"/>
              </a:ext>
            </a:extLst>
          </p:cNvPr>
          <p:cNvGrpSpPr/>
          <p:nvPr/>
        </p:nvGrpSpPr>
        <p:grpSpPr>
          <a:xfrm>
            <a:off x="9655070" y="3857591"/>
            <a:ext cx="1702037" cy="1192702"/>
            <a:chOff x="8661000" y="1781570"/>
            <a:chExt cx="2295000" cy="1109831"/>
          </a:xfrm>
        </p:grpSpPr>
        <p:sp>
          <p:nvSpPr>
            <p:cNvPr id="19" name="îṣlîḋé">
              <a:extLst>
                <a:ext uri="{FF2B5EF4-FFF2-40B4-BE49-F238E27FC236}">
                  <a16:creationId xmlns:a16="http://schemas.microsoft.com/office/drawing/2014/main" id="{D5687754-04E7-4324-89C6-019C1CD54901}"/>
                </a:ext>
              </a:extLst>
            </p:cNvPr>
            <p:cNvSpPr txBox="1"/>
            <p:nvPr/>
          </p:nvSpPr>
          <p:spPr>
            <a:xfrm>
              <a:off x="8661000" y="1781570"/>
              <a:ext cx="2295000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de-DE" sz="16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Text he</a:t>
              </a:r>
              <a:r>
                <a:rPr kumimoji="0" lang="de-DE" sz="1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</a:t>
              </a:r>
              <a:r>
                <a:rPr kumimoji="0" lang="de-DE" sz="16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re</a:t>
              </a:r>
              <a:endPara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îŝľíďè">
              <a:extLst>
                <a:ext uri="{FF2B5EF4-FFF2-40B4-BE49-F238E27FC236}">
                  <a16:creationId xmlns:a16="http://schemas.microsoft.com/office/drawing/2014/main" id="{CFCFD2B5-680A-46CA-BE3E-148E83248755}"/>
                </a:ext>
              </a:extLst>
            </p:cNvPr>
            <p:cNvSpPr txBox="1"/>
            <p:nvPr/>
          </p:nvSpPr>
          <p:spPr>
            <a:xfrm>
              <a:off x="8661000" y="2174082"/>
              <a:ext cx="2295000" cy="7173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bg1"/>
                  </a:solidFill>
                </a:rPr>
                <a:t>Supporting text here. </a:t>
              </a:r>
            </a:p>
            <a:p>
              <a:pPr algn="ctr">
                <a:spcBef>
                  <a:spcPct val="0"/>
                </a:spcBef>
              </a:pPr>
              <a:endParaRPr lang="en-US" altLang="zh-CN" sz="1100" dirty="0">
                <a:solidFill>
                  <a:schemeClr val="bg1"/>
                </a:solidFill>
              </a:endParaRPr>
            </a:p>
            <a:p>
              <a:pPr algn="ctr">
                <a:spcBef>
                  <a:spcPct val="0"/>
                </a:spcBef>
              </a:pPr>
              <a:r>
                <a:rPr lang="en-US" altLang="zh-CN" sz="100">
                  <a:solidFill>
                    <a:schemeClr val="bg1"/>
                  </a:solidFill>
                </a:rPr>
                <a:t> </a:t>
              </a:r>
              <a:r>
                <a:rPr lang="en-US" altLang="zh-CN" sz="1100">
                  <a:solidFill>
                    <a:schemeClr val="bg1"/>
                  </a:solidFill>
                </a:rPr>
                <a:t>… </a:t>
              </a:r>
              <a:r>
                <a:rPr lang="en-US" altLang="zh-CN" sz="1100" dirty="0">
                  <a:solidFill>
                    <a:schemeClr val="bg1"/>
                  </a:solidFill>
                </a:rPr>
                <a:t>…</a:t>
              </a:r>
            </a:p>
          </p:txBody>
        </p:sp>
      </p:grpSp>
      <p:sp>
        <p:nvSpPr>
          <p:cNvPr id="2" name="iŝļïḋè">
            <a:extLst>
              <a:ext uri="{FF2B5EF4-FFF2-40B4-BE49-F238E27FC236}">
                <a16:creationId xmlns:a16="http://schemas.microsoft.com/office/drawing/2014/main" id="{D8767B0D-84A7-4DF9-8C46-2F3340EEF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Text here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70556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śliḋ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ṣ1idê">
            <a:extLst>
              <a:ext uri="{FF2B5EF4-FFF2-40B4-BE49-F238E27FC236}">
                <a16:creationId xmlns:a16="http://schemas.microsoft.com/office/drawing/2014/main" id="{3EA3EE4A-65EA-46DC-BE48-4CA854E93C88}"/>
              </a:ext>
            </a:extLst>
          </p:cNvPr>
          <p:cNvSpPr/>
          <p:nvPr/>
        </p:nvSpPr>
        <p:spPr>
          <a:xfrm>
            <a:off x="0" y="0"/>
            <a:ext cx="12192000" cy="3552092"/>
          </a:xfrm>
          <a:prstGeom prst="rect">
            <a:avLst/>
          </a:prstGeom>
          <a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 t="-64340" b="-64340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 dirty="0"/>
          </a:p>
        </p:txBody>
      </p:sp>
      <p:sp>
        <p:nvSpPr>
          <p:cNvPr id="6" name="îṧļiḋê">
            <a:extLst>
              <a:ext uri="{FF2B5EF4-FFF2-40B4-BE49-F238E27FC236}">
                <a16:creationId xmlns:a16="http://schemas.microsoft.com/office/drawing/2014/main" id="{08CD7AB3-9658-4E2F-8F31-37C3315345B6}"/>
              </a:ext>
            </a:extLst>
          </p:cNvPr>
          <p:cNvSpPr/>
          <p:nvPr/>
        </p:nvSpPr>
        <p:spPr>
          <a:xfrm>
            <a:off x="5652917" y="3749776"/>
            <a:ext cx="5686141" cy="568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en-US" altLang="zh-CN" sz="1100" dirty="0"/>
              <a:t>Theme color makes PPT more convenient to change</a:t>
            </a:r>
            <a:r>
              <a:rPr lang="en-US" altLang="zh-CN" sz="1100"/>
              <a:t>. A</a:t>
            </a:r>
            <a:r>
              <a:rPr lang="en-US" altLang="zh-CN" sz="100"/>
              <a:t> </a:t>
            </a:r>
            <a:r>
              <a:rPr lang="en-US" altLang="zh-CN" sz="1100"/>
              <a:t>djust </a:t>
            </a:r>
            <a:r>
              <a:rPr lang="en-US" altLang="zh-CN" sz="1100" dirty="0"/>
              <a:t>the spacing to adapt to Chinese typesetting, use the reference line in PPT.</a:t>
            </a:r>
          </a:p>
        </p:txBody>
      </p:sp>
      <p:sp>
        <p:nvSpPr>
          <p:cNvPr id="25" name="í$lîḓé">
            <a:extLst>
              <a:ext uri="{FF2B5EF4-FFF2-40B4-BE49-F238E27FC236}">
                <a16:creationId xmlns:a16="http://schemas.microsoft.com/office/drawing/2014/main" id="{B44B0B1C-92B5-41FA-AD98-55DC4C51348E}"/>
              </a:ext>
            </a:extLst>
          </p:cNvPr>
          <p:cNvSpPr/>
          <p:nvPr/>
        </p:nvSpPr>
        <p:spPr>
          <a:xfrm>
            <a:off x="940399" y="2162174"/>
            <a:ext cx="4117376" cy="3677829"/>
          </a:xfrm>
          <a:prstGeom prst="roundRect">
            <a:avLst>
              <a:gd name="adj" fmla="val 6988"/>
            </a:avLst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5" name="íṩ1îḍe">
            <a:extLst>
              <a:ext uri="{FF2B5EF4-FFF2-40B4-BE49-F238E27FC236}">
                <a16:creationId xmlns:a16="http://schemas.microsoft.com/office/drawing/2014/main" id="{BED3B67C-BF7C-488E-AB27-61BB902251B5}"/>
              </a:ext>
            </a:extLst>
          </p:cNvPr>
          <p:cNvSpPr txBox="1"/>
          <p:nvPr/>
        </p:nvSpPr>
        <p:spPr>
          <a:xfrm>
            <a:off x="1602420" y="3078080"/>
            <a:ext cx="2793334" cy="184601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rPr>
              <a:t>Un</a:t>
            </a:r>
            <a:r>
              <a:rPr kumimoji="0" lang="en-US" sz="1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rPr>
              <a:t>ified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rPr>
              <a:t> fonts</a:t>
            </a:r>
          </a:p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rPr>
              <a:t>make reading more fluent.</a:t>
            </a:r>
          </a:p>
        </p:txBody>
      </p:sp>
      <p:sp>
        <p:nvSpPr>
          <p:cNvPr id="32" name="íš1íḑé">
            <a:extLst>
              <a:ext uri="{FF2B5EF4-FFF2-40B4-BE49-F238E27FC236}">
                <a16:creationId xmlns:a16="http://schemas.microsoft.com/office/drawing/2014/main" id="{8E4A6A1C-E71A-4DCC-BFD8-88924AFC4C60}"/>
              </a:ext>
            </a:extLst>
          </p:cNvPr>
          <p:cNvSpPr/>
          <p:nvPr/>
        </p:nvSpPr>
        <p:spPr>
          <a:xfrm>
            <a:off x="5436361" y="5451007"/>
            <a:ext cx="1319277" cy="388996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b="1" dirty="0">
                <a:solidFill>
                  <a:schemeClr val="tx1"/>
                </a:solidFill>
              </a:rPr>
              <a:t>Text here</a:t>
            </a:r>
            <a:endParaRPr lang="id-ID" altLang="zh-CN" sz="1400" b="1" dirty="0">
              <a:solidFill>
                <a:schemeClr val="tx1"/>
              </a:solidFill>
            </a:endParaRPr>
          </a:p>
        </p:txBody>
      </p:sp>
      <p:grpSp>
        <p:nvGrpSpPr>
          <p:cNvPr id="33" name="îṩľîḋé">
            <a:extLst>
              <a:ext uri="{FF2B5EF4-FFF2-40B4-BE49-F238E27FC236}">
                <a16:creationId xmlns:a16="http://schemas.microsoft.com/office/drawing/2014/main" id="{D18E4B5D-16CC-40A1-9572-4C555D7366D4}"/>
              </a:ext>
            </a:extLst>
          </p:cNvPr>
          <p:cNvGrpSpPr/>
          <p:nvPr/>
        </p:nvGrpSpPr>
        <p:grpSpPr>
          <a:xfrm>
            <a:off x="5890899" y="5040809"/>
            <a:ext cx="410200" cy="410198"/>
            <a:chOff x="6470043" y="1482403"/>
            <a:chExt cx="410200" cy="410198"/>
          </a:xfrm>
        </p:grpSpPr>
        <p:sp>
          <p:nvSpPr>
            <p:cNvPr id="34" name="íṣļîḓe">
              <a:extLst>
                <a:ext uri="{FF2B5EF4-FFF2-40B4-BE49-F238E27FC236}">
                  <a16:creationId xmlns:a16="http://schemas.microsoft.com/office/drawing/2014/main" id="{54AAC638-5974-4CAF-9972-4551D382644B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5" name="ïsľïḍe">
              <a:extLst>
                <a:ext uri="{FF2B5EF4-FFF2-40B4-BE49-F238E27FC236}">
                  <a16:creationId xmlns:a16="http://schemas.microsoft.com/office/drawing/2014/main" id="{87017E9C-F428-4063-9B42-762F956C977F}"/>
                </a:ext>
              </a:extLst>
            </p:cNvPr>
            <p:cNvSpPr/>
            <p:nvPr/>
          </p:nvSpPr>
          <p:spPr>
            <a:xfrm>
              <a:off x="6586143" y="1620752"/>
              <a:ext cx="178001" cy="133500"/>
            </a:xfrm>
            <a:custGeom>
              <a:avLst/>
              <a:gdLst>
                <a:gd name="connsiteX0" fmla="*/ 505433 w 533400"/>
                <a:gd name="connsiteY0" fmla="*/ 621 h 400050"/>
                <a:gd name="connsiteX1" fmla="*/ 534008 w 533400"/>
                <a:gd name="connsiteY1" fmla="*/ 29196 h 400050"/>
                <a:gd name="connsiteX2" fmla="*/ 534008 w 533400"/>
                <a:gd name="connsiteY2" fmla="*/ 372096 h 400050"/>
                <a:gd name="connsiteX3" fmla="*/ 505433 w 533400"/>
                <a:gd name="connsiteY3" fmla="*/ 400671 h 400050"/>
                <a:gd name="connsiteX4" fmla="*/ 29183 w 533400"/>
                <a:gd name="connsiteY4" fmla="*/ 400671 h 400050"/>
                <a:gd name="connsiteX5" fmla="*/ 608 w 533400"/>
                <a:gd name="connsiteY5" fmla="*/ 372096 h 400050"/>
                <a:gd name="connsiteX6" fmla="*/ 608 w 533400"/>
                <a:gd name="connsiteY6" fmla="*/ 29196 h 400050"/>
                <a:gd name="connsiteX7" fmla="*/ 29183 w 533400"/>
                <a:gd name="connsiteY7" fmla="*/ 621 h 400050"/>
                <a:gd name="connsiteX8" fmla="*/ 505433 w 533400"/>
                <a:gd name="connsiteY8" fmla="*/ 621 h 400050"/>
                <a:gd name="connsiteX9" fmla="*/ 391419 w 533400"/>
                <a:gd name="connsiteY9" fmla="*/ 198646 h 400050"/>
                <a:gd name="connsiteX10" fmla="*/ 351414 w 533400"/>
                <a:gd name="connsiteY10" fmla="*/ 204170 h 400050"/>
                <a:gd name="connsiteX11" fmla="*/ 351414 w 533400"/>
                <a:gd name="connsiteY11" fmla="*/ 204170 h 400050"/>
                <a:gd name="connsiteX12" fmla="*/ 267118 w 533400"/>
                <a:gd name="connsiteY12" fmla="*/ 315613 h 400050"/>
                <a:gd name="connsiteX13" fmla="*/ 264641 w 533400"/>
                <a:gd name="connsiteY13" fmla="*/ 318470 h 400050"/>
                <a:gd name="connsiteX14" fmla="*/ 224255 w 533400"/>
                <a:gd name="connsiteY14" fmla="*/ 318756 h 400050"/>
                <a:gd name="connsiteX15" fmla="*/ 224255 w 533400"/>
                <a:gd name="connsiteY15" fmla="*/ 318756 h 400050"/>
                <a:gd name="connsiteX16" fmla="*/ 162152 w 533400"/>
                <a:gd name="connsiteY16" fmla="*/ 257415 h 400050"/>
                <a:gd name="connsiteX17" fmla="*/ 160247 w 533400"/>
                <a:gd name="connsiteY17" fmla="*/ 255701 h 400050"/>
                <a:gd name="connsiteX18" fmla="*/ 120052 w 533400"/>
                <a:gd name="connsiteY18" fmla="*/ 259606 h 400050"/>
                <a:gd name="connsiteX19" fmla="*/ 120052 w 533400"/>
                <a:gd name="connsiteY19" fmla="*/ 259606 h 400050"/>
                <a:gd name="connsiteX20" fmla="*/ 32517 w 533400"/>
                <a:gd name="connsiteY20" fmla="*/ 366095 h 400050"/>
                <a:gd name="connsiteX21" fmla="*/ 30326 w 533400"/>
                <a:gd name="connsiteY21" fmla="*/ 372096 h 400050"/>
                <a:gd name="connsiteX22" fmla="*/ 39851 w 533400"/>
                <a:gd name="connsiteY22" fmla="*/ 381621 h 400050"/>
                <a:gd name="connsiteX23" fmla="*/ 39851 w 533400"/>
                <a:gd name="connsiteY23" fmla="*/ 381621 h 400050"/>
                <a:gd name="connsiteX24" fmla="*/ 497242 w 533400"/>
                <a:gd name="connsiteY24" fmla="*/ 381621 h 400050"/>
                <a:gd name="connsiteX25" fmla="*/ 502480 w 533400"/>
                <a:gd name="connsiteY25" fmla="*/ 380002 h 400050"/>
                <a:gd name="connsiteX26" fmla="*/ 505147 w 533400"/>
                <a:gd name="connsiteY26" fmla="*/ 366762 h 400050"/>
                <a:gd name="connsiteX27" fmla="*/ 505147 w 533400"/>
                <a:gd name="connsiteY27" fmla="*/ 366762 h 400050"/>
                <a:gd name="connsiteX28" fmla="*/ 397991 w 533400"/>
                <a:gd name="connsiteY28" fmla="*/ 205504 h 400050"/>
                <a:gd name="connsiteX29" fmla="*/ 391419 w 533400"/>
                <a:gd name="connsiteY29" fmla="*/ 198646 h 400050"/>
                <a:gd name="connsiteX30" fmla="*/ 95858 w 533400"/>
                <a:gd name="connsiteY30" fmla="*/ 57771 h 400050"/>
                <a:gd name="connsiteX31" fmla="*/ 57758 w 533400"/>
                <a:gd name="connsiteY31" fmla="*/ 95871 h 400050"/>
                <a:gd name="connsiteX32" fmla="*/ 95858 w 533400"/>
                <a:gd name="connsiteY32" fmla="*/ 133971 h 400050"/>
                <a:gd name="connsiteX33" fmla="*/ 133958 w 533400"/>
                <a:gd name="connsiteY33" fmla="*/ 95871 h 400050"/>
                <a:gd name="connsiteX34" fmla="*/ 95858 w 533400"/>
                <a:gd name="connsiteY34" fmla="*/ 57771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33400" h="400050">
                  <a:moveTo>
                    <a:pt x="505433" y="621"/>
                  </a:moveTo>
                  <a:cubicBezTo>
                    <a:pt x="521245" y="621"/>
                    <a:pt x="534008" y="13385"/>
                    <a:pt x="534008" y="29196"/>
                  </a:cubicBezTo>
                  <a:lnTo>
                    <a:pt x="534008" y="372096"/>
                  </a:lnTo>
                  <a:cubicBezTo>
                    <a:pt x="534008" y="387907"/>
                    <a:pt x="521245" y="400671"/>
                    <a:pt x="505433" y="400671"/>
                  </a:cubicBezTo>
                  <a:lnTo>
                    <a:pt x="29183" y="400671"/>
                  </a:lnTo>
                  <a:cubicBezTo>
                    <a:pt x="13371" y="400671"/>
                    <a:pt x="608" y="387907"/>
                    <a:pt x="608" y="372096"/>
                  </a:cubicBezTo>
                  <a:lnTo>
                    <a:pt x="608" y="29196"/>
                  </a:lnTo>
                  <a:cubicBezTo>
                    <a:pt x="608" y="13385"/>
                    <a:pt x="13371" y="621"/>
                    <a:pt x="29183" y="621"/>
                  </a:cubicBezTo>
                  <a:lnTo>
                    <a:pt x="505433" y="621"/>
                  </a:lnTo>
                  <a:close/>
                  <a:moveTo>
                    <a:pt x="391419" y="198646"/>
                  </a:moveTo>
                  <a:cubicBezTo>
                    <a:pt x="378846" y="189121"/>
                    <a:pt x="360939" y="191597"/>
                    <a:pt x="351414" y="204170"/>
                  </a:cubicBezTo>
                  <a:lnTo>
                    <a:pt x="351414" y="204170"/>
                  </a:lnTo>
                  <a:lnTo>
                    <a:pt x="267118" y="315613"/>
                  </a:lnTo>
                  <a:cubicBezTo>
                    <a:pt x="266355" y="316660"/>
                    <a:pt x="265498" y="317518"/>
                    <a:pt x="264641" y="318470"/>
                  </a:cubicBezTo>
                  <a:cubicBezTo>
                    <a:pt x="253592" y="329710"/>
                    <a:pt x="235495" y="329805"/>
                    <a:pt x="224255" y="318756"/>
                  </a:cubicBezTo>
                  <a:lnTo>
                    <a:pt x="224255" y="318756"/>
                  </a:lnTo>
                  <a:lnTo>
                    <a:pt x="162152" y="257415"/>
                  </a:lnTo>
                  <a:cubicBezTo>
                    <a:pt x="161485" y="256844"/>
                    <a:pt x="160914" y="256177"/>
                    <a:pt x="160247" y="255701"/>
                  </a:cubicBezTo>
                  <a:cubicBezTo>
                    <a:pt x="148055" y="245699"/>
                    <a:pt x="130053" y="247414"/>
                    <a:pt x="120052" y="259606"/>
                  </a:cubicBezTo>
                  <a:lnTo>
                    <a:pt x="120052" y="259606"/>
                  </a:lnTo>
                  <a:lnTo>
                    <a:pt x="32517" y="366095"/>
                  </a:lnTo>
                  <a:cubicBezTo>
                    <a:pt x="31088" y="367810"/>
                    <a:pt x="30326" y="369905"/>
                    <a:pt x="30326" y="372096"/>
                  </a:cubicBezTo>
                  <a:cubicBezTo>
                    <a:pt x="30326" y="377335"/>
                    <a:pt x="34612" y="381621"/>
                    <a:pt x="39851" y="381621"/>
                  </a:cubicBezTo>
                  <a:lnTo>
                    <a:pt x="39851" y="381621"/>
                  </a:lnTo>
                  <a:lnTo>
                    <a:pt x="497242" y="381621"/>
                  </a:lnTo>
                  <a:cubicBezTo>
                    <a:pt x="499146" y="381621"/>
                    <a:pt x="500956" y="381050"/>
                    <a:pt x="502480" y="380002"/>
                  </a:cubicBezTo>
                  <a:cubicBezTo>
                    <a:pt x="506862" y="377049"/>
                    <a:pt x="508005" y="371144"/>
                    <a:pt x="505147" y="366762"/>
                  </a:cubicBezTo>
                  <a:lnTo>
                    <a:pt x="505147" y="366762"/>
                  </a:lnTo>
                  <a:lnTo>
                    <a:pt x="397991" y="205504"/>
                  </a:lnTo>
                  <a:cubicBezTo>
                    <a:pt x="396181" y="202932"/>
                    <a:pt x="393990" y="200551"/>
                    <a:pt x="391419" y="198646"/>
                  </a:cubicBezTo>
                  <a:close/>
                  <a:moveTo>
                    <a:pt x="95858" y="57771"/>
                  </a:moveTo>
                  <a:cubicBezTo>
                    <a:pt x="74808" y="57771"/>
                    <a:pt x="57758" y="74821"/>
                    <a:pt x="57758" y="95871"/>
                  </a:cubicBezTo>
                  <a:cubicBezTo>
                    <a:pt x="57758" y="116921"/>
                    <a:pt x="74808" y="133971"/>
                    <a:pt x="95858" y="133971"/>
                  </a:cubicBezTo>
                  <a:cubicBezTo>
                    <a:pt x="116908" y="133971"/>
                    <a:pt x="133958" y="116921"/>
                    <a:pt x="133958" y="95871"/>
                  </a:cubicBezTo>
                  <a:cubicBezTo>
                    <a:pt x="133958" y="74821"/>
                    <a:pt x="116908" y="57771"/>
                    <a:pt x="95858" y="57771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6" name="iSļïďê">
            <a:extLst>
              <a:ext uri="{FF2B5EF4-FFF2-40B4-BE49-F238E27FC236}">
                <a16:creationId xmlns:a16="http://schemas.microsoft.com/office/drawing/2014/main" id="{831467BE-1761-4F41-B4B3-DE1319A3EBB6}"/>
              </a:ext>
            </a:extLst>
          </p:cNvPr>
          <p:cNvSpPr/>
          <p:nvPr/>
        </p:nvSpPr>
        <p:spPr>
          <a:xfrm>
            <a:off x="6950836" y="5451007"/>
            <a:ext cx="1319277" cy="388996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b="1" dirty="0">
                <a:solidFill>
                  <a:schemeClr val="tx1"/>
                </a:solidFill>
              </a:rPr>
              <a:t>Text here</a:t>
            </a:r>
            <a:endParaRPr lang="id-ID" altLang="zh-CN" sz="1400" b="1" dirty="0">
              <a:solidFill>
                <a:schemeClr val="tx1"/>
              </a:solidFill>
            </a:endParaRPr>
          </a:p>
        </p:txBody>
      </p:sp>
      <p:grpSp>
        <p:nvGrpSpPr>
          <p:cNvPr id="66" name="îṧlïḓe">
            <a:extLst>
              <a:ext uri="{FF2B5EF4-FFF2-40B4-BE49-F238E27FC236}">
                <a16:creationId xmlns:a16="http://schemas.microsoft.com/office/drawing/2014/main" id="{32A3519D-352E-4032-AEE5-AB6B4CB4011F}"/>
              </a:ext>
            </a:extLst>
          </p:cNvPr>
          <p:cNvGrpSpPr/>
          <p:nvPr/>
        </p:nvGrpSpPr>
        <p:grpSpPr>
          <a:xfrm>
            <a:off x="7405374" y="5040809"/>
            <a:ext cx="410200" cy="410198"/>
            <a:chOff x="6470043" y="1482403"/>
            <a:chExt cx="410200" cy="410198"/>
          </a:xfrm>
        </p:grpSpPr>
        <p:sp>
          <p:nvSpPr>
            <p:cNvPr id="67" name="ï$1iḍê">
              <a:extLst>
                <a:ext uri="{FF2B5EF4-FFF2-40B4-BE49-F238E27FC236}">
                  <a16:creationId xmlns:a16="http://schemas.microsoft.com/office/drawing/2014/main" id="{82DF4DCF-BAF3-4DAB-B978-2A9D800C87F4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68" name="íṧḻîde">
              <a:extLst>
                <a:ext uri="{FF2B5EF4-FFF2-40B4-BE49-F238E27FC236}">
                  <a16:creationId xmlns:a16="http://schemas.microsoft.com/office/drawing/2014/main" id="{74F61465-94C9-4796-ADC9-797D649E258B}"/>
                </a:ext>
              </a:extLst>
            </p:cNvPr>
            <p:cNvSpPr/>
            <p:nvPr/>
          </p:nvSpPr>
          <p:spPr>
            <a:xfrm>
              <a:off x="6586143" y="1592144"/>
              <a:ext cx="178001" cy="162108"/>
            </a:xfrm>
            <a:custGeom>
              <a:avLst/>
              <a:gdLst>
                <a:gd name="connsiteX0" fmla="*/ 125329 w 533400"/>
                <a:gd name="connsiteY0" fmla="*/ 229221 h 485775"/>
                <a:gd name="connsiteX1" fmla="*/ 125329 w 533400"/>
                <a:gd name="connsiteY1" fmla="*/ 276846 h 485775"/>
                <a:gd name="connsiteX2" fmla="*/ 144379 w 533400"/>
                <a:gd name="connsiteY2" fmla="*/ 276846 h 485775"/>
                <a:gd name="connsiteX3" fmla="*/ 144379 w 533400"/>
                <a:gd name="connsiteY3" fmla="*/ 229221 h 485775"/>
                <a:gd name="connsiteX4" fmla="*/ 392029 w 533400"/>
                <a:gd name="connsiteY4" fmla="*/ 229221 h 485775"/>
                <a:gd name="connsiteX5" fmla="*/ 392029 w 533400"/>
                <a:gd name="connsiteY5" fmla="*/ 276846 h 485775"/>
                <a:gd name="connsiteX6" fmla="*/ 411079 w 533400"/>
                <a:gd name="connsiteY6" fmla="*/ 276846 h 485775"/>
                <a:gd name="connsiteX7" fmla="*/ 411079 w 533400"/>
                <a:gd name="connsiteY7" fmla="*/ 229221 h 485775"/>
                <a:gd name="connsiteX8" fmla="*/ 534904 w 533400"/>
                <a:gd name="connsiteY8" fmla="*/ 229221 h 485775"/>
                <a:gd name="connsiteX9" fmla="*/ 534904 w 533400"/>
                <a:gd name="connsiteY9" fmla="*/ 457821 h 485775"/>
                <a:gd name="connsiteX10" fmla="*/ 506329 w 533400"/>
                <a:gd name="connsiteY10" fmla="*/ 486396 h 485775"/>
                <a:gd name="connsiteX11" fmla="*/ 30079 w 533400"/>
                <a:gd name="connsiteY11" fmla="*/ 486396 h 485775"/>
                <a:gd name="connsiteX12" fmla="*/ 1504 w 533400"/>
                <a:gd name="connsiteY12" fmla="*/ 457821 h 485775"/>
                <a:gd name="connsiteX13" fmla="*/ 1504 w 533400"/>
                <a:gd name="connsiteY13" fmla="*/ 229221 h 485775"/>
                <a:gd name="connsiteX14" fmla="*/ 125329 w 533400"/>
                <a:gd name="connsiteY14" fmla="*/ 229221 h 485775"/>
                <a:gd name="connsiteX15" fmla="*/ 372979 w 533400"/>
                <a:gd name="connsiteY15" fmla="*/ 621 h 485775"/>
                <a:gd name="connsiteX16" fmla="*/ 411079 w 533400"/>
                <a:gd name="connsiteY16" fmla="*/ 36816 h 485775"/>
                <a:gd name="connsiteX17" fmla="*/ 411079 w 533400"/>
                <a:gd name="connsiteY17" fmla="*/ 38721 h 485775"/>
                <a:gd name="connsiteX18" fmla="*/ 411079 w 533400"/>
                <a:gd name="connsiteY18" fmla="*/ 114921 h 485775"/>
                <a:gd name="connsiteX19" fmla="*/ 506329 w 533400"/>
                <a:gd name="connsiteY19" fmla="*/ 114921 h 485775"/>
                <a:gd name="connsiteX20" fmla="*/ 534904 w 533400"/>
                <a:gd name="connsiteY20" fmla="*/ 143496 h 485775"/>
                <a:gd name="connsiteX21" fmla="*/ 534904 w 533400"/>
                <a:gd name="connsiteY21" fmla="*/ 210171 h 485775"/>
                <a:gd name="connsiteX22" fmla="*/ 1504 w 533400"/>
                <a:gd name="connsiteY22" fmla="*/ 210171 h 485775"/>
                <a:gd name="connsiteX23" fmla="*/ 1504 w 533400"/>
                <a:gd name="connsiteY23" fmla="*/ 143496 h 485775"/>
                <a:gd name="connsiteX24" fmla="*/ 30079 w 533400"/>
                <a:gd name="connsiteY24" fmla="*/ 114921 h 485775"/>
                <a:gd name="connsiteX25" fmla="*/ 125329 w 533400"/>
                <a:gd name="connsiteY25" fmla="*/ 114921 h 485775"/>
                <a:gd name="connsiteX26" fmla="*/ 125329 w 533400"/>
                <a:gd name="connsiteY26" fmla="*/ 38721 h 485775"/>
                <a:gd name="connsiteX27" fmla="*/ 161524 w 533400"/>
                <a:gd name="connsiteY27" fmla="*/ 621 h 485775"/>
                <a:gd name="connsiteX28" fmla="*/ 163429 w 533400"/>
                <a:gd name="connsiteY28" fmla="*/ 621 h 485775"/>
                <a:gd name="connsiteX29" fmla="*/ 372979 w 533400"/>
                <a:gd name="connsiteY29" fmla="*/ 621 h 485775"/>
                <a:gd name="connsiteX30" fmla="*/ 372979 w 533400"/>
                <a:gd name="connsiteY30" fmla="*/ 19671 h 485775"/>
                <a:gd name="connsiteX31" fmla="*/ 163429 w 533400"/>
                <a:gd name="connsiteY31" fmla="*/ 19671 h 485775"/>
                <a:gd name="connsiteX32" fmla="*/ 144474 w 533400"/>
                <a:gd name="connsiteY32" fmla="*/ 37292 h 485775"/>
                <a:gd name="connsiteX33" fmla="*/ 144379 w 533400"/>
                <a:gd name="connsiteY33" fmla="*/ 38721 h 485775"/>
                <a:gd name="connsiteX34" fmla="*/ 144379 w 533400"/>
                <a:gd name="connsiteY34" fmla="*/ 114921 h 485775"/>
                <a:gd name="connsiteX35" fmla="*/ 392029 w 533400"/>
                <a:gd name="connsiteY35" fmla="*/ 114921 h 485775"/>
                <a:gd name="connsiteX36" fmla="*/ 392029 w 533400"/>
                <a:gd name="connsiteY36" fmla="*/ 38721 h 485775"/>
                <a:gd name="connsiteX37" fmla="*/ 375836 w 533400"/>
                <a:gd name="connsiteY37" fmla="*/ 19862 h 485775"/>
                <a:gd name="connsiteX38" fmla="*/ 374408 w 533400"/>
                <a:gd name="connsiteY38" fmla="*/ 19671 h 485775"/>
                <a:gd name="connsiteX39" fmla="*/ 372979 w 533400"/>
                <a:gd name="connsiteY39" fmla="*/ 19671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33400" h="485775">
                  <a:moveTo>
                    <a:pt x="125329" y="229221"/>
                  </a:moveTo>
                  <a:lnTo>
                    <a:pt x="125329" y="276846"/>
                  </a:lnTo>
                  <a:lnTo>
                    <a:pt x="144379" y="276846"/>
                  </a:lnTo>
                  <a:lnTo>
                    <a:pt x="144379" y="229221"/>
                  </a:lnTo>
                  <a:lnTo>
                    <a:pt x="392029" y="229221"/>
                  </a:lnTo>
                  <a:lnTo>
                    <a:pt x="392029" y="276846"/>
                  </a:lnTo>
                  <a:lnTo>
                    <a:pt x="411079" y="276846"/>
                  </a:lnTo>
                  <a:lnTo>
                    <a:pt x="411079" y="229221"/>
                  </a:lnTo>
                  <a:lnTo>
                    <a:pt x="534904" y="229221"/>
                  </a:lnTo>
                  <a:lnTo>
                    <a:pt x="534904" y="457821"/>
                  </a:lnTo>
                  <a:cubicBezTo>
                    <a:pt x="534904" y="473632"/>
                    <a:pt x="522141" y="486396"/>
                    <a:pt x="506329" y="486396"/>
                  </a:cubicBezTo>
                  <a:lnTo>
                    <a:pt x="30079" y="486396"/>
                  </a:lnTo>
                  <a:cubicBezTo>
                    <a:pt x="14267" y="486396"/>
                    <a:pt x="1504" y="473632"/>
                    <a:pt x="1504" y="457821"/>
                  </a:cubicBezTo>
                  <a:lnTo>
                    <a:pt x="1504" y="229221"/>
                  </a:lnTo>
                  <a:lnTo>
                    <a:pt x="125329" y="229221"/>
                  </a:lnTo>
                  <a:close/>
                  <a:moveTo>
                    <a:pt x="372979" y="621"/>
                  </a:moveTo>
                  <a:cubicBezTo>
                    <a:pt x="393363" y="621"/>
                    <a:pt x="410031" y="16623"/>
                    <a:pt x="411079" y="36816"/>
                  </a:cubicBezTo>
                  <a:lnTo>
                    <a:pt x="411079" y="38721"/>
                  </a:lnTo>
                  <a:lnTo>
                    <a:pt x="411079" y="114921"/>
                  </a:lnTo>
                  <a:lnTo>
                    <a:pt x="506329" y="114921"/>
                  </a:lnTo>
                  <a:cubicBezTo>
                    <a:pt x="522141" y="114921"/>
                    <a:pt x="534904" y="127685"/>
                    <a:pt x="534904" y="143496"/>
                  </a:cubicBezTo>
                  <a:lnTo>
                    <a:pt x="534904" y="210171"/>
                  </a:lnTo>
                  <a:lnTo>
                    <a:pt x="1504" y="210171"/>
                  </a:lnTo>
                  <a:lnTo>
                    <a:pt x="1504" y="143496"/>
                  </a:lnTo>
                  <a:cubicBezTo>
                    <a:pt x="1504" y="127685"/>
                    <a:pt x="14267" y="114921"/>
                    <a:pt x="30079" y="114921"/>
                  </a:cubicBezTo>
                  <a:lnTo>
                    <a:pt x="125329" y="114921"/>
                  </a:lnTo>
                  <a:lnTo>
                    <a:pt x="125329" y="38721"/>
                  </a:lnTo>
                  <a:cubicBezTo>
                    <a:pt x="125329" y="18337"/>
                    <a:pt x="141331" y="1669"/>
                    <a:pt x="161524" y="621"/>
                  </a:cubicBezTo>
                  <a:lnTo>
                    <a:pt x="163429" y="621"/>
                  </a:lnTo>
                  <a:lnTo>
                    <a:pt x="372979" y="621"/>
                  </a:lnTo>
                  <a:close/>
                  <a:moveTo>
                    <a:pt x="372979" y="19671"/>
                  </a:moveTo>
                  <a:lnTo>
                    <a:pt x="163429" y="19671"/>
                  </a:lnTo>
                  <a:cubicBezTo>
                    <a:pt x="153428" y="19671"/>
                    <a:pt x="145141" y="27482"/>
                    <a:pt x="144474" y="37292"/>
                  </a:cubicBezTo>
                  <a:lnTo>
                    <a:pt x="144379" y="38721"/>
                  </a:lnTo>
                  <a:lnTo>
                    <a:pt x="144379" y="114921"/>
                  </a:lnTo>
                  <a:lnTo>
                    <a:pt x="392029" y="114921"/>
                  </a:lnTo>
                  <a:lnTo>
                    <a:pt x="392029" y="38721"/>
                  </a:lnTo>
                  <a:cubicBezTo>
                    <a:pt x="392029" y="29196"/>
                    <a:pt x="384981" y="21290"/>
                    <a:pt x="375836" y="19862"/>
                  </a:cubicBezTo>
                  <a:lnTo>
                    <a:pt x="374408" y="19671"/>
                  </a:lnTo>
                  <a:lnTo>
                    <a:pt x="372979" y="1967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2" name="ïṣḷiďè">
            <a:extLst>
              <a:ext uri="{FF2B5EF4-FFF2-40B4-BE49-F238E27FC236}">
                <a16:creationId xmlns:a16="http://schemas.microsoft.com/office/drawing/2014/main" id="{DD4EC35E-2B39-43C3-8324-2D1B60D810C8}"/>
              </a:ext>
            </a:extLst>
          </p:cNvPr>
          <p:cNvSpPr/>
          <p:nvPr/>
        </p:nvSpPr>
        <p:spPr>
          <a:xfrm>
            <a:off x="8465311" y="5451007"/>
            <a:ext cx="1319277" cy="388996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b="1" dirty="0">
                <a:solidFill>
                  <a:schemeClr val="tx1"/>
                </a:solidFill>
              </a:rPr>
              <a:t>Text here</a:t>
            </a:r>
            <a:endParaRPr lang="id-ID" altLang="zh-CN" sz="1400" b="1" dirty="0">
              <a:solidFill>
                <a:schemeClr val="tx1"/>
              </a:solidFill>
            </a:endParaRPr>
          </a:p>
        </p:txBody>
      </p:sp>
      <p:grpSp>
        <p:nvGrpSpPr>
          <p:cNvPr id="63" name="îṩľiḋé">
            <a:extLst>
              <a:ext uri="{FF2B5EF4-FFF2-40B4-BE49-F238E27FC236}">
                <a16:creationId xmlns:a16="http://schemas.microsoft.com/office/drawing/2014/main" id="{38231E37-11E9-4244-934D-58BACD02D70D}"/>
              </a:ext>
            </a:extLst>
          </p:cNvPr>
          <p:cNvGrpSpPr/>
          <p:nvPr/>
        </p:nvGrpSpPr>
        <p:grpSpPr>
          <a:xfrm>
            <a:off x="8919849" y="5040809"/>
            <a:ext cx="410200" cy="410198"/>
            <a:chOff x="6470043" y="1482403"/>
            <a:chExt cx="410200" cy="410198"/>
          </a:xfrm>
        </p:grpSpPr>
        <p:sp>
          <p:nvSpPr>
            <p:cNvPr id="64" name="išļîďè">
              <a:extLst>
                <a:ext uri="{FF2B5EF4-FFF2-40B4-BE49-F238E27FC236}">
                  <a16:creationId xmlns:a16="http://schemas.microsoft.com/office/drawing/2014/main" id="{16A7D8D6-6023-4C5F-A994-9D2FBC0F07DF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65" name="íṩḷíďé">
              <a:extLst>
                <a:ext uri="{FF2B5EF4-FFF2-40B4-BE49-F238E27FC236}">
                  <a16:creationId xmlns:a16="http://schemas.microsoft.com/office/drawing/2014/main" id="{3C3F6B3D-157D-4F5C-9127-CBAD712F3FC9}"/>
                </a:ext>
              </a:extLst>
            </p:cNvPr>
            <p:cNvSpPr/>
            <p:nvPr/>
          </p:nvSpPr>
          <p:spPr>
            <a:xfrm>
              <a:off x="6586143" y="1623113"/>
              <a:ext cx="178001" cy="148188"/>
            </a:xfrm>
            <a:custGeom>
              <a:avLst/>
              <a:gdLst>
                <a:gd name="connsiteX0" fmla="*/ 483573 w 526297"/>
                <a:gd name="connsiteY0" fmla="*/ 133971 h 438150"/>
                <a:gd name="connsiteX1" fmla="*/ 527674 w 526297"/>
                <a:gd name="connsiteY1" fmla="*/ 178072 h 438150"/>
                <a:gd name="connsiteX2" fmla="*/ 527579 w 526297"/>
                <a:gd name="connsiteY2" fmla="*/ 181501 h 438150"/>
                <a:gd name="connsiteX3" fmla="*/ 514244 w 526297"/>
                <a:gd name="connsiteY3" fmla="*/ 355237 h 438150"/>
                <a:gd name="connsiteX4" fmla="*/ 485764 w 526297"/>
                <a:gd name="connsiteY4" fmla="*/ 381621 h 438150"/>
                <a:gd name="connsiteX5" fmla="*/ 454998 w 526297"/>
                <a:gd name="connsiteY5" fmla="*/ 381621 h 438150"/>
                <a:gd name="connsiteX6" fmla="*/ 454998 w 526297"/>
                <a:gd name="connsiteY6" fmla="*/ 438771 h 438150"/>
                <a:gd name="connsiteX7" fmla="*/ 435948 w 526297"/>
                <a:gd name="connsiteY7" fmla="*/ 438771 h 438150"/>
                <a:gd name="connsiteX8" fmla="*/ 435948 w 526297"/>
                <a:gd name="connsiteY8" fmla="*/ 381621 h 438150"/>
                <a:gd name="connsiteX9" fmla="*/ 93048 w 526297"/>
                <a:gd name="connsiteY9" fmla="*/ 381621 h 438150"/>
                <a:gd name="connsiteX10" fmla="*/ 93048 w 526297"/>
                <a:gd name="connsiteY10" fmla="*/ 438771 h 438150"/>
                <a:gd name="connsiteX11" fmla="*/ 73998 w 526297"/>
                <a:gd name="connsiteY11" fmla="*/ 438771 h 438150"/>
                <a:gd name="connsiteX12" fmla="*/ 73998 w 526297"/>
                <a:gd name="connsiteY12" fmla="*/ 381621 h 438150"/>
                <a:gd name="connsiteX13" fmla="*/ 43328 w 526297"/>
                <a:gd name="connsiteY13" fmla="*/ 381621 h 438150"/>
                <a:gd name="connsiteX14" fmla="*/ 14848 w 526297"/>
                <a:gd name="connsiteY14" fmla="*/ 355237 h 438150"/>
                <a:gd name="connsiteX15" fmla="*/ 1513 w 526297"/>
                <a:gd name="connsiteY15" fmla="*/ 181501 h 438150"/>
                <a:gd name="connsiteX16" fmla="*/ 42089 w 526297"/>
                <a:gd name="connsiteY16" fmla="*/ 134162 h 438150"/>
                <a:gd name="connsiteX17" fmla="*/ 45518 w 526297"/>
                <a:gd name="connsiteY17" fmla="*/ 134066 h 438150"/>
                <a:gd name="connsiteX18" fmla="*/ 101906 w 526297"/>
                <a:gd name="connsiteY18" fmla="*/ 180834 h 438150"/>
                <a:gd name="connsiteX19" fmla="*/ 121623 w 526297"/>
                <a:gd name="connsiteY19" fmla="*/ 286371 h 438150"/>
                <a:gd name="connsiteX20" fmla="*/ 407373 w 526297"/>
                <a:gd name="connsiteY20" fmla="*/ 286371 h 438150"/>
                <a:gd name="connsiteX21" fmla="*/ 427185 w 526297"/>
                <a:gd name="connsiteY21" fmla="*/ 180739 h 438150"/>
                <a:gd name="connsiteX22" fmla="*/ 483573 w 526297"/>
                <a:gd name="connsiteY22" fmla="*/ 133971 h 438150"/>
                <a:gd name="connsiteX23" fmla="*/ 416898 w 526297"/>
                <a:gd name="connsiteY23" fmla="*/ 621 h 438150"/>
                <a:gd name="connsiteX24" fmla="*/ 483573 w 526297"/>
                <a:gd name="connsiteY24" fmla="*/ 67296 h 438150"/>
                <a:gd name="connsiteX25" fmla="*/ 483573 w 526297"/>
                <a:gd name="connsiteY25" fmla="*/ 115397 h 438150"/>
                <a:gd name="connsiteX26" fmla="*/ 476429 w 526297"/>
                <a:gd name="connsiteY26" fmla="*/ 114921 h 438150"/>
                <a:gd name="connsiteX27" fmla="*/ 412040 w 526297"/>
                <a:gd name="connsiteY27" fmla="*/ 166451 h 438150"/>
                <a:gd name="connsiteX28" fmla="*/ 411564 w 526297"/>
                <a:gd name="connsiteY28" fmla="*/ 168737 h 438150"/>
                <a:gd name="connsiteX29" fmla="*/ 393086 w 526297"/>
                <a:gd name="connsiteY29" fmla="*/ 267321 h 438150"/>
                <a:gd name="connsiteX30" fmla="*/ 135911 w 526297"/>
                <a:gd name="connsiteY30" fmla="*/ 267321 h 438150"/>
                <a:gd name="connsiteX31" fmla="*/ 117432 w 526297"/>
                <a:gd name="connsiteY31" fmla="*/ 168737 h 438150"/>
                <a:gd name="connsiteX32" fmla="*/ 52567 w 526297"/>
                <a:gd name="connsiteY32" fmla="*/ 114921 h 438150"/>
                <a:gd name="connsiteX33" fmla="*/ 54948 w 526297"/>
                <a:gd name="connsiteY33" fmla="*/ 67296 h 438150"/>
                <a:gd name="connsiteX34" fmla="*/ 121623 w 526297"/>
                <a:gd name="connsiteY34" fmla="*/ 621 h 438150"/>
                <a:gd name="connsiteX35" fmla="*/ 416898 w 526297"/>
                <a:gd name="connsiteY35" fmla="*/ 621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26297" h="438150">
                  <a:moveTo>
                    <a:pt x="483573" y="133971"/>
                  </a:moveTo>
                  <a:cubicBezTo>
                    <a:pt x="507957" y="133971"/>
                    <a:pt x="527674" y="153688"/>
                    <a:pt x="527674" y="178072"/>
                  </a:cubicBezTo>
                  <a:cubicBezTo>
                    <a:pt x="527674" y="179215"/>
                    <a:pt x="527674" y="180358"/>
                    <a:pt x="527579" y="181501"/>
                  </a:cubicBezTo>
                  <a:lnTo>
                    <a:pt x="514244" y="355237"/>
                  </a:lnTo>
                  <a:cubicBezTo>
                    <a:pt x="513101" y="370096"/>
                    <a:pt x="500718" y="381621"/>
                    <a:pt x="485764" y="381621"/>
                  </a:cubicBezTo>
                  <a:lnTo>
                    <a:pt x="454998" y="381621"/>
                  </a:lnTo>
                  <a:lnTo>
                    <a:pt x="454998" y="438771"/>
                  </a:lnTo>
                  <a:lnTo>
                    <a:pt x="435948" y="438771"/>
                  </a:lnTo>
                  <a:lnTo>
                    <a:pt x="435948" y="381621"/>
                  </a:lnTo>
                  <a:lnTo>
                    <a:pt x="93048" y="381621"/>
                  </a:lnTo>
                  <a:lnTo>
                    <a:pt x="93048" y="438771"/>
                  </a:lnTo>
                  <a:lnTo>
                    <a:pt x="73998" y="438771"/>
                  </a:lnTo>
                  <a:lnTo>
                    <a:pt x="73998" y="381621"/>
                  </a:lnTo>
                  <a:lnTo>
                    <a:pt x="43328" y="381621"/>
                  </a:lnTo>
                  <a:cubicBezTo>
                    <a:pt x="28373" y="381621"/>
                    <a:pt x="15991" y="370096"/>
                    <a:pt x="14848" y="355237"/>
                  </a:cubicBezTo>
                  <a:lnTo>
                    <a:pt x="1513" y="181501"/>
                  </a:lnTo>
                  <a:cubicBezTo>
                    <a:pt x="-392" y="157212"/>
                    <a:pt x="17801" y="135971"/>
                    <a:pt x="42089" y="134162"/>
                  </a:cubicBezTo>
                  <a:cubicBezTo>
                    <a:pt x="43232" y="134066"/>
                    <a:pt x="44375" y="134066"/>
                    <a:pt x="45518" y="134066"/>
                  </a:cubicBezTo>
                  <a:cubicBezTo>
                    <a:pt x="73141" y="134066"/>
                    <a:pt x="96858" y="153688"/>
                    <a:pt x="101906" y="180834"/>
                  </a:cubicBezTo>
                  <a:lnTo>
                    <a:pt x="121623" y="286371"/>
                  </a:lnTo>
                  <a:lnTo>
                    <a:pt x="407373" y="286371"/>
                  </a:lnTo>
                  <a:lnTo>
                    <a:pt x="427185" y="180739"/>
                  </a:lnTo>
                  <a:cubicBezTo>
                    <a:pt x="432233" y="153592"/>
                    <a:pt x="455951" y="133971"/>
                    <a:pt x="483573" y="133971"/>
                  </a:cubicBezTo>
                  <a:close/>
                  <a:moveTo>
                    <a:pt x="416898" y="621"/>
                  </a:moveTo>
                  <a:cubicBezTo>
                    <a:pt x="453760" y="621"/>
                    <a:pt x="483573" y="30434"/>
                    <a:pt x="483573" y="67296"/>
                  </a:cubicBezTo>
                  <a:lnTo>
                    <a:pt x="483573" y="115397"/>
                  </a:lnTo>
                  <a:cubicBezTo>
                    <a:pt x="481192" y="115112"/>
                    <a:pt x="478811" y="114921"/>
                    <a:pt x="476429" y="114921"/>
                  </a:cubicBezTo>
                  <a:cubicBezTo>
                    <a:pt x="445473" y="114921"/>
                    <a:pt x="418803" y="136448"/>
                    <a:pt x="412040" y="166451"/>
                  </a:cubicBezTo>
                  <a:lnTo>
                    <a:pt x="411564" y="168737"/>
                  </a:lnTo>
                  <a:lnTo>
                    <a:pt x="393086" y="267321"/>
                  </a:lnTo>
                  <a:lnTo>
                    <a:pt x="135911" y="267321"/>
                  </a:lnTo>
                  <a:lnTo>
                    <a:pt x="117432" y="168737"/>
                  </a:lnTo>
                  <a:cubicBezTo>
                    <a:pt x="111622" y="137495"/>
                    <a:pt x="84285" y="114921"/>
                    <a:pt x="52567" y="114921"/>
                  </a:cubicBezTo>
                  <a:lnTo>
                    <a:pt x="54948" y="67296"/>
                  </a:lnTo>
                  <a:cubicBezTo>
                    <a:pt x="54948" y="30434"/>
                    <a:pt x="84761" y="621"/>
                    <a:pt x="121623" y="621"/>
                  </a:cubicBezTo>
                  <a:lnTo>
                    <a:pt x="416898" y="62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ïŝḷîḍé">
            <a:extLst>
              <a:ext uri="{FF2B5EF4-FFF2-40B4-BE49-F238E27FC236}">
                <a16:creationId xmlns:a16="http://schemas.microsoft.com/office/drawing/2014/main" id="{A6E75597-5EDE-412C-8173-2718C29EA582}"/>
              </a:ext>
            </a:extLst>
          </p:cNvPr>
          <p:cNvSpPr/>
          <p:nvPr/>
        </p:nvSpPr>
        <p:spPr>
          <a:xfrm>
            <a:off x="9979786" y="5451007"/>
            <a:ext cx="1319277" cy="388996"/>
          </a:xfrm>
          <a:prstGeom prst="rect">
            <a:avLst/>
          </a:prstGeom>
          <a:noFill/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b="1" dirty="0">
                <a:solidFill>
                  <a:schemeClr val="tx1"/>
                </a:solidFill>
              </a:rPr>
              <a:t>Text here</a:t>
            </a:r>
            <a:endParaRPr lang="id-ID" altLang="zh-CN" sz="1400" b="1" dirty="0">
              <a:solidFill>
                <a:schemeClr val="tx1"/>
              </a:solidFill>
            </a:endParaRPr>
          </a:p>
        </p:txBody>
      </p:sp>
      <p:grpSp>
        <p:nvGrpSpPr>
          <p:cNvPr id="60" name="iṡḻíḓè">
            <a:extLst>
              <a:ext uri="{FF2B5EF4-FFF2-40B4-BE49-F238E27FC236}">
                <a16:creationId xmlns:a16="http://schemas.microsoft.com/office/drawing/2014/main" id="{8E143F9F-7AF4-4CD0-A087-DDE4590523D6}"/>
              </a:ext>
            </a:extLst>
          </p:cNvPr>
          <p:cNvGrpSpPr/>
          <p:nvPr/>
        </p:nvGrpSpPr>
        <p:grpSpPr>
          <a:xfrm>
            <a:off x="10434324" y="5040809"/>
            <a:ext cx="410200" cy="410198"/>
            <a:chOff x="6470043" y="1482403"/>
            <a:chExt cx="410200" cy="410198"/>
          </a:xfrm>
        </p:grpSpPr>
        <p:sp>
          <p:nvSpPr>
            <p:cNvPr id="61" name="iṥḻiḋè">
              <a:extLst>
                <a:ext uri="{FF2B5EF4-FFF2-40B4-BE49-F238E27FC236}">
                  <a16:creationId xmlns:a16="http://schemas.microsoft.com/office/drawing/2014/main" id="{D4C7EA6A-75A1-46A0-AF00-DB538840C9D1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62" name="ïṧḻîdé">
              <a:extLst>
                <a:ext uri="{FF2B5EF4-FFF2-40B4-BE49-F238E27FC236}">
                  <a16:creationId xmlns:a16="http://schemas.microsoft.com/office/drawing/2014/main" id="{368D45D8-C58A-4FF0-A541-C929F27E6A73}"/>
                </a:ext>
              </a:extLst>
            </p:cNvPr>
            <p:cNvSpPr/>
            <p:nvPr/>
          </p:nvSpPr>
          <p:spPr>
            <a:xfrm>
              <a:off x="6586143" y="1623113"/>
              <a:ext cx="178001" cy="141741"/>
            </a:xfrm>
            <a:custGeom>
              <a:avLst/>
              <a:gdLst>
                <a:gd name="connsiteX0" fmla="*/ 486767 w 514350"/>
                <a:gd name="connsiteY0" fmla="*/ 621 h 409575"/>
                <a:gd name="connsiteX1" fmla="*/ 515342 w 514350"/>
                <a:gd name="connsiteY1" fmla="*/ 29196 h 409575"/>
                <a:gd name="connsiteX2" fmla="*/ 515342 w 514350"/>
                <a:gd name="connsiteY2" fmla="*/ 324471 h 409575"/>
                <a:gd name="connsiteX3" fmla="*/ 486767 w 514350"/>
                <a:gd name="connsiteY3" fmla="*/ 353046 h 409575"/>
                <a:gd name="connsiteX4" fmla="*/ 192159 w 514350"/>
                <a:gd name="connsiteY4" fmla="*/ 353046 h 409575"/>
                <a:gd name="connsiteX5" fmla="*/ 115387 w 514350"/>
                <a:gd name="connsiteY5" fmla="*/ 410196 h 409575"/>
                <a:gd name="connsiteX6" fmla="*/ 115387 w 514350"/>
                <a:gd name="connsiteY6" fmla="*/ 353046 h 409575"/>
                <a:gd name="connsiteX7" fmla="*/ 29567 w 514350"/>
                <a:gd name="connsiteY7" fmla="*/ 353046 h 409575"/>
                <a:gd name="connsiteX8" fmla="*/ 992 w 514350"/>
                <a:gd name="connsiteY8" fmla="*/ 324471 h 409575"/>
                <a:gd name="connsiteX9" fmla="*/ 992 w 514350"/>
                <a:gd name="connsiteY9" fmla="*/ 29196 h 409575"/>
                <a:gd name="connsiteX10" fmla="*/ 29567 w 514350"/>
                <a:gd name="connsiteY10" fmla="*/ 621 h 409575"/>
                <a:gd name="connsiteX11" fmla="*/ 486767 w 514350"/>
                <a:gd name="connsiteY11" fmla="*/ 621 h 409575"/>
                <a:gd name="connsiteX12" fmla="*/ 124817 w 514350"/>
                <a:gd name="connsiteY12" fmla="*/ 143496 h 409575"/>
                <a:gd name="connsiteX13" fmla="*/ 91480 w 514350"/>
                <a:gd name="connsiteY13" fmla="*/ 176834 h 409575"/>
                <a:gd name="connsiteX14" fmla="*/ 124817 w 514350"/>
                <a:gd name="connsiteY14" fmla="*/ 210171 h 409575"/>
                <a:gd name="connsiteX15" fmla="*/ 158155 w 514350"/>
                <a:gd name="connsiteY15" fmla="*/ 176834 h 409575"/>
                <a:gd name="connsiteX16" fmla="*/ 124817 w 514350"/>
                <a:gd name="connsiteY16" fmla="*/ 143496 h 409575"/>
                <a:gd name="connsiteX17" fmla="*/ 258167 w 514350"/>
                <a:gd name="connsiteY17" fmla="*/ 143496 h 409575"/>
                <a:gd name="connsiteX18" fmla="*/ 224830 w 514350"/>
                <a:gd name="connsiteY18" fmla="*/ 176834 h 409575"/>
                <a:gd name="connsiteX19" fmla="*/ 258167 w 514350"/>
                <a:gd name="connsiteY19" fmla="*/ 210171 h 409575"/>
                <a:gd name="connsiteX20" fmla="*/ 291505 w 514350"/>
                <a:gd name="connsiteY20" fmla="*/ 176834 h 409575"/>
                <a:gd name="connsiteX21" fmla="*/ 258167 w 514350"/>
                <a:gd name="connsiteY21" fmla="*/ 143496 h 409575"/>
                <a:gd name="connsiteX22" fmla="*/ 391517 w 514350"/>
                <a:gd name="connsiteY22" fmla="*/ 143496 h 409575"/>
                <a:gd name="connsiteX23" fmla="*/ 358180 w 514350"/>
                <a:gd name="connsiteY23" fmla="*/ 176834 h 409575"/>
                <a:gd name="connsiteX24" fmla="*/ 391517 w 514350"/>
                <a:gd name="connsiteY24" fmla="*/ 210171 h 409575"/>
                <a:gd name="connsiteX25" fmla="*/ 424855 w 514350"/>
                <a:gd name="connsiteY25" fmla="*/ 176834 h 409575"/>
                <a:gd name="connsiteX26" fmla="*/ 391517 w 514350"/>
                <a:gd name="connsiteY26" fmla="*/ 143496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14350" h="409575">
                  <a:moveTo>
                    <a:pt x="486767" y="621"/>
                  </a:moveTo>
                  <a:cubicBezTo>
                    <a:pt x="502579" y="621"/>
                    <a:pt x="515342" y="13385"/>
                    <a:pt x="515342" y="29196"/>
                  </a:cubicBezTo>
                  <a:lnTo>
                    <a:pt x="515342" y="324471"/>
                  </a:lnTo>
                  <a:cubicBezTo>
                    <a:pt x="515342" y="340282"/>
                    <a:pt x="502579" y="353046"/>
                    <a:pt x="486767" y="353046"/>
                  </a:cubicBezTo>
                  <a:lnTo>
                    <a:pt x="192159" y="353046"/>
                  </a:lnTo>
                  <a:lnTo>
                    <a:pt x="115387" y="410196"/>
                  </a:lnTo>
                  <a:lnTo>
                    <a:pt x="115387" y="353046"/>
                  </a:lnTo>
                  <a:lnTo>
                    <a:pt x="29567" y="353046"/>
                  </a:lnTo>
                  <a:cubicBezTo>
                    <a:pt x="13755" y="353046"/>
                    <a:pt x="992" y="340282"/>
                    <a:pt x="992" y="324471"/>
                  </a:cubicBezTo>
                  <a:lnTo>
                    <a:pt x="992" y="29196"/>
                  </a:lnTo>
                  <a:cubicBezTo>
                    <a:pt x="992" y="13385"/>
                    <a:pt x="13755" y="621"/>
                    <a:pt x="29567" y="621"/>
                  </a:cubicBezTo>
                  <a:lnTo>
                    <a:pt x="486767" y="621"/>
                  </a:lnTo>
                  <a:close/>
                  <a:moveTo>
                    <a:pt x="124817" y="143496"/>
                  </a:moveTo>
                  <a:cubicBezTo>
                    <a:pt x="106434" y="143496"/>
                    <a:pt x="91480" y="158450"/>
                    <a:pt x="91480" y="176834"/>
                  </a:cubicBezTo>
                  <a:cubicBezTo>
                    <a:pt x="91480" y="195217"/>
                    <a:pt x="106434" y="210171"/>
                    <a:pt x="124817" y="210171"/>
                  </a:cubicBezTo>
                  <a:cubicBezTo>
                    <a:pt x="143200" y="210171"/>
                    <a:pt x="158155" y="195217"/>
                    <a:pt x="158155" y="176834"/>
                  </a:cubicBezTo>
                  <a:cubicBezTo>
                    <a:pt x="158155" y="158450"/>
                    <a:pt x="143200" y="143496"/>
                    <a:pt x="124817" y="143496"/>
                  </a:cubicBezTo>
                  <a:close/>
                  <a:moveTo>
                    <a:pt x="258167" y="143496"/>
                  </a:moveTo>
                  <a:cubicBezTo>
                    <a:pt x="239784" y="143496"/>
                    <a:pt x="224830" y="158450"/>
                    <a:pt x="224830" y="176834"/>
                  </a:cubicBezTo>
                  <a:cubicBezTo>
                    <a:pt x="224830" y="195217"/>
                    <a:pt x="239784" y="210171"/>
                    <a:pt x="258167" y="210171"/>
                  </a:cubicBezTo>
                  <a:cubicBezTo>
                    <a:pt x="276550" y="210171"/>
                    <a:pt x="291505" y="195217"/>
                    <a:pt x="291505" y="176834"/>
                  </a:cubicBezTo>
                  <a:cubicBezTo>
                    <a:pt x="291505" y="158450"/>
                    <a:pt x="276550" y="143496"/>
                    <a:pt x="258167" y="143496"/>
                  </a:cubicBezTo>
                  <a:close/>
                  <a:moveTo>
                    <a:pt x="391517" y="143496"/>
                  </a:moveTo>
                  <a:cubicBezTo>
                    <a:pt x="373134" y="143496"/>
                    <a:pt x="358180" y="158450"/>
                    <a:pt x="358180" y="176834"/>
                  </a:cubicBezTo>
                  <a:cubicBezTo>
                    <a:pt x="358180" y="195217"/>
                    <a:pt x="373134" y="210171"/>
                    <a:pt x="391517" y="210171"/>
                  </a:cubicBezTo>
                  <a:cubicBezTo>
                    <a:pt x="409900" y="210171"/>
                    <a:pt x="424855" y="195217"/>
                    <a:pt x="424855" y="176834"/>
                  </a:cubicBezTo>
                  <a:cubicBezTo>
                    <a:pt x="424855" y="158450"/>
                    <a:pt x="409900" y="143496"/>
                    <a:pt x="391517" y="143496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261828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šḻíḍ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íṣḷide">
            <a:extLst>
              <a:ext uri="{FF2B5EF4-FFF2-40B4-BE49-F238E27FC236}">
                <a16:creationId xmlns:a16="http://schemas.microsoft.com/office/drawing/2014/main" id="{0096DCA9-789A-46DC-A808-48D691045FD4}"/>
              </a:ext>
            </a:extLst>
          </p:cNvPr>
          <p:cNvGrpSpPr/>
          <p:nvPr/>
        </p:nvGrpSpPr>
        <p:grpSpPr>
          <a:xfrm>
            <a:off x="726290" y="1943100"/>
            <a:ext cx="2563010" cy="3717152"/>
            <a:chOff x="4738318" y="1531640"/>
            <a:chExt cx="2715364" cy="3938112"/>
          </a:xfrm>
        </p:grpSpPr>
        <p:sp>
          <p:nvSpPr>
            <p:cNvPr id="13" name="îş1îďê">
              <a:extLst>
                <a:ext uri="{FF2B5EF4-FFF2-40B4-BE49-F238E27FC236}">
                  <a16:creationId xmlns:a16="http://schemas.microsoft.com/office/drawing/2014/main" id="{6603707C-C4CB-40AE-8E64-348EF09D837D}"/>
                </a:ext>
              </a:extLst>
            </p:cNvPr>
            <p:cNvSpPr/>
            <p:nvPr/>
          </p:nvSpPr>
          <p:spPr>
            <a:xfrm>
              <a:off x="5829300" y="1531640"/>
              <a:ext cx="533400" cy="5334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 fontScale="92500" lnSpcReduction="10000"/>
            </a:bodyPr>
            <a:lstStyle/>
            <a:p>
              <a:pPr algn="ctr"/>
              <a:r>
                <a:rPr lang="en-US" altLang="zh-CN" sz="2000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14" name="ïŝ1iḍè">
              <a:extLst>
                <a:ext uri="{FF2B5EF4-FFF2-40B4-BE49-F238E27FC236}">
                  <a16:creationId xmlns:a16="http://schemas.microsoft.com/office/drawing/2014/main" id="{BDCC59FD-E8EC-41F6-BA00-BEFAB5CCE728}"/>
                </a:ext>
              </a:extLst>
            </p:cNvPr>
            <p:cNvSpPr/>
            <p:nvPr/>
          </p:nvSpPr>
          <p:spPr>
            <a:xfrm>
              <a:off x="5257800" y="2250015"/>
              <a:ext cx="1676400" cy="1676400"/>
            </a:xfrm>
            <a:prstGeom prst="roundRect">
              <a:avLst>
                <a:gd name="adj" fmla="val 9091"/>
              </a:avLst>
            </a:prstGeom>
            <a:blipFill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 l="-25248" r="-24846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5" name="î$1íḑe">
              <a:extLst>
                <a:ext uri="{FF2B5EF4-FFF2-40B4-BE49-F238E27FC236}">
                  <a16:creationId xmlns:a16="http://schemas.microsoft.com/office/drawing/2014/main" id="{F95E9E07-A0E1-448B-AF4C-396AEC69A36E}"/>
                </a:ext>
              </a:extLst>
            </p:cNvPr>
            <p:cNvGrpSpPr/>
            <p:nvPr/>
          </p:nvGrpSpPr>
          <p:grpSpPr>
            <a:xfrm>
              <a:off x="4738318" y="4111390"/>
              <a:ext cx="2715364" cy="1358362"/>
              <a:chOff x="4738318" y="4130387"/>
              <a:chExt cx="2715364" cy="1358362"/>
            </a:xfrm>
          </p:grpSpPr>
          <p:sp>
            <p:nvSpPr>
              <p:cNvPr id="16" name="îṡļiḍé">
                <a:extLst>
                  <a:ext uri="{FF2B5EF4-FFF2-40B4-BE49-F238E27FC236}">
                    <a16:creationId xmlns:a16="http://schemas.microsoft.com/office/drawing/2014/main" id="{6668F875-DAE6-43FA-ABCE-CE745C944A06}"/>
                  </a:ext>
                </a:extLst>
              </p:cNvPr>
              <p:cNvSpPr/>
              <p:nvPr/>
            </p:nvSpPr>
            <p:spPr bwMode="auto">
              <a:xfrm>
                <a:off x="4738318" y="4572192"/>
                <a:ext cx="2715364" cy="9165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200" dirty="0"/>
                  <a:t>Copy </a:t>
                </a:r>
                <a:r>
                  <a:rPr lang="en-US" altLang="zh-CN" sz="1200"/>
                  <a:t>paste font</a:t>
                </a:r>
                <a:r>
                  <a:rPr lang="en-US" altLang="zh-CN" sz="100"/>
                  <a:t> </a:t>
                </a:r>
                <a:r>
                  <a:rPr lang="en-US" altLang="zh-CN" sz="1200"/>
                  <a:t>s</a:t>
                </a:r>
                <a:r>
                  <a:rPr lang="en-US" altLang="zh-CN" sz="1200" dirty="0"/>
                  <a:t>. Choose the only option to retain text.</a:t>
                </a:r>
              </a:p>
              <a:p>
                <a:pPr algn="ctr">
                  <a:lnSpc>
                    <a:spcPct val="120000"/>
                  </a:lnSpc>
                </a:pPr>
                <a:r>
                  <a:rPr lang="en-US" altLang="zh-CN" sz="1200" dirty="0"/>
                  <a:t>……</a:t>
                </a:r>
              </a:p>
            </p:txBody>
          </p:sp>
          <p:sp>
            <p:nvSpPr>
              <p:cNvPr id="17" name="îṣḻiďe">
                <a:extLst>
                  <a:ext uri="{FF2B5EF4-FFF2-40B4-BE49-F238E27FC236}">
                    <a16:creationId xmlns:a16="http://schemas.microsoft.com/office/drawing/2014/main" id="{39B8F6E6-4D67-4F4A-B864-135D81A1AA62}"/>
                  </a:ext>
                </a:extLst>
              </p:cNvPr>
              <p:cNvSpPr txBox="1"/>
              <p:nvPr/>
            </p:nvSpPr>
            <p:spPr bwMode="auto">
              <a:xfrm>
                <a:off x="4738318" y="4130387"/>
                <a:ext cx="2715364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/>
                  <a:t>Te</a:t>
                </a:r>
                <a:r>
                  <a:rPr lang="en-US" altLang="zh-CN" sz="100" b="1"/>
                  <a:t> </a:t>
                </a:r>
                <a:r>
                  <a:rPr lang="en-US" altLang="zh-CN" sz="2000" b="1"/>
                  <a:t>xt </a:t>
                </a:r>
                <a:r>
                  <a:rPr lang="en-US" altLang="zh-CN" sz="2000" b="1" dirty="0"/>
                  <a:t>here</a:t>
                </a:r>
              </a:p>
            </p:txBody>
          </p:sp>
        </p:grpSp>
      </p:grpSp>
      <p:grpSp>
        <p:nvGrpSpPr>
          <p:cNvPr id="6" name="îSľïḍè">
            <a:extLst>
              <a:ext uri="{FF2B5EF4-FFF2-40B4-BE49-F238E27FC236}">
                <a16:creationId xmlns:a16="http://schemas.microsoft.com/office/drawing/2014/main" id="{A101B92E-1434-41A8-B38D-EB0328D0C002}"/>
              </a:ext>
            </a:extLst>
          </p:cNvPr>
          <p:cNvGrpSpPr/>
          <p:nvPr/>
        </p:nvGrpSpPr>
        <p:grpSpPr>
          <a:xfrm>
            <a:off x="3430578" y="1943100"/>
            <a:ext cx="2563010" cy="3717152"/>
            <a:chOff x="4738318" y="1531640"/>
            <a:chExt cx="2715364" cy="3938112"/>
          </a:xfrm>
        </p:grpSpPr>
        <p:sp>
          <p:nvSpPr>
            <p:cNvPr id="8" name="ísḻiḓè">
              <a:extLst>
                <a:ext uri="{FF2B5EF4-FFF2-40B4-BE49-F238E27FC236}">
                  <a16:creationId xmlns:a16="http://schemas.microsoft.com/office/drawing/2014/main" id="{4907D9A3-5212-426C-8366-02FEA6014D2B}"/>
                </a:ext>
              </a:extLst>
            </p:cNvPr>
            <p:cNvSpPr/>
            <p:nvPr/>
          </p:nvSpPr>
          <p:spPr>
            <a:xfrm>
              <a:off x="5829300" y="1531640"/>
              <a:ext cx="533400" cy="5334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 fontScale="92500" lnSpcReduction="10000"/>
            </a:bodyPr>
            <a:lstStyle/>
            <a:p>
              <a:pPr algn="ctr"/>
              <a:r>
                <a:rPr lang="en-US" altLang="zh-CN" sz="2000" b="1" dirty="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9" name="íSľîďe">
              <a:extLst>
                <a:ext uri="{FF2B5EF4-FFF2-40B4-BE49-F238E27FC236}">
                  <a16:creationId xmlns:a16="http://schemas.microsoft.com/office/drawing/2014/main" id="{D4D81D51-732A-446B-9C11-22573D6D8C93}"/>
                </a:ext>
              </a:extLst>
            </p:cNvPr>
            <p:cNvSpPr/>
            <p:nvPr/>
          </p:nvSpPr>
          <p:spPr>
            <a:xfrm>
              <a:off x="5257800" y="2250015"/>
              <a:ext cx="1676400" cy="1676400"/>
            </a:xfrm>
            <a:prstGeom prst="roundRect">
              <a:avLst>
                <a:gd name="adj" fmla="val 9091"/>
              </a:avLst>
            </a:prstGeom>
            <a:blipFill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 l="-25248" r="-24846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lang="zh-CN" altLang="en-US" dirty="0"/>
            </a:p>
          </p:txBody>
        </p:sp>
        <p:grpSp>
          <p:nvGrpSpPr>
            <p:cNvPr id="10" name="íş1îḍê">
              <a:extLst>
                <a:ext uri="{FF2B5EF4-FFF2-40B4-BE49-F238E27FC236}">
                  <a16:creationId xmlns:a16="http://schemas.microsoft.com/office/drawing/2014/main" id="{38C611EC-6243-4BAD-996E-366E3C94B5A5}"/>
                </a:ext>
              </a:extLst>
            </p:cNvPr>
            <p:cNvGrpSpPr/>
            <p:nvPr/>
          </p:nvGrpSpPr>
          <p:grpSpPr>
            <a:xfrm>
              <a:off x="4738318" y="4111390"/>
              <a:ext cx="2715364" cy="1358362"/>
              <a:chOff x="4738318" y="4130387"/>
              <a:chExt cx="2715364" cy="1358362"/>
            </a:xfrm>
          </p:grpSpPr>
          <p:sp>
            <p:nvSpPr>
              <p:cNvPr id="11" name="îśľídè">
                <a:extLst>
                  <a:ext uri="{FF2B5EF4-FFF2-40B4-BE49-F238E27FC236}">
                    <a16:creationId xmlns:a16="http://schemas.microsoft.com/office/drawing/2014/main" id="{6A484DC6-39E3-47FC-838B-E7B7266B835C}"/>
                  </a:ext>
                </a:extLst>
              </p:cNvPr>
              <p:cNvSpPr/>
              <p:nvPr/>
            </p:nvSpPr>
            <p:spPr bwMode="auto">
              <a:xfrm>
                <a:off x="4738318" y="4572192"/>
                <a:ext cx="2715364" cy="9165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200" dirty="0"/>
                  <a:t>Copy paste fonts. Choose the </a:t>
                </a:r>
                <a:r>
                  <a:rPr lang="en-US" altLang="zh-CN" sz="1200"/>
                  <a:t>only op</a:t>
                </a:r>
                <a:r>
                  <a:rPr lang="en-US" altLang="zh-CN" sz="100"/>
                  <a:t> </a:t>
                </a:r>
                <a:r>
                  <a:rPr lang="en-US" altLang="zh-CN" sz="1200"/>
                  <a:t>tion </a:t>
                </a:r>
                <a:r>
                  <a:rPr lang="en-US" altLang="zh-CN" sz="1200" dirty="0"/>
                  <a:t>to retain text.</a:t>
                </a:r>
              </a:p>
              <a:p>
                <a:pPr algn="ctr">
                  <a:lnSpc>
                    <a:spcPct val="120000"/>
                  </a:lnSpc>
                </a:pPr>
                <a:r>
                  <a:rPr lang="en-US" altLang="zh-CN" sz="1200" dirty="0"/>
                  <a:t>……</a:t>
                </a:r>
              </a:p>
            </p:txBody>
          </p:sp>
          <p:sp>
            <p:nvSpPr>
              <p:cNvPr id="12" name="ïṥḷïḑè">
                <a:extLst>
                  <a:ext uri="{FF2B5EF4-FFF2-40B4-BE49-F238E27FC236}">
                    <a16:creationId xmlns:a16="http://schemas.microsoft.com/office/drawing/2014/main" id="{7E5A08E5-580C-4F16-A10C-A906840DC7C0}"/>
                  </a:ext>
                </a:extLst>
              </p:cNvPr>
              <p:cNvSpPr txBox="1"/>
              <p:nvPr/>
            </p:nvSpPr>
            <p:spPr bwMode="auto">
              <a:xfrm>
                <a:off x="4738318" y="4130387"/>
                <a:ext cx="2715364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</a:t>
                </a:r>
                <a:r>
                  <a:rPr lang="en-US" altLang="zh-CN" sz="100" b="1" dirty="0"/>
                  <a:t> </a:t>
                </a:r>
                <a:r>
                  <a:rPr lang="en-US" altLang="zh-CN" sz="2000" b="1" dirty="0"/>
                  <a:t>here</a:t>
                </a:r>
              </a:p>
            </p:txBody>
          </p:sp>
        </p:grpSp>
      </p:grpSp>
      <p:grpSp>
        <p:nvGrpSpPr>
          <p:cNvPr id="33" name="ïŝḷïḋè">
            <a:extLst>
              <a:ext uri="{FF2B5EF4-FFF2-40B4-BE49-F238E27FC236}">
                <a16:creationId xmlns:a16="http://schemas.microsoft.com/office/drawing/2014/main" id="{E1EDF0C6-A016-4BBF-A10B-4E40FB966163}"/>
              </a:ext>
            </a:extLst>
          </p:cNvPr>
          <p:cNvGrpSpPr/>
          <p:nvPr/>
        </p:nvGrpSpPr>
        <p:grpSpPr>
          <a:xfrm>
            <a:off x="6134866" y="1943100"/>
            <a:ext cx="2563010" cy="3717152"/>
            <a:chOff x="4738318" y="1531640"/>
            <a:chExt cx="2715364" cy="3938112"/>
          </a:xfrm>
        </p:grpSpPr>
        <p:sp>
          <p:nvSpPr>
            <p:cNvPr id="34" name="iŝļíḓè">
              <a:extLst>
                <a:ext uri="{FF2B5EF4-FFF2-40B4-BE49-F238E27FC236}">
                  <a16:creationId xmlns:a16="http://schemas.microsoft.com/office/drawing/2014/main" id="{9F2C8C30-48F0-4CD7-BA68-032DDC6102D9}"/>
                </a:ext>
              </a:extLst>
            </p:cNvPr>
            <p:cNvSpPr/>
            <p:nvPr/>
          </p:nvSpPr>
          <p:spPr>
            <a:xfrm>
              <a:off x="5829300" y="1531640"/>
              <a:ext cx="533400" cy="5334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 fontScale="92500" lnSpcReduction="10000"/>
            </a:bodyPr>
            <a:lstStyle/>
            <a:p>
              <a:pPr algn="ctr"/>
              <a:r>
                <a:rPr lang="en-US" altLang="zh-CN" sz="2000" b="1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35" name="işļîḓê">
              <a:extLst>
                <a:ext uri="{FF2B5EF4-FFF2-40B4-BE49-F238E27FC236}">
                  <a16:creationId xmlns:a16="http://schemas.microsoft.com/office/drawing/2014/main" id="{30239B19-BA0A-441A-BA13-1CD356803CE1}"/>
                </a:ext>
              </a:extLst>
            </p:cNvPr>
            <p:cNvSpPr/>
            <p:nvPr/>
          </p:nvSpPr>
          <p:spPr>
            <a:xfrm>
              <a:off x="5257800" y="2250015"/>
              <a:ext cx="1676400" cy="1676400"/>
            </a:xfrm>
            <a:prstGeom prst="roundRect">
              <a:avLst>
                <a:gd name="adj" fmla="val 9091"/>
              </a:avLst>
            </a:prstGeom>
            <a:blipFill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 l="-25248" r="-24846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lang="zh-CN" altLang="en-US" dirty="0"/>
            </a:p>
          </p:txBody>
        </p:sp>
        <p:grpSp>
          <p:nvGrpSpPr>
            <p:cNvPr id="36" name="išḷîḋe">
              <a:extLst>
                <a:ext uri="{FF2B5EF4-FFF2-40B4-BE49-F238E27FC236}">
                  <a16:creationId xmlns:a16="http://schemas.microsoft.com/office/drawing/2014/main" id="{3FAD11FB-E266-4969-82D6-7C4C682B797A}"/>
                </a:ext>
              </a:extLst>
            </p:cNvPr>
            <p:cNvGrpSpPr/>
            <p:nvPr/>
          </p:nvGrpSpPr>
          <p:grpSpPr>
            <a:xfrm>
              <a:off x="4738318" y="4111390"/>
              <a:ext cx="2715364" cy="1358362"/>
              <a:chOff x="4738318" y="4130387"/>
              <a:chExt cx="2715364" cy="1358362"/>
            </a:xfrm>
          </p:grpSpPr>
          <p:sp>
            <p:nvSpPr>
              <p:cNvPr id="37" name="ïṧ1íde">
                <a:extLst>
                  <a:ext uri="{FF2B5EF4-FFF2-40B4-BE49-F238E27FC236}">
                    <a16:creationId xmlns:a16="http://schemas.microsoft.com/office/drawing/2014/main" id="{974A322A-B796-478D-BEFB-36D9140F0D73}"/>
                  </a:ext>
                </a:extLst>
              </p:cNvPr>
              <p:cNvSpPr/>
              <p:nvPr/>
            </p:nvSpPr>
            <p:spPr bwMode="auto">
              <a:xfrm>
                <a:off x="4738318" y="4572192"/>
                <a:ext cx="2715364" cy="9165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200" dirty="0"/>
                  <a:t>Copy </a:t>
                </a:r>
                <a:r>
                  <a:rPr lang="en-US" altLang="zh-CN" sz="1200"/>
                  <a:t>paste font</a:t>
                </a:r>
                <a:r>
                  <a:rPr lang="en-US" altLang="zh-CN" sz="100"/>
                  <a:t> </a:t>
                </a:r>
                <a:r>
                  <a:rPr lang="en-US" altLang="zh-CN" sz="1200"/>
                  <a:t>s</a:t>
                </a:r>
                <a:r>
                  <a:rPr lang="en-US" altLang="zh-CN" sz="1200" dirty="0"/>
                  <a:t>. Choose the only option to retain text.</a:t>
                </a:r>
              </a:p>
              <a:p>
                <a:pPr algn="ctr">
                  <a:lnSpc>
                    <a:spcPct val="120000"/>
                  </a:lnSpc>
                </a:pPr>
                <a:r>
                  <a:rPr lang="en-US" altLang="zh-CN" sz="1200" dirty="0"/>
                  <a:t>……</a:t>
                </a:r>
              </a:p>
            </p:txBody>
          </p:sp>
          <p:sp>
            <p:nvSpPr>
              <p:cNvPr id="38" name="îṥľiďe">
                <a:extLst>
                  <a:ext uri="{FF2B5EF4-FFF2-40B4-BE49-F238E27FC236}">
                    <a16:creationId xmlns:a16="http://schemas.microsoft.com/office/drawing/2014/main" id="{B32F626D-B4C1-4E07-905D-BBA0E4DF7009}"/>
                  </a:ext>
                </a:extLst>
              </p:cNvPr>
              <p:cNvSpPr txBox="1"/>
              <p:nvPr/>
            </p:nvSpPr>
            <p:spPr bwMode="auto">
              <a:xfrm>
                <a:off x="4738318" y="4130387"/>
                <a:ext cx="2715364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/>
                  <a:t>Te</a:t>
                </a:r>
                <a:r>
                  <a:rPr lang="en-US" altLang="zh-CN" sz="100" b="1"/>
                  <a:t> </a:t>
                </a:r>
                <a:r>
                  <a:rPr lang="en-US" altLang="zh-CN" sz="2000" b="1"/>
                  <a:t>xt </a:t>
                </a:r>
                <a:r>
                  <a:rPr lang="en-US" altLang="zh-CN" sz="2000" b="1" dirty="0"/>
                  <a:t>here</a:t>
                </a:r>
              </a:p>
            </p:txBody>
          </p:sp>
        </p:grpSp>
      </p:grpSp>
      <p:grpSp>
        <p:nvGrpSpPr>
          <p:cNvPr id="39" name="íŝḷîḍé">
            <a:extLst>
              <a:ext uri="{FF2B5EF4-FFF2-40B4-BE49-F238E27FC236}">
                <a16:creationId xmlns:a16="http://schemas.microsoft.com/office/drawing/2014/main" id="{587B40A0-6385-4835-AFC3-4365ED7FDA43}"/>
              </a:ext>
            </a:extLst>
          </p:cNvPr>
          <p:cNvGrpSpPr/>
          <p:nvPr/>
        </p:nvGrpSpPr>
        <p:grpSpPr>
          <a:xfrm>
            <a:off x="8839154" y="1943100"/>
            <a:ext cx="2563010" cy="3717152"/>
            <a:chOff x="4738318" y="1531640"/>
            <a:chExt cx="2715364" cy="3938112"/>
          </a:xfrm>
        </p:grpSpPr>
        <p:sp>
          <p:nvSpPr>
            <p:cNvPr id="40" name="i$ļiḍe">
              <a:extLst>
                <a:ext uri="{FF2B5EF4-FFF2-40B4-BE49-F238E27FC236}">
                  <a16:creationId xmlns:a16="http://schemas.microsoft.com/office/drawing/2014/main" id="{FB0E74AF-88A8-42C6-B99B-2F09F0005B16}"/>
                </a:ext>
              </a:extLst>
            </p:cNvPr>
            <p:cNvSpPr/>
            <p:nvPr/>
          </p:nvSpPr>
          <p:spPr>
            <a:xfrm>
              <a:off x="5829300" y="1531640"/>
              <a:ext cx="533400" cy="5334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 fontScale="92500" lnSpcReduction="10000"/>
            </a:bodyPr>
            <a:lstStyle/>
            <a:p>
              <a:pPr algn="ctr"/>
              <a:r>
                <a:rPr lang="en-US" altLang="zh-CN" sz="2000" b="1" dirty="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41" name="îśḷïḓê">
              <a:extLst>
                <a:ext uri="{FF2B5EF4-FFF2-40B4-BE49-F238E27FC236}">
                  <a16:creationId xmlns:a16="http://schemas.microsoft.com/office/drawing/2014/main" id="{021FAED4-0695-4ECA-BEDA-EB013DC5EC6A}"/>
                </a:ext>
              </a:extLst>
            </p:cNvPr>
            <p:cNvSpPr/>
            <p:nvPr/>
          </p:nvSpPr>
          <p:spPr>
            <a:xfrm>
              <a:off x="5257800" y="2250015"/>
              <a:ext cx="1676400" cy="1676400"/>
            </a:xfrm>
            <a:prstGeom prst="roundRect">
              <a:avLst>
                <a:gd name="adj" fmla="val 9091"/>
              </a:avLst>
            </a:prstGeom>
            <a:blipFill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 l="-25248" r="-24846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42" name="î$ľîďè">
              <a:extLst>
                <a:ext uri="{FF2B5EF4-FFF2-40B4-BE49-F238E27FC236}">
                  <a16:creationId xmlns:a16="http://schemas.microsoft.com/office/drawing/2014/main" id="{DFB46124-8434-4C53-A736-95B2053C7E27}"/>
                </a:ext>
              </a:extLst>
            </p:cNvPr>
            <p:cNvGrpSpPr/>
            <p:nvPr/>
          </p:nvGrpSpPr>
          <p:grpSpPr>
            <a:xfrm>
              <a:off x="4738318" y="4111390"/>
              <a:ext cx="2715364" cy="1358362"/>
              <a:chOff x="4738318" y="4130387"/>
              <a:chExt cx="2715364" cy="1358362"/>
            </a:xfrm>
          </p:grpSpPr>
          <p:sp>
            <p:nvSpPr>
              <p:cNvPr id="43" name="íṧḷíḓe">
                <a:extLst>
                  <a:ext uri="{FF2B5EF4-FFF2-40B4-BE49-F238E27FC236}">
                    <a16:creationId xmlns:a16="http://schemas.microsoft.com/office/drawing/2014/main" id="{491C54EB-24FA-43D7-BE60-F928C8FFD5AA}"/>
                  </a:ext>
                </a:extLst>
              </p:cNvPr>
              <p:cNvSpPr/>
              <p:nvPr/>
            </p:nvSpPr>
            <p:spPr bwMode="auto">
              <a:xfrm>
                <a:off x="4738318" y="4572192"/>
                <a:ext cx="2715364" cy="9165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200" dirty="0"/>
                  <a:t>Copy paste fonts. Choose the </a:t>
                </a:r>
                <a:r>
                  <a:rPr lang="en-US" altLang="zh-CN" sz="1200"/>
                  <a:t>only op</a:t>
                </a:r>
                <a:r>
                  <a:rPr lang="en-US" altLang="zh-CN" sz="100"/>
                  <a:t> </a:t>
                </a:r>
                <a:r>
                  <a:rPr lang="en-US" altLang="zh-CN" sz="1200"/>
                  <a:t>tion </a:t>
                </a:r>
                <a:r>
                  <a:rPr lang="en-US" altLang="zh-CN" sz="1200" dirty="0"/>
                  <a:t>to retain text.</a:t>
                </a:r>
              </a:p>
              <a:p>
                <a:pPr algn="ctr">
                  <a:lnSpc>
                    <a:spcPct val="120000"/>
                  </a:lnSpc>
                </a:pPr>
                <a:r>
                  <a:rPr lang="en-US" altLang="zh-CN" sz="1200" dirty="0"/>
                  <a:t>……</a:t>
                </a:r>
              </a:p>
            </p:txBody>
          </p:sp>
          <p:sp>
            <p:nvSpPr>
              <p:cNvPr id="44" name="iS1íḋe">
                <a:extLst>
                  <a:ext uri="{FF2B5EF4-FFF2-40B4-BE49-F238E27FC236}">
                    <a16:creationId xmlns:a16="http://schemas.microsoft.com/office/drawing/2014/main" id="{0A383235-5D17-41F0-AC2E-122D7A22FB25}"/>
                  </a:ext>
                </a:extLst>
              </p:cNvPr>
              <p:cNvSpPr txBox="1"/>
              <p:nvPr/>
            </p:nvSpPr>
            <p:spPr bwMode="auto">
              <a:xfrm>
                <a:off x="4738318" y="4130387"/>
                <a:ext cx="2715364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</a:t>
                </a:r>
                <a:r>
                  <a:rPr lang="en-US" altLang="zh-CN" sz="100" b="1" dirty="0"/>
                  <a:t> </a:t>
                </a:r>
                <a:r>
                  <a:rPr lang="en-US" altLang="zh-CN" sz="2000" b="1" dirty="0"/>
                  <a:t>here</a:t>
                </a:r>
              </a:p>
            </p:txBody>
          </p:sp>
        </p:grpSp>
      </p:grpSp>
      <p:sp>
        <p:nvSpPr>
          <p:cNvPr id="2" name="iṩľiḑe">
            <a:extLst>
              <a:ext uri="{FF2B5EF4-FFF2-40B4-BE49-F238E27FC236}">
                <a16:creationId xmlns:a16="http://schemas.microsoft.com/office/drawing/2014/main" id="{8819D244-EB46-40B0-B929-FA3AE31C9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Text here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54835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šľiḓ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ŝḷîḍé">
            <a:extLst>
              <a:ext uri="{FF2B5EF4-FFF2-40B4-BE49-F238E27FC236}">
                <a16:creationId xmlns:a16="http://schemas.microsoft.com/office/drawing/2014/main" id="{C92FF43B-CBEC-41AD-8E79-2531A06DD3C2}"/>
              </a:ext>
            </a:extLst>
          </p:cNvPr>
          <p:cNvSpPr/>
          <p:nvPr/>
        </p:nvSpPr>
        <p:spPr>
          <a:xfrm flipH="1">
            <a:off x="1030366" y="3361198"/>
            <a:ext cx="4928055" cy="822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en-US" altLang="zh-CN" sz="1100" dirty="0"/>
              <a:t>Theme color makes PPT more convenient to c</a:t>
            </a:r>
            <a:r>
              <a:rPr lang="en-US" altLang="zh-CN" sz="100" dirty="0"/>
              <a:t> </a:t>
            </a:r>
            <a:r>
              <a:rPr lang="en-US" altLang="zh-CN" sz="1100" dirty="0" err="1"/>
              <a:t>hange.Adjust</a:t>
            </a:r>
            <a:endParaRPr lang="en-US" altLang="zh-CN" sz="1100" dirty="0"/>
          </a:p>
          <a:p>
            <a:pPr>
              <a:lnSpc>
                <a:spcPct val="150000"/>
              </a:lnSpc>
              <a:buSzPct val="25000"/>
            </a:pPr>
            <a:r>
              <a:rPr lang="en-US" altLang="zh-CN" sz="1100" dirty="0"/>
              <a:t>the spacing to adapt to Chinese typesetting, use the reference </a:t>
            </a:r>
          </a:p>
          <a:p>
            <a:pPr>
              <a:lnSpc>
                <a:spcPct val="150000"/>
              </a:lnSpc>
              <a:buSzPct val="25000"/>
            </a:pPr>
            <a:r>
              <a:rPr lang="en-US" altLang="zh-CN" sz="1100" dirty="0"/>
              <a:t>line in PPT.</a:t>
            </a:r>
          </a:p>
        </p:txBody>
      </p:sp>
      <p:sp>
        <p:nvSpPr>
          <p:cNvPr id="4" name="ïšḻíḍé">
            <a:extLst>
              <a:ext uri="{FF2B5EF4-FFF2-40B4-BE49-F238E27FC236}">
                <a16:creationId xmlns:a16="http://schemas.microsoft.com/office/drawing/2014/main" id="{B37AFF04-4407-44D2-8C05-9A268DB10B9E}"/>
              </a:ext>
            </a:extLst>
          </p:cNvPr>
          <p:cNvSpPr txBox="1"/>
          <p:nvPr/>
        </p:nvSpPr>
        <p:spPr>
          <a:xfrm flipH="1">
            <a:off x="1019640" y="2064778"/>
            <a:ext cx="4931022" cy="1082763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anchor="b" anchorCtr="0">
            <a:normAutofit/>
          </a:bodyPr>
          <a:lstStyle/>
          <a:p>
            <a:pPr>
              <a:buSzPct val="25000"/>
            </a:pPr>
            <a:r>
              <a:rPr lang="en-US" sz="2800" b="1"/>
              <a:t>Unified font</a:t>
            </a:r>
            <a:r>
              <a:rPr lang="en-US" sz="100" b="1"/>
              <a:t> </a:t>
            </a:r>
            <a:r>
              <a:rPr lang="en-US" sz="2800" b="1"/>
              <a:t>s </a:t>
            </a:r>
            <a:r>
              <a:rPr lang="en-US" sz="2800" b="1" dirty="0"/>
              <a:t>make</a:t>
            </a:r>
          </a:p>
          <a:p>
            <a:pPr>
              <a:buSzPct val="25000"/>
            </a:pPr>
            <a:r>
              <a:rPr lang="en-US" sz="2800" b="1" dirty="0"/>
              <a:t>reading more fluent.</a:t>
            </a:r>
          </a:p>
        </p:txBody>
      </p:sp>
      <p:cxnSp>
        <p:nvCxnSpPr>
          <p:cNvPr id="5" name="ïŝľídè">
            <a:extLst>
              <a:ext uri="{FF2B5EF4-FFF2-40B4-BE49-F238E27FC236}">
                <a16:creationId xmlns:a16="http://schemas.microsoft.com/office/drawing/2014/main" id="{9130F9B6-52E3-4150-AD9D-0F737F216504}"/>
              </a:ext>
            </a:extLst>
          </p:cNvPr>
          <p:cNvCxnSpPr>
            <a:cxnSpLocks/>
          </p:cNvCxnSpPr>
          <p:nvPr/>
        </p:nvCxnSpPr>
        <p:spPr>
          <a:xfrm>
            <a:off x="1030366" y="4564801"/>
            <a:ext cx="4094018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ïś1ïḓè">
            <a:extLst>
              <a:ext uri="{FF2B5EF4-FFF2-40B4-BE49-F238E27FC236}">
                <a16:creationId xmlns:a16="http://schemas.microsoft.com/office/drawing/2014/main" id="{ABE4A4E7-FA76-47B5-8E10-21B2428C9C4A}"/>
              </a:ext>
            </a:extLst>
          </p:cNvPr>
          <p:cNvSpPr/>
          <p:nvPr/>
        </p:nvSpPr>
        <p:spPr>
          <a:xfrm flipH="1">
            <a:off x="7528729" y="5134318"/>
            <a:ext cx="3991759" cy="1034962"/>
          </a:xfrm>
          <a:prstGeom prst="rect">
            <a:avLst/>
          </a:prstGeom>
          <a:solidFill>
            <a:schemeClr val="accent2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3765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15" name="íṣļíďê">
            <a:extLst>
              <a:ext uri="{FF2B5EF4-FFF2-40B4-BE49-F238E27FC236}">
                <a16:creationId xmlns:a16="http://schemas.microsoft.com/office/drawing/2014/main" id="{2B3AB1FC-73F8-46DD-9B6B-B16F080AD365}"/>
              </a:ext>
            </a:extLst>
          </p:cNvPr>
          <p:cNvSpPr/>
          <p:nvPr/>
        </p:nvSpPr>
        <p:spPr>
          <a:xfrm flipH="1">
            <a:off x="6736911" y="1123950"/>
            <a:ext cx="3991759" cy="1710464"/>
          </a:xfrm>
          <a:prstGeom prst="rect">
            <a:avLst/>
          </a:prstGeom>
          <a:solidFill>
            <a:schemeClr val="accent1"/>
          </a:solidFill>
          <a:ln w="19050">
            <a:noFill/>
            <a:round/>
          </a:ln>
        </p:spPr>
        <p:txBody>
          <a:bodyPr rot="0" spcFirstLastPara="0" vert="horz" wrap="none" lIns="91440" tIns="45720" rIns="91440" bIns="45720" numCol="1" spcCol="0" rtlCol="0" fromWordArt="0" anchor="ctr" anchorCtr="1" forceAA="0" compatLnSpc="1">
            <a:noAutofit/>
          </a:bodyPr>
          <a:lstStyle/>
          <a:p>
            <a:pPr algn="ctr"/>
            <a:endParaRPr lang="zh-CN" alt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ï$1ïde">
            <a:extLst>
              <a:ext uri="{FF2B5EF4-FFF2-40B4-BE49-F238E27FC236}">
                <a16:creationId xmlns:a16="http://schemas.microsoft.com/office/drawing/2014/main" id="{20C2EEF7-931A-4F9C-B0B2-3291EF440F4B}"/>
              </a:ext>
            </a:extLst>
          </p:cNvPr>
          <p:cNvSpPr/>
          <p:nvPr/>
        </p:nvSpPr>
        <p:spPr>
          <a:xfrm flipH="1">
            <a:off x="7034433" y="1399179"/>
            <a:ext cx="4252622" cy="4252620"/>
          </a:xfrm>
          <a:prstGeom prst="roundRect">
            <a:avLst>
              <a:gd name="adj" fmla="val 4379"/>
            </a:avLst>
          </a:prstGeom>
          <a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 l="-25122" r="-2497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en-US"/>
          </a:p>
        </p:txBody>
      </p:sp>
      <p:sp>
        <p:nvSpPr>
          <p:cNvPr id="24" name="íṡļíḑè">
            <a:extLst>
              <a:ext uri="{FF2B5EF4-FFF2-40B4-BE49-F238E27FC236}">
                <a16:creationId xmlns:a16="http://schemas.microsoft.com/office/drawing/2014/main" id="{9466BBD1-C256-4F53-92A3-CB3882E14F2B}"/>
              </a:ext>
            </a:extLst>
          </p:cNvPr>
          <p:cNvSpPr txBox="1"/>
          <p:nvPr/>
        </p:nvSpPr>
        <p:spPr bwMode="auto">
          <a:xfrm>
            <a:off x="844060" y="5531825"/>
            <a:ext cx="1344783" cy="637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altLang="zh-CN" sz="1600" b="1" dirty="0"/>
              <a:t>Text here</a:t>
            </a:r>
          </a:p>
        </p:txBody>
      </p:sp>
      <p:sp>
        <p:nvSpPr>
          <p:cNvPr id="26" name="iṧ1îdê">
            <a:extLst>
              <a:ext uri="{FF2B5EF4-FFF2-40B4-BE49-F238E27FC236}">
                <a16:creationId xmlns:a16="http://schemas.microsoft.com/office/drawing/2014/main" id="{44AAE585-04AD-4F10-8AB4-4909FE2D231C}"/>
              </a:ext>
            </a:extLst>
          </p:cNvPr>
          <p:cNvSpPr/>
          <p:nvPr/>
        </p:nvSpPr>
        <p:spPr bwMode="auto">
          <a:xfrm>
            <a:off x="1408257" y="5050865"/>
            <a:ext cx="216389" cy="197068"/>
          </a:xfrm>
          <a:custGeom>
            <a:avLst/>
            <a:gdLst>
              <a:gd name="connsiteX0" fmla="*/ 125329 w 533400"/>
              <a:gd name="connsiteY0" fmla="*/ 229221 h 485775"/>
              <a:gd name="connsiteX1" fmla="*/ 125329 w 533400"/>
              <a:gd name="connsiteY1" fmla="*/ 276846 h 485775"/>
              <a:gd name="connsiteX2" fmla="*/ 144379 w 533400"/>
              <a:gd name="connsiteY2" fmla="*/ 276846 h 485775"/>
              <a:gd name="connsiteX3" fmla="*/ 144379 w 533400"/>
              <a:gd name="connsiteY3" fmla="*/ 229221 h 485775"/>
              <a:gd name="connsiteX4" fmla="*/ 392029 w 533400"/>
              <a:gd name="connsiteY4" fmla="*/ 229221 h 485775"/>
              <a:gd name="connsiteX5" fmla="*/ 392029 w 533400"/>
              <a:gd name="connsiteY5" fmla="*/ 276846 h 485775"/>
              <a:gd name="connsiteX6" fmla="*/ 411079 w 533400"/>
              <a:gd name="connsiteY6" fmla="*/ 276846 h 485775"/>
              <a:gd name="connsiteX7" fmla="*/ 411079 w 533400"/>
              <a:gd name="connsiteY7" fmla="*/ 229221 h 485775"/>
              <a:gd name="connsiteX8" fmla="*/ 534904 w 533400"/>
              <a:gd name="connsiteY8" fmla="*/ 229221 h 485775"/>
              <a:gd name="connsiteX9" fmla="*/ 534904 w 533400"/>
              <a:gd name="connsiteY9" fmla="*/ 457821 h 485775"/>
              <a:gd name="connsiteX10" fmla="*/ 506329 w 533400"/>
              <a:gd name="connsiteY10" fmla="*/ 486396 h 485775"/>
              <a:gd name="connsiteX11" fmla="*/ 30079 w 533400"/>
              <a:gd name="connsiteY11" fmla="*/ 486396 h 485775"/>
              <a:gd name="connsiteX12" fmla="*/ 1504 w 533400"/>
              <a:gd name="connsiteY12" fmla="*/ 457821 h 485775"/>
              <a:gd name="connsiteX13" fmla="*/ 1504 w 533400"/>
              <a:gd name="connsiteY13" fmla="*/ 229221 h 485775"/>
              <a:gd name="connsiteX14" fmla="*/ 125329 w 533400"/>
              <a:gd name="connsiteY14" fmla="*/ 229221 h 485775"/>
              <a:gd name="connsiteX15" fmla="*/ 372979 w 533400"/>
              <a:gd name="connsiteY15" fmla="*/ 621 h 485775"/>
              <a:gd name="connsiteX16" fmla="*/ 411079 w 533400"/>
              <a:gd name="connsiteY16" fmla="*/ 36816 h 485775"/>
              <a:gd name="connsiteX17" fmla="*/ 411079 w 533400"/>
              <a:gd name="connsiteY17" fmla="*/ 38721 h 485775"/>
              <a:gd name="connsiteX18" fmla="*/ 411079 w 533400"/>
              <a:gd name="connsiteY18" fmla="*/ 114921 h 485775"/>
              <a:gd name="connsiteX19" fmla="*/ 506329 w 533400"/>
              <a:gd name="connsiteY19" fmla="*/ 114921 h 485775"/>
              <a:gd name="connsiteX20" fmla="*/ 534904 w 533400"/>
              <a:gd name="connsiteY20" fmla="*/ 143496 h 485775"/>
              <a:gd name="connsiteX21" fmla="*/ 534904 w 533400"/>
              <a:gd name="connsiteY21" fmla="*/ 210171 h 485775"/>
              <a:gd name="connsiteX22" fmla="*/ 1504 w 533400"/>
              <a:gd name="connsiteY22" fmla="*/ 210171 h 485775"/>
              <a:gd name="connsiteX23" fmla="*/ 1504 w 533400"/>
              <a:gd name="connsiteY23" fmla="*/ 143496 h 485775"/>
              <a:gd name="connsiteX24" fmla="*/ 30079 w 533400"/>
              <a:gd name="connsiteY24" fmla="*/ 114921 h 485775"/>
              <a:gd name="connsiteX25" fmla="*/ 125329 w 533400"/>
              <a:gd name="connsiteY25" fmla="*/ 114921 h 485775"/>
              <a:gd name="connsiteX26" fmla="*/ 125329 w 533400"/>
              <a:gd name="connsiteY26" fmla="*/ 38721 h 485775"/>
              <a:gd name="connsiteX27" fmla="*/ 161524 w 533400"/>
              <a:gd name="connsiteY27" fmla="*/ 621 h 485775"/>
              <a:gd name="connsiteX28" fmla="*/ 163429 w 533400"/>
              <a:gd name="connsiteY28" fmla="*/ 621 h 485775"/>
              <a:gd name="connsiteX29" fmla="*/ 372979 w 533400"/>
              <a:gd name="connsiteY29" fmla="*/ 621 h 485775"/>
              <a:gd name="connsiteX30" fmla="*/ 372979 w 533400"/>
              <a:gd name="connsiteY30" fmla="*/ 19671 h 485775"/>
              <a:gd name="connsiteX31" fmla="*/ 163429 w 533400"/>
              <a:gd name="connsiteY31" fmla="*/ 19671 h 485775"/>
              <a:gd name="connsiteX32" fmla="*/ 144474 w 533400"/>
              <a:gd name="connsiteY32" fmla="*/ 37292 h 485775"/>
              <a:gd name="connsiteX33" fmla="*/ 144379 w 533400"/>
              <a:gd name="connsiteY33" fmla="*/ 38721 h 485775"/>
              <a:gd name="connsiteX34" fmla="*/ 144379 w 533400"/>
              <a:gd name="connsiteY34" fmla="*/ 114921 h 485775"/>
              <a:gd name="connsiteX35" fmla="*/ 392029 w 533400"/>
              <a:gd name="connsiteY35" fmla="*/ 114921 h 485775"/>
              <a:gd name="connsiteX36" fmla="*/ 392029 w 533400"/>
              <a:gd name="connsiteY36" fmla="*/ 38721 h 485775"/>
              <a:gd name="connsiteX37" fmla="*/ 375836 w 533400"/>
              <a:gd name="connsiteY37" fmla="*/ 19862 h 485775"/>
              <a:gd name="connsiteX38" fmla="*/ 374408 w 533400"/>
              <a:gd name="connsiteY38" fmla="*/ 19671 h 485775"/>
              <a:gd name="connsiteX39" fmla="*/ 372979 w 533400"/>
              <a:gd name="connsiteY39" fmla="*/ 19671 h 485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533400" h="485775">
                <a:moveTo>
                  <a:pt x="125329" y="229221"/>
                </a:moveTo>
                <a:lnTo>
                  <a:pt x="125329" y="276846"/>
                </a:lnTo>
                <a:lnTo>
                  <a:pt x="144379" y="276846"/>
                </a:lnTo>
                <a:lnTo>
                  <a:pt x="144379" y="229221"/>
                </a:lnTo>
                <a:lnTo>
                  <a:pt x="392029" y="229221"/>
                </a:lnTo>
                <a:lnTo>
                  <a:pt x="392029" y="276846"/>
                </a:lnTo>
                <a:lnTo>
                  <a:pt x="411079" y="276846"/>
                </a:lnTo>
                <a:lnTo>
                  <a:pt x="411079" y="229221"/>
                </a:lnTo>
                <a:lnTo>
                  <a:pt x="534904" y="229221"/>
                </a:lnTo>
                <a:lnTo>
                  <a:pt x="534904" y="457821"/>
                </a:lnTo>
                <a:cubicBezTo>
                  <a:pt x="534904" y="473632"/>
                  <a:pt x="522141" y="486396"/>
                  <a:pt x="506329" y="486396"/>
                </a:cubicBezTo>
                <a:lnTo>
                  <a:pt x="30079" y="486396"/>
                </a:lnTo>
                <a:cubicBezTo>
                  <a:pt x="14267" y="486396"/>
                  <a:pt x="1504" y="473632"/>
                  <a:pt x="1504" y="457821"/>
                </a:cubicBezTo>
                <a:lnTo>
                  <a:pt x="1504" y="229221"/>
                </a:lnTo>
                <a:lnTo>
                  <a:pt x="125329" y="229221"/>
                </a:lnTo>
                <a:close/>
                <a:moveTo>
                  <a:pt x="372979" y="621"/>
                </a:moveTo>
                <a:cubicBezTo>
                  <a:pt x="393363" y="621"/>
                  <a:pt x="410031" y="16623"/>
                  <a:pt x="411079" y="36816"/>
                </a:cubicBezTo>
                <a:lnTo>
                  <a:pt x="411079" y="38721"/>
                </a:lnTo>
                <a:lnTo>
                  <a:pt x="411079" y="114921"/>
                </a:lnTo>
                <a:lnTo>
                  <a:pt x="506329" y="114921"/>
                </a:lnTo>
                <a:cubicBezTo>
                  <a:pt x="522141" y="114921"/>
                  <a:pt x="534904" y="127685"/>
                  <a:pt x="534904" y="143496"/>
                </a:cubicBezTo>
                <a:lnTo>
                  <a:pt x="534904" y="210171"/>
                </a:lnTo>
                <a:lnTo>
                  <a:pt x="1504" y="210171"/>
                </a:lnTo>
                <a:lnTo>
                  <a:pt x="1504" y="143496"/>
                </a:lnTo>
                <a:cubicBezTo>
                  <a:pt x="1504" y="127685"/>
                  <a:pt x="14267" y="114921"/>
                  <a:pt x="30079" y="114921"/>
                </a:cubicBezTo>
                <a:lnTo>
                  <a:pt x="125329" y="114921"/>
                </a:lnTo>
                <a:lnTo>
                  <a:pt x="125329" y="38721"/>
                </a:lnTo>
                <a:cubicBezTo>
                  <a:pt x="125329" y="18337"/>
                  <a:pt x="141331" y="1669"/>
                  <a:pt x="161524" y="621"/>
                </a:cubicBezTo>
                <a:lnTo>
                  <a:pt x="163429" y="621"/>
                </a:lnTo>
                <a:lnTo>
                  <a:pt x="372979" y="621"/>
                </a:lnTo>
                <a:close/>
                <a:moveTo>
                  <a:pt x="372979" y="19671"/>
                </a:moveTo>
                <a:lnTo>
                  <a:pt x="163429" y="19671"/>
                </a:lnTo>
                <a:cubicBezTo>
                  <a:pt x="153428" y="19671"/>
                  <a:pt x="145141" y="27482"/>
                  <a:pt x="144474" y="37292"/>
                </a:cubicBezTo>
                <a:lnTo>
                  <a:pt x="144379" y="38721"/>
                </a:lnTo>
                <a:lnTo>
                  <a:pt x="144379" y="114921"/>
                </a:lnTo>
                <a:lnTo>
                  <a:pt x="392029" y="114921"/>
                </a:lnTo>
                <a:lnTo>
                  <a:pt x="392029" y="38721"/>
                </a:lnTo>
                <a:cubicBezTo>
                  <a:pt x="392029" y="29196"/>
                  <a:pt x="384981" y="21290"/>
                  <a:pt x="375836" y="19862"/>
                </a:cubicBezTo>
                <a:lnTo>
                  <a:pt x="374408" y="19671"/>
                </a:lnTo>
                <a:lnTo>
                  <a:pt x="372979" y="196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grpSp>
        <p:nvGrpSpPr>
          <p:cNvPr id="40" name="îśḻiḋè">
            <a:extLst>
              <a:ext uri="{FF2B5EF4-FFF2-40B4-BE49-F238E27FC236}">
                <a16:creationId xmlns:a16="http://schemas.microsoft.com/office/drawing/2014/main" id="{4937FE2E-0D2F-4932-AEF9-8E0FD3003F60}"/>
              </a:ext>
            </a:extLst>
          </p:cNvPr>
          <p:cNvGrpSpPr/>
          <p:nvPr/>
        </p:nvGrpSpPr>
        <p:grpSpPr>
          <a:xfrm>
            <a:off x="1156452" y="3256604"/>
            <a:ext cx="528630" cy="0"/>
            <a:chOff x="784958" y="2463718"/>
            <a:chExt cx="528630" cy="0"/>
          </a:xfrm>
        </p:grpSpPr>
        <p:cxnSp>
          <p:nvCxnSpPr>
            <p:cNvPr id="41" name="îṥ1ídê">
              <a:extLst>
                <a:ext uri="{FF2B5EF4-FFF2-40B4-BE49-F238E27FC236}">
                  <a16:creationId xmlns:a16="http://schemas.microsoft.com/office/drawing/2014/main" id="{3E1AB430-F339-402B-9E58-5FFA170FB5BA}"/>
                </a:ext>
              </a:extLst>
            </p:cNvPr>
            <p:cNvCxnSpPr/>
            <p:nvPr/>
          </p:nvCxnSpPr>
          <p:spPr>
            <a:xfrm>
              <a:off x="784958" y="2463718"/>
              <a:ext cx="360000" cy="0"/>
            </a:xfrm>
            <a:prstGeom prst="line">
              <a:avLst/>
            </a:prstGeom>
            <a:ln w="57150" cap="rnd">
              <a:solidFill>
                <a:schemeClr val="accent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iṩḻïḍe">
              <a:extLst>
                <a:ext uri="{FF2B5EF4-FFF2-40B4-BE49-F238E27FC236}">
                  <a16:creationId xmlns:a16="http://schemas.microsoft.com/office/drawing/2014/main" id="{CD05EE25-BDAF-431E-B376-CD156ED602BE}"/>
                </a:ext>
              </a:extLst>
            </p:cNvPr>
            <p:cNvCxnSpPr/>
            <p:nvPr/>
          </p:nvCxnSpPr>
          <p:spPr>
            <a:xfrm>
              <a:off x="1242156" y="2463718"/>
              <a:ext cx="0" cy="0"/>
            </a:xfrm>
            <a:prstGeom prst="line">
              <a:avLst/>
            </a:prstGeom>
            <a:ln w="57150" cap="rnd">
              <a:solidFill>
                <a:schemeClr val="accent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îSḷíďé">
              <a:extLst>
                <a:ext uri="{FF2B5EF4-FFF2-40B4-BE49-F238E27FC236}">
                  <a16:creationId xmlns:a16="http://schemas.microsoft.com/office/drawing/2014/main" id="{7A136511-6F80-4799-8EE3-8110FC2EBB9F}"/>
                </a:ext>
              </a:extLst>
            </p:cNvPr>
            <p:cNvCxnSpPr/>
            <p:nvPr/>
          </p:nvCxnSpPr>
          <p:spPr>
            <a:xfrm>
              <a:off x="1313588" y="2463718"/>
              <a:ext cx="0" cy="0"/>
            </a:xfrm>
            <a:prstGeom prst="line">
              <a:avLst/>
            </a:prstGeom>
            <a:ln w="57150" cap="rnd">
              <a:solidFill>
                <a:schemeClr val="accent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ïṩļîḓê">
            <a:extLst>
              <a:ext uri="{FF2B5EF4-FFF2-40B4-BE49-F238E27FC236}">
                <a16:creationId xmlns:a16="http://schemas.microsoft.com/office/drawing/2014/main" id="{31F4B3F5-4598-42DF-9CEA-263ADC704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Text here</a:t>
            </a:r>
            <a:endParaRPr lang="zh-CN" altLang="en-US" dirty="0"/>
          </a:p>
        </p:txBody>
      </p:sp>
      <p:grpSp>
        <p:nvGrpSpPr>
          <p:cNvPr id="35" name="íṧļïḓé">
            <a:extLst>
              <a:ext uri="{FF2B5EF4-FFF2-40B4-BE49-F238E27FC236}">
                <a16:creationId xmlns:a16="http://schemas.microsoft.com/office/drawing/2014/main" id="{F406012E-C434-4B44-BD92-216C8AF4C31B}"/>
              </a:ext>
            </a:extLst>
          </p:cNvPr>
          <p:cNvGrpSpPr/>
          <p:nvPr/>
        </p:nvGrpSpPr>
        <p:grpSpPr>
          <a:xfrm>
            <a:off x="1311351" y="5093967"/>
            <a:ext cx="410200" cy="410198"/>
            <a:chOff x="6470043" y="1482403"/>
            <a:chExt cx="410200" cy="410198"/>
          </a:xfrm>
        </p:grpSpPr>
        <p:sp>
          <p:nvSpPr>
            <p:cNvPr id="37" name="išḻîḋè">
              <a:extLst>
                <a:ext uri="{FF2B5EF4-FFF2-40B4-BE49-F238E27FC236}">
                  <a16:creationId xmlns:a16="http://schemas.microsoft.com/office/drawing/2014/main" id="{5E07CCA3-E962-4DD7-A1C8-8CB2EE8844AE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8" name="işlîḍe">
              <a:extLst>
                <a:ext uri="{FF2B5EF4-FFF2-40B4-BE49-F238E27FC236}">
                  <a16:creationId xmlns:a16="http://schemas.microsoft.com/office/drawing/2014/main" id="{90827CC7-66F7-4676-82C1-6C0F407B40D1}"/>
                </a:ext>
              </a:extLst>
            </p:cNvPr>
            <p:cNvSpPr/>
            <p:nvPr/>
          </p:nvSpPr>
          <p:spPr>
            <a:xfrm>
              <a:off x="6586143" y="1620752"/>
              <a:ext cx="178001" cy="133500"/>
            </a:xfrm>
            <a:custGeom>
              <a:avLst/>
              <a:gdLst>
                <a:gd name="connsiteX0" fmla="*/ 505433 w 533400"/>
                <a:gd name="connsiteY0" fmla="*/ 621 h 400050"/>
                <a:gd name="connsiteX1" fmla="*/ 534008 w 533400"/>
                <a:gd name="connsiteY1" fmla="*/ 29196 h 400050"/>
                <a:gd name="connsiteX2" fmla="*/ 534008 w 533400"/>
                <a:gd name="connsiteY2" fmla="*/ 372096 h 400050"/>
                <a:gd name="connsiteX3" fmla="*/ 505433 w 533400"/>
                <a:gd name="connsiteY3" fmla="*/ 400671 h 400050"/>
                <a:gd name="connsiteX4" fmla="*/ 29183 w 533400"/>
                <a:gd name="connsiteY4" fmla="*/ 400671 h 400050"/>
                <a:gd name="connsiteX5" fmla="*/ 608 w 533400"/>
                <a:gd name="connsiteY5" fmla="*/ 372096 h 400050"/>
                <a:gd name="connsiteX6" fmla="*/ 608 w 533400"/>
                <a:gd name="connsiteY6" fmla="*/ 29196 h 400050"/>
                <a:gd name="connsiteX7" fmla="*/ 29183 w 533400"/>
                <a:gd name="connsiteY7" fmla="*/ 621 h 400050"/>
                <a:gd name="connsiteX8" fmla="*/ 505433 w 533400"/>
                <a:gd name="connsiteY8" fmla="*/ 621 h 400050"/>
                <a:gd name="connsiteX9" fmla="*/ 391419 w 533400"/>
                <a:gd name="connsiteY9" fmla="*/ 198646 h 400050"/>
                <a:gd name="connsiteX10" fmla="*/ 351414 w 533400"/>
                <a:gd name="connsiteY10" fmla="*/ 204170 h 400050"/>
                <a:gd name="connsiteX11" fmla="*/ 351414 w 533400"/>
                <a:gd name="connsiteY11" fmla="*/ 204170 h 400050"/>
                <a:gd name="connsiteX12" fmla="*/ 267118 w 533400"/>
                <a:gd name="connsiteY12" fmla="*/ 315613 h 400050"/>
                <a:gd name="connsiteX13" fmla="*/ 264641 w 533400"/>
                <a:gd name="connsiteY13" fmla="*/ 318470 h 400050"/>
                <a:gd name="connsiteX14" fmla="*/ 224255 w 533400"/>
                <a:gd name="connsiteY14" fmla="*/ 318756 h 400050"/>
                <a:gd name="connsiteX15" fmla="*/ 224255 w 533400"/>
                <a:gd name="connsiteY15" fmla="*/ 318756 h 400050"/>
                <a:gd name="connsiteX16" fmla="*/ 162152 w 533400"/>
                <a:gd name="connsiteY16" fmla="*/ 257415 h 400050"/>
                <a:gd name="connsiteX17" fmla="*/ 160247 w 533400"/>
                <a:gd name="connsiteY17" fmla="*/ 255701 h 400050"/>
                <a:gd name="connsiteX18" fmla="*/ 120052 w 533400"/>
                <a:gd name="connsiteY18" fmla="*/ 259606 h 400050"/>
                <a:gd name="connsiteX19" fmla="*/ 120052 w 533400"/>
                <a:gd name="connsiteY19" fmla="*/ 259606 h 400050"/>
                <a:gd name="connsiteX20" fmla="*/ 32517 w 533400"/>
                <a:gd name="connsiteY20" fmla="*/ 366095 h 400050"/>
                <a:gd name="connsiteX21" fmla="*/ 30326 w 533400"/>
                <a:gd name="connsiteY21" fmla="*/ 372096 h 400050"/>
                <a:gd name="connsiteX22" fmla="*/ 39851 w 533400"/>
                <a:gd name="connsiteY22" fmla="*/ 381621 h 400050"/>
                <a:gd name="connsiteX23" fmla="*/ 39851 w 533400"/>
                <a:gd name="connsiteY23" fmla="*/ 381621 h 400050"/>
                <a:gd name="connsiteX24" fmla="*/ 497242 w 533400"/>
                <a:gd name="connsiteY24" fmla="*/ 381621 h 400050"/>
                <a:gd name="connsiteX25" fmla="*/ 502480 w 533400"/>
                <a:gd name="connsiteY25" fmla="*/ 380002 h 400050"/>
                <a:gd name="connsiteX26" fmla="*/ 505147 w 533400"/>
                <a:gd name="connsiteY26" fmla="*/ 366762 h 400050"/>
                <a:gd name="connsiteX27" fmla="*/ 505147 w 533400"/>
                <a:gd name="connsiteY27" fmla="*/ 366762 h 400050"/>
                <a:gd name="connsiteX28" fmla="*/ 397991 w 533400"/>
                <a:gd name="connsiteY28" fmla="*/ 205504 h 400050"/>
                <a:gd name="connsiteX29" fmla="*/ 391419 w 533400"/>
                <a:gd name="connsiteY29" fmla="*/ 198646 h 400050"/>
                <a:gd name="connsiteX30" fmla="*/ 95858 w 533400"/>
                <a:gd name="connsiteY30" fmla="*/ 57771 h 400050"/>
                <a:gd name="connsiteX31" fmla="*/ 57758 w 533400"/>
                <a:gd name="connsiteY31" fmla="*/ 95871 h 400050"/>
                <a:gd name="connsiteX32" fmla="*/ 95858 w 533400"/>
                <a:gd name="connsiteY32" fmla="*/ 133971 h 400050"/>
                <a:gd name="connsiteX33" fmla="*/ 133958 w 533400"/>
                <a:gd name="connsiteY33" fmla="*/ 95871 h 400050"/>
                <a:gd name="connsiteX34" fmla="*/ 95858 w 533400"/>
                <a:gd name="connsiteY34" fmla="*/ 57771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33400" h="400050">
                  <a:moveTo>
                    <a:pt x="505433" y="621"/>
                  </a:moveTo>
                  <a:cubicBezTo>
                    <a:pt x="521245" y="621"/>
                    <a:pt x="534008" y="13385"/>
                    <a:pt x="534008" y="29196"/>
                  </a:cubicBezTo>
                  <a:lnTo>
                    <a:pt x="534008" y="372096"/>
                  </a:lnTo>
                  <a:cubicBezTo>
                    <a:pt x="534008" y="387907"/>
                    <a:pt x="521245" y="400671"/>
                    <a:pt x="505433" y="400671"/>
                  </a:cubicBezTo>
                  <a:lnTo>
                    <a:pt x="29183" y="400671"/>
                  </a:lnTo>
                  <a:cubicBezTo>
                    <a:pt x="13371" y="400671"/>
                    <a:pt x="608" y="387907"/>
                    <a:pt x="608" y="372096"/>
                  </a:cubicBezTo>
                  <a:lnTo>
                    <a:pt x="608" y="29196"/>
                  </a:lnTo>
                  <a:cubicBezTo>
                    <a:pt x="608" y="13385"/>
                    <a:pt x="13371" y="621"/>
                    <a:pt x="29183" y="621"/>
                  </a:cubicBezTo>
                  <a:lnTo>
                    <a:pt x="505433" y="621"/>
                  </a:lnTo>
                  <a:close/>
                  <a:moveTo>
                    <a:pt x="391419" y="198646"/>
                  </a:moveTo>
                  <a:cubicBezTo>
                    <a:pt x="378846" y="189121"/>
                    <a:pt x="360939" y="191597"/>
                    <a:pt x="351414" y="204170"/>
                  </a:cubicBezTo>
                  <a:lnTo>
                    <a:pt x="351414" y="204170"/>
                  </a:lnTo>
                  <a:lnTo>
                    <a:pt x="267118" y="315613"/>
                  </a:lnTo>
                  <a:cubicBezTo>
                    <a:pt x="266355" y="316660"/>
                    <a:pt x="265498" y="317518"/>
                    <a:pt x="264641" y="318470"/>
                  </a:cubicBezTo>
                  <a:cubicBezTo>
                    <a:pt x="253592" y="329710"/>
                    <a:pt x="235495" y="329805"/>
                    <a:pt x="224255" y="318756"/>
                  </a:cubicBezTo>
                  <a:lnTo>
                    <a:pt x="224255" y="318756"/>
                  </a:lnTo>
                  <a:lnTo>
                    <a:pt x="162152" y="257415"/>
                  </a:lnTo>
                  <a:cubicBezTo>
                    <a:pt x="161485" y="256844"/>
                    <a:pt x="160914" y="256177"/>
                    <a:pt x="160247" y="255701"/>
                  </a:cubicBezTo>
                  <a:cubicBezTo>
                    <a:pt x="148055" y="245699"/>
                    <a:pt x="130053" y="247414"/>
                    <a:pt x="120052" y="259606"/>
                  </a:cubicBezTo>
                  <a:lnTo>
                    <a:pt x="120052" y="259606"/>
                  </a:lnTo>
                  <a:lnTo>
                    <a:pt x="32517" y="366095"/>
                  </a:lnTo>
                  <a:cubicBezTo>
                    <a:pt x="31088" y="367810"/>
                    <a:pt x="30326" y="369905"/>
                    <a:pt x="30326" y="372096"/>
                  </a:cubicBezTo>
                  <a:cubicBezTo>
                    <a:pt x="30326" y="377335"/>
                    <a:pt x="34612" y="381621"/>
                    <a:pt x="39851" y="381621"/>
                  </a:cubicBezTo>
                  <a:lnTo>
                    <a:pt x="39851" y="381621"/>
                  </a:lnTo>
                  <a:lnTo>
                    <a:pt x="497242" y="381621"/>
                  </a:lnTo>
                  <a:cubicBezTo>
                    <a:pt x="499146" y="381621"/>
                    <a:pt x="500956" y="381050"/>
                    <a:pt x="502480" y="380002"/>
                  </a:cubicBezTo>
                  <a:cubicBezTo>
                    <a:pt x="506862" y="377049"/>
                    <a:pt x="508005" y="371144"/>
                    <a:pt x="505147" y="366762"/>
                  </a:cubicBezTo>
                  <a:lnTo>
                    <a:pt x="505147" y="366762"/>
                  </a:lnTo>
                  <a:lnTo>
                    <a:pt x="397991" y="205504"/>
                  </a:lnTo>
                  <a:cubicBezTo>
                    <a:pt x="396181" y="202932"/>
                    <a:pt x="393990" y="200551"/>
                    <a:pt x="391419" y="198646"/>
                  </a:cubicBezTo>
                  <a:close/>
                  <a:moveTo>
                    <a:pt x="95858" y="57771"/>
                  </a:moveTo>
                  <a:cubicBezTo>
                    <a:pt x="74808" y="57771"/>
                    <a:pt x="57758" y="74821"/>
                    <a:pt x="57758" y="95871"/>
                  </a:cubicBezTo>
                  <a:cubicBezTo>
                    <a:pt x="57758" y="116921"/>
                    <a:pt x="74808" y="133971"/>
                    <a:pt x="95858" y="133971"/>
                  </a:cubicBezTo>
                  <a:cubicBezTo>
                    <a:pt x="116908" y="133971"/>
                    <a:pt x="133958" y="116921"/>
                    <a:pt x="133958" y="95871"/>
                  </a:cubicBezTo>
                  <a:cubicBezTo>
                    <a:pt x="133958" y="74821"/>
                    <a:pt x="116908" y="57771"/>
                    <a:pt x="95858" y="57771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í$lïďe">
            <a:extLst>
              <a:ext uri="{FF2B5EF4-FFF2-40B4-BE49-F238E27FC236}">
                <a16:creationId xmlns:a16="http://schemas.microsoft.com/office/drawing/2014/main" id="{EB8242A6-BFE9-4DAE-B97F-F7D33F826ECD}"/>
              </a:ext>
            </a:extLst>
          </p:cNvPr>
          <p:cNvGrpSpPr/>
          <p:nvPr/>
        </p:nvGrpSpPr>
        <p:grpSpPr>
          <a:xfrm>
            <a:off x="2858945" y="5093967"/>
            <a:ext cx="410200" cy="410198"/>
            <a:chOff x="6470043" y="1482403"/>
            <a:chExt cx="410200" cy="410198"/>
          </a:xfrm>
        </p:grpSpPr>
        <p:sp>
          <p:nvSpPr>
            <p:cNvPr id="44" name="i$ľiḋé">
              <a:extLst>
                <a:ext uri="{FF2B5EF4-FFF2-40B4-BE49-F238E27FC236}">
                  <a16:creationId xmlns:a16="http://schemas.microsoft.com/office/drawing/2014/main" id="{8D044186-7EBE-402D-8A9E-1423697BD94D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5" name="ïşḻidè">
              <a:extLst>
                <a:ext uri="{FF2B5EF4-FFF2-40B4-BE49-F238E27FC236}">
                  <a16:creationId xmlns:a16="http://schemas.microsoft.com/office/drawing/2014/main" id="{E4A7307A-C248-45B3-8DE8-0751EFF40534}"/>
                </a:ext>
              </a:extLst>
            </p:cNvPr>
            <p:cNvSpPr/>
            <p:nvPr/>
          </p:nvSpPr>
          <p:spPr>
            <a:xfrm>
              <a:off x="6586143" y="1592144"/>
              <a:ext cx="178001" cy="162108"/>
            </a:xfrm>
            <a:custGeom>
              <a:avLst/>
              <a:gdLst>
                <a:gd name="connsiteX0" fmla="*/ 125329 w 533400"/>
                <a:gd name="connsiteY0" fmla="*/ 229221 h 485775"/>
                <a:gd name="connsiteX1" fmla="*/ 125329 w 533400"/>
                <a:gd name="connsiteY1" fmla="*/ 276846 h 485775"/>
                <a:gd name="connsiteX2" fmla="*/ 144379 w 533400"/>
                <a:gd name="connsiteY2" fmla="*/ 276846 h 485775"/>
                <a:gd name="connsiteX3" fmla="*/ 144379 w 533400"/>
                <a:gd name="connsiteY3" fmla="*/ 229221 h 485775"/>
                <a:gd name="connsiteX4" fmla="*/ 392029 w 533400"/>
                <a:gd name="connsiteY4" fmla="*/ 229221 h 485775"/>
                <a:gd name="connsiteX5" fmla="*/ 392029 w 533400"/>
                <a:gd name="connsiteY5" fmla="*/ 276846 h 485775"/>
                <a:gd name="connsiteX6" fmla="*/ 411079 w 533400"/>
                <a:gd name="connsiteY6" fmla="*/ 276846 h 485775"/>
                <a:gd name="connsiteX7" fmla="*/ 411079 w 533400"/>
                <a:gd name="connsiteY7" fmla="*/ 229221 h 485775"/>
                <a:gd name="connsiteX8" fmla="*/ 534904 w 533400"/>
                <a:gd name="connsiteY8" fmla="*/ 229221 h 485775"/>
                <a:gd name="connsiteX9" fmla="*/ 534904 w 533400"/>
                <a:gd name="connsiteY9" fmla="*/ 457821 h 485775"/>
                <a:gd name="connsiteX10" fmla="*/ 506329 w 533400"/>
                <a:gd name="connsiteY10" fmla="*/ 486396 h 485775"/>
                <a:gd name="connsiteX11" fmla="*/ 30079 w 533400"/>
                <a:gd name="connsiteY11" fmla="*/ 486396 h 485775"/>
                <a:gd name="connsiteX12" fmla="*/ 1504 w 533400"/>
                <a:gd name="connsiteY12" fmla="*/ 457821 h 485775"/>
                <a:gd name="connsiteX13" fmla="*/ 1504 w 533400"/>
                <a:gd name="connsiteY13" fmla="*/ 229221 h 485775"/>
                <a:gd name="connsiteX14" fmla="*/ 125329 w 533400"/>
                <a:gd name="connsiteY14" fmla="*/ 229221 h 485775"/>
                <a:gd name="connsiteX15" fmla="*/ 372979 w 533400"/>
                <a:gd name="connsiteY15" fmla="*/ 621 h 485775"/>
                <a:gd name="connsiteX16" fmla="*/ 411079 w 533400"/>
                <a:gd name="connsiteY16" fmla="*/ 36816 h 485775"/>
                <a:gd name="connsiteX17" fmla="*/ 411079 w 533400"/>
                <a:gd name="connsiteY17" fmla="*/ 38721 h 485775"/>
                <a:gd name="connsiteX18" fmla="*/ 411079 w 533400"/>
                <a:gd name="connsiteY18" fmla="*/ 114921 h 485775"/>
                <a:gd name="connsiteX19" fmla="*/ 506329 w 533400"/>
                <a:gd name="connsiteY19" fmla="*/ 114921 h 485775"/>
                <a:gd name="connsiteX20" fmla="*/ 534904 w 533400"/>
                <a:gd name="connsiteY20" fmla="*/ 143496 h 485775"/>
                <a:gd name="connsiteX21" fmla="*/ 534904 w 533400"/>
                <a:gd name="connsiteY21" fmla="*/ 210171 h 485775"/>
                <a:gd name="connsiteX22" fmla="*/ 1504 w 533400"/>
                <a:gd name="connsiteY22" fmla="*/ 210171 h 485775"/>
                <a:gd name="connsiteX23" fmla="*/ 1504 w 533400"/>
                <a:gd name="connsiteY23" fmla="*/ 143496 h 485775"/>
                <a:gd name="connsiteX24" fmla="*/ 30079 w 533400"/>
                <a:gd name="connsiteY24" fmla="*/ 114921 h 485775"/>
                <a:gd name="connsiteX25" fmla="*/ 125329 w 533400"/>
                <a:gd name="connsiteY25" fmla="*/ 114921 h 485775"/>
                <a:gd name="connsiteX26" fmla="*/ 125329 w 533400"/>
                <a:gd name="connsiteY26" fmla="*/ 38721 h 485775"/>
                <a:gd name="connsiteX27" fmla="*/ 161524 w 533400"/>
                <a:gd name="connsiteY27" fmla="*/ 621 h 485775"/>
                <a:gd name="connsiteX28" fmla="*/ 163429 w 533400"/>
                <a:gd name="connsiteY28" fmla="*/ 621 h 485775"/>
                <a:gd name="connsiteX29" fmla="*/ 372979 w 533400"/>
                <a:gd name="connsiteY29" fmla="*/ 621 h 485775"/>
                <a:gd name="connsiteX30" fmla="*/ 372979 w 533400"/>
                <a:gd name="connsiteY30" fmla="*/ 19671 h 485775"/>
                <a:gd name="connsiteX31" fmla="*/ 163429 w 533400"/>
                <a:gd name="connsiteY31" fmla="*/ 19671 h 485775"/>
                <a:gd name="connsiteX32" fmla="*/ 144474 w 533400"/>
                <a:gd name="connsiteY32" fmla="*/ 37292 h 485775"/>
                <a:gd name="connsiteX33" fmla="*/ 144379 w 533400"/>
                <a:gd name="connsiteY33" fmla="*/ 38721 h 485775"/>
                <a:gd name="connsiteX34" fmla="*/ 144379 w 533400"/>
                <a:gd name="connsiteY34" fmla="*/ 114921 h 485775"/>
                <a:gd name="connsiteX35" fmla="*/ 392029 w 533400"/>
                <a:gd name="connsiteY35" fmla="*/ 114921 h 485775"/>
                <a:gd name="connsiteX36" fmla="*/ 392029 w 533400"/>
                <a:gd name="connsiteY36" fmla="*/ 38721 h 485775"/>
                <a:gd name="connsiteX37" fmla="*/ 375836 w 533400"/>
                <a:gd name="connsiteY37" fmla="*/ 19862 h 485775"/>
                <a:gd name="connsiteX38" fmla="*/ 374408 w 533400"/>
                <a:gd name="connsiteY38" fmla="*/ 19671 h 485775"/>
                <a:gd name="connsiteX39" fmla="*/ 372979 w 533400"/>
                <a:gd name="connsiteY39" fmla="*/ 19671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33400" h="485775">
                  <a:moveTo>
                    <a:pt x="125329" y="229221"/>
                  </a:moveTo>
                  <a:lnTo>
                    <a:pt x="125329" y="276846"/>
                  </a:lnTo>
                  <a:lnTo>
                    <a:pt x="144379" y="276846"/>
                  </a:lnTo>
                  <a:lnTo>
                    <a:pt x="144379" y="229221"/>
                  </a:lnTo>
                  <a:lnTo>
                    <a:pt x="392029" y="229221"/>
                  </a:lnTo>
                  <a:lnTo>
                    <a:pt x="392029" y="276846"/>
                  </a:lnTo>
                  <a:lnTo>
                    <a:pt x="411079" y="276846"/>
                  </a:lnTo>
                  <a:lnTo>
                    <a:pt x="411079" y="229221"/>
                  </a:lnTo>
                  <a:lnTo>
                    <a:pt x="534904" y="229221"/>
                  </a:lnTo>
                  <a:lnTo>
                    <a:pt x="534904" y="457821"/>
                  </a:lnTo>
                  <a:cubicBezTo>
                    <a:pt x="534904" y="473632"/>
                    <a:pt x="522141" y="486396"/>
                    <a:pt x="506329" y="486396"/>
                  </a:cubicBezTo>
                  <a:lnTo>
                    <a:pt x="30079" y="486396"/>
                  </a:lnTo>
                  <a:cubicBezTo>
                    <a:pt x="14267" y="486396"/>
                    <a:pt x="1504" y="473632"/>
                    <a:pt x="1504" y="457821"/>
                  </a:cubicBezTo>
                  <a:lnTo>
                    <a:pt x="1504" y="229221"/>
                  </a:lnTo>
                  <a:lnTo>
                    <a:pt x="125329" y="229221"/>
                  </a:lnTo>
                  <a:close/>
                  <a:moveTo>
                    <a:pt x="372979" y="621"/>
                  </a:moveTo>
                  <a:cubicBezTo>
                    <a:pt x="393363" y="621"/>
                    <a:pt x="410031" y="16623"/>
                    <a:pt x="411079" y="36816"/>
                  </a:cubicBezTo>
                  <a:lnTo>
                    <a:pt x="411079" y="38721"/>
                  </a:lnTo>
                  <a:lnTo>
                    <a:pt x="411079" y="114921"/>
                  </a:lnTo>
                  <a:lnTo>
                    <a:pt x="506329" y="114921"/>
                  </a:lnTo>
                  <a:cubicBezTo>
                    <a:pt x="522141" y="114921"/>
                    <a:pt x="534904" y="127685"/>
                    <a:pt x="534904" y="143496"/>
                  </a:cubicBezTo>
                  <a:lnTo>
                    <a:pt x="534904" y="210171"/>
                  </a:lnTo>
                  <a:lnTo>
                    <a:pt x="1504" y="210171"/>
                  </a:lnTo>
                  <a:lnTo>
                    <a:pt x="1504" y="143496"/>
                  </a:lnTo>
                  <a:cubicBezTo>
                    <a:pt x="1504" y="127685"/>
                    <a:pt x="14267" y="114921"/>
                    <a:pt x="30079" y="114921"/>
                  </a:cubicBezTo>
                  <a:lnTo>
                    <a:pt x="125329" y="114921"/>
                  </a:lnTo>
                  <a:lnTo>
                    <a:pt x="125329" y="38721"/>
                  </a:lnTo>
                  <a:cubicBezTo>
                    <a:pt x="125329" y="18337"/>
                    <a:pt x="141331" y="1669"/>
                    <a:pt x="161524" y="621"/>
                  </a:cubicBezTo>
                  <a:lnTo>
                    <a:pt x="163429" y="621"/>
                  </a:lnTo>
                  <a:lnTo>
                    <a:pt x="372979" y="621"/>
                  </a:lnTo>
                  <a:close/>
                  <a:moveTo>
                    <a:pt x="372979" y="19671"/>
                  </a:moveTo>
                  <a:lnTo>
                    <a:pt x="163429" y="19671"/>
                  </a:lnTo>
                  <a:cubicBezTo>
                    <a:pt x="153428" y="19671"/>
                    <a:pt x="145141" y="27482"/>
                    <a:pt x="144474" y="37292"/>
                  </a:cubicBezTo>
                  <a:lnTo>
                    <a:pt x="144379" y="38721"/>
                  </a:lnTo>
                  <a:lnTo>
                    <a:pt x="144379" y="114921"/>
                  </a:lnTo>
                  <a:lnTo>
                    <a:pt x="392029" y="114921"/>
                  </a:lnTo>
                  <a:lnTo>
                    <a:pt x="392029" y="38721"/>
                  </a:lnTo>
                  <a:cubicBezTo>
                    <a:pt x="392029" y="29196"/>
                    <a:pt x="384981" y="21290"/>
                    <a:pt x="375836" y="19862"/>
                  </a:cubicBezTo>
                  <a:lnTo>
                    <a:pt x="374408" y="19671"/>
                  </a:lnTo>
                  <a:lnTo>
                    <a:pt x="372979" y="1967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íśḷiḓé">
            <a:extLst>
              <a:ext uri="{FF2B5EF4-FFF2-40B4-BE49-F238E27FC236}">
                <a16:creationId xmlns:a16="http://schemas.microsoft.com/office/drawing/2014/main" id="{5ABC7055-01E6-42A4-B934-83D41E86A979}"/>
              </a:ext>
            </a:extLst>
          </p:cNvPr>
          <p:cNvGrpSpPr/>
          <p:nvPr/>
        </p:nvGrpSpPr>
        <p:grpSpPr>
          <a:xfrm>
            <a:off x="4406538" y="5093967"/>
            <a:ext cx="410200" cy="410198"/>
            <a:chOff x="6470043" y="1482403"/>
            <a:chExt cx="410200" cy="410198"/>
          </a:xfrm>
        </p:grpSpPr>
        <p:sp>
          <p:nvSpPr>
            <p:cNvPr id="47" name="ísḷiḍê">
              <a:extLst>
                <a:ext uri="{FF2B5EF4-FFF2-40B4-BE49-F238E27FC236}">
                  <a16:creationId xmlns:a16="http://schemas.microsoft.com/office/drawing/2014/main" id="{0F2091D4-709F-400F-BAC6-B366A2E95173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8" name="ís1íḋè">
              <a:extLst>
                <a:ext uri="{FF2B5EF4-FFF2-40B4-BE49-F238E27FC236}">
                  <a16:creationId xmlns:a16="http://schemas.microsoft.com/office/drawing/2014/main" id="{FEB4B34B-5022-4938-940B-9D9BCC76182A}"/>
                </a:ext>
              </a:extLst>
            </p:cNvPr>
            <p:cNvSpPr/>
            <p:nvPr/>
          </p:nvSpPr>
          <p:spPr>
            <a:xfrm>
              <a:off x="6586143" y="1623113"/>
              <a:ext cx="178001" cy="148188"/>
            </a:xfrm>
            <a:custGeom>
              <a:avLst/>
              <a:gdLst>
                <a:gd name="connsiteX0" fmla="*/ 483573 w 526297"/>
                <a:gd name="connsiteY0" fmla="*/ 133971 h 438150"/>
                <a:gd name="connsiteX1" fmla="*/ 527674 w 526297"/>
                <a:gd name="connsiteY1" fmla="*/ 178072 h 438150"/>
                <a:gd name="connsiteX2" fmla="*/ 527579 w 526297"/>
                <a:gd name="connsiteY2" fmla="*/ 181501 h 438150"/>
                <a:gd name="connsiteX3" fmla="*/ 514244 w 526297"/>
                <a:gd name="connsiteY3" fmla="*/ 355237 h 438150"/>
                <a:gd name="connsiteX4" fmla="*/ 485764 w 526297"/>
                <a:gd name="connsiteY4" fmla="*/ 381621 h 438150"/>
                <a:gd name="connsiteX5" fmla="*/ 454998 w 526297"/>
                <a:gd name="connsiteY5" fmla="*/ 381621 h 438150"/>
                <a:gd name="connsiteX6" fmla="*/ 454998 w 526297"/>
                <a:gd name="connsiteY6" fmla="*/ 438771 h 438150"/>
                <a:gd name="connsiteX7" fmla="*/ 435948 w 526297"/>
                <a:gd name="connsiteY7" fmla="*/ 438771 h 438150"/>
                <a:gd name="connsiteX8" fmla="*/ 435948 w 526297"/>
                <a:gd name="connsiteY8" fmla="*/ 381621 h 438150"/>
                <a:gd name="connsiteX9" fmla="*/ 93048 w 526297"/>
                <a:gd name="connsiteY9" fmla="*/ 381621 h 438150"/>
                <a:gd name="connsiteX10" fmla="*/ 93048 w 526297"/>
                <a:gd name="connsiteY10" fmla="*/ 438771 h 438150"/>
                <a:gd name="connsiteX11" fmla="*/ 73998 w 526297"/>
                <a:gd name="connsiteY11" fmla="*/ 438771 h 438150"/>
                <a:gd name="connsiteX12" fmla="*/ 73998 w 526297"/>
                <a:gd name="connsiteY12" fmla="*/ 381621 h 438150"/>
                <a:gd name="connsiteX13" fmla="*/ 43328 w 526297"/>
                <a:gd name="connsiteY13" fmla="*/ 381621 h 438150"/>
                <a:gd name="connsiteX14" fmla="*/ 14848 w 526297"/>
                <a:gd name="connsiteY14" fmla="*/ 355237 h 438150"/>
                <a:gd name="connsiteX15" fmla="*/ 1513 w 526297"/>
                <a:gd name="connsiteY15" fmla="*/ 181501 h 438150"/>
                <a:gd name="connsiteX16" fmla="*/ 42089 w 526297"/>
                <a:gd name="connsiteY16" fmla="*/ 134162 h 438150"/>
                <a:gd name="connsiteX17" fmla="*/ 45518 w 526297"/>
                <a:gd name="connsiteY17" fmla="*/ 134066 h 438150"/>
                <a:gd name="connsiteX18" fmla="*/ 101906 w 526297"/>
                <a:gd name="connsiteY18" fmla="*/ 180834 h 438150"/>
                <a:gd name="connsiteX19" fmla="*/ 121623 w 526297"/>
                <a:gd name="connsiteY19" fmla="*/ 286371 h 438150"/>
                <a:gd name="connsiteX20" fmla="*/ 407373 w 526297"/>
                <a:gd name="connsiteY20" fmla="*/ 286371 h 438150"/>
                <a:gd name="connsiteX21" fmla="*/ 427185 w 526297"/>
                <a:gd name="connsiteY21" fmla="*/ 180739 h 438150"/>
                <a:gd name="connsiteX22" fmla="*/ 483573 w 526297"/>
                <a:gd name="connsiteY22" fmla="*/ 133971 h 438150"/>
                <a:gd name="connsiteX23" fmla="*/ 416898 w 526297"/>
                <a:gd name="connsiteY23" fmla="*/ 621 h 438150"/>
                <a:gd name="connsiteX24" fmla="*/ 483573 w 526297"/>
                <a:gd name="connsiteY24" fmla="*/ 67296 h 438150"/>
                <a:gd name="connsiteX25" fmla="*/ 483573 w 526297"/>
                <a:gd name="connsiteY25" fmla="*/ 115397 h 438150"/>
                <a:gd name="connsiteX26" fmla="*/ 476429 w 526297"/>
                <a:gd name="connsiteY26" fmla="*/ 114921 h 438150"/>
                <a:gd name="connsiteX27" fmla="*/ 412040 w 526297"/>
                <a:gd name="connsiteY27" fmla="*/ 166451 h 438150"/>
                <a:gd name="connsiteX28" fmla="*/ 411564 w 526297"/>
                <a:gd name="connsiteY28" fmla="*/ 168737 h 438150"/>
                <a:gd name="connsiteX29" fmla="*/ 393086 w 526297"/>
                <a:gd name="connsiteY29" fmla="*/ 267321 h 438150"/>
                <a:gd name="connsiteX30" fmla="*/ 135911 w 526297"/>
                <a:gd name="connsiteY30" fmla="*/ 267321 h 438150"/>
                <a:gd name="connsiteX31" fmla="*/ 117432 w 526297"/>
                <a:gd name="connsiteY31" fmla="*/ 168737 h 438150"/>
                <a:gd name="connsiteX32" fmla="*/ 52567 w 526297"/>
                <a:gd name="connsiteY32" fmla="*/ 114921 h 438150"/>
                <a:gd name="connsiteX33" fmla="*/ 54948 w 526297"/>
                <a:gd name="connsiteY33" fmla="*/ 67296 h 438150"/>
                <a:gd name="connsiteX34" fmla="*/ 121623 w 526297"/>
                <a:gd name="connsiteY34" fmla="*/ 621 h 438150"/>
                <a:gd name="connsiteX35" fmla="*/ 416898 w 526297"/>
                <a:gd name="connsiteY35" fmla="*/ 621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26297" h="438150">
                  <a:moveTo>
                    <a:pt x="483573" y="133971"/>
                  </a:moveTo>
                  <a:cubicBezTo>
                    <a:pt x="507957" y="133971"/>
                    <a:pt x="527674" y="153688"/>
                    <a:pt x="527674" y="178072"/>
                  </a:cubicBezTo>
                  <a:cubicBezTo>
                    <a:pt x="527674" y="179215"/>
                    <a:pt x="527674" y="180358"/>
                    <a:pt x="527579" y="181501"/>
                  </a:cubicBezTo>
                  <a:lnTo>
                    <a:pt x="514244" y="355237"/>
                  </a:lnTo>
                  <a:cubicBezTo>
                    <a:pt x="513101" y="370096"/>
                    <a:pt x="500718" y="381621"/>
                    <a:pt x="485764" y="381621"/>
                  </a:cubicBezTo>
                  <a:lnTo>
                    <a:pt x="454998" y="381621"/>
                  </a:lnTo>
                  <a:lnTo>
                    <a:pt x="454998" y="438771"/>
                  </a:lnTo>
                  <a:lnTo>
                    <a:pt x="435948" y="438771"/>
                  </a:lnTo>
                  <a:lnTo>
                    <a:pt x="435948" y="381621"/>
                  </a:lnTo>
                  <a:lnTo>
                    <a:pt x="93048" y="381621"/>
                  </a:lnTo>
                  <a:lnTo>
                    <a:pt x="93048" y="438771"/>
                  </a:lnTo>
                  <a:lnTo>
                    <a:pt x="73998" y="438771"/>
                  </a:lnTo>
                  <a:lnTo>
                    <a:pt x="73998" y="381621"/>
                  </a:lnTo>
                  <a:lnTo>
                    <a:pt x="43328" y="381621"/>
                  </a:lnTo>
                  <a:cubicBezTo>
                    <a:pt x="28373" y="381621"/>
                    <a:pt x="15991" y="370096"/>
                    <a:pt x="14848" y="355237"/>
                  </a:cubicBezTo>
                  <a:lnTo>
                    <a:pt x="1513" y="181501"/>
                  </a:lnTo>
                  <a:cubicBezTo>
                    <a:pt x="-392" y="157212"/>
                    <a:pt x="17801" y="135971"/>
                    <a:pt x="42089" y="134162"/>
                  </a:cubicBezTo>
                  <a:cubicBezTo>
                    <a:pt x="43232" y="134066"/>
                    <a:pt x="44375" y="134066"/>
                    <a:pt x="45518" y="134066"/>
                  </a:cubicBezTo>
                  <a:cubicBezTo>
                    <a:pt x="73141" y="134066"/>
                    <a:pt x="96858" y="153688"/>
                    <a:pt x="101906" y="180834"/>
                  </a:cubicBezTo>
                  <a:lnTo>
                    <a:pt x="121623" y="286371"/>
                  </a:lnTo>
                  <a:lnTo>
                    <a:pt x="407373" y="286371"/>
                  </a:lnTo>
                  <a:lnTo>
                    <a:pt x="427185" y="180739"/>
                  </a:lnTo>
                  <a:cubicBezTo>
                    <a:pt x="432233" y="153592"/>
                    <a:pt x="455951" y="133971"/>
                    <a:pt x="483573" y="133971"/>
                  </a:cubicBezTo>
                  <a:close/>
                  <a:moveTo>
                    <a:pt x="416898" y="621"/>
                  </a:moveTo>
                  <a:cubicBezTo>
                    <a:pt x="453760" y="621"/>
                    <a:pt x="483573" y="30434"/>
                    <a:pt x="483573" y="67296"/>
                  </a:cubicBezTo>
                  <a:lnTo>
                    <a:pt x="483573" y="115397"/>
                  </a:lnTo>
                  <a:cubicBezTo>
                    <a:pt x="481192" y="115112"/>
                    <a:pt x="478811" y="114921"/>
                    <a:pt x="476429" y="114921"/>
                  </a:cubicBezTo>
                  <a:cubicBezTo>
                    <a:pt x="445473" y="114921"/>
                    <a:pt x="418803" y="136448"/>
                    <a:pt x="412040" y="166451"/>
                  </a:cubicBezTo>
                  <a:lnTo>
                    <a:pt x="411564" y="168737"/>
                  </a:lnTo>
                  <a:lnTo>
                    <a:pt x="393086" y="267321"/>
                  </a:lnTo>
                  <a:lnTo>
                    <a:pt x="135911" y="267321"/>
                  </a:lnTo>
                  <a:lnTo>
                    <a:pt x="117432" y="168737"/>
                  </a:lnTo>
                  <a:cubicBezTo>
                    <a:pt x="111622" y="137495"/>
                    <a:pt x="84285" y="114921"/>
                    <a:pt x="52567" y="114921"/>
                  </a:cubicBezTo>
                  <a:lnTo>
                    <a:pt x="54948" y="67296"/>
                  </a:lnTo>
                  <a:cubicBezTo>
                    <a:pt x="54948" y="30434"/>
                    <a:pt x="84761" y="621"/>
                    <a:pt x="121623" y="621"/>
                  </a:cubicBezTo>
                  <a:lnTo>
                    <a:pt x="416898" y="62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îṥḷîḑé">
            <a:extLst>
              <a:ext uri="{FF2B5EF4-FFF2-40B4-BE49-F238E27FC236}">
                <a16:creationId xmlns:a16="http://schemas.microsoft.com/office/drawing/2014/main" id="{496BC5DE-4AFC-470B-958D-7C3B1E62E98B}"/>
              </a:ext>
            </a:extLst>
          </p:cNvPr>
          <p:cNvSpPr txBox="1"/>
          <p:nvPr/>
        </p:nvSpPr>
        <p:spPr bwMode="auto">
          <a:xfrm>
            <a:off x="2391654" y="5531825"/>
            <a:ext cx="1344783" cy="637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altLang="zh-CN" sz="1600" b="1" dirty="0"/>
              <a:t>Text here</a:t>
            </a:r>
          </a:p>
        </p:txBody>
      </p:sp>
      <p:sp>
        <p:nvSpPr>
          <p:cNvPr id="57" name="išļiḓè">
            <a:extLst>
              <a:ext uri="{FF2B5EF4-FFF2-40B4-BE49-F238E27FC236}">
                <a16:creationId xmlns:a16="http://schemas.microsoft.com/office/drawing/2014/main" id="{C9D7486B-F994-48C2-881A-9C2F6B2C0D88}"/>
              </a:ext>
            </a:extLst>
          </p:cNvPr>
          <p:cNvSpPr txBox="1"/>
          <p:nvPr/>
        </p:nvSpPr>
        <p:spPr bwMode="auto">
          <a:xfrm>
            <a:off x="3939247" y="5531825"/>
            <a:ext cx="1344783" cy="637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altLang="zh-CN" sz="1600" b="1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2419324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šḻïḋ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î$ľîḍê">
            <a:extLst>
              <a:ext uri="{FF2B5EF4-FFF2-40B4-BE49-F238E27FC236}">
                <a16:creationId xmlns:a16="http://schemas.microsoft.com/office/drawing/2014/main" id="{A7154F73-26FA-4EC0-ACC7-0392F7D50269}"/>
              </a:ext>
            </a:extLst>
          </p:cNvPr>
          <p:cNvSpPr/>
          <p:nvPr/>
        </p:nvSpPr>
        <p:spPr>
          <a:xfrm>
            <a:off x="1803400" y="1783808"/>
            <a:ext cx="1371600" cy="12668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a16="http://schemas.microsoft.com/office/drawing/2014/main" xmlns:p14="http://schemas.microsoft.com/office/powerpoint/2010/main" xmlns:ma14="http://schemas.microsoft.com/office/mac/drawingml/2011/main" val="1"/>
            </a:ext>
          </a:extLst>
        </p:spPr>
        <p:txBody>
          <a:bodyPr wrap="square" lIns="91440" tIns="45720" rIns="91440" bIns="45720" numCol="1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zh-CN" sz="1800" b="1" dirty="0"/>
              <a:t>Text here</a:t>
            </a:r>
            <a:endParaRPr lang="zh-CN" altLang="en-US" sz="1800" b="1" dirty="0"/>
          </a:p>
        </p:txBody>
      </p:sp>
      <p:sp>
        <p:nvSpPr>
          <p:cNvPr id="107" name="íşḷîďe">
            <a:extLst>
              <a:ext uri="{FF2B5EF4-FFF2-40B4-BE49-F238E27FC236}">
                <a16:creationId xmlns:a16="http://schemas.microsoft.com/office/drawing/2014/main" id="{C826131A-AF6F-4ECA-BF2A-1F7A3C1837A6}"/>
              </a:ext>
            </a:extLst>
          </p:cNvPr>
          <p:cNvSpPr/>
          <p:nvPr/>
        </p:nvSpPr>
        <p:spPr>
          <a:xfrm>
            <a:off x="9017000" y="1783808"/>
            <a:ext cx="1371600" cy="12668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a16="http://schemas.microsoft.com/office/drawing/2014/main" xmlns:p14="http://schemas.microsoft.com/office/powerpoint/2010/main" xmlns:ma14="http://schemas.microsoft.com/office/mac/drawingml/2011/main" val="1"/>
            </a:ext>
          </a:extLst>
        </p:spPr>
        <p:txBody>
          <a:bodyPr wrap="square" lIns="91440" tIns="45720" rIns="91440" bIns="45720" numCol="1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zh-CN" sz="1800" b="1"/>
              <a:t>Text here</a:t>
            </a:r>
            <a:endParaRPr lang="zh-CN" altLang="en-US" sz="1800" b="1" dirty="0"/>
          </a:p>
        </p:txBody>
      </p:sp>
      <p:sp>
        <p:nvSpPr>
          <p:cNvPr id="108" name="îṡḷíḍé">
            <a:extLst>
              <a:ext uri="{FF2B5EF4-FFF2-40B4-BE49-F238E27FC236}">
                <a16:creationId xmlns:a16="http://schemas.microsoft.com/office/drawing/2014/main" id="{852D2981-DD3A-4E1E-BE11-56F05C0B18ED}"/>
              </a:ext>
            </a:extLst>
          </p:cNvPr>
          <p:cNvSpPr/>
          <p:nvPr/>
        </p:nvSpPr>
        <p:spPr>
          <a:xfrm>
            <a:off x="3606801" y="1783808"/>
            <a:ext cx="1371601" cy="12668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a16="http://schemas.microsoft.com/office/drawing/2014/main" xmlns:p14="http://schemas.microsoft.com/office/powerpoint/2010/main" xmlns:ma14="http://schemas.microsoft.com/office/mac/drawingml/2011/main" val="1"/>
            </a:ext>
          </a:extLst>
        </p:spPr>
        <p:txBody>
          <a:bodyPr wrap="square" lIns="91440" tIns="45720" rIns="91440" bIns="45720" numCol="1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zh-CN" sz="1800" b="1"/>
              <a:t>Text here</a:t>
            </a:r>
            <a:endParaRPr lang="zh-CN" altLang="en-US" sz="1800" b="1" dirty="0"/>
          </a:p>
        </p:txBody>
      </p:sp>
      <p:sp>
        <p:nvSpPr>
          <p:cNvPr id="109" name="îṧḷidê">
            <a:extLst>
              <a:ext uri="{FF2B5EF4-FFF2-40B4-BE49-F238E27FC236}">
                <a16:creationId xmlns:a16="http://schemas.microsoft.com/office/drawing/2014/main" id="{6EBB3605-70AC-454F-8320-615B690B9CC2}"/>
              </a:ext>
            </a:extLst>
          </p:cNvPr>
          <p:cNvSpPr/>
          <p:nvPr/>
        </p:nvSpPr>
        <p:spPr>
          <a:xfrm>
            <a:off x="5410203" y="1783808"/>
            <a:ext cx="1371600" cy="1266825"/>
          </a:xfrm>
          <a:prstGeom prst="round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a16="http://schemas.microsoft.com/office/drawing/2014/main" xmlns:p14="http://schemas.microsoft.com/office/powerpoint/2010/main" xmlns:ma14="http://schemas.microsoft.com/office/mac/drawingml/2011/main" val="1"/>
            </a:ext>
          </a:extLst>
        </p:spPr>
        <p:txBody>
          <a:bodyPr wrap="square" lIns="91440" tIns="45720" rIns="91440" bIns="45720" numCol="1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zh-CN" sz="1800" b="1" dirty="0">
                <a:solidFill>
                  <a:schemeClr val="bg1"/>
                </a:solidFill>
              </a:rPr>
              <a:t>Text here</a:t>
            </a:r>
            <a:endParaRPr lang="zh-CN" altLang="en-US" sz="1800" b="1" dirty="0">
              <a:solidFill>
                <a:schemeClr val="bg1"/>
              </a:solidFill>
            </a:endParaRPr>
          </a:p>
        </p:txBody>
      </p:sp>
      <p:sp>
        <p:nvSpPr>
          <p:cNvPr id="110" name="iSlíḑé">
            <a:extLst>
              <a:ext uri="{FF2B5EF4-FFF2-40B4-BE49-F238E27FC236}">
                <a16:creationId xmlns:a16="http://schemas.microsoft.com/office/drawing/2014/main" id="{C6418061-86E7-44F4-B3D0-FB103C62EAC3}"/>
              </a:ext>
            </a:extLst>
          </p:cNvPr>
          <p:cNvSpPr/>
          <p:nvPr/>
        </p:nvSpPr>
        <p:spPr>
          <a:xfrm>
            <a:off x="7213603" y="1783808"/>
            <a:ext cx="1371600" cy="12668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a16="http://schemas.microsoft.com/office/drawing/2014/main" xmlns:p14="http://schemas.microsoft.com/office/powerpoint/2010/main" xmlns:ma14="http://schemas.microsoft.com/office/mac/drawingml/2011/main" val="1"/>
            </a:ext>
          </a:extLst>
        </p:spPr>
        <p:txBody>
          <a:bodyPr wrap="square" lIns="91440" tIns="45720" rIns="91440" bIns="45720" numCol="1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zh-CN" sz="1800" b="1"/>
              <a:t>Text here</a:t>
            </a:r>
            <a:endParaRPr lang="zh-CN" altLang="en-US" sz="1800" b="1" dirty="0"/>
          </a:p>
        </p:txBody>
      </p:sp>
      <p:sp>
        <p:nvSpPr>
          <p:cNvPr id="111" name="iṩḷiďê">
            <a:extLst>
              <a:ext uri="{FF2B5EF4-FFF2-40B4-BE49-F238E27FC236}">
                <a16:creationId xmlns:a16="http://schemas.microsoft.com/office/drawing/2014/main" id="{21245B4D-D3B9-4DA1-82D4-1EB37C6D6A42}"/>
              </a:ext>
            </a:extLst>
          </p:cNvPr>
          <p:cNvSpPr/>
          <p:nvPr/>
        </p:nvSpPr>
        <p:spPr>
          <a:xfrm>
            <a:off x="3289300" y="2264820"/>
            <a:ext cx="203201" cy="304800"/>
          </a:xfrm>
          <a:prstGeom prst="rightArrow">
            <a:avLst>
              <a:gd name="adj1" fmla="val 32000"/>
              <a:gd name="adj2" fmla="val 275000"/>
            </a:avLst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4C4C4C"/>
                </a:solidFill>
              </a:defRPr>
            </a:pPr>
            <a:endParaRPr/>
          </a:p>
        </p:txBody>
      </p:sp>
      <p:sp>
        <p:nvSpPr>
          <p:cNvPr id="112" name="ïş1ïḋé">
            <a:extLst>
              <a:ext uri="{FF2B5EF4-FFF2-40B4-BE49-F238E27FC236}">
                <a16:creationId xmlns:a16="http://schemas.microsoft.com/office/drawing/2014/main" id="{DF0560AB-BF7A-4200-935D-3D7695F776CE}"/>
              </a:ext>
            </a:extLst>
          </p:cNvPr>
          <p:cNvSpPr/>
          <p:nvPr/>
        </p:nvSpPr>
        <p:spPr>
          <a:xfrm>
            <a:off x="5092702" y="2264820"/>
            <a:ext cx="203201" cy="304800"/>
          </a:xfrm>
          <a:prstGeom prst="rightArrow">
            <a:avLst>
              <a:gd name="adj1" fmla="val 32000"/>
              <a:gd name="adj2" fmla="val 275000"/>
            </a:avLst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4C4C4C"/>
                </a:solidFill>
              </a:defRPr>
            </a:pPr>
            <a:endParaRPr/>
          </a:p>
        </p:txBody>
      </p:sp>
      <p:sp>
        <p:nvSpPr>
          <p:cNvPr id="113" name="îṣ1íḑè">
            <a:extLst>
              <a:ext uri="{FF2B5EF4-FFF2-40B4-BE49-F238E27FC236}">
                <a16:creationId xmlns:a16="http://schemas.microsoft.com/office/drawing/2014/main" id="{2B4C4D30-6C64-4EBC-A162-74E4FD1C7C93}"/>
              </a:ext>
            </a:extLst>
          </p:cNvPr>
          <p:cNvSpPr/>
          <p:nvPr/>
        </p:nvSpPr>
        <p:spPr>
          <a:xfrm>
            <a:off x="8699503" y="2264820"/>
            <a:ext cx="203200" cy="304800"/>
          </a:xfrm>
          <a:prstGeom prst="rightArrow">
            <a:avLst>
              <a:gd name="adj1" fmla="val 32000"/>
              <a:gd name="adj2" fmla="val 275000"/>
            </a:avLst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4C4C4C"/>
                </a:solidFill>
              </a:defRPr>
            </a:pPr>
            <a:endParaRPr/>
          </a:p>
        </p:txBody>
      </p:sp>
      <p:sp>
        <p:nvSpPr>
          <p:cNvPr id="114" name="î$ľíḋé">
            <a:extLst>
              <a:ext uri="{FF2B5EF4-FFF2-40B4-BE49-F238E27FC236}">
                <a16:creationId xmlns:a16="http://schemas.microsoft.com/office/drawing/2014/main" id="{3968D1B4-5A4F-4CEC-8D5B-2778930743CD}"/>
              </a:ext>
            </a:extLst>
          </p:cNvPr>
          <p:cNvSpPr/>
          <p:nvPr/>
        </p:nvSpPr>
        <p:spPr>
          <a:xfrm>
            <a:off x="6896103" y="2264820"/>
            <a:ext cx="203200" cy="304800"/>
          </a:xfrm>
          <a:prstGeom prst="rightArrow">
            <a:avLst>
              <a:gd name="adj1" fmla="val 32000"/>
              <a:gd name="adj2" fmla="val 275000"/>
            </a:avLst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4C4C4C"/>
                </a:solidFill>
              </a:defRPr>
            </a:pPr>
            <a:endParaRPr/>
          </a:p>
        </p:txBody>
      </p:sp>
      <p:grpSp>
        <p:nvGrpSpPr>
          <p:cNvPr id="133" name="íślîḑè">
            <a:extLst>
              <a:ext uri="{FF2B5EF4-FFF2-40B4-BE49-F238E27FC236}">
                <a16:creationId xmlns:a16="http://schemas.microsoft.com/office/drawing/2014/main" id="{FF7A5EEA-2AF8-4873-8119-4F44A261185F}"/>
              </a:ext>
            </a:extLst>
          </p:cNvPr>
          <p:cNvGrpSpPr/>
          <p:nvPr/>
        </p:nvGrpSpPr>
        <p:grpSpPr>
          <a:xfrm>
            <a:off x="1978398" y="4661845"/>
            <a:ext cx="2475008" cy="1201838"/>
            <a:chOff x="2527145" y="4343400"/>
            <a:chExt cx="2327275" cy="1201838"/>
          </a:xfrm>
        </p:grpSpPr>
        <p:sp>
          <p:nvSpPr>
            <p:cNvPr id="137" name="îšľíḑè">
              <a:extLst>
                <a:ext uri="{FF2B5EF4-FFF2-40B4-BE49-F238E27FC236}">
                  <a16:creationId xmlns:a16="http://schemas.microsoft.com/office/drawing/2014/main" id="{782EFAF2-72DF-49EF-BC49-3EF10DE3D181}"/>
                </a:ext>
              </a:extLst>
            </p:cNvPr>
            <p:cNvSpPr txBox="1"/>
            <p:nvPr/>
          </p:nvSpPr>
          <p:spPr bwMode="auto">
            <a:xfrm>
              <a:off x="2527145" y="4343400"/>
              <a:ext cx="2325933" cy="3984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b="1" dirty="0"/>
                <a:t>Text here</a:t>
              </a:r>
              <a:endParaRPr lang="zh-CN" altLang="en-US" sz="1800" b="1" dirty="0"/>
            </a:p>
          </p:txBody>
        </p:sp>
        <p:sp>
          <p:nvSpPr>
            <p:cNvPr id="138" name="íṥľïḍé">
              <a:extLst>
                <a:ext uri="{FF2B5EF4-FFF2-40B4-BE49-F238E27FC236}">
                  <a16:creationId xmlns:a16="http://schemas.microsoft.com/office/drawing/2014/main" id="{83F36D44-5973-45AE-BD0F-18BDC6380EE3}"/>
                </a:ext>
              </a:extLst>
            </p:cNvPr>
            <p:cNvSpPr/>
            <p:nvPr/>
          </p:nvSpPr>
          <p:spPr bwMode="auto">
            <a:xfrm>
              <a:off x="2528487" y="4741861"/>
              <a:ext cx="2325933" cy="803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  <a:spcBef>
                  <a:spcPct val="0"/>
                </a:spcBef>
              </a:pPr>
              <a:r>
                <a:rPr lang="en-US" altLang="zh-CN" sz="1100" dirty="0"/>
                <a:t>Copy paste fonts. Choose the only option </a:t>
              </a:r>
              <a:r>
                <a:rPr lang="en-US" altLang="zh-CN" sz="1100"/>
                <a:t>to retain</a:t>
              </a:r>
              <a:r>
                <a:rPr lang="en-US" altLang="zh-CN" sz="1100" dirty="0"/>
                <a:t>text.</a:t>
              </a:r>
            </a:p>
            <a:p>
              <a:pPr algn="ctr">
                <a:lnSpc>
                  <a:spcPct val="130000"/>
                </a:lnSpc>
                <a:spcBef>
                  <a:spcPct val="0"/>
                </a:spcBef>
              </a:pPr>
              <a:r>
                <a:rPr lang="en-US" altLang="zh-CN" sz="1100" dirty="0"/>
                <a:t>……</a:t>
              </a:r>
            </a:p>
          </p:txBody>
        </p:sp>
      </p:grpSp>
      <p:sp>
        <p:nvSpPr>
          <p:cNvPr id="135" name="íŝļiḍè">
            <a:extLst>
              <a:ext uri="{FF2B5EF4-FFF2-40B4-BE49-F238E27FC236}">
                <a16:creationId xmlns:a16="http://schemas.microsoft.com/office/drawing/2014/main" id="{ADBF7E0F-31F0-4603-8390-3DA155B4C01C}"/>
              </a:ext>
            </a:extLst>
          </p:cNvPr>
          <p:cNvSpPr/>
          <p:nvPr/>
        </p:nvSpPr>
        <p:spPr>
          <a:xfrm>
            <a:off x="2927902" y="4001939"/>
            <a:ext cx="576000" cy="5760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127" name="ïŝľïḓè">
            <a:extLst>
              <a:ext uri="{FF2B5EF4-FFF2-40B4-BE49-F238E27FC236}">
                <a16:creationId xmlns:a16="http://schemas.microsoft.com/office/drawing/2014/main" id="{8D260F48-6B81-4606-A77E-AED615DC4E95}"/>
              </a:ext>
            </a:extLst>
          </p:cNvPr>
          <p:cNvGrpSpPr/>
          <p:nvPr/>
        </p:nvGrpSpPr>
        <p:grpSpPr>
          <a:xfrm>
            <a:off x="4858496" y="4661845"/>
            <a:ext cx="2475008" cy="1201838"/>
            <a:chOff x="2527145" y="4343400"/>
            <a:chExt cx="2327275" cy="1201838"/>
          </a:xfrm>
        </p:grpSpPr>
        <p:sp>
          <p:nvSpPr>
            <p:cNvPr id="131" name="iŝ1íḓé">
              <a:extLst>
                <a:ext uri="{FF2B5EF4-FFF2-40B4-BE49-F238E27FC236}">
                  <a16:creationId xmlns:a16="http://schemas.microsoft.com/office/drawing/2014/main" id="{5EA2A533-F27B-471B-9484-D34D6DC8DE43}"/>
                </a:ext>
              </a:extLst>
            </p:cNvPr>
            <p:cNvSpPr txBox="1"/>
            <p:nvPr/>
          </p:nvSpPr>
          <p:spPr bwMode="auto">
            <a:xfrm>
              <a:off x="2527145" y="4343400"/>
              <a:ext cx="2325933" cy="3984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b="1"/>
                <a:t>Text here</a:t>
              </a:r>
              <a:endParaRPr lang="zh-CN" altLang="en-US" sz="1800" b="1" dirty="0"/>
            </a:p>
          </p:txBody>
        </p:sp>
        <p:sp>
          <p:nvSpPr>
            <p:cNvPr id="132" name="ïṩľîḍè">
              <a:extLst>
                <a:ext uri="{FF2B5EF4-FFF2-40B4-BE49-F238E27FC236}">
                  <a16:creationId xmlns:a16="http://schemas.microsoft.com/office/drawing/2014/main" id="{44B7FDA3-6B83-4E54-9C57-DE3C067EF18B}"/>
                </a:ext>
              </a:extLst>
            </p:cNvPr>
            <p:cNvSpPr/>
            <p:nvPr/>
          </p:nvSpPr>
          <p:spPr bwMode="auto">
            <a:xfrm>
              <a:off x="2528487" y="4741861"/>
              <a:ext cx="2325933" cy="803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  <a:spcBef>
                  <a:spcPct val="0"/>
                </a:spcBef>
              </a:pPr>
              <a:r>
                <a:rPr lang="en-US" altLang="zh-CN" sz="1100" dirty="0"/>
                <a:t>Copy paste fonts. Choose the only option </a:t>
              </a:r>
              <a:r>
                <a:rPr lang="en-US" altLang="zh-CN" sz="1100"/>
                <a:t>to retain</a:t>
              </a:r>
              <a:r>
                <a:rPr lang="en-US" altLang="zh-CN" sz="1100" dirty="0"/>
                <a:t>text.</a:t>
              </a:r>
            </a:p>
            <a:p>
              <a:pPr algn="ctr">
                <a:lnSpc>
                  <a:spcPct val="130000"/>
                </a:lnSpc>
                <a:spcBef>
                  <a:spcPct val="0"/>
                </a:spcBef>
              </a:pPr>
              <a:r>
                <a:rPr lang="en-US" altLang="zh-CN" sz="1100" dirty="0"/>
                <a:t>……</a:t>
              </a:r>
            </a:p>
          </p:txBody>
        </p:sp>
      </p:grpSp>
      <p:sp>
        <p:nvSpPr>
          <p:cNvPr id="129" name="iṩ1îde">
            <a:extLst>
              <a:ext uri="{FF2B5EF4-FFF2-40B4-BE49-F238E27FC236}">
                <a16:creationId xmlns:a16="http://schemas.microsoft.com/office/drawing/2014/main" id="{8D2AB1A6-A932-4144-A897-976E28951660}"/>
              </a:ext>
            </a:extLst>
          </p:cNvPr>
          <p:cNvSpPr/>
          <p:nvPr/>
        </p:nvSpPr>
        <p:spPr>
          <a:xfrm>
            <a:off x="5808000" y="4001939"/>
            <a:ext cx="576000" cy="5760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117" name="iṧḷïďé">
            <a:extLst>
              <a:ext uri="{FF2B5EF4-FFF2-40B4-BE49-F238E27FC236}">
                <a16:creationId xmlns:a16="http://schemas.microsoft.com/office/drawing/2014/main" id="{4A4CBA95-541E-4F4A-B5B0-56D6731EA499}"/>
              </a:ext>
            </a:extLst>
          </p:cNvPr>
          <p:cNvGrpSpPr/>
          <p:nvPr/>
        </p:nvGrpSpPr>
        <p:grpSpPr>
          <a:xfrm>
            <a:off x="7738594" y="4001939"/>
            <a:ext cx="2475008" cy="1861744"/>
            <a:chOff x="7913592" y="3885006"/>
            <a:chExt cx="2475008" cy="1861744"/>
          </a:xfrm>
        </p:grpSpPr>
        <p:grpSp>
          <p:nvGrpSpPr>
            <p:cNvPr id="121" name="ïsḷïḓê">
              <a:extLst>
                <a:ext uri="{FF2B5EF4-FFF2-40B4-BE49-F238E27FC236}">
                  <a16:creationId xmlns:a16="http://schemas.microsoft.com/office/drawing/2014/main" id="{4E4358BC-6E5B-4B47-A372-2E18E9328E46}"/>
                </a:ext>
              </a:extLst>
            </p:cNvPr>
            <p:cNvGrpSpPr/>
            <p:nvPr/>
          </p:nvGrpSpPr>
          <p:grpSpPr>
            <a:xfrm>
              <a:off x="7913592" y="4544912"/>
              <a:ext cx="2475008" cy="1201838"/>
              <a:chOff x="2527145" y="4343400"/>
              <a:chExt cx="2327275" cy="1201838"/>
            </a:xfrm>
          </p:grpSpPr>
          <p:sp>
            <p:nvSpPr>
              <p:cNvPr id="125" name="iŝ1ïḋê">
                <a:extLst>
                  <a:ext uri="{FF2B5EF4-FFF2-40B4-BE49-F238E27FC236}">
                    <a16:creationId xmlns:a16="http://schemas.microsoft.com/office/drawing/2014/main" id="{F9290EA3-80DD-424B-9429-A147B6C8FB2C}"/>
                  </a:ext>
                </a:extLst>
              </p:cNvPr>
              <p:cNvSpPr txBox="1"/>
              <p:nvPr/>
            </p:nvSpPr>
            <p:spPr bwMode="auto">
              <a:xfrm>
                <a:off x="2527145" y="4343400"/>
                <a:ext cx="2325933" cy="3984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800" b="1"/>
                  <a:t>Text here</a:t>
                </a:r>
                <a:endParaRPr lang="zh-CN" altLang="en-US" sz="1800" b="1" dirty="0"/>
              </a:p>
            </p:txBody>
          </p:sp>
          <p:sp>
            <p:nvSpPr>
              <p:cNvPr id="126" name="íSḷïde">
                <a:extLst>
                  <a:ext uri="{FF2B5EF4-FFF2-40B4-BE49-F238E27FC236}">
                    <a16:creationId xmlns:a16="http://schemas.microsoft.com/office/drawing/2014/main" id="{848F940F-87DC-45B1-BCBA-31CA4C123392}"/>
                  </a:ext>
                </a:extLst>
              </p:cNvPr>
              <p:cNvSpPr/>
              <p:nvPr/>
            </p:nvSpPr>
            <p:spPr bwMode="auto">
              <a:xfrm>
                <a:off x="2528487" y="4741861"/>
                <a:ext cx="2325933" cy="8033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3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Copy paste fonts. Choose the only option </a:t>
                </a:r>
                <a:r>
                  <a:rPr lang="en-US" altLang="zh-CN" sz="1100"/>
                  <a:t>to retain</a:t>
                </a:r>
                <a:r>
                  <a:rPr lang="en-US" altLang="zh-CN" sz="1100" dirty="0"/>
                  <a:t>text.</a:t>
                </a:r>
              </a:p>
              <a:p>
                <a:pPr algn="ctr">
                  <a:lnSpc>
                    <a:spcPct val="13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……</a:t>
                </a:r>
              </a:p>
            </p:txBody>
          </p:sp>
        </p:grpSp>
        <p:grpSp>
          <p:nvGrpSpPr>
            <p:cNvPr id="122" name="išlíďe">
              <a:extLst>
                <a:ext uri="{FF2B5EF4-FFF2-40B4-BE49-F238E27FC236}">
                  <a16:creationId xmlns:a16="http://schemas.microsoft.com/office/drawing/2014/main" id="{007B20DA-AF2A-43B2-8FA0-D5029198B428}"/>
                </a:ext>
              </a:extLst>
            </p:cNvPr>
            <p:cNvGrpSpPr/>
            <p:nvPr/>
          </p:nvGrpSpPr>
          <p:grpSpPr>
            <a:xfrm>
              <a:off x="8863096" y="3885006"/>
              <a:ext cx="576000" cy="576000"/>
              <a:chOff x="8841953" y="3885006"/>
              <a:chExt cx="576000" cy="576000"/>
            </a:xfrm>
          </p:grpSpPr>
          <p:sp>
            <p:nvSpPr>
              <p:cNvPr id="123" name="íśļíďe">
                <a:extLst>
                  <a:ext uri="{FF2B5EF4-FFF2-40B4-BE49-F238E27FC236}">
                    <a16:creationId xmlns:a16="http://schemas.microsoft.com/office/drawing/2014/main" id="{768B9BF0-7F03-4224-AD44-3B148A92642D}"/>
                  </a:ext>
                </a:extLst>
              </p:cNvPr>
              <p:cNvSpPr/>
              <p:nvPr/>
            </p:nvSpPr>
            <p:spPr>
              <a:xfrm>
                <a:off x="8841953" y="3885006"/>
                <a:ext cx="576000" cy="5760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rt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24" name="îśḻîḍé">
                <a:extLst>
                  <a:ext uri="{FF2B5EF4-FFF2-40B4-BE49-F238E27FC236}">
                    <a16:creationId xmlns:a16="http://schemas.microsoft.com/office/drawing/2014/main" id="{CE40930B-9FEA-441C-81F6-062DE4428C3E}"/>
                  </a:ext>
                </a:extLst>
              </p:cNvPr>
              <p:cNvSpPr/>
              <p:nvPr/>
            </p:nvSpPr>
            <p:spPr>
              <a:xfrm>
                <a:off x="9007723" y="4063899"/>
                <a:ext cx="244460" cy="222633"/>
              </a:xfrm>
              <a:custGeom>
                <a:avLst/>
                <a:gdLst>
                  <a:gd name="connsiteX0" fmla="*/ 125329 w 533400"/>
                  <a:gd name="connsiteY0" fmla="*/ 229221 h 485775"/>
                  <a:gd name="connsiteX1" fmla="*/ 125329 w 533400"/>
                  <a:gd name="connsiteY1" fmla="*/ 276846 h 485775"/>
                  <a:gd name="connsiteX2" fmla="*/ 144379 w 533400"/>
                  <a:gd name="connsiteY2" fmla="*/ 276846 h 485775"/>
                  <a:gd name="connsiteX3" fmla="*/ 144379 w 533400"/>
                  <a:gd name="connsiteY3" fmla="*/ 229221 h 485775"/>
                  <a:gd name="connsiteX4" fmla="*/ 392029 w 533400"/>
                  <a:gd name="connsiteY4" fmla="*/ 229221 h 485775"/>
                  <a:gd name="connsiteX5" fmla="*/ 392029 w 533400"/>
                  <a:gd name="connsiteY5" fmla="*/ 276846 h 485775"/>
                  <a:gd name="connsiteX6" fmla="*/ 411079 w 533400"/>
                  <a:gd name="connsiteY6" fmla="*/ 276846 h 485775"/>
                  <a:gd name="connsiteX7" fmla="*/ 411079 w 533400"/>
                  <a:gd name="connsiteY7" fmla="*/ 229221 h 485775"/>
                  <a:gd name="connsiteX8" fmla="*/ 534904 w 533400"/>
                  <a:gd name="connsiteY8" fmla="*/ 229221 h 485775"/>
                  <a:gd name="connsiteX9" fmla="*/ 534904 w 533400"/>
                  <a:gd name="connsiteY9" fmla="*/ 457821 h 485775"/>
                  <a:gd name="connsiteX10" fmla="*/ 506329 w 533400"/>
                  <a:gd name="connsiteY10" fmla="*/ 486396 h 485775"/>
                  <a:gd name="connsiteX11" fmla="*/ 30079 w 533400"/>
                  <a:gd name="connsiteY11" fmla="*/ 486396 h 485775"/>
                  <a:gd name="connsiteX12" fmla="*/ 1504 w 533400"/>
                  <a:gd name="connsiteY12" fmla="*/ 457821 h 485775"/>
                  <a:gd name="connsiteX13" fmla="*/ 1504 w 533400"/>
                  <a:gd name="connsiteY13" fmla="*/ 229221 h 485775"/>
                  <a:gd name="connsiteX14" fmla="*/ 125329 w 533400"/>
                  <a:gd name="connsiteY14" fmla="*/ 229221 h 485775"/>
                  <a:gd name="connsiteX15" fmla="*/ 372979 w 533400"/>
                  <a:gd name="connsiteY15" fmla="*/ 621 h 485775"/>
                  <a:gd name="connsiteX16" fmla="*/ 411079 w 533400"/>
                  <a:gd name="connsiteY16" fmla="*/ 36816 h 485775"/>
                  <a:gd name="connsiteX17" fmla="*/ 411079 w 533400"/>
                  <a:gd name="connsiteY17" fmla="*/ 38721 h 485775"/>
                  <a:gd name="connsiteX18" fmla="*/ 411079 w 533400"/>
                  <a:gd name="connsiteY18" fmla="*/ 114921 h 485775"/>
                  <a:gd name="connsiteX19" fmla="*/ 506329 w 533400"/>
                  <a:gd name="connsiteY19" fmla="*/ 114921 h 485775"/>
                  <a:gd name="connsiteX20" fmla="*/ 534904 w 533400"/>
                  <a:gd name="connsiteY20" fmla="*/ 143496 h 485775"/>
                  <a:gd name="connsiteX21" fmla="*/ 534904 w 533400"/>
                  <a:gd name="connsiteY21" fmla="*/ 210171 h 485775"/>
                  <a:gd name="connsiteX22" fmla="*/ 1504 w 533400"/>
                  <a:gd name="connsiteY22" fmla="*/ 210171 h 485775"/>
                  <a:gd name="connsiteX23" fmla="*/ 1504 w 533400"/>
                  <a:gd name="connsiteY23" fmla="*/ 143496 h 485775"/>
                  <a:gd name="connsiteX24" fmla="*/ 30079 w 533400"/>
                  <a:gd name="connsiteY24" fmla="*/ 114921 h 485775"/>
                  <a:gd name="connsiteX25" fmla="*/ 125329 w 533400"/>
                  <a:gd name="connsiteY25" fmla="*/ 114921 h 485775"/>
                  <a:gd name="connsiteX26" fmla="*/ 125329 w 533400"/>
                  <a:gd name="connsiteY26" fmla="*/ 38721 h 485775"/>
                  <a:gd name="connsiteX27" fmla="*/ 161524 w 533400"/>
                  <a:gd name="connsiteY27" fmla="*/ 621 h 485775"/>
                  <a:gd name="connsiteX28" fmla="*/ 163429 w 533400"/>
                  <a:gd name="connsiteY28" fmla="*/ 621 h 485775"/>
                  <a:gd name="connsiteX29" fmla="*/ 372979 w 533400"/>
                  <a:gd name="connsiteY29" fmla="*/ 621 h 485775"/>
                  <a:gd name="connsiteX30" fmla="*/ 372979 w 533400"/>
                  <a:gd name="connsiteY30" fmla="*/ 19671 h 485775"/>
                  <a:gd name="connsiteX31" fmla="*/ 163429 w 533400"/>
                  <a:gd name="connsiteY31" fmla="*/ 19671 h 485775"/>
                  <a:gd name="connsiteX32" fmla="*/ 144474 w 533400"/>
                  <a:gd name="connsiteY32" fmla="*/ 37292 h 485775"/>
                  <a:gd name="connsiteX33" fmla="*/ 144379 w 533400"/>
                  <a:gd name="connsiteY33" fmla="*/ 38721 h 485775"/>
                  <a:gd name="connsiteX34" fmla="*/ 144379 w 533400"/>
                  <a:gd name="connsiteY34" fmla="*/ 114921 h 485775"/>
                  <a:gd name="connsiteX35" fmla="*/ 392029 w 533400"/>
                  <a:gd name="connsiteY35" fmla="*/ 114921 h 485775"/>
                  <a:gd name="connsiteX36" fmla="*/ 392029 w 533400"/>
                  <a:gd name="connsiteY36" fmla="*/ 38721 h 485775"/>
                  <a:gd name="connsiteX37" fmla="*/ 375836 w 533400"/>
                  <a:gd name="connsiteY37" fmla="*/ 19862 h 485775"/>
                  <a:gd name="connsiteX38" fmla="*/ 374408 w 533400"/>
                  <a:gd name="connsiteY38" fmla="*/ 19671 h 485775"/>
                  <a:gd name="connsiteX39" fmla="*/ 372979 w 533400"/>
                  <a:gd name="connsiteY39" fmla="*/ 1967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33400" h="485775">
                    <a:moveTo>
                      <a:pt x="125329" y="229221"/>
                    </a:moveTo>
                    <a:lnTo>
                      <a:pt x="125329" y="276846"/>
                    </a:lnTo>
                    <a:lnTo>
                      <a:pt x="144379" y="276846"/>
                    </a:lnTo>
                    <a:lnTo>
                      <a:pt x="144379" y="229221"/>
                    </a:lnTo>
                    <a:lnTo>
                      <a:pt x="392029" y="229221"/>
                    </a:lnTo>
                    <a:lnTo>
                      <a:pt x="392029" y="276846"/>
                    </a:lnTo>
                    <a:lnTo>
                      <a:pt x="411079" y="276846"/>
                    </a:lnTo>
                    <a:lnTo>
                      <a:pt x="411079" y="229221"/>
                    </a:lnTo>
                    <a:lnTo>
                      <a:pt x="534904" y="229221"/>
                    </a:lnTo>
                    <a:lnTo>
                      <a:pt x="534904" y="457821"/>
                    </a:lnTo>
                    <a:cubicBezTo>
                      <a:pt x="534904" y="473632"/>
                      <a:pt x="522141" y="486396"/>
                      <a:pt x="506329" y="486396"/>
                    </a:cubicBezTo>
                    <a:lnTo>
                      <a:pt x="30079" y="486396"/>
                    </a:lnTo>
                    <a:cubicBezTo>
                      <a:pt x="14267" y="486396"/>
                      <a:pt x="1504" y="473632"/>
                      <a:pt x="1504" y="457821"/>
                    </a:cubicBezTo>
                    <a:lnTo>
                      <a:pt x="1504" y="229221"/>
                    </a:lnTo>
                    <a:lnTo>
                      <a:pt x="125329" y="229221"/>
                    </a:lnTo>
                    <a:close/>
                    <a:moveTo>
                      <a:pt x="372979" y="621"/>
                    </a:moveTo>
                    <a:cubicBezTo>
                      <a:pt x="393363" y="621"/>
                      <a:pt x="410031" y="16623"/>
                      <a:pt x="411079" y="36816"/>
                    </a:cubicBezTo>
                    <a:lnTo>
                      <a:pt x="411079" y="38721"/>
                    </a:lnTo>
                    <a:lnTo>
                      <a:pt x="411079" y="114921"/>
                    </a:lnTo>
                    <a:lnTo>
                      <a:pt x="506329" y="114921"/>
                    </a:lnTo>
                    <a:cubicBezTo>
                      <a:pt x="522141" y="114921"/>
                      <a:pt x="534904" y="127685"/>
                      <a:pt x="534904" y="143496"/>
                    </a:cubicBezTo>
                    <a:lnTo>
                      <a:pt x="534904" y="210171"/>
                    </a:lnTo>
                    <a:lnTo>
                      <a:pt x="1504" y="210171"/>
                    </a:lnTo>
                    <a:lnTo>
                      <a:pt x="1504" y="143496"/>
                    </a:lnTo>
                    <a:cubicBezTo>
                      <a:pt x="1504" y="127685"/>
                      <a:pt x="14267" y="114921"/>
                      <a:pt x="30079" y="114921"/>
                    </a:cubicBezTo>
                    <a:lnTo>
                      <a:pt x="125329" y="114921"/>
                    </a:lnTo>
                    <a:lnTo>
                      <a:pt x="125329" y="38721"/>
                    </a:lnTo>
                    <a:cubicBezTo>
                      <a:pt x="125329" y="18337"/>
                      <a:pt x="141331" y="1669"/>
                      <a:pt x="161524" y="621"/>
                    </a:cubicBezTo>
                    <a:lnTo>
                      <a:pt x="163429" y="621"/>
                    </a:lnTo>
                    <a:lnTo>
                      <a:pt x="372979" y="621"/>
                    </a:lnTo>
                    <a:close/>
                    <a:moveTo>
                      <a:pt x="372979" y="19671"/>
                    </a:moveTo>
                    <a:lnTo>
                      <a:pt x="163429" y="19671"/>
                    </a:lnTo>
                    <a:cubicBezTo>
                      <a:pt x="153428" y="19671"/>
                      <a:pt x="145141" y="27482"/>
                      <a:pt x="144474" y="37292"/>
                    </a:cubicBezTo>
                    <a:lnTo>
                      <a:pt x="144379" y="38721"/>
                    </a:lnTo>
                    <a:lnTo>
                      <a:pt x="144379" y="114921"/>
                    </a:lnTo>
                    <a:lnTo>
                      <a:pt x="392029" y="114921"/>
                    </a:lnTo>
                    <a:lnTo>
                      <a:pt x="392029" y="38721"/>
                    </a:lnTo>
                    <a:cubicBezTo>
                      <a:pt x="392029" y="29196"/>
                      <a:pt x="384981" y="21290"/>
                      <a:pt x="375836" y="19862"/>
                    </a:cubicBezTo>
                    <a:lnTo>
                      <a:pt x="374408" y="19671"/>
                    </a:lnTo>
                    <a:lnTo>
                      <a:pt x="372979" y="1967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 anchor="ctr" anchorCtr="0">
                <a:normAutofit fontScale="5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rt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</p:grpSp>
      <p:cxnSp>
        <p:nvCxnSpPr>
          <p:cNvPr id="118" name="ïşḷíḑé">
            <a:extLst>
              <a:ext uri="{FF2B5EF4-FFF2-40B4-BE49-F238E27FC236}">
                <a16:creationId xmlns:a16="http://schemas.microsoft.com/office/drawing/2014/main" id="{1C8B2395-8EF9-460C-B3BB-A61501F30027}"/>
              </a:ext>
            </a:extLst>
          </p:cNvPr>
          <p:cNvCxnSpPr>
            <a:stCxn id="109" idx="2"/>
            <a:endCxn id="135" idx="0"/>
          </p:cNvCxnSpPr>
          <p:nvPr/>
        </p:nvCxnSpPr>
        <p:spPr>
          <a:xfrm rot="5400000">
            <a:off x="4180300" y="2086236"/>
            <a:ext cx="951306" cy="2880101"/>
          </a:xfrm>
          <a:prstGeom prst="bentConnector3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iśliḍe">
            <a:extLst>
              <a:ext uri="{FF2B5EF4-FFF2-40B4-BE49-F238E27FC236}">
                <a16:creationId xmlns:a16="http://schemas.microsoft.com/office/drawing/2014/main" id="{DDAC389D-451D-4D6D-B484-287D9DE63DBD}"/>
              </a:ext>
            </a:extLst>
          </p:cNvPr>
          <p:cNvCxnSpPr>
            <a:stCxn id="109" idx="2"/>
            <a:endCxn id="123" idx="0"/>
          </p:cNvCxnSpPr>
          <p:nvPr/>
        </p:nvCxnSpPr>
        <p:spPr>
          <a:xfrm rot="16200000" flipH="1">
            <a:off x="7060397" y="2086238"/>
            <a:ext cx="951306" cy="2880095"/>
          </a:xfrm>
          <a:prstGeom prst="bentConnector3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í$ḷîḑê">
            <a:extLst>
              <a:ext uri="{FF2B5EF4-FFF2-40B4-BE49-F238E27FC236}">
                <a16:creationId xmlns:a16="http://schemas.microsoft.com/office/drawing/2014/main" id="{FFE1A5CC-B370-4265-BE20-74EEEFC97E76}"/>
              </a:ext>
            </a:extLst>
          </p:cNvPr>
          <p:cNvCxnSpPr>
            <a:stCxn id="109" idx="2"/>
            <a:endCxn id="129" idx="0"/>
          </p:cNvCxnSpPr>
          <p:nvPr/>
        </p:nvCxnSpPr>
        <p:spPr>
          <a:xfrm flipH="1">
            <a:off x="6096000" y="3050633"/>
            <a:ext cx="3" cy="951306"/>
          </a:xfrm>
          <a:prstGeom prst="straightConnector1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íŝ1ïḍè">
            <a:extLst>
              <a:ext uri="{FF2B5EF4-FFF2-40B4-BE49-F238E27FC236}">
                <a16:creationId xmlns:a16="http://schemas.microsoft.com/office/drawing/2014/main" id="{440257B2-A759-49E1-A16C-0F0D4959C69C}"/>
              </a:ext>
            </a:extLst>
          </p:cNvPr>
          <p:cNvSpPr/>
          <p:nvPr/>
        </p:nvSpPr>
        <p:spPr>
          <a:xfrm>
            <a:off x="5973770" y="4198267"/>
            <a:ext cx="244460" cy="183345"/>
          </a:xfrm>
          <a:custGeom>
            <a:avLst/>
            <a:gdLst>
              <a:gd name="connsiteX0" fmla="*/ 505433 w 533400"/>
              <a:gd name="connsiteY0" fmla="*/ 621 h 400050"/>
              <a:gd name="connsiteX1" fmla="*/ 534008 w 533400"/>
              <a:gd name="connsiteY1" fmla="*/ 29196 h 400050"/>
              <a:gd name="connsiteX2" fmla="*/ 534008 w 533400"/>
              <a:gd name="connsiteY2" fmla="*/ 372096 h 400050"/>
              <a:gd name="connsiteX3" fmla="*/ 505433 w 533400"/>
              <a:gd name="connsiteY3" fmla="*/ 400671 h 400050"/>
              <a:gd name="connsiteX4" fmla="*/ 29183 w 533400"/>
              <a:gd name="connsiteY4" fmla="*/ 400671 h 400050"/>
              <a:gd name="connsiteX5" fmla="*/ 608 w 533400"/>
              <a:gd name="connsiteY5" fmla="*/ 372096 h 400050"/>
              <a:gd name="connsiteX6" fmla="*/ 608 w 533400"/>
              <a:gd name="connsiteY6" fmla="*/ 29196 h 400050"/>
              <a:gd name="connsiteX7" fmla="*/ 29183 w 533400"/>
              <a:gd name="connsiteY7" fmla="*/ 621 h 400050"/>
              <a:gd name="connsiteX8" fmla="*/ 505433 w 533400"/>
              <a:gd name="connsiteY8" fmla="*/ 621 h 400050"/>
              <a:gd name="connsiteX9" fmla="*/ 391419 w 533400"/>
              <a:gd name="connsiteY9" fmla="*/ 198646 h 400050"/>
              <a:gd name="connsiteX10" fmla="*/ 351414 w 533400"/>
              <a:gd name="connsiteY10" fmla="*/ 204170 h 400050"/>
              <a:gd name="connsiteX11" fmla="*/ 351414 w 533400"/>
              <a:gd name="connsiteY11" fmla="*/ 204170 h 400050"/>
              <a:gd name="connsiteX12" fmla="*/ 267118 w 533400"/>
              <a:gd name="connsiteY12" fmla="*/ 315613 h 400050"/>
              <a:gd name="connsiteX13" fmla="*/ 264641 w 533400"/>
              <a:gd name="connsiteY13" fmla="*/ 318470 h 400050"/>
              <a:gd name="connsiteX14" fmla="*/ 224255 w 533400"/>
              <a:gd name="connsiteY14" fmla="*/ 318756 h 400050"/>
              <a:gd name="connsiteX15" fmla="*/ 224255 w 533400"/>
              <a:gd name="connsiteY15" fmla="*/ 318756 h 400050"/>
              <a:gd name="connsiteX16" fmla="*/ 162152 w 533400"/>
              <a:gd name="connsiteY16" fmla="*/ 257415 h 400050"/>
              <a:gd name="connsiteX17" fmla="*/ 160247 w 533400"/>
              <a:gd name="connsiteY17" fmla="*/ 255701 h 400050"/>
              <a:gd name="connsiteX18" fmla="*/ 120052 w 533400"/>
              <a:gd name="connsiteY18" fmla="*/ 259606 h 400050"/>
              <a:gd name="connsiteX19" fmla="*/ 120052 w 533400"/>
              <a:gd name="connsiteY19" fmla="*/ 259606 h 400050"/>
              <a:gd name="connsiteX20" fmla="*/ 32517 w 533400"/>
              <a:gd name="connsiteY20" fmla="*/ 366095 h 400050"/>
              <a:gd name="connsiteX21" fmla="*/ 30326 w 533400"/>
              <a:gd name="connsiteY21" fmla="*/ 372096 h 400050"/>
              <a:gd name="connsiteX22" fmla="*/ 39851 w 533400"/>
              <a:gd name="connsiteY22" fmla="*/ 381621 h 400050"/>
              <a:gd name="connsiteX23" fmla="*/ 39851 w 533400"/>
              <a:gd name="connsiteY23" fmla="*/ 381621 h 400050"/>
              <a:gd name="connsiteX24" fmla="*/ 497242 w 533400"/>
              <a:gd name="connsiteY24" fmla="*/ 381621 h 400050"/>
              <a:gd name="connsiteX25" fmla="*/ 502480 w 533400"/>
              <a:gd name="connsiteY25" fmla="*/ 380002 h 400050"/>
              <a:gd name="connsiteX26" fmla="*/ 505147 w 533400"/>
              <a:gd name="connsiteY26" fmla="*/ 366762 h 400050"/>
              <a:gd name="connsiteX27" fmla="*/ 505147 w 533400"/>
              <a:gd name="connsiteY27" fmla="*/ 366762 h 400050"/>
              <a:gd name="connsiteX28" fmla="*/ 397991 w 533400"/>
              <a:gd name="connsiteY28" fmla="*/ 205504 h 400050"/>
              <a:gd name="connsiteX29" fmla="*/ 391419 w 533400"/>
              <a:gd name="connsiteY29" fmla="*/ 198646 h 400050"/>
              <a:gd name="connsiteX30" fmla="*/ 95858 w 533400"/>
              <a:gd name="connsiteY30" fmla="*/ 57771 h 400050"/>
              <a:gd name="connsiteX31" fmla="*/ 57758 w 533400"/>
              <a:gd name="connsiteY31" fmla="*/ 95871 h 400050"/>
              <a:gd name="connsiteX32" fmla="*/ 95858 w 533400"/>
              <a:gd name="connsiteY32" fmla="*/ 133971 h 400050"/>
              <a:gd name="connsiteX33" fmla="*/ 133958 w 533400"/>
              <a:gd name="connsiteY33" fmla="*/ 95871 h 400050"/>
              <a:gd name="connsiteX34" fmla="*/ 95858 w 533400"/>
              <a:gd name="connsiteY34" fmla="*/ 57771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33400" h="400050">
                <a:moveTo>
                  <a:pt x="505433" y="621"/>
                </a:moveTo>
                <a:cubicBezTo>
                  <a:pt x="521245" y="621"/>
                  <a:pt x="534008" y="13385"/>
                  <a:pt x="534008" y="29196"/>
                </a:cubicBezTo>
                <a:lnTo>
                  <a:pt x="534008" y="372096"/>
                </a:lnTo>
                <a:cubicBezTo>
                  <a:pt x="534008" y="387907"/>
                  <a:pt x="521245" y="400671"/>
                  <a:pt x="505433" y="400671"/>
                </a:cubicBezTo>
                <a:lnTo>
                  <a:pt x="29183" y="400671"/>
                </a:lnTo>
                <a:cubicBezTo>
                  <a:pt x="13371" y="400671"/>
                  <a:pt x="608" y="387907"/>
                  <a:pt x="608" y="372096"/>
                </a:cubicBezTo>
                <a:lnTo>
                  <a:pt x="608" y="29196"/>
                </a:lnTo>
                <a:cubicBezTo>
                  <a:pt x="608" y="13385"/>
                  <a:pt x="13371" y="621"/>
                  <a:pt x="29183" y="621"/>
                </a:cubicBezTo>
                <a:lnTo>
                  <a:pt x="505433" y="621"/>
                </a:lnTo>
                <a:close/>
                <a:moveTo>
                  <a:pt x="391419" y="198646"/>
                </a:moveTo>
                <a:cubicBezTo>
                  <a:pt x="378846" y="189121"/>
                  <a:pt x="360939" y="191597"/>
                  <a:pt x="351414" y="204170"/>
                </a:cubicBezTo>
                <a:lnTo>
                  <a:pt x="351414" y="204170"/>
                </a:lnTo>
                <a:lnTo>
                  <a:pt x="267118" y="315613"/>
                </a:lnTo>
                <a:cubicBezTo>
                  <a:pt x="266355" y="316660"/>
                  <a:pt x="265498" y="317518"/>
                  <a:pt x="264641" y="318470"/>
                </a:cubicBezTo>
                <a:cubicBezTo>
                  <a:pt x="253592" y="329710"/>
                  <a:pt x="235495" y="329805"/>
                  <a:pt x="224255" y="318756"/>
                </a:cubicBezTo>
                <a:lnTo>
                  <a:pt x="224255" y="318756"/>
                </a:lnTo>
                <a:lnTo>
                  <a:pt x="162152" y="257415"/>
                </a:lnTo>
                <a:cubicBezTo>
                  <a:pt x="161485" y="256844"/>
                  <a:pt x="160914" y="256177"/>
                  <a:pt x="160247" y="255701"/>
                </a:cubicBezTo>
                <a:cubicBezTo>
                  <a:pt x="148055" y="245699"/>
                  <a:pt x="130053" y="247414"/>
                  <a:pt x="120052" y="259606"/>
                </a:cubicBezTo>
                <a:lnTo>
                  <a:pt x="120052" y="259606"/>
                </a:lnTo>
                <a:lnTo>
                  <a:pt x="32517" y="366095"/>
                </a:lnTo>
                <a:cubicBezTo>
                  <a:pt x="31088" y="367810"/>
                  <a:pt x="30326" y="369905"/>
                  <a:pt x="30326" y="372096"/>
                </a:cubicBezTo>
                <a:cubicBezTo>
                  <a:pt x="30326" y="377335"/>
                  <a:pt x="34612" y="381621"/>
                  <a:pt x="39851" y="381621"/>
                </a:cubicBezTo>
                <a:lnTo>
                  <a:pt x="39851" y="381621"/>
                </a:lnTo>
                <a:lnTo>
                  <a:pt x="497242" y="381621"/>
                </a:lnTo>
                <a:cubicBezTo>
                  <a:pt x="499146" y="381621"/>
                  <a:pt x="500956" y="381050"/>
                  <a:pt x="502480" y="380002"/>
                </a:cubicBezTo>
                <a:cubicBezTo>
                  <a:pt x="506862" y="377049"/>
                  <a:pt x="508005" y="371144"/>
                  <a:pt x="505147" y="366762"/>
                </a:cubicBezTo>
                <a:lnTo>
                  <a:pt x="505147" y="366762"/>
                </a:lnTo>
                <a:lnTo>
                  <a:pt x="397991" y="205504"/>
                </a:lnTo>
                <a:cubicBezTo>
                  <a:pt x="396181" y="202932"/>
                  <a:pt x="393990" y="200551"/>
                  <a:pt x="391419" y="198646"/>
                </a:cubicBezTo>
                <a:close/>
                <a:moveTo>
                  <a:pt x="95858" y="57771"/>
                </a:moveTo>
                <a:cubicBezTo>
                  <a:pt x="74808" y="57771"/>
                  <a:pt x="57758" y="74821"/>
                  <a:pt x="57758" y="95871"/>
                </a:cubicBezTo>
                <a:cubicBezTo>
                  <a:pt x="57758" y="116921"/>
                  <a:pt x="74808" y="133971"/>
                  <a:pt x="95858" y="133971"/>
                </a:cubicBezTo>
                <a:cubicBezTo>
                  <a:pt x="116908" y="133971"/>
                  <a:pt x="133958" y="116921"/>
                  <a:pt x="133958" y="95871"/>
                </a:cubicBezTo>
                <a:cubicBezTo>
                  <a:pt x="133958" y="74821"/>
                  <a:pt x="116908" y="57771"/>
                  <a:pt x="95858" y="577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lIns="91440" tIns="45720" rIns="91440" bIns="45720" anchor="ctr" anchorCtr="0">
            <a:normAutofit fontScale="4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42" name="íṧḻiḋê">
            <a:extLst>
              <a:ext uri="{FF2B5EF4-FFF2-40B4-BE49-F238E27FC236}">
                <a16:creationId xmlns:a16="http://schemas.microsoft.com/office/drawing/2014/main" id="{80267DB2-761B-4896-AAA0-A1D482CC9675}"/>
              </a:ext>
            </a:extLst>
          </p:cNvPr>
          <p:cNvSpPr/>
          <p:nvPr/>
        </p:nvSpPr>
        <p:spPr>
          <a:xfrm>
            <a:off x="3093672" y="4192608"/>
            <a:ext cx="244460" cy="194662"/>
          </a:xfrm>
          <a:custGeom>
            <a:avLst/>
            <a:gdLst>
              <a:gd name="connsiteX0" fmla="*/ 486767 w 514350"/>
              <a:gd name="connsiteY0" fmla="*/ 621 h 409575"/>
              <a:gd name="connsiteX1" fmla="*/ 515342 w 514350"/>
              <a:gd name="connsiteY1" fmla="*/ 29196 h 409575"/>
              <a:gd name="connsiteX2" fmla="*/ 515342 w 514350"/>
              <a:gd name="connsiteY2" fmla="*/ 324471 h 409575"/>
              <a:gd name="connsiteX3" fmla="*/ 486767 w 514350"/>
              <a:gd name="connsiteY3" fmla="*/ 353046 h 409575"/>
              <a:gd name="connsiteX4" fmla="*/ 192159 w 514350"/>
              <a:gd name="connsiteY4" fmla="*/ 353046 h 409575"/>
              <a:gd name="connsiteX5" fmla="*/ 115387 w 514350"/>
              <a:gd name="connsiteY5" fmla="*/ 410196 h 409575"/>
              <a:gd name="connsiteX6" fmla="*/ 115387 w 514350"/>
              <a:gd name="connsiteY6" fmla="*/ 353046 h 409575"/>
              <a:gd name="connsiteX7" fmla="*/ 29567 w 514350"/>
              <a:gd name="connsiteY7" fmla="*/ 353046 h 409575"/>
              <a:gd name="connsiteX8" fmla="*/ 992 w 514350"/>
              <a:gd name="connsiteY8" fmla="*/ 324471 h 409575"/>
              <a:gd name="connsiteX9" fmla="*/ 992 w 514350"/>
              <a:gd name="connsiteY9" fmla="*/ 29196 h 409575"/>
              <a:gd name="connsiteX10" fmla="*/ 29567 w 514350"/>
              <a:gd name="connsiteY10" fmla="*/ 621 h 409575"/>
              <a:gd name="connsiteX11" fmla="*/ 486767 w 514350"/>
              <a:gd name="connsiteY11" fmla="*/ 621 h 409575"/>
              <a:gd name="connsiteX12" fmla="*/ 124817 w 514350"/>
              <a:gd name="connsiteY12" fmla="*/ 143496 h 409575"/>
              <a:gd name="connsiteX13" fmla="*/ 91480 w 514350"/>
              <a:gd name="connsiteY13" fmla="*/ 176834 h 409575"/>
              <a:gd name="connsiteX14" fmla="*/ 124817 w 514350"/>
              <a:gd name="connsiteY14" fmla="*/ 210171 h 409575"/>
              <a:gd name="connsiteX15" fmla="*/ 158155 w 514350"/>
              <a:gd name="connsiteY15" fmla="*/ 176834 h 409575"/>
              <a:gd name="connsiteX16" fmla="*/ 124817 w 514350"/>
              <a:gd name="connsiteY16" fmla="*/ 143496 h 409575"/>
              <a:gd name="connsiteX17" fmla="*/ 258167 w 514350"/>
              <a:gd name="connsiteY17" fmla="*/ 143496 h 409575"/>
              <a:gd name="connsiteX18" fmla="*/ 224830 w 514350"/>
              <a:gd name="connsiteY18" fmla="*/ 176834 h 409575"/>
              <a:gd name="connsiteX19" fmla="*/ 258167 w 514350"/>
              <a:gd name="connsiteY19" fmla="*/ 210171 h 409575"/>
              <a:gd name="connsiteX20" fmla="*/ 291505 w 514350"/>
              <a:gd name="connsiteY20" fmla="*/ 176834 h 409575"/>
              <a:gd name="connsiteX21" fmla="*/ 258167 w 514350"/>
              <a:gd name="connsiteY21" fmla="*/ 143496 h 409575"/>
              <a:gd name="connsiteX22" fmla="*/ 391517 w 514350"/>
              <a:gd name="connsiteY22" fmla="*/ 143496 h 409575"/>
              <a:gd name="connsiteX23" fmla="*/ 358180 w 514350"/>
              <a:gd name="connsiteY23" fmla="*/ 176834 h 409575"/>
              <a:gd name="connsiteX24" fmla="*/ 391517 w 514350"/>
              <a:gd name="connsiteY24" fmla="*/ 210171 h 409575"/>
              <a:gd name="connsiteX25" fmla="*/ 424855 w 514350"/>
              <a:gd name="connsiteY25" fmla="*/ 176834 h 409575"/>
              <a:gd name="connsiteX26" fmla="*/ 391517 w 514350"/>
              <a:gd name="connsiteY26" fmla="*/ 143496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14350" h="409575">
                <a:moveTo>
                  <a:pt x="486767" y="621"/>
                </a:moveTo>
                <a:cubicBezTo>
                  <a:pt x="502579" y="621"/>
                  <a:pt x="515342" y="13385"/>
                  <a:pt x="515342" y="29196"/>
                </a:cubicBezTo>
                <a:lnTo>
                  <a:pt x="515342" y="324471"/>
                </a:lnTo>
                <a:cubicBezTo>
                  <a:pt x="515342" y="340282"/>
                  <a:pt x="502579" y="353046"/>
                  <a:pt x="486767" y="353046"/>
                </a:cubicBezTo>
                <a:lnTo>
                  <a:pt x="192159" y="353046"/>
                </a:lnTo>
                <a:lnTo>
                  <a:pt x="115387" y="410196"/>
                </a:lnTo>
                <a:lnTo>
                  <a:pt x="115387" y="353046"/>
                </a:lnTo>
                <a:lnTo>
                  <a:pt x="29567" y="353046"/>
                </a:lnTo>
                <a:cubicBezTo>
                  <a:pt x="13755" y="353046"/>
                  <a:pt x="992" y="340282"/>
                  <a:pt x="992" y="324471"/>
                </a:cubicBezTo>
                <a:lnTo>
                  <a:pt x="992" y="29196"/>
                </a:lnTo>
                <a:cubicBezTo>
                  <a:pt x="992" y="13385"/>
                  <a:pt x="13755" y="621"/>
                  <a:pt x="29567" y="621"/>
                </a:cubicBezTo>
                <a:lnTo>
                  <a:pt x="486767" y="621"/>
                </a:lnTo>
                <a:close/>
                <a:moveTo>
                  <a:pt x="124817" y="143496"/>
                </a:moveTo>
                <a:cubicBezTo>
                  <a:pt x="106434" y="143496"/>
                  <a:pt x="91480" y="158450"/>
                  <a:pt x="91480" y="176834"/>
                </a:cubicBezTo>
                <a:cubicBezTo>
                  <a:pt x="91480" y="195217"/>
                  <a:pt x="106434" y="210171"/>
                  <a:pt x="124817" y="210171"/>
                </a:cubicBezTo>
                <a:cubicBezTo>
                  <a:pt x="143200" y="210171"/>
                  <a:pt x="158155" y="195217"/>
                  <a:pt x="158155" y="176834"/>
                </a:cubicBezTo>
                <a:cubicBezTo>
                  <a:pt x="158155" y="158450"/>
                  <a:pt x="143200" y="143496"/>
                  <a:pt x="124817" y="143496"/>
                </a:cubicBezTo>
                <a:close/>
                <a:moveTo>
                  <a:pt x="258167" y="143496"/>
                </a:moveTo>
                <a:cubicBezTo>
                  <a:pt x="239784" y="143496"/>
                  <a:pt x="224830" y="158450"/>
                  <a:pt x="224830" y="176834"/>
                </a:cubicBezTo>
                <a:cubicBezTo>
                  <a:pt x="224830" y="195217"/>
                  <a:pt x="239784" y="210171"/>
                  <a:pt x="258167" y="210171"/>
                </a:cubicBezTo>
                <a:cubicBezTo>
                  <a:pt x="276550" y="210171"/>
                  <a:pt x="291505" y="195217"/>
                  <a:pt x="291505" y="176834"/>
                </a:cubicBezTo>
                <a:cubicBezTo>
                  <a:pt x="291505" y="158450"/>
                  <a:pt x="276550" y="143496"/>
                  <a:pt x="258167" y="143496"/>
                </a:cubicBezTo>
                <a:close/>
                <a:moveTo>
                  <a:pt x="391517" y="143496"/>
                </a:moveTo>
                <a:cubicBezTo>
                  <a:pt x="373134" y="143496"/>
                  <a:pt x="358180" y="158450"/>
                  <a:pt x="358180" y="176834"/>
                </a:cubicBezTo>
                <a:cubicBezTo>
                  <a:pt x="358180" y="195217"/>
                  <a:pt x="373134" y="210171"/>
                  <a:pt x="391517" y="210171"/>
                </a:cubicBezTo>
                <a:cubicBezTo>
                  <a:pt x="409900" y="210171"/>
                  <a:pt x="424855" y="195217"/>
                  <a:pt x="424855" y="176834"/>
                </a:cubicBezTo>
                <a:cubicBezTo>
                  <a:pt x="424855" y="158450"/>
                  <a:pt x="409900" y="143496"/>
                  <a:pt x="391517" y="14349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lIns="91440" tIns="45720" rIns="91440" bIns="45720" anchor="ctr" anchorCtr="0">
            <a:normAutofit fontScale="4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" name="ïŝļïde">
            <a:extLst>
              <a:ext uri="{FF2B5EF4-FFF2-40B4-BE49-F238E27FC236}">
                <a16:creationId xmlns:a16="http://schemas.microsoft.com/office/drawing/2014/main" id="{6F2049AB-A8FC-4AC1-B1CC-11C7269E5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Text here</a:t>
            </a:r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28588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ṧlîd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ïsḻîďé">
            <a:extLst>
              <a:ext uri="{FF2B5EF4-FFF2-40B4-BE49-F238E27FC236}">
                <a16:creationId xmlns:a16="http://schemas.microsoft.com/office/drawing/2014/main" id="{3D59636D-9685-4CC6-AA13-95D68BD988DC}"/>
              </a:ext>
            </a:extLst>
          </p:cNvPr>
          <p:cNvSpPr/>
          <p:nvPr/>
        </p:nvSpPr>
        <p:spPr>
          <a:xfrm>
            <a:off x="0" y="1509486"/>
            <a:ext cx="5791200" cy="4209143"/>
          </a:xfrm>
          <a:custGeom>
            <a:avLst/>
            <a:gdLst>
              <a:gd name="connsiteX0" fmla="*/ 0 w 5791200"/>
              <a:gd name="connsiteY0" fmla="*/ 0 h 4209143"/>
              <a:gd name="connsiteX1" fmla="*/ 5365445 w 5791200"/>
              <a:gd name="connsiteY1" fmla="*/ 0 h 4209143"/>
              <a:gd name="connsiteX2" fmla="*/ 5791200 w 5791200"/>
              <a:gd name="connsiteY2" fmla="*/ 425755 h 4209143"/>
              <a:gd name="connsiteX3" fmla="*/ 5791200 w 5791200"/>
              <a:gd name="connsiteY3" fmla="*/ 3783388 h 4209143"/>
              <a:gd name="connsiteX4" fmla="*/ 5365445 w 5791200"/>
              <a:gd name="connsiteY4" fmla="*/ 4209143 h 4209143"/>
              <a:gd name="connsiteX5" fmla="*/ 0 w 5791200"/>
              <a:gd name="connsiteY5" fmla="*/ 4209143 h 4209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91200" h="4209143">
                <a:moveTo>
                  <a:pt x="0" y="0"/>
                </a:moveTo>
                <a:lnTo>
                  <a:pt x="5365445" y="0"/>
                </a:lnTo>
                <a:cubicBezTo>
                  <a:pt x="5600583" y="0"/>
                  <a:pt x="5791200" y="190617"/>
                  <a:pt x="5791200" y="425755"/>
                </a:cubicBezTo>
                <a:lnTo>
                  <a:pt x="5791200" y="3783388"/>
                </a:lnTo>
                <a:cubicBezTo>
                  <a:pt x="5791200" y="4018526"/>
                  <a:pt x="5600583" y="4209143"/>
                  <a:pt x="5365445" y="4209143"/>
                </a:cubicBezTo>
                <a:lnTo>
                  <a:pt x="0" y="4209143"/>
                </a:lnTo>
                <a:close/>
              </a:path>
            </a:pathLst>
          </a:custGeom>
          <a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 l="-4546" r="-4546"/>
            </a:stretch>
          </a:blipFill>
          <a:ln w="762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17" name="íSļïḋé">
            <a:extLst>
              <a:ext uri="{FF2B5EF4-FFF2-40B4-BE49-F238E27FC236}">
                <a16:creationId xmlns:a16="http://schemas.microsoft.com/office/drawing/2014/main" id="{4C85F104-2E25-4AEA-8251-26EBB714EFF6}"/>
              </a:ext>
            </a:extLst>
          </p:cNvPr>
          <p:cNvSpPr/>
          <p:nvPr/>
        </p:nvSpPr>
        <p:spPr bwMode="auto">
          <a:xfrm>
            <a:off x="6515100" y="1783251"/>
            <a:ext cx="4019386" cy="356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r>
              <a:rPr lang="en-US" altLang="zh-CN" sz="1600" dirty="0" err="1">
                <a:solidFill>
                  <a:schemeClr val="accent1"/>
                </a:solidFill>
              </a:rPr>
              <a:t>Suppo</a:t>
            </a:r>
            <a:r>
              <a:rPr lang="en-US" altLang="zh-CN" sz="100" dirty="0">
                <a:solidFill>
                  <a:schemeClr val="accent1"/>
                </a:solidFill>
              </a:rPr>
              <a:t> </a:t>
            </a:r>
            <a:r>
              <a:rPr lang="en-US" altLang="zh-CN" sz="1600" dirty="0" err="1">
                <a:solidFill>
                  <a:schemeClr val="accent1"/>
                </a:solidFill>
              </a:rPr>
              <a:t>rting</a:t>
            </a:r>
            <a:r>
              <a:rPr lang="en-US" altLang="zh-CN" sz="1600" dirty="0">
                <a:solidFill>
                  <a:schemeClr val="accent1"/>
                </a:solidFill>
              </a:rPr>
              <a:t> text here.</a:t>
            </a:r>
          </a:p>
        </p:txBody>
      </p:sp>
      <p:sp>
        <p:nvSpPr>
          <p:cNvPr id="19" name="îSľídê">
            <a:extLst>
              <a:ext uri="{FF2B5EF4-FFF2-40B4-BE49-F238E27FC236}">
                <a16:creationId xmlns:a16="http://schemas.microsoft.com/office/drawing/2014/main" id="{7DC0A9C1-A594-4378-A868-881506862069}"/>
              </a:ext>
            </a:extLst>
          </p:cNvPr>
          <p:cNvSpPr txBox="1"/>
          <p:nvPr/>
        </p:nvSpPr>
        <p:spPr>
          <a:xfrm>
            <a:off x="6515100" y="2140121"/>
            <a:ext cx="5003800" cy="109432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50000"/>
              </a:lnSpc>
              <a:buSzPct val="25000"/>
            </a:pPr>
            <a:r>
              <a:rPr lang="en-US" sz="1200" dirty="0"/>
              <a:t>Theme color makes PPT </a:t>
            </a:r>
            <a:r>
              <a:rPr lang="en-US" sz="1200"/>
              <a:t>more c</a:t>
            </a:r>
            <a:r>
              <a:rPr lang="en-US" sz="100"/>
              <a:t> </a:t>
            </a:r>
            <a:r>
              <a:rPr lang="en-US" sz="1200"/>
              <a:t>onvenient </a:t>
            </a:r>
            <a:r>
              <a:rPr lang="en-US" sz="1200" dirty="0"/>
              <a:t>to change.</a:t>
            </a:r>
          </a:p>
          <a:p>
            <a:pPr>
              <a:lnSpc>
                <a:spcPct val="150000"/>
              </a:lnSpc>
              <a:buSzPct val="25000"/>
            </a:pPr>
            <a:r>
              <a:rPr lang="en-US" sz="1200" dirty="0"/>
              <a:t>Adjust the spacing to adapt t</a:t>
            </a:r>
            <a:r>
              <a:rPr lang="en-US" sz="100" dirty="0"/>
              <a:t> </a:t>
            </a:r>
            <a:r>
              <a:rPr lang="en-US" sz="1200" dirty="0"/>
              <a:t>o Chinese typesetting, use the reference line in PPT.</a:t>
            </a:r>
          </a:p>
        </p:txBody>
      </p:sp>
      <p:sp>
        <p:nvSpPr>
          <p:cNvPr id="6" name="ïs1íḋé">
            <a:extLst>
              <a:ext uri="{FF2B5EF4-FFF2-40B4-BE49-F238E27FC236}">
                <a16:creationId xmlns:a16="http://schemas.microsoft.com/office/drawing/2014/main" id="{97CDA01E-7493-4A96-AEBD-7DFAFF77CE08}"/>
              </a:ext>
            </a:extLst>
          </p:cNvPr>
          <p:cNvSpPr/>
          <p:nvPr/>
        </p:nvSpPr>
        <p:spPr>
          <a:xfrm>
            <a:off x="6473371" y="3234446"/>
            <a:ext cx="5718629" cy="15050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íṩlîḍê">
            <a:extLst>
              <a:ext uri="{FF2B5EF4-FFF2-40B4-BE49-F238E27FC236}">
                <a16:creationId xmlns:a16="http://schemas.microsoft.com/office/drawing/2014/main" id="{8477D1B1-F8A5-43E3-B3A2-A8D08F8C53AD}"/>
              </a:ext>
            </a:extLst>
          </p:cNvPr>
          <p:cNvGrpSpPr/>
          <p:nvPr/>
        </p:nvGrpSpPr>
        <p:grpSpPr>
          <a:xfrm>
            <a:off x="6884095" y="3382027"/>
            <a:ext cx="2018956" cy="446072"/>
            <a:chOff x="781657" y="3193341"/>
            <a:chExt cx="2018956" cy="446072"/>
          </a:xfrm>
        </p:grpSpPr>
        <p:sp>
          <p:nvSpPr>
            <p:cNvPr id="26" name="îṣļíďè">
              <a:extLst>
                <a:ext uri="{FF2B5EF4-FFF2-40B4-BE49-F238E27FC236}">
                  <a16:creationId xmlns:a16="http://schemas.microsoft.com/office/drawing/2014/main" id="{7E39AE14-1694-430E-AF98-3A351734C2BB}"/>
                </a:ext>
              </a:extLst>
            </p:cNvPr>
            <p:cNvSpPr/>
            <p:nvPr/>
          </p:nvSpPr>
          <p:spPr bwMode="auto">
            <a:xfrm>
              <a:off x="781657" y="3289039"/>
              <a:ext cx="255366" cy="279921"/>
            </a:xfrm>
            <a:custGeom>
              <a:avLst/>
              <a:gdLst>
                <a:gd name="connsiteX0" fmla="*/ 248770 w 495300"/>
                <a:gd name="connsiteY0" fmla="*/ 621 h 542925"/>
                <a:gd name="connsiteX1" fmla="*/ 496420 w 495300"/>
                <a:gd name="connsiteY1" fmla="*/ 248271 h 542925"/>
                <a:gd name="connsiteX2" fmla="*/ 323827 w 495300"/>
                <a:gd name="connsiteY2" fmla="*/ 484396 h 542925"/>
                <a:gd name="connsiteX3" fmla="*/ 346973 w 495300"/>
                <a:gd name="connsiteY3" fmla="*/ 524496 h 542925"/>
                <a:gd name="connsiteX4" fmla="*/ 420220 w 495300"/>
                <a:gd name="connsiteY4" fmla="*/ 524496 h 542925"/>
                <a:gd name="connsiteX5" fmla="*/ 420220 w 495300"/>
                <a:gd name="connsiteY5" fmla="*/ 543546 h 542925"/>
                <a:gd name="connsiteX6" fmla="*/ 77320 w 495300"/>
                <a:gd name="connsiteY6" fmla="*/ 543546 h 542925"/>
                <a:gd name="connsiteX7" fmla="*/ 77320 w 495300"/>
                <a:gd name="connsiteY7" fmla="*/ 524496 h 542925"/>
                <a:gd name="connsiteX8" fmla="*/ 150567 w 495300"/>
                <a:gd name="connsiteY8" fmla="*/ 524496 h 542925"/>
                <a:gd name="connsiteX9" fmla="*/ 173713 w 495300"/>
                <a:gd name="connsiteY9" fmla="*/ 484396 h 542925"/>
                <a:gd name="connsiteX10" fmla="*/ 1120 w 495300"/>
                <a:gd name="connsiteY10" fmla="*/ 248271 h 542925"/>
                <a:gd name="connsiteX11" fmla="*/ 248770 w 495300"/>
                <a:gd name="connsiteY11" fmla="*/ 621 h 542925"/>
                <a:gd name="connsiteX12" fmla="*/ 192763 w 495300"/>
                <a:gd name="connsiteY12" fmla="*/ 489539 h 542925"/>
                <a:gd name="connsiteX13" fmla="*/ 172570 w 495300"/>
                <a:gd name="connsiteY13" fmla="*/ 524496 h 542925"/>
                <a:gd name="connsiteX14" fmla="*/ 324970 w 495300"/>
                <a:gd name="connsiteY14" fmla="*/ 524496 h 542925"/>
                <a:gd name="connsiteX15" fmla="*/ 304777 w 495300"/>
                <a:gd name="connsiteY15" fmla="*/ 489539 h 542925"/>
                <a:gd name="connsiteX16" fmla="*/ 248770 w 495300"/>
                <a:gd name="connsiteY16" fmla="*/ 495921 h 542925"/>
                <a:gd name="connsiteX17" fmla="*/ 192763 w 495300"/>
                <a:gd name="connsiteY17" fmla="*/ 489539 h 542925"/>
                <a:gd name="connsiteX18" fmla="*/ 248770 w 495300"/>
                <a:gd name="connsiteY18" fmla="*/ 143496 h 542925"/>
                <a:gd name="connsiteX19" fmla="*/ 143995 w 495300"/>
                <a:gd name="connsiteY19" fmla="*/ 248271 h 542925"/>
                <a:gd name="connsiteX20" fmla="*/ 248770 w 495300"/>
                <a:gd name="connsiteY20" fmla="*/ 353046 h 542925"/>
                <a:gd name="connsiteX21" fmla="*/ 353545 w 495300"/>
                <a:gd name="connsiteY21" fmla="*/ 248271 h 542925"/>
                <a:gd name="connsiteX22" fmla="*/ 248770 w 495300"/>
                <a:gd name="connsiteY22" fmla="*/ 143496 h 542925"/>
                <a:gd name="connsiteX23" fmla="*/ 367833 w 495300"/>
                <a:gd name="connsiteY23" fmla="*/ 114921 h 542925"/>
                <a:gd name="connsiteX24" fmla="*/ 353545 w 495300"/>
                <a:gd name="connsiteY24" fmla="*/ 129209 h 542925"/>
                <a:gd name="connsiteX25" fmla="*/ 367833 w 495300"/>
                <a:gd name="connsiteY25" fmla="*/ 143496 h 542925"/>
                <a:gd name="connsiteX26" fmla="*/ 382120 w 495300"/>
                <a:gd name="connsiteY26" fmla="*/ 129209 h 542925"/>
                <a:gd name="connsiteX27" fmla="*/ 367833 w 495300"/>
                <a:gd name="connsiteY27" fmla="*/ 114921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95300" h="542925">
                  <a:moveTo>
                    <a:pt x="248770" y="621"/>
                  </a:moveTo>
                  <a:cubicBezTo>
                    <a:pt x="385549" y="621"/>
                    <a:pt x="496420" y="111492"/>
                    <a:pt x="496420" y="248271"/>
                  </a:cubicBezTo>
                  <a:cubicBezTo>
                    <a:pt x="496420" y="358856"/>
                    <a:pt x="423935" y="452582"/>
                    <a:pt x="323827" y="484396"/>
                  </a:cubicBezTo>
                  <a:lnTo>
                    <a:pt x="346973" y="524496"/>
                  </a:lnTo>
                  <a:lnTo>
                    <a:pt x="420220" y="524496"/>
                  </a:lnTo>
                  <a:lnTo>
                    <a:pt x="420220" y="543546"/>
                  </a:lnTo>
                  <a:lnTo>
                    <a:pt x="77320" y="543546"/>
                  </a:lnTo>
                  <a:lnTo>
                    <a:pt x="77320" y="524496"/>
                  </a:lnTo>
                  <a:lnTo>
                    <a:pt x="150567" y="524496"/>
                  </a:lnTo>
                  <a:lnTo>
                    <a:pt x="173713" y="484396"/>
                  </a:lnTo>
                  <a:cubicBezTo>
                    <a:pt x="73605" y="452582"/>
                    <a:pt x="1120" y="358856"/>
                    <a:pt x="1120" y="248271"/>
                  </a:cubicBezTo>
                  <a:cubicBezTo>
                    <a:pt x="1120" y="111492"/>
                    <a:pt x="111991" y="621"/>
                    <a:pt x="248770" y="621"/>
                  </a:cubicBezTo>
                  <a:close/>
                  <a:moveTo>
                    <a:pt x="192763" y="489539"/>
                  </a:moveTo>
                  <a:lnTo>
                    <a:pt x="172570" y="524496"/>
                  </a:lnTo>
                  <a:lnTo>
                    <a:pt x="324970" y="524496"/>
                  </a:lnTo>
                  <a:lnTo>
                    <a:pt x="304777" y="489539"/>
                  </a:lnTo>
                  <a:cubicBezTo>
                    <a:pt x="286775" y="493730"/>
                    <a:pt x="268010" y="495921"/>
                    <a:pt x="248770" y="495921"/>
                  </a:cubicBezTo>
                  <a:cubicBezTo>
                    <a:pt x="229530" y="495921"/>
                    <a:pt x="210765" y="493730"/>
                    <a:pt x="192763" y="489539"/>
                  </a:cubicBezTo>
                  <a:close/>
                  <a:moveTo>
                    <a:pt x="248770" y="143496"/>
                  </a:moveTo>
                  <a:cubicBezTo>
                    <a:pt x="190858" y="143496"/>
                    <a:pt x="143995" y="190359"/>
                    <a:pt x="143995" y="248271"/>
                  </a:cubicBezTo>
                  <a:cubicBezTo>
                    <a:pt x="143995" y="306183"/>
                    <a:pt x="190858" y="353046"/>
                    <a:pt x="248770" y="353046"/>
                  </a:cubicBezTo>
                  <a:cubicBezTo>
                    <a:pt x="306682" y="353046"/>
                    <a:pt x="353545" y="306183"/>
                    <a:pt x="353545" y="248271"/>
                  </a:cubicBezTo>
                  <a:cubicBezTo>
                    <a:pt x="353545" y="190359"/>
                    <a:pt x="306682" y="143496"/>
                    <a:pt x="248770" y="143496"/>
                  </a:cubicBezTo>
                  <a:close/>
                  <a:moveTo>
                    <a:pt x="367833" y="114921"/>
                  </a:moveTo>
                  <a:cubicBezTo>
                    <a:pt x="359927" y="114921"/>
                    <a:pt x="353545" y="121303"/>
                    <a:pt x="353545" y="129209"/>
                  </a:cubicBezTo>
                  <a:cubicBezTo>
                    <a:pt x="353545" y="137114"/>
                    <a:pt x="359927" y="143496"/>
                    <a:pt x="367833" y="143496"/>
                  </a:cubicBezTo>
                  <a:cubicBezTo>
                    <a:pt x="375738" y="143496"/>
                    <a:pt x="382120" y="137114"/>
                    <a:pt x="382120" y="129209"/>
                  </a:cubicBezTo>
                  <a:cubicBezTo>
                    <a:pt x="382120" y="121303"/>
                    <a:pt x="375738" y="114921"/>
                    <a:pt x="367833" y="11492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27" name="íṧḻiḓe">
              <a:extLst>
                <a:ext uri="{FF2B5EF4-FFF2-40B4-BE49-F238E27FC236}">
                  <a16:creationId xmlns:a16="http://schemas.microsoft.com/office/drawing/2014/main" id="{764B431C-A6D3-4BCE-A51E-5357A4A3B412}"/>
                </a:ext>
              </a:extLst>
            </p:cNvPr>
            <p:cNvSpPr/>
            <p:nvPr/>
          </p:nvSpPr>
          <p:spPr>
            <a:xfrm>
              <a:off x="1154076" y="3193341"/>
              <a:ext cx="1646537" cy="44607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fontAlgn="base">
                <a:spcBef>
                  <a:spcPct val="0"/>
                </a:spcBef>
                <a:spcAft>
                  <a:spcPct val="0"/>
                </a:spcAft>
                <a:tabLst>
                  <a:tab pos="227965" algn="l"/>
                </a:tabLst>
                <a:defRPr/>
              </a:pPr>
              <a:r>
                <a:rPr lang="en-US" altLang="zh-CN" sz="1600" b="1" dirty="0">
                  <a:solidFill>
                    <a:schemeClr val="accent1"/>
                  </a:solidFill>
                </a:rPr>
                <a:t>Text here</a:t>
              </a:r>
            </a:p>
          </p:txBody>
        </p:sp>
      </p:grpSp>
      <p:sp>
        <p:nvSpPr>
          <p:cNvPr id="8" name="ísļïḍe">
            <a:extLst>
              <a:ext uri="{FF2B5EF4-FFF2-40B4-BE49-F238E27FC236}">
                <a16:creationId xmlns:a16="http://schemas.microsoft.com/office/drawing/2014/main" id="{95C73894-0C5B-4B20-816B-8BB159DEB349}"/>
              </a:ext>
            </a:extLst>
          </p:cNvPr>
          <p:cNvSpPr/>
          <p:nvPr/>
        </p:nvSpPr>
        <p:spPr>
          <a:xfrm>
            <a:off x="6877957" y="3975681"/>
            <a:ext cx="2031233" cy="633200"/>
          </a:xfrm>
          <a:prstGeom prst="rect">
            <a:avLst/>
          </a:prstGeom>
          <a:ln>
            <a:noFill/>
          </a:ln>
        </p:spPr>
        <p:txBody>
          <a:bodyPr wrap="square" lIns="91440" tIns="45720" rIns="91440" bIns="45720" anchor="t">
            <a:noAutofit/>
          </a:bodyPr>
          <a:lstStyle/>
          <a:p>
            <a:pPr marR="0" lvl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100"/>
              <a:t>Suppo</a:t>
            </a:r>
            <a:r>
              <a:rPr lang="en-US" altLang="zh-CN" sz="100"/>
              <a:t> </a:t>
            </a:r>
            <a:r>
              <a:rPr lang="en-US" altLang="zh-CN" sz="1100"/>
              <a:t>rting </a:t>
            </a:r>
            <a:r>
              <a:rPr lang="en-US" altLang="zh-CN" sz="1100" dirty="0"/>
              <a:t>text here</a:t>
            </a:r>
          </a:p>
          <a:p>
            <a:pPr marR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100" dirty="0"/>
              <a:t>……</a:t>
            </a:r>
          </a:p>
          <a:p>
            <a:pPr marR="0" lvl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en-US" altLang="zh-CN" sz="1100" dirty="0"/>
          </a:p>
        </p:txBody>
      </p:sp>
      <p:grpSp>
        <p:nvGrpSpPr>
          <p:cNvPr id="28" name="îšḷîďê">
            <a:extLst>
              <a:ext uri="{FF2B5EF4-FFF2-40B4-BE49-F238E27FC236}">
                <a16:creationId xmlns:a16="http://schemas.microsoft.com/office/drawing/2014/main" id="{9380681E-CE07-4C27-959B-72A0FE2FEC31}"/>
              </a:ext>
            </a:extLst>
          </p:cNvPr>
          <p:cNvGrpSpPr/>
          <p:nvPr/>
        </p:nvGrpSpPr>
        <p:grpSpPr>
          <a:xfrm>
            <a:off x="9505809" y="3382027"/>
            <a:ext cx="1994948" cy="446072"/>
            <a:chOff x="805665" y="3193341"/>
            <a:chExt cx="1994948" cy="446072"/>
          </a:xfrm>
        </p:grpSpPr>
        <p:sp>
          <p:nvSpPr>
            <p:cNvPr id="29" name="îṩḻíḋè">
              <a:extLst>
                <a:ext uri="{FF2B5EF4-FFF2-40B4-BE49-F238E27FC236}">
                  <a16:creationId xmlns:a16="http://schemas.microsoft.com/office/drawing/2014/main" id="{B168A63D-1EA6-4BC5-BE0A-949B749BDF0A}"/>
                </a:ext>
              </a:extLst>
            </p:cNvPr>
            <p:cNvSpPr/>
            <p:nvPr/>
          </p:nvSpPr>
          <p:spPr bwMode="auto">
            <a:xfrm>
              <a:off x="805665" y="3289039"/>
              <a:ext cx="207349" cy="279921"/>
            </a:xfrm>
            <a:custGeom>
              <a:avLst/>
              <a:gdLst>
                <a:gd name="connsiteX0" fmla="*/ 86973 w 381000"/>
                <a:gd name="connsiteY0" fmla="*/ 38721 h 514350"/>
                <a:gd name="connsiteX1" fmla="*/ 86973 w 381000"/>
                <a:gd name="connsiteY1" fmla="*/ 57771 h 514350"/>
                <a:gd name="connsiteX2" fmla="*/ 123168 w 381000"/>
                <a:gd name="connsiteY2" fmla="*/ 95871 h 514350"/>
                <a:gd name="connsiteX3" fmla="*/ 125073 w 381000"/>
                <a:gd name="connsiteY3" fmla="*/ 95871 h 514350"/>
                <a:gd name="connsiteX4" fmla="*/ 258423 w 381000"/>
                <a:gd name="connsiteY4" fmla="*/ 95871 h 514350"/>
                <a:gd name="connsiteX5" fmla="*/ 296523 w 381000"/>
                <a:gd name="connsiteY5" fmla="*/ 59676 h 514350"/>
                <a:gd name="connsiteX6" fmla="*/ 296523 w 381000"/>
                <a:gd name="connsiteY6" fmla="*/ 57771 h 514350"/>
                <a:gd name="connsiteX7" fmla="*/ 296523 w 381000"/>
                <a:gd name="connsiteY7" fmla="*/ 38721 h 514350"/>
                <a:gd name="connsiteX8" fmla="*/ 353673 w 381000"/>
                <a:gd name="connsiteY8" fmla="*/ 38721 h 514350"/>
                <a:gd name="connsiteX9" fmla="*/ 382248 w 381000"/>
                <a:gd name="connsiteY9" fmla="*/ 67296 h 514350"/>
                <a:gd name="connsiteX10" fmla="*/ 382248 w 381000"/>
                <a:gd name="connsiteY10" fmla="*/ 486396 h 514350"/>
                <a:gd name="connsiteX11" fmla="*/ 353673 w 381000"/>
                <a:gd name="connsiteY11" fmla="*/ 514971 h 514350"/>
                <a:gd name="connsiteX12" fmla="*/ 29823 w 381000"/>
                <a:gd name="connsiteY12" fmla="*/ 514971 h 514350"/>
                <a:gd name="connsiteX13" fmla="*/ 1248 w 381000"/>
                <a:gd name="connsiteY13" fmla="*/ 486396 h 514350"/>
                <a:gd name="connsiteX14" fmla="*/ 1248 w 381000"/>
                <a:gd name="connsiteY14" fmla="*/ 67296 h 514350"/>
                <a:gd name="connsiteX15" fmla="*/ 29823 w 381000"/>
                <a:gd name="connsiteY15" fmla="*/ 38721 h 514350"/>
                <a:gd name="connsiteX16" fmla="*/ 86973 w 381000"/>
                <a:gd name="connsiteY16" fmla="*/ 38721 h 514350"/>
                <a:gd name="connsiteX17" fmla="*/ 191748 w 381000"/>
                <a:gd name="connsiteY17" fmla="*/ 333996 h 514350"/>
                <a:gd name="connsiteX18" fmla="*/ 77448 w 381000"/>
                <a:gd name="connsiteY18" fmla="*/ 333996 h 514350"/>
                <a:gd name="connsiteX19" fmla="*/ 77448 w 381000"/>
                <a:gd name="connsiteY19" fmla="*/ 353046 h 514350"/>
                <a:gd name="connsiteX20" fmla="*/ 191748 w 381000"/>
                <a:gd name="connsiteY20" fmla="*/ 353046 h 514350"/>
                <a:gd name="connsiteX21" fmla="*/ 191748 w 381000"/>
                <a:gd name="connsiteY21" fmla="*/ 333996 h 514350"/>
                <a:gd name="connsiteX22" fmla="*/ 306048 w 381000"/>
                <a:gd name="connsiteY22" fmla="*/ 257796 h 514350"/>
                <a:gd name="connsiteX23" fmla="*/ 77448 w 381000"/>
                <a:gd name="connsiteY23" fmla="*/ 257796 h 514350"/>
                <a:gd name="connsiteX24" fmla="*/ 77448 w 381000"/>
                <a:gd name="connsiteY24" fmla="*/ 276846 h 514350"/>
                <a:gd name="connsiteX25" fmla="*/ 306048 w 381000"/>
                <a:gd name="connsiteY25" fmla="*/ 276846 h 514350"/>
                <a:gd name="connsiteX26" fmla="*/ 306048 w 381000"/>
                <a:gd name="connsiteY26" fmla="*/ 257796 h 514350"/>
                <a:gd name="connsiteX27" fmla="*/ 306048 w 381000"/>
                <a:gd name="connsiteY27" fmla="*/ 181596 h 514350"/>
                <a:gd name="connsiteX28" fmla="*/ 77448 w 381000"/>
                <a:gd name="connsiteY28" fmla="*/ 181596 h 514350"/>
                <a:gd name="connsiteX29" fmla="*/ 77448 w 381000"/>
                <a:gd name="connsiteY29" fmla="*/ 200646 h 514350"/>
                <a:gd name="connsiteX30" fmla="*/ 306048 w 381000"/>
                <a:gd name="connsiteY30" fmla="*/ 200646 h 514350"/>
                <a:gd name="connsiteX31" fmla="*/ 306048 w 381000"/>
                <a:gd name="connsiteY31" fmla="*/ 181596 h 514350"/>
                <a:gd name="connsiteX32" fmla="*/ 248898 w 381000"/>
                <a:gd name="connsiteY32" fmla="*/ 621 h 514350"/>
                <a:gd name="connsiteX33" fmla="*/ 277473 w 381000"/>
                <a:gd name="connsiteY33" fmla="*/ 29196 h 514350"/>
                <a:gd name="connsiteX34" fmla="*/ 277473 w 381000"/>
                <a:gd name="connsiteY34" fmla="*/ 48246 h 514350"/>
                <a:gd name="connsiteX35" fmla="*/ 248898 w 381000"/>
                <a:gd name="connsiteY35" fmla="*/ 76821 h 514350"/>
                <a:gd name="connsiteX36" fmla="*/ 134598 w 381000"/>
                <a:gd name="connsiteY36" fmla="*/ 76821 h 514350"/>
                <a:gd name="connsiteX37" fmla="*/ 106023 w 381000"/>
                <a:gd name="connsiteY37" fmla="*/ 48246 h 514350"/>
                <a:gd name="connsiteX38" fmla="*/ 106023 w 381000"/>
                <a:gd name="connsiteY38" fmla="*/ 29196 h 514350"/>
                <a:gd name="connsiteX39" fmla="*/ 134598 w 381000"/>
                <a:gd name="connsiteY39" fmla="*/ 621 h 514350"/>
                <a:gd name="connsiteX40" fmla="*/ 248898 w 381000"/>
                <a:gd name="connsiteY40" fmla="*/ 621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81000" h="514350">
                  <a:moveTo>
                    <a:pt x="86973" y="38721"/>
                  </a:moveTo>
                  <a:lnTo>
                    <a:pt x="86973" y="57771"/>
                  </a:lnTo>
                  <a:cubicBezTo>
                    <a:pt x="86973" y="78155"/>
                    <a:pt x="102975" y="94823"/>
                    <a:pt x="123168" y="95871"/>
                  </a:cubicBezTo>
                  <a:lnTo>
                    <a:pt x="125073" y="95871"/>
                  </a:lnTo>
                  <a:lnTo>
                    <a:pt x="258423" y="95871"/>
                  </a:lnTo>
                  <a:cubicBezTo>
                    <a:pt x="278807" y="95871"/>
                    <a:pt x="295475" y="79869"/>
                    <a:pt x="296523" y="59676"/>
                  </a:cubicBezTo>
                  <a:lnTo>
                    <a:pt x="296523" y="57771"/>
                  </a:lnTo>
                  <a:lnTo>
                    <a:pt x="296523" y="38721"/>
                  </a:lnTo>
                  <a:lnTo>
                    <a:pt x="353673" y="38721"/>
                  </a:lnTo>
                  <a:cubicBezTo>
                    <a:pt x="369485" y="38721"/>
                    <a:pt x="382248" y="51485"/>
                    <a:pt x="382248" y="67296"/>
                  </a:cubicBezTo>
                  <a:lnTo>
                    <a:pt x="382248" y="486396"/>
                  </a:lnTo>
                  <a:cubicBezTo>
                    <a:pt x="382248" y="502207"/>
                    <a:pt x="369485" y="514971"/>
                    <a:pt x="353673" y="514971"/>
                  </a:cubicBezTo>
                  <a:lnTo>
                    <a:pt x="29823" y="514971"/>
                  </a:lnTo>
                  <a:cubicBezTo>
                    <a:pt x="14011" y="514971"/>
                    <a:pt x="1248" y="502207"/>
                    <a:pt x="1248" y="486396"/>
                  </a:cubicBezTo>
                  <a:lnTo>
                    <a:pt x="1248" y="67296"/>
                  </a:lnTo>
                  <a:cubicBezTo>
                    <a:pt x="1248" y="51485"/>
                    <a:pt x="14011" y="38721"/>
                    <a:pt x="29823" y="38721"/>
                  </a:cubicBezTo>
                  <a:lnTo>
                    <a:pt x="86973" y="38721"/>
                  </a:lnTo>
                  <a:close/>
                  <a:moveTo>
                    <a:pt x="191748" y="333996"/>
                  </a:moveTo>
                  <a:lnTo>
                    <a:pt x="77448" y="333996"/>
                  </a:lnTo>
                  <a:lnTo>
                    <a:pt x="77448" y="353046"/>
                  </a:lnTo>
                  <a:lnTo>
                    <a:pt x="191748" y="353046"/>
                  </a:lnTo>
                  <a:lnTo>
                    <a:pt x="191748" y="333996"/>
                  </a:lnTo>
                  <a:close/>
                  <a:moveTo>
                    <a:pt x="306048" y="257796"/>
                  </a:moveTo>
                  <a:lnTo>
                    <a:pt x="77448" y="257796"/>
                  </a:lnTo>
                  <a:lnTo>
                    <a:pt x="77448" y="276846"/>
                  </a:lnTo>
                  <a:lnTo>
                    <a:pt x="306048" y="276846"/>
                  </a:lnTo>
                  <a:lnTo>
                    <a:pt x="306048" y="257796"/>
                  </a:lnTo>
                  <a:close/>
                  <a:moveTo>
                    <a:pt x="306048" y="181596"/>
                  </a:moveTo>
                  <a:lnTo>
                    <a:pt x="77448" y="181596"/>
                  </a:lnTo>
                  <a:lnTo>
                    <a:pt x="77448" y="200646"/>
                  </a:lnTo>
                  <a:lnTo>
                    <a:pt x="306048" y="200646"/>
                  </a:lnTo>
                  <a:lnTo>
                    <a:pt x="306048" y="181596"/>
                  </a:lnTo>
                  <a:close/>
                  <a:moveTo>
                    <a:pt x="248898" y="621"/>
                  </a:moveTo>
                  <a:cubicBezTo>
                    <a:pt x="264710" y="621"/>
                    <a:pt x="277473" y="13385"/>
                    <a:pt x="277473" y="29196"/>
                  </a:cubicBezTo>
                  <a:lnTo>
                    <a:pt x="277473" y="48246"/>
                  </a:lnTo>
                  <a:cubicBezTo>
                    <a:pt x="277473" y="64057"/>
                    <a:pt x="264710" y="76821"/>
                    <a:pt x="248898" y="76821"/>
                  </a:cubicBezTo>
                  <a:lnTo>
                    <a:pt x="134598" y="76821"/>
                  </a:lnTo>
                  <a:cubicBezTo>
                    <a:pt x="118786" y="76821"/>
                    <a:pt x="106023" y="64057"/>
                    <a:pt x="106023" y="48246"/>
                  </a:cubicBezTo>
                  <a:lnTo>
                    <a:pt x="106023" y="29196"/>
                  </a:lnTo>
                  <a:cubicBezTo>
                    <a:pt x="106023" y="13385"/>
                    <a:pt x="118786" y="621"/>
                    <a:pt x="134598" y="621"/>
                  </a:cubicBezTo>
                  <a:lnTo>
                    <a:pt x="248898" y="62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30" name="íŝļîḋé">
              <a:extLst>
                <a:ext uri="{FF2B5EF4-FFF2-40B4-BE49-F238E27FC236}">
                  <a16:creationId xmlns:a16="http://schemas.microsoft.com/office/drawing/2014/main" id="{9EDC372B-7F7C-4F17-B729-6F6D7B5D1D1D}"/>
                </a:ext>
              </a:extLst>
            </p:cNvPr>
            <p:cNvSpPr/>
            <p:nvPr/>
          </p:nvSpPr>
          <p:spPr>
            <a:xfrm>
              <a:off x="1154076" y="3193341"/>
              <a:ext cx="1646537" cy="44607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fontAlgn="base">
                <a:spcBef>
                  <a:spcPct val="0"/>
                </a:spcBef>
                <a:spcAft>
                  <a:spcPct val="0"/>
                </a:spcAft>
                <a:tabLst>
                  <a:tab pos="227965" algn="l"/>
                </a:tabLst>
                <a:defRPr/>
              </a:pPr>
              <a:r>
                <a:rPr lang="en-US" altLang="zh-CN" sz="1600" b="1" dirty="0">
                  <a:solidFill>
                    <a:schemeClr val="accent1"/>
                  </a:solidFill>
                </a:rPr>
                <a:t>Text here</a:t>
              </a:r>
            </a:p>
          </p:txBody>
        </p:sp>
      </p:grpSp>
      <p:sp>
        <p:nvSpPr>
          <p:cNvPr id="10" name="iS1iďè">
            <a:extLst>
              <a:ext uri="{FF2B5EF4-FFF2-40B4-BE49-F238E27FC236}">
                <a16:creationId xmlns:a16="http://schemas.microsoft.com/office/drawing/2014/main" id="{53DB7503-8E6A-4458-BDFD-EA825B7611B7}"/>
              </a:ext>
            </a:extLst>
          </p:cNvPr>
          <p:cNvSpPr/>
          <p:nvPr/>
        </p:nvSpPr>
        <p:spPr>
          <a:xfrm>
            <a:off x="9487667" y="3975681"/>
            <a:ext cx="2031233" cy="633200"/>
          </a:xfrm>
          <a:prstGeom prst="rect">
            <a:avLst/>
          </a:prstGeom>
          <a:ln>
            <a:noFill/>
          </a:ln>
        </p:spPr>
        <p:txBody>
          <a:bodyPr wrap="square" lIns="91440" tIns="45720" rIns="91440" bIns="45720" anchor="t">
            <a:noAutofit/>
          </a:bodyPr>
          <a:lstStyle/>
          <a:p>
            <a:pPr marR="0" lvl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100"/>
              <a:t>Suppo</a:t>
            </a:r>
            <a:r>
              <a:rPr lang="en-US" altLang="zh-CN" sz="100"/>
              <a:t> </a:t>
            </a:r>
            <a:r>
              <a:rPr lang="en-US" altLang="zh-CN" sz="1100"/>
              <a:t>rting </a:t>
            </a:r>
            <a:r>
              <a:rPr lang="en-US" altLang="zh-CN" sz="1100" dirty="0"/>
              <a:t>text here</a:t>
            </a:r>
          </a:p>
          <a:p>
            <a:pPr marR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100" dirty="0"/>
              <a:t>……</a:t>
            </a:r>
          </a:p>
          <a:p>
            <a:pPr marR="0" lvl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en-US" altLang="zh-CN" sz="1100" dirty="0"/>
          </a:p>
        </p:txBody>
      </p:sp>
      <p:sp>
        <p:nvSpPr>
          <p:cNvPr id="11" name="ïṣľïde">
            <a:extLst>
              <a:ext uri="{FF2B5EF4-FFF2-40B4-BE49-F238E27FC236}">
                <a16:creationId xmlns:a16="http://schemas.microsoft.com/office/drawing/2014/main" id="{9942B691-84E9-4313-8866-DE78DCDD58F4}"/>
              </a:ext>
            </a:extLst>
          </p:cNvPr>
          <p:cNvSpPr/>
          <p:nvPr/>
        </p:nvSpPr>
        <p:spPr>
          <a:xfrm>
            <a:off x="6877957" y="4904368"/>
            <a:ext cx="2031233" cy="633200"/>
          </a:xfrm>
          <a:prstGeom prst="rect">
            <a:avLst/>
          </a:prstGeom>
          <a:ln>
            <a:noFill/>
          </a:ln>
        </p:spPr>
        <p:txBody>
          <a:bodyPr wrap="square" lIns="91440" tIns="45720" rIns="91440" bIns="45720" anchor="t">
            <a:noAutofit/>
          </a:bodyPr>
          <a:lstStyle/>
          <a:p>
            <a:pPr marR="0" lvl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100"/>
              <a:t>Suppo</a:t>
            </a:r>
            <a:r>
              <a:rPr lang="en-US" altLang="zh-CN" sz="100"/>
              <a:t> </a:t>
            </a:r>
            <a:r>
              <a:rPr lang="en-US" altLang="zh-CN" sz="1100"/>
              <a:t>rting </a:t>
            </a:r>
            <a:r>
              <a:rPr lang="en-US" altLang="zh-CN" sz="1100" dirty="0"/>
              <a:t>text here</a:t>
            </a:r>
          </a:p>
          <a:p>
            <a:pPr marR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100" dirty="0"/>
              <a:t>……</a:t>
            </a:r>
          </a:p>
          <a:p>
            <a:pPr marR="0" lvl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en-US" altLang="zh-CN" sz="1100" dirty="0"/>
          </a:p>
        </p:txBody>
      </p:sp>
      <p:sp>
        <p:nvSpPr>
          <p:cNvPr id="12" name="iṡ1idé">
            <a:extLst>
              <a:ext uri="{FF2B5EF4-FFF2-40B4-BE49-F238E27FC236}">
                <a16:creationId xmlns:a16="http://schemas.microsoft.com/office/drawing/2014/main" id="{55CD85C9-7544-46FE-A198-D3C5F6DD4EA1}"/>
              </a:ext>
            </a:extLst>
          </p:cNvPr>
          <p:cNvSpPr/>
          <p:nvPr/>
        </p:nvSpPr>
        <p:spPr>
          <a:xfrm>
            <a:off x="9487667" y="4904368"/>
            <a:ext cx="2031233" cy="633200"/>
          </a:xfrm>
          <a:prstGeom prst="rect">
            <a:avLst/>
          </a:prstGeom>
          <a:ln>
            <a:noFill/>
          </a:ln>
        </p:spPr>
        <p:txBody>
          <a:bodyPr wrap="square" lIns="91440" tIns="45720" rIns="91440" bIns="45720" anchor="t">
            <a:noAutofit/>
          </a:bodyPr>
          <a:lstStyle/>
          <a:p>
            <a:pPr marR="0" lvl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100"/>
              <a:t>Supporting te</a:t>
            </a:r>
            <a:r>
              <a:rPr lang="en-US" altLang="zh-CN" sz="100"/>
              <a:t> </a:t>
            </a:r>
            <a:r>
              <a:rPr lang="en-US" altLang="zh-CN" sz="1100"/>
              <a:t>xt </a:t>
            </a:r>
            <a:r>
              <a:rPr lang="en-US" altLang="zh-CN" sz="1100" dirty="0"/>
              <a:t>here</a:t>
            </a:r>
          </a:p>
          <a:p>
            <a:pPr marR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100" dirty="0"/>
              <a:t>……</a:t>
            </a:r>
          </a:p>
          <a:p>
            <a:pPr marR="0" lvl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en-US" altLang="zh-CN" sz="1100" dirty="0"/>
          </a:p>
        </p:txBody>
      </p:sp>
      <p:sp>
        <p:nvSpPr>
          <p:cNvPr id="2" name="i$ḷîďè">
            <a:extLst>
              <a:ext uri="{FF2B5EF4-FFF2-40B4-BE49-F238E27FC236}">
                <a16:creationId xmlns:a16="http://schemas.microsoft.com/office/drawing/2014/main" id="{AA89E9D9-F895-43C5-A937-F10799D05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Text here</a:t>
            </a:r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43408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Sļíḓ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îṥḻïďè">
            <a:extLst>
              <a:ext uri="{FF2B5EF4-FFF2-40B4-BE49-F238E27FC236}">
                <a16:creationId xmlns:a16="http://schemas.microsoft.com/office/drawing/2014/main" id="{15AF3958-3655-4148-A1AF-CCA53FB88B27}"/>
              </a:ext>
            </a:extLst>
          </p:cNvPr>
          <p:cNvSpPr/>
          <p:nvPr/>
        </p:nvSpPr>
        <p:spPr>
          <a:xfrm>
            <a:off x="1273215" y="2021708"/>
            <a:ext cx="3885432" cy="3763273"/>
          </a:xfrm>
          <a:prstGeom prst="roundRect">
            <a:avLst>
              <a:gd name="adj" fmla="val 5585"/>
            </a:avLst>
          </a:prstGeom>
          <a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 l="-22688" r="-22688"/>
            </a:stretch>
          </a:blip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" name="ïṩḻíḑè">
            <a:extLst>
              <a:ext uri="{FF2B5EF4-FFF2-40B4-BE49-F238E27FC236}">
                <a16:creationId xmlns:a16="http://schemas.microsoft.com/office/drawing/2014/main" id="{D214512C-A712-4694-84A5-E15B6CD9D523}"/>
              </a:ext>
            </a:extLst>
          </p:cNvPr>
          <p:cNvSpPr/>
          <p:nvPr/>
        </p:nvSpPr>
        <p:spPr bwMode="auto">
          <a:xfrm>
            <a:off x="5881137" y="2860843"/>
            <a:ext cx="5637763" cy="1321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/>
          <a:p>
            <a:pPr>
              <a:spcBef>
                <a:spcPct val="0"/>
              </a:spcBef>
            </a:pPr>
            <a:r>
              <a:rPr lang="en-US" altLang="zh-CN" sz="1100" dirty="0"/>
              <a:t>Theme color makes PPT more convenient to change. Adjust the spacing to adapt to Chinese typesetting, use the </a:t>
            </a:r>
            <a:r>
              <a:rPr lang="en-US" altLang="zh-CN" sz="100" dirty="0"/>
              <a:t> </a:t>
            </a:r>
            <a:r>
              <a:rPr lang="en-US" altLang="zh-CN" sz="1100" dirty="0"/>
              <a:t>reference line in PPT.</a:t>
            </a:r>
          </a:p>
          <a:p>
            <a:pPr>
              <a:spcBef>
                <a:spcPct val="0"/>
              </a:spcBef>
            </a:pPr>
            <a:r>
              <a:rPr lang="en-US" altLang="zh-CN" sz="1100" dirty="0"/>
              <a:t>.……</a:t>
            </a:r>
          </a:p>
        </p:txBody>
      </p:sp>
      <p:sp>
        <p:nvSpPr>
          <p:cNvPr id="5" name="îṧľïḋê">
            <a:extLst>
              <a:ext uri="{FF2B5EF4-FFF2-40B4-BE49-F238E27FC236}">
                <a16:creationId xmlns:a16="http://schemas.microsoft.com/office/drawing/2014/main" id="{85291276-1D8A-48D8-B7DB-17D5E9192589}"/>
              </a:ext>
            </a:extLst>
          </p:cNvPr>
          <p:cNvSpPr txBox="1"/>
          <p:nvPr/>
        </p:nvSpPr>
        <p:spPr>
          <a:xfrm>
            <a:off x="5881137" y="1965839"/>
            <a:ext cx="5637763" cy="54499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/>
          <a:p>
            <a:pPr>
              <a:buSzPct val="25000"/>
            </a:pPr>
            <a:r>
              <a:rPr lang="en-US" b="1"/>
              <a:t>Unified</a:t>
            </a:r>
            <a:r>
              <a:rPr lang="en-US" sz="100" b="1"/>
              <a:t> </a:t>
            </a:r>
            <a:r>
              <a:rPr lang="en-US" b="1"/>
              <a:t> </a:t>
            </a:r>
            <a:r>
              <a:rPr lang="en-US" b="1" dirty="0"/>
              <a:t>Fonts Make Reading More Fluent.</a:t>
            </a:r>
          </a:p>
        </p:txBody>
      </p:sp>
      <p:sp>
        <p:nvSpPr>
          <p:cNvPr id="7" name="íśḷïḑe">
            <a:extLst>
              <a:ext uri="{FF2B5EF4-FFF2-40B4-BE49-F238E27FC236}">
                <a16:creationId xmlns:a16="http://schemas.microsoft.com/office/drawing/2014/main" id="{A2769E3D-3E42-4F88-8564-646C1E1BDD9E}"/>
              </a:ext>
            </a:extLst>
          </p:cNvPr>
          <p:cNvSpPr txBox="1"/>
          <p:nvPr/>
        </p:nvSpPr>
        <p:spPr>
          <a:xfrm>
            <a:off x="5881137" y="5197839"/>
            <a:ext cx="1597608" cy="737612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>
              <a:spcBef>
                <a:spcPct val="0"/>
              </a:spcBef>
            </a:pPr>
            <a:r>
              <a:rPr lang="en-US" altLang="zh-CN" sz="1100"/>
              <a:t>Supp</a:t>
            </a:r>
            <a:r>
              <a:rPr lang="en-US" altLang="zh-CN" sz="100"/>
              <a:t> </a:t>
            </a:r>
            <a:r>
              <a:rPr lang="en-US" altLang="zh-CN" sz="1100"/>
              <a:t>orting </a:t>
            </a:r>
            <a:r>
              <a:rPr lang="en-US" altLang="zh-CN" sz="1100" dirty="0"/>
              <a:t>text here. </a:t>
            </a:r>
          </a:p>
          <a:p>
            <a:pPr>
              <a:spcBef>
                <a:spcPct val="0"/>
              </a:spcBef>
            </a:pPr>
            <a:r>
              <a:rPr lang="en-US" altLang="zh-CN" sz="1100" dirty="0"/>
              <a:t>……</a:t>
            </a:r>
          </a:p>
        </p:txBody>
      </p:sp>
      <p:sp>
        <p:nvSpPr>
          <p:cNvPr id="8" name="ïṡlîḓê">
            <a:extLst>
              <a:ext uri="{FF2B5EF4-FFF2-40B4-BE49-F238E27FC236}">
                <a16:creationId xmlns:a16="http://schemas.microsoft.com/office/drawing/2014/main" id="{26ED771F-DA8A-4EF8-AD2F-07636B57A432}"/>
              </a:ext>
            </a:extLst>
          </p:cNvPr>
          <p:cNvSpPr txBox="1"/>
          <p:nvPr/>
        </p:nvSpPr>
        <p:spPr>
          <a:xfrm>
            <a:off x="7901215" y="5197839"/>
            <a:ext cx="1597608" cy="737612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>
              <a:spcBef>
                <a:spcPct val="0"/>
              </a:spcBef>
            </a:pPr>
            <a:r>
              <a:rPr lang="en-US" altLang="zh-CN" sz="1100"/>
              <a:t>Supp</a:t>
            </a:r>
            <a:r>
              <a:rPr lang="en-US" altLang="zh-CN" sz="100"/>
              <a:t> </a:t>
            </a:r>
            <a:r>
              <a:rPr lang="en-US" altLang="zh-CN" sz="1100"/>
              <a:t>orting </a:t>
            </a:r>
            <a:r>
              <a:rPr lang="en-US" altLang="zh-CN" sz="1100" dirty="0"/>
              <a:t>text here. </a:t>
            </a:r>
          </a:p>
          <a:p>
            <a:pPr>
              <a:spcBef>
                <a:spcPct val="0"/>
              </a:spcBef>
            </a:pPr>
            <a:r>
              <a:rPr lang="en-US" altLang="zh-CN" sz="1100" dirty="0"/>
              <a:t>……</a:t>
            </a:r>
          </a:p>
        </p:txBody>
      </p:sp>
      <p:sp>
        <p:nvSpPr>
          <p:cNvPr id="9" name="îṩḻídè">
            <a:extLst>
              <a:ext uri="{FF2B5EF4-FFF2-40B4-BE49-F238E27FC236}">
                <a16:creationId xmlns:a16="http://schemas.microsoft.com/office/drawing/2014/main" id="{8F30C859-9AEB-4DD5-9741-93D0859ACA0B}"/>
              </a:ext>
            </a:extLst>
          </p:cNvPr>
          <p:cNvSpPr txBox="1"/>
          <p:nvPr/>
        </p:nvSpPr>
        <p:spPr>
          <a:xfrm>
            <a:off x="9921292" y="5197839"/>
            <a:ext cx="1597608" cy="737612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>
              <a:spcBef>
                <a:spcPct val="0"/>
              </a:spcBef>
            </a:pPr>
            <a:r>
              <a:rPr lang="en-US" altLang="zh-CN" sz="1100"/>
              <a:t>Supp</a:t>
            </a:r>
            <a:r>
              <a:rPr lang="en-US" altLang="zh-CN" sz="100"/>
              <a:t> </a:t>
            </a:r>
            <a:r>
              <a:rPr lang="en-US" altLang="zh-CN" sz="1100"/>
              <a:t>orting </a:t>
            </a:r>
            <a:r>
              <a:rPr lang="en-US" altLang="zh-CN" sz="1100" dirty="0"/>
              <a:t>text here. </a:t>
            </a:r>
          </a:p>
          <a:p>
            <a:pPr>
              <a:spcBef>
                <a:spcPct val="0"/>
              </a:spcBef>
            </a:pPr>
            <a:r>
              <a:rPr lang="en-US" altLang="zh-CN" sz="1100" dirty="0"/>
              <a:t>……</a:t>
            </a:r>
          </a:p>
        </p:txBody>
      </p:sp>
      <p:cxnSp>
        <p:nvCxnSpPr>
          <p:cNvPr id="13" name="íSľîḋé">
            <a:extLst>
              <a:ext uri="{FF2B5EF4-FFF2-40B4-BE49-F238E27FC236}">
                <a16:creationId xmlns:a16="http://schemas.microsoft.com/office/drawing/2014/main" id="{F527DDEC-EB4A-4145-ABBD-49876343E547}"/>
              </a:ext>
            </a:extLst>
          </p:cNvPr>
          <p:cNvCxnSpPr/>
          <p:nvPr/>
        </p:nvCxnSpPr>
        <p:spPr>
          <a:xfrm>
            <a:off x="5881136" y="4967701"/>
            <a:ext cx="5637764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îŝļíḋe">
            <a:extLst>
              <a:ext uri="{FF2B5EF4-FFF2-40B4-BE49-F238E27FC236}">
                <a16:creationId xmlns:a16="http://schemas.microsoft.com/office/drawing/2014/main" id="{829121FD-160F-4895-8531-FEA2D80743A3}"/>
              </a:ext>
            </a:extLst>
          </p:cNvPr>
          <p:cNvGrpSpPr/>
          <p:nvPr/>
        </p:nvGrpSpPr>
        <p:grpSpPr>
          <a:xfrm>
            <a:off x="6011314" y="2549675"/>
            <a:ext cx="528630" cy="0"/>
            <a:chOff x="784958" y="2463718"/>
            <a:chExt cx="528630" cy="0"/>
          </a:xfrm>
        </p:grpSpPr>
        <p:cxnSp>
          <p:nvCxnSpPr>
            <p:cNvPr id="17" name="iṣḷïdè">
              <a:extLst>
                <a:ext uri="{FF2B5EF4-FFF2-40B4-BE49-F238E27FC236}">
                  <a16:creationId xmlns:a16="http://schemas.microsoft.com/office/drawing/2014/main" id="{4AA786E9-1946-4273-8AAD-66619DABEE48}"/>
                </a:ext>
              </a:extLst>
            </p:cNvPr>
            <p:cNvCxnSpPr/>
            <p:nvPr/>
          </p:nvCxnSpPr>
          <p:spPr>
            <a:xfrm>
              <a:off x="784958" y="2463718"/>
              <a:ext cx="360000" cy="0"/>
            </a:xfrm>
            <a:prstGeom prst="line">
              <a:avLst/>
            </a:prstGeom>
            <a:ln w="57150" cap="rnd">
              <a:solidFill>
                <a:schemeClr val="accent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íŝḻïdé">
              <a:extLst>
                <a:ext uri="{FF2B5EF4-FFF2-40B4-BE49-F238E27FC236}">
                  <a16:creationId xmlns:a16="http://schemas.microsoft.com/office/drawing/2014/main" id="{8C76F55C-5006-4130-9672-5E34C3F88C0B}"/>
                </a:ext>
              </a:extLst>
            </p:cNvPr>
            <p:cNvCxnSpPr/>
            <p:nvPr/>
          </p:nvCxnSpPr>
          <p:spPr>
            <a:xfrm>
              <a:off x="1242156" y="2463718"/>
              <a:ext cx="0" cy="0"/>
            </a:xfrm>
            <a:prstGeom prst="line">
              <a:avLst/>
            </a:prstGeom>
            <a:ln w="57150" cap="rnd">
              <a:solidFill>
                <a:schemeClr val="accent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iṡḷiḓe">
              <a:extLst>
                <a:ext uri="{FF2B5EF4-FFF2-40B4-BE49-F238E27FC236}">
                  <a16:creationId xmlns:a16="http://schemas.microsoft.com/office/drawing/2014/main" id="{3F7A9D9B-27AD-408B-9AED-F1237B2C5032}"/>
                </a:ext>
              </a:extLst>
            </p:cNvPr>
            <p:cNvCxnSpPr/>
            <p:nvPr/>
          </p:nvCxnSpPr>
          <p:spPr>
            <a:xfrm>
              <a:off x="1313588" y="2463718"/>
              <a:ext cx="0" cy="0"/>
            </a:xfrm>
            <a:prstGeom prst="line">
              <a:avLst/>
            </a:prstGeom>
            <a:ln w="57150" cap="rnd">
              <a:solidFill>
                <a:schemeClr val="accent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í$ļïḑe">
            <a:extLst>
              <a:ext uri="{FF2B5EF4-FFF2-40B4-BE49-F238E27FC236}">
                <a16:creationId xmlns:a16="http://schemas.microsoft.com/office/drawing/2014/main" id="{79BED3F6-B171-4A41-A564-0E2203EAD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Text here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92333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ŝ1iḋ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ṡ1iḑe">
            <a:extLst>
              <a:ext uri="{FF2B5EF4-FFF2-40B4-BE49-F238E27FC236}">
                <a16:creationId xmlns:a16="http://schemas.microsoft.com/office/drawing/2014/main" id="{1DE827DE-F3BD-4577-A820-0284BB225D60}"/>
              </a:ext>
            </a:extLst>
          </p:cNvPr>
          <p:cNvSpPr/>
          <p:nvPr/>
        </p:nvSpPr>
        <p:spPr>
          <a:xfrm>
            <a:off x="6137275" y="1734072"/>
            <a:ext cx="1828800" cy="1828800"/>
          </a:xfrm>
          <a:prstGeom prst="roundRect">
            <a:avLst>
              <a:gd name="adj" fmla="val 9375"/>
            </a:avLst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 defTabSz="914377"/>
            <a:endParaRPr lang="zh-CN" altLang="en-US" dirty="0"/>
          </a:p>
        </p:txBody>
      </p:sp>
      <p:sp>
        <p:nvSpPr>
          <p:cNvPr id="4" name="išľíďè">
            <a:extLst>
              <a:ext uri="{FF2B5EF4-FFF2-40B4-BE49-F238E27FC236}">
                <a16:creationId xmlns:a16="http://schemas.microsoft.com/office/drawing/2014/main" id="{EF56E2AA-5ED3-4540-8EC7-AB6C88A80BB9}"/>
              </a:ext>
            </a:extLst>
          </p:cNvPr>
          <p:cNvSpPr/>
          <p:nvPr/>
        </p:nvSpPr>
        <p:spPr>
          <a:xfrm>
            <a:off x="4213225" y="1734072"/>
            <a:ext cx="1828800" cy="1828800"/>
          </a:xfrm>
          <a:prstGeom prst="roundRect">
            <a:avLst>
              <a:gd name="adj" fmla="val 9375"/>
            </a:avLst>
          </a:prstGeom>
          <a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 l="-25221" r="-24873"/>
            </a:stretch>
          </a:blip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 defTabSz="914377"/>
            <a:endParaRPr lang="zh-CN" altLang="en-US" dirty="0"/>
          </a:p>
        </p:txBody>
      </p:sp>
      <p:sp>
        <p:nvSpPr>
          <p:cNvPr id="5" name="íṩḻïḑê">
            <a:extLst>
              <a:ext uri="{FF2B5EF4-FFF2-40B4-BE49-F238E27FC236}">
                <a16:creationId xmlns:a16="http://schemas.microsoft.com/office/drawing/2014/main" id="{661F571E-1815-4854-824A-FDF935E8CFBA}"/>
              </a:ext>
            </a:extLst>
          </p:cNvPr>
          <p:cNvSpPr txBox="1"/>
          <p:nvPr/>
        </p:nvSpPr>
        <p:spPr>
          <a:xfrm>
            <a:off x="0" y="1734072"/>
            <a:ext cx="6042025" cy="18288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endParaRPr lang="en-US" sz="2800" dirty="0"/>
          </a:p>
        </p:txBody>
      </p:sp>
      <p:grpSp>
        <p:nvGrpSpPr>
          <p:cNvPr id="6" name="îṣḻídê">
            <a:extLst>
              <a:ext uri="{FF2B5EF4-FFF2-40B4-BE49-F238E27FC236}">
                <a16:creationId xmlns:a16="http://schemas.microsoft.com/office/drawing/2014/main" id="{460F2131-E743-42CF-859F-174F10DF868E}"/>
              </a:ext>
            </a:extLst>
          </p:cNvPr>
          <p:cNvGrpSpPr/>
          <p:nvPr/>
        </p:nvGrpSpPr>
        <p:grpSpPr>
          <a:xfrm>
            <a:off x="8208730" y="1934921"/>
            <a:ext cx="3310170" cy="1427102"/>
            <a:chOff x="8208730" y="2240023"/>
            <a:chExt cx="3310170" cy="1427102"/>
          </a:xfrm>
        </p:grpSpPr>
        <p:sp>
          <p:nvSpPr>
            <p:cNvPr id="17" name="íS1íḑè">
              <a:extLst>
                <a:ext uri="{FF2B5EF4-FFF2-40B4-BE49-F238E27FC236}">
                  <a16:creationId xmlns:a16="http://schemas.microsoft.com/office/drawing/2014/main" id="{031B53F1-CEEF-42F3-A14C-4DB442AB82FE}"/>
                </a:ext>
              </a:extLst>
            </p:cNvPr>
            <p:cNvSpPr txBox="1"/>
            <p:nvPr/>
          </p:nvSpPr>
          <p:spPr>
            <a:xfrm>
              <a:off x="8208730" y="2240023"/>
              <a:ext cx="3310170" cy="41762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b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r>
                <a:rPr lang="en-US" altLang="zh-CN" b="1"/>
                <a:t>Text he</a:t>
              </a:r>
              <a:r>
                <a:rPr lang="en-US" altLang="zh-CN" sz="100" b="1"/>
                <a:t> </a:t>
              </a:r>
              <a:r>
                <a:rPr lang="en-US" altLang="zh-CN" b="1"/>
                <a:t>re</a:t>
              </a:r>
              <a:endParaRPr lang="id-ID" b="1" dirty="0"/>
            </a:p>
          </p:txBody>
        </p:sp>
        <p:sp>
          <p:nvSpPr>
            <p:cNvPr id="18" name="íśľiḍê">
              <a:extLst>
                <a:ext uri="{FF2B5EF4-FFF2-40B4-BE49-F238E27FC236}">
                  <a16:creationId xmlns:a16="http://schemas.microsoft.com/office/drawing/2014/main" id="{CBAA29D7-71C2-4065-9549-D0CCBDC84748}"/>
                </a:ext>
              </a:extLst>
            </p:cNvPr>
            <p:cNvSpPr/>
            <p:nvPr/>
          </p:nvSpPr>
          <p:spPr bwMode="auto">
            <a:xfrm>
              <a:off x="8208730" y="2657649"/>
              <a:ext cx="3310170" cy="1009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00"/>
                <a:t> </a:t>
              </a:r>
              <a:r>
                <a:rPr lang="en-US" altLang="zh-CN" sz="1100"/>
                <a:t>……</a:t>
              </a:r>
              <a:endParaRPr lang="en-US" altLang="zh-CN" sz="1100" dirty="0"/>
            </a:p>
          </p:txBody>
        </p:sp>
      </p:grpSp>
      <p:sp>
        <p:nvSpPr>
          <p:cNvPr id="8" name="íşḻîďê">
            <a:extLst>
              <a:ext uri="{FF2B5EF4-FFF2-40B4-BE49-F238E27FC236}">
                <a16:creationId xmlns:a16="http://schemas.microsoft.com/office/drawing/2014/main" id="{E50D5969-9F30-4FEE-BBA7-BFF3A473A10C}"/>
              </a:ext>
            </a:extLst>
          </p:cNvPr>
          <p:cNvSpPr txBox="1"/>
          <p:nvPr/>
        </p:nvSpPr>
        <p:spPr>
          <a:xfrm>
            <a:off x="660400" y="1973786"/>
            <a:ext cx="3322870" cy="134937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buSzPct val="25000"/>
            </a:pPr>
            <a:r>
              <a:rPr lang="en-US" sz="2400" b="1" dirty="0">
                <a:solidFill>
                  <a:schemeClr val="bg1"/>
                </a:solidFill>
              </a:rPr>
              <a:t>Unified fonts make</a:t>
            </a:r>
          </a:p>
          <a:p>
            <a:pPr>
              <a:buSzPct val="25000"/>
            </a:pPr>
            <a:r>
              <a:rPr lang="en-US" sz="2400" b="1" dirty="0">
                <a:solidFill>
                  <a:schemeClr val="bg1"/>
                </a:solidFill>
              </a:rPr>
              <a:t>reading </a:t>
            </a:r>
            <a:r>
              <a:rPr lang="en-US" sz="2400" b="1">
                <a:solidFill>
                  <a:schemeClr val="bg1"/>
                </a:solidFill>
              </a:rPr>
              <a:t>more fluen</a:t>
            </a:r>
            <a:r>
              <a:rPr lang="en-US" sz="100" b="1">
                <a:solidFill>
                  <a:schemeClr val="bg1"/>
                </a:solidFill>
              </a:rPr>
              <a:t> </a:t>
            </a:r>
            <a:r>
              <a:rPr lang="en-US" sz="2400" b="1">
                <a:solidFill>
                  <a:schemeClr val="bg1"/>
                </a:solidFill>
              </a:rPr>
              <a:t>t</a:t>
            </a:r>
            <a:r>
              <a:rPr lang="en-US" sz="24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9" name="îSliḍe">
            <a:extLst>
              <a:ext uri="{FF2B5EF4-FFF2-40B4-BE49-F238E27FC236}">
                <a16:creationId xmlns:a16="http://schemas.microsoft.com/office/drawing/2014/main" id="{62C3A12A-4D59-4C85-9A41-07A2A1493016}"/>
              </a:ext>
            </a:extLst>
          </p:cNvPr>
          <p:cNvSpPr/>
          <p:nvPr/>
        </p:nvSpPr>
        <p:spPr>
          <a:xfrm>
            <a:off x="4225925" y="3886722"/>
            <a:ext cx="1828800" cy="1828800"/>
          </a:xfrm>
          <a:prstGeom prst="roundRect">
            <a:avLst>
              <a:gd name="adj" fmla="val 9375"/>
            </a:avLst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 defTabSz="914377"/>
            <a:endParaRPr lang="zh-CN" altLang="en-US" dirty="0"/>
          </a:p>
        </p:txBody>
      </p:sp>
      <p:sp>
        <p:nvSpPr>
          <p:cNvPr id="10" name="íṡ1íḍé">
            <a:extLst>
              <a:ext uri="{FF2B5EF4-FFF2-40B4-BE49-F238E27FC236}">
                <a16:creationId xmlns:a16="http://schemas.microsoft.com/office/drawing/2014/main" id="{DC138663-5B17-47F8-B69E-C47171AAF460}"/>
              </a:ext>
            </a:extLst>
          </p:cNvPr>
          <p:cNvSpPr/>
          <p:nvPr/>
        </p:nvSpPr>
        <p:spPr>
          <a:xfrm>
            <a:off x="6149975" y="3886722"/>
            <a:ext cx="1828800" cy="1828800"/>
          </a:xfrm>
          <a:prstGeom prst="roundRect">
            <a:avLst>
              <a:gd name="adj" fmla="val 9375"/>
            </a:avLst>
          </a:prstGeom>
          <a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 l="-25221" r="-24873"/>
            </a:stretch>
          </a:blip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 defTabSz="914377"/>
            <a:endParaRPr lang="zh-CN" altLang="en-US" dirty="0"/>
          </a:p>
        </p:txBody>
      </p:sp>
      <p:sp>
        <p:nvSpPr>
          <p:cNvPr id="11" name="ïSľiḓè">
            <a:extLst>
              <a:ext uri="{FF2B5EF4-FFF2-40B4-BE49-F238E27FC236}">
                <a16:creationId xmlns:a16="http://schemas.microsoft.com/office/drawing/2014/main" id="{C8B4BC3E-8AD6-4895-A574-F3F7A80D592D}"/>
              </a:ext>
            </a:extLst>
          </p:cNvPr>
          <p:cNvSpPr txBox="1"/>
          <p:nvPr/>
        </p:nvSpPr>
        <p:spPr>
          <a:xfrm>
            <a:off x="6149975" y="3886722"/>
            <a:ext cx="6042025" cy="1828800"/>
          </a:xfrm>
          <a:prstGeom prst="rect">
            <a:avLst/>
          </a:prstGeom>
          <a:gradFill flip="none" rotWithShape="1">
            <a:gsLst>
              <a:gs pos="100000">
                <a:schemeClr val="accent2"/>
              </a:gs>
              <a:gs pos="0">
                <a:schemeClr val="accent2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endParaRPr lang="en-US" sz="2800" dirty="0"/>
          </a:p>
        </p:txBody>
      </p:sp>
      <p:grpSp>
        <p:nvGrpSpPr>
          <p:cNvPr id="12" name="ïŝlidé">
            <a:extLst>
              <a:ext uri="{FF2B5EF4-FFF2-40B4-BE49-F238E27FC236}">
                <a16:creationId xmlns:a16="http://schemas.microsoft.com/office/drawing/2014/main" id="{DE6F60C1-1C5C-486B-AC2E-931A0EA1B5B3}"/>
              </a:ext>
            </a:extLst>
          </p:cNvPr>
          <p:cNvGrpSpPr/>
          <p:nvPr/>
        </p:nvGrpSpPr>
        <p:grpSpPr>
          <a:xfrm>
            <a:off x="673100" y="4087571"/>
            <a:ext cx="3310170" cy="1427102"/>
            <a:chOff x="8208730" y="2240023"/>
            <a:chExt cx="3310170" cy="1427102"/>
          </a:xfrm>
        </p:grpSpPr>
        <p:sp>
          <p:nvSpPr>
            <p:cNvPr id="15" name="iṡ1iḍé">
              <a:extLst>
                <a:ext uri="{FF2B5EF4-FFF2-40B4-BE49-F238E27FC236}">
                  <a16:creationId xmlns:a16="http://schemas.microsoft.com/office/drawing/2014/main" id="{5F309CB6-4415-4E03-B79B-F8532CC6E4F3}"/>
                </a:ext>
              </a:extLst>
            </p:cNvPr>
            <p:cNvSpPr txBox="1"/>
            <p:nvPr/>
          </p:nvSpPr>
          <p:spPr>
            <a:xfrm>
              <a:off x="8208730" y="2240023"/>
              <a:ext cx="3310170" cy="41762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b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/>
              <a:r>
                <a:rPr lang="en-US" altLang="zh-CN" b="1"/>
                <a:t>Tex</a:t>
              </a:r>
              <a:r>
                <a:rPr lang="en-US" altLang="zh-CN" sz="100" b="1"/>
                <a:t> </a:t>
              </a:r>
              <a:r>
                <a:rPr lang="en-US" altLang="zh-CN" b="1"/>
                <a:t>t </a:t>
              </a:r>
              <a:r>
                <a:rPr lang="en-US" altLang="zh-CN" b="1" dirty="0"/>
                <a:t>here</a:t>
              </a:r>
              <a:endParaRPr lang="id-ID" b="1" dirty="0"/>
            </a:p>
          </p:txBody>
        </p:sp>
        <p:sp>
          <p:nvSpPr>
            <p:cNvPr id="16" name="ïSḷiḓê">
              <a:extLst>
                <a:ext uri="{FF2B5EF4-FFF2-40B4-BE49-F238E27FC236}">
                  <a16:creationId xmlns:a16="http://schemas.microsoft.com/office/drawing/2014/main" id="{33EDEF32-876B-428B-97F1-20ACB63D5C59}"/>
                </a:ext>
              </a:extLst>
            </p:cNvPr>
            <p:cNvSpPr/>
            <p:nvPr/>
          </p:nvSpPr>
          <p:spPr bwMode="auto">
            <a:xfrm>
              <a:off x="8208730" y="2657649"/>
              <a:ext cx="3310170" cy="1009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altLang="zh-CN" sz="1100" dirty="0"/>
                <a:t>Copy paste fonts</a:t>
              </a:r>
              <a:r>
                <a:rPr lang="en-US" altLang="zh-CN" sz="1100"/>
                <a:t>. Cho</a:t>
              </a:r>
              <a:r>
                <a:rPr lang="en-US" altLang="zh-CN" sz="100"/>
                <a:t> </a:t>
              </a:r>
              <a:r>
                <a:rPr lang="en-US" altLang="zh-CN" sz="1100"/>
                <a:t>ose </a:t>
              </a:r>
              <a:r>
                <a:rPr lang="en-US" altLang="zh-CN" sz="1100" dirty="0"/>
                <a:t>the only option to retain text.</a:t>
              </a:r>
            </a:p>
            <a:p>
              <a:pPr algn="r">
                <a:lnSpc>
                  <a:spcPct val="150000"/>
                </a:lnSpc>
              </a:pPr>
              <a:r>
                <a:rPr lang="en-US" altLang="zh-CN" sz="1100" dirty="0"/>
                <a:t>……</a:t>
              </a:r>
            </a:p>
          </p:txBody>
        </p:sp>
      </p:grpSp>
      <p:sp>
        <p:nvSpPr>
          <p:cNvPr id="14" name="î$ļide">
            <a:extLst>
              <a:ext uri="{FF2B5EF4-FFF2-40B4-BE49-F238E27FC236}">
                <a16:creationId xmlns:a16="http://schemas.microsoft.com/office/drawing/2014/main" id="{82DCC217-DE1B-458D-B820-4ADA267E6019}"/>
              </a:ext>
            </a:extLst>
          </p:cNvPr>
          <p:cNvSpPr txBox="1"/>
          <p:nvPr/>
        </p:nvSpPr>
        <p:spPr>
          <a:xfrm>
            <a:off x="8196030" y="4126436"/>
            <a:ext cx="3322870" cy="134937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buSzPct val="25000"/>
            </a:pPr>
            <a:r>
              <a:rPr lang="en-US" sz="2400" b="1" dirty="0">
                <a:solidFill>
                  <a:schemeClr val="accent5"/>
                </a:solidFill>
              </a:rPr>
              <a:t>Unified fonts </a:t>
            </a:r>
            <a:r>
              <a:rPr lang="en-US" sz="100" b="1" dirty="0">
                <a:solidFill>
                  <a:schemeClr val="accent5"/>
                </a:solidFill>
              </a:rPr>
              <a:t> </a:t>
            </a:r>
            <a:r>
              <a:rPr lang="en-US" sz="2400" b="1" dirty="0">
                <a:solidFill>
                  <a:schemeClr val="accent5"/>
                </a:solidFill>
              </a:rPr>
              <a:t>make</a:t>
            </a:r>
          </a:p>
          <a:p>
            <a:pPr algn="r">
              <a:buSzPct val="25000"/>
            </a:pPr>
            <a:r>
              <a:rPr lang="en-US" sz="2400" b="1" dirty="0">
                <a:solidFill>
                  <a:schemeClr val="accent5"/>
                </a:solidFill>
              </a:rPr>
              <a:t>reading more fluent.</a:t>
            </a:r>
          </a:p>
        </p:txBody>
      </p:sp>
      <p:sp>
        <p:nvSpPr>
          <p:cNvPr id="2" name="iSḷîdè">
            <a:extLst>
              <a:ext uri="{FF2B5EF4-FFF2-40B4-BE49-F238E27FC236}">
                <a16:creationId xmlns:a16="http://schemas.microsoft.com/office/drawing/2014/main" id="{063BEFD9-E4B1-4DED-A1A3-111D5EE0E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Text here</a:t>
            </a:r>
            <a:endParaRPr lang="zh-CN" altLang="en-US" dirty="0"/>
          </a:p>
        </p:txBody>
      </p:sp>
      <p:grpSp>
        <p:nvGrpSpPr>
          <p:cNvPr id="19" name="í$1íḓe">
            <a:extLst>
              <a:ext uri="{FF2B5EF4-FFF2-40B4-BE49-F238E27FC236}">
                <a16:creationId xmlns:a16="http://schemas.microsoft.com/office/drawing/2014/main" id="{DF484BCC-7CBE-4A3F-BEA0-4A7727F81DD3}"/>
              </a:ext>
            </a:extLst>
          </p:cNvPr>
          <p:cNvGrpSpPr/>
          <p:nvPr/>
        </p:nvGrpSpPr>
        <p:grpSpPr>
          <a:xfrm>
            <a:off x="4935225" y="4596023"/>
            <a:ext cx="410200" cy="410198"/>
            <a:chOff x="6470043" y="1482403"/>
            <a:chExt cx="410200" cy="410198"/>
          </a:xfrm>
        </p:grpSpPr>
        <p:sp>
          <p:nvSpPr>
            <p:cNvPr id="21" name="îṣ1îde">
              <a:extLst>
                <a:ext uri="{FF2B5EF4-FFF2-40B4-BE49-F238E27FC236}">
                  <a16:creationId xmlns:a16="http://schemas.microsoft.com/office/drawing/2014/main" id="{4C4F53EE-0DCB-4AFF-BDFF-4C83BFB6B25C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i$ḻîḋè">
              <a:extLst>
                <a:ext uri="{FF2B5EF4-FFF2-40B4-BE49-F238E27FC236}">
                  <a16:creationId xmlns:a16="http://schemas.microsoft.com/office/drawing/2014/main" id="{782DD350-F097-4F41-90DF-B0898347876A}"/>
                </a:ext>
              </a:extLst>
            </p:cNvPr>
            <p:cNvSpPr/>
            <p:nvPr/>
          </p:nvSpPr>
          <p:spPr>
            <a:xfrm>
              <a:off x="6586143" y="1620752"/>
              <a:ext cx="178001" cy="133500"/>
            </a:xfrm>
            <a:custGeom>
              <a:avLst/>
              <a:gdLst>
                <a:gd name="connsiteX0" fmla="*/ 505433 w 533400"/>
                <a:gd name="connsiteY0" fmla="*/ 621 h 400050"/>
                <a:gd name="connsiteX1" fmla="*/ 534008 w 533400"/>
                <a:gd name="connsiteY1" fmla="*/ 29196 h 400050"/>
                <a:gd name="connsiteX2" fmla="*/ 534008 w 533400"/>
                <a:gd name="connsiteY2" fmla="*/ 372096 h 400050"/>
                <a:gd name="connsiteX3" fmla="*/ 505433 w 533400"/>
                <a:gd name="connsiteY3" fmla="*/ 400671 h 400050"/>
                <a:gd name="connsiteX4" fmla="*/ 29183 w 533400"/>
                <a:gd name="connsiteY4" fmla="*/ 400671 h 400050"/>
                <a:gd name="connsiteX5" fmla="*/ 608 w 533400"/>
                <a:gd name="connsiteY5" fmla="*/ 372096 h 400050"/>
                <a:gd name="connsiteX6" fmla="*/ 608 w 533400"/>
                <a:gd name="connsiteY6" fmla="*/ 29196 h 400050"/>
                <a:gd name="connsiteX7" fmla="*/ 29183 w 533400"/>
                <a:gd name="connsiteY7" fmla="*/ 621 h 400050"/>
                <a:gd name="connsiteX8" fmla="*/ 505433 w 533400"/>
                <a:gd name="connsiteY8" fmla="*/ 621 h 400050"/>
                <a:gd name="connsiteX9" fmla="*/ 391419 w 533400"/>
                <a:gd name="connsiteY9" fmla="*/ 198646 h 400050"/>
                <a:gd name="connsiteX10" fmla="*/ 351414 w 533400"/>
                <a:gd name="connsiteY10" fmla="*/ 204170 h 400050"/>
                <a:gd name="connsiteX11" fmla="*/ 351414 w 533400"/>
                <a:gd name="connsiteY11" fmla="*/ 204170 h 400050"/>
                <a:gd name="connsiteX12" fmla="*/ 267118 w 533400"/>
                <a:gd name="connsiteY12" fmla="*/ 315613 h 400050"/>
                <a:gd name="connsiteX13" fmla="*/ 264641 w 533400"/>
                <a:gd name="connsiteY13" fmla="*/ 318470 h 400050"/>
                <a:gd name="connsiteX14" fmla="*/ 224255 w 533400"/>
                <a:gd name="connsiteY14" fmla="*/ 318756 h 400050"/>
                <a:gd name="connsiteX15" fmla="*/ 224255 w 533400"/>
                <a:gd name="connsiteY15" fmla="*/ 318756 h 400050"/>
                <a:gd name="connsiteX16" fmla="*/ 162152 w 533400"/>
                <a:gd name="connsiteY16" fmla="*/ 257415 h 400050"/>
                <a:gd name="connsiteX17" fmla="*/ 160247 w 533400"/>
                <a:gd name="connsiteY17" fmla="*/ 255701 h 400050"/>
                <a:gd name="connsiteX18" fmla="*/ 120052 w 533400"/>
                <a:gd name="connsiteY18" fmla="*/ 259606 h 400050"/>
                <a:gd name="connsiteX19" fmla="*/ 120052 w 533400"/>
                <a:gd name="connsiteY19" fmla="*/ 259606 h 400050"/>
                <a:gd name="connsiteX20" fmla="*/ 32517 w 533400"/>
                <a:gd name="connsiteY20" fmla="*/ 366095 h 400050"/>
                <a:gd name="connsiteX21" fmla="*/ 30326 w 533400"/>
                <a:gd name="connsiteY21" fmla="*/ 372096 h 400050"/>
                <a:gd name="connsiteX22" fmla="*/ 39851 w 533400"/>
                <a:gd name="connsiteY22" fmla="*/ 381621 h 400050"/>
                <a:gd name="connsiteX23" fmla="*/ 39851 w 533400"/>
                <a:gd name="connsiteY23" fmla="*/ 381621 h 400050"/>
                <a:gd name="connsiteX24" fmla="*/ 497242 w 533400"/>
                <a:gd name="connsiteY24" fmla="*/ 381621 h 400050"/>
                <a:gd name="connsiteX25" fmla="*/ 502480 w 533400"/>
                <a:gd name="connsiteY25" fmla="*/ 380002 h 400050"/>
                <a:gd name="connsiteX26" fmla="*/ 505147 w 533400"/>
                <a:gd name="connsiteY26" fmla="*/ 366762 h 400050"/>
                <a:gd name="connsiteX27" fmla="*/ 505147 w 533400"/>
                <a:gd name="connsiteY27" fmla="*/ 366762 h 400050"/>
                <a:gd name="connsiteX28" fmla="*/ 397991 w 533400"/>
                <a:gd name="connsiteY28" fmla="*/ 205504 h 400050"/>
                <a:gd name="connsiteX29" fmla="*/ 391419 w 533400"/>
                <a:gd name="connsiteY29" fmla="*/ 198646 h 400050"/>
                <a:gd name="connsiteX30" fmla="*/ 95858 w 533400"/>
                <a:gd name="connsiteY30" fmla="*/ 57771 h 400050"/>
                <a:gd name="connsiteX31" fmla="*/ 57758 w 533400"/>
                <a:gd name="connsiteY31" fmla="*/ 95871 h 400050"/>
                <a:gd name="connsiteX32" fmla="*/ 95858 w 533400"/>
                <a:gd name="connsiteY32" fmla="*/ 133971 h 400050"/>
                <a:gd name="connsiteX33" fmla="*/ 133958 w 533400"/>
                <a:gd name="connsiteY33" fmla="*/ 95871 h 400050"/>
                <a:gd name="connsiteX34" fmla="*/ 95858 w 533400"/>
                <a:gd name="connsiteY34" fmla="*/ 57771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33400" h="400050">
                  <a:moveTo>
                    <a:pt x="505433" y="621"/>
                  </a:moveTo>
                  <a:cubicBezTo>
                    <a:pt x="521245" y="621"/>
                    <a:pt x="534008" y="13385"/>
                    <a:pt x="534008" y="29196"/>
                  </a:cubicBezTo>
                  <a:lnTo>
                    <a:pt x="534008" y="372096"/>
                  </a:lnTo>
                  <a:cubicBezTo>
                    <a:pt x="534008" y="387907"/>
                    <a:pt x="521245" y="400671"/>
                    <a:pt x="505433" y="400671"/>
                  </a:cubicBezTo>
                  <a:lnTo>
                    <a:pt x="29183" y="400671"/>
                  </a:lnTo>
                  <a:cubicBezTo>
                    <a:pt x="13371" y="400671"/>
                    <a:pt x="608" y="387907"/>
                    <a:pt x="608" y="372096"/>
                  </a:cubicBezTo>
                  <a:lnTo>
                    <a:pt x="608" y="29196"/>
                  </a:lnTo>
                  <a:cubicBezTo>
                    <a:pt x="608" y="13385"/>
                    <a:pt x="13371" y="621"/>
                    <a:pt x="29183" y="621"/>
                  </a:cubicBezTo>
                  <a:lnTo>
                    <a:pt x="505433" y="621"/>
                  </a:lnTo>
                  <a:close/>
                  <a:moveTo>
                    <a:pt x="391419" y="198646"/>
                  </a:moveTo>
                  <a:cubicBezTo>
                    <a:pt x="378846" y="189121"/>
                    <a:pt x="360939" y="191597"/>
                    <a:pt x="351414" y="204170"/>
                  </a:cubicBezTo>
                  <a:lnTo>
                    <a:pt x="351414" y="204170"/>
                  </a:lnTo>
                  <a:lnTo>
                    <a:pt x="267118" y="315613"/>
                  </a:lnTo>
                  <a:cubicBezTo>
                    <a:pt x="266355" y="316660"/>
                    <a:pt x="265498" y="317518"/>
                    <a:pt x="264641" y="318470"/>
                  </a:cubicBezTo>
                  <a:cubicBezTo>
                    <a:pt x="253592" y="329710"/>
                    <a:pt x="235495" y="329805"/>
                    <a:pt x="224255" y="318756"/>
                  </a:cubicBezTo>
                  <a:lnTo>
                    <a:pt x="224255" y="318756"/>
                  </a:lnTo>
                  <a:lnTo>
                    <a:pt x="162152" y="257415"/>
                  </a:lnTo>
                  <a:cubicBezTo>
                    <a:pt x="161485" y="256844"/>
                    <a:pt x="160914" y="256177"/>
                    <a:pt x="160247" y="255701"/>
                  </a:cubicBezTo>
                  <a:cubicBezTo>
                    <a:pt x="148055" y="245699"/>
                    <a:pt x="130053" y="247414"/>
                    <a:pt x="120052" y="259606"/>
                  </a:cubicBezTo>
                  <a:lnTo>
                    <a:pt x="120052" y="259606"/>
                  </a:lnTo>
                  <a:lnTo>
                    <a:pt x="32517" y="366095"/>
                  </a:lnTo>
                  <a:cubicBezTo>
                    <a:pt x="31088" y="367810"/>
                    <a:pt x="30326" y="369905"/>
                    <a:pt x="30326" y="372096"/>
                  </a:cubicBezTo>
                  <a:cubicBezTo>
                    <a:pt x="30326" y="377335"/>
                    <a:pt x="34612" y="381621"/>
                    <a:pt x="39851" y="381621"/>
                  </a:cubicBezTo>
                  <a:lnTo>
                    <a:pt x="39851" y="381621"/>
                  </a:lnTo>
                  <a:lnTo>
                    <a:pt x="497242" y="381621"/>
                  </a:lnTo>
                  <a:cubicBezTo>
                    <a:pt x="499146" y="381621"/>
                    <a:pt x="500956" y="381050"/>
                    <a:pt x="502480" y="380002"/>
                  </a:cubicBezTo>
                  <a:cubicBezTo>
                    <a:pt x="506862" y="377049"/>
                    <a:pt x="508005" y="371144"/>
                    <a:pt x="505147" y="366762"/>
                  </a:cubicBezTo>
                  <a:lnTo>
                    <a:pt x="505147" y="366762"/>
                  </a:lnTo>
                  <a:lnTo>
                    <a:pt x="397991" y="205504"/>
                  </a:lnTo>
                  <a:cubicBezTo>
                    <a:pt x="396181" y="202932"/>
                    <a:pt x="393990" y="200551"/>
                    <a:pt x="391419" y="198646"/>
                  </a:cubicBezTo>
                  <a:close/>
                  <a:moveTo>
                    <a:pt x="95858" y="57771"/>
                  </a:moveTo>
                  <a:cubicBezTo>
                    <a:pt x="74808" y="57771"/>
                    <a:pt x="57758" y="74821"/>
                    <a:pt x="57758" y="95871"/>
                  </a:cubicBezTo>
                  <a:cubicBezTo>
                    <a:pt x="57758" y="116921"/>
                    <a:pt x="74808" y="133971"/>
                    <a:pt x="95858" y="133971"/>
                  </a:cubicBezTo>
                  <a:cubicBezTo>
                    <a:pt x="116908" y="133971"/>
                    <a:pt x="133958" y="116921"/>
                    <a:pt x="133958" y="95871"/>
                  </a:cubicBezTo>
                  <a:cubicBezTo>
                    <a:pt x="133958" y="74821"/>
                    <a:pt x="116908" y="57771"/>
                    <a:pt x="95858" y="57771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ïšľíḑé">
            <a:extLst>
              <a:ext uri="{FF2B5EF4-FFF2-40B4-BE49-F238E27FC236}">
                <a16:creationId xmlns:a16="http://schemas.microsoft.com/office/drawing/2014/main" id="{3B54705C-1055-489B-B82F-00D8675B4A39}"/>
              </a:ext>
            </a:extLst>
          </p:cNvPr>
          <p:cNvGrpSpPr/>
          <p:nvPr/>
        </p:nvGrpSpPr>
        <p:grpSpPr>
          <a:xfrm>
            <a:off x="6846575" y="2443373"/>
            <a:ext cx="410200" cy="410198"/>
            <a:chOff x="6470043" y="1482403"/>
            <a:chExt cx="410200" cy="410198"/>
          </a:xfrm>
        </p:grpSpPr>
        <p:sp>
          <p:nvSpPr>
            <p:cNvPr id="28" name="ïşļiďê">
              <a:extLst>
                <a:ext uri="{FF2B5EF4-FFF2-40B4-BE49-F238E27FC236}">
                  <a16:creationId xmlns:a16="http://schemas.microsoft.com/office/drawing/2014/main" id="{F2CF0129-AABD-4631-9338-55532B65295C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ïṡlîḓe">
              <a:extLst>
                <a:ext uri="{FF2B5EF4-FFF2-40B4-BE49-F238E27FC236}">
                  <a16:creationId xmlns:a16="http://schemas.microsoft.com/office/drawing/2014/main" id="{750686B1-4191-466E-A96E-377780179D06}"/>
                </a:ext>
              </a:extLst>
            </p:cNvPr>
            <p:cNvSpPr/>
            <p:nvPr/>
          </p:nvSpPr>
          <p:spPr>
            <a:xfrm>
              <a:off x="6586143" y="1623113"/>
              <a:ext cx="178001" cy="148188"/>
            </a:xfrm>
            <a:custGeom>
              <a:avLst/>
              <a:gdLst>
                <a:gd name="connsiteX0" fmla="*/ 483573 w 526297"/>
                <a:gd name="connsiteY0" fmla="*/ 133971 h 438150"/>
                <a:gd name="connsiteX1" fmla="*/ 527674 w 526297"/>
                <a:gd name="connsiteY1" fmla="*/ 178072 h 438150"/>
                <a:gd name="connsiteX2" fmla="*/ 527579 w 526297"/>
                <a:gd name="connsiteY2" fmla="*/ 181501 h 438150"/>
                <a:gd name="connsiteX3" fmla="*/ 514244 w 526297"/>
                <a:gd name="connsiteY3" fmla="*/ 355237 h 438150"/>
                <a:gd name="connsiteX4" fmla="*/ 485764 w 526297"/>
                <a:gd name="connsiteY4" fmla="*/ 381621 h 438150"/>
                <a:gd name="connsiteX5" fmla="*/ 454998 w 526297"/>
                <a:gd name="connsiteY5" fmla="*/ 381621 h 438150"/>
                <a:gd name="connsiteX6" fmla="*/ 454998 w 526297"/>
                <a:gd name="connsiteY6" fmla="*/ 438771 h 438150"/>
                <a:gd name="connsiteX7" fmla="*/ 435948 w 526297"/>
                <a:gd name="connsiteY7" fmla="*/ 438771 h 438150"/>
                <a:gd name="connsiteX8" fmla="*/ 435948 w 526297"/>
                <a:gd name="connsiteY8" fmla="*/ 381621 h 438150"/>
                <a:gd name="connsiteX9" fmla="*/ 93048 w 526297"/>
                <a:gd name="connsiteY9" fmla="*/ 381621 h 438150"/>
                <a:gd name="connsiteX10" fmla="*/ 93048 w 526297"/>
                <a:gd name="connsiteY10" fmla="*/ 438771 h 438150"/>
                <a:gd name="connsiteX11" fmla="*/ 73998 w 526297"/>
                <a:gd name="connsiteY11" fmla="*/ 438771 h 438150"/>
                <a:gd name="connsiteX12" fmla="*/ 73998 w 526297"/>
                <a:gd name="connsiteY12" fmla="*/ 381621 h 438150"/>
                <a:gd name="connsiteX13" fmla="*/ 43328 w 526297"/>
                <a:gd name="connsiteY13" fmla="*/ 381621 h 438150"/>
                <a:gd name="connsiteX14" fmla="*/ 14848 w 526297"/>
                <a:gd name="connsiteY14" fmla="*/ 355237 h 438150"/>
                <a:gd name="connsiteX15" fmla="*/ 1513 w 526297"/>
                <a:gd name="connsiteY15" fmla="*/ 181501 h 438150"/>
                <a:gd name="connsiteX16" fmla="*/ 42089 w 526297"/>
                <a:gd name="connsiteY16" fmla="*/ 134162 h 438150"/>
                <a:gd name="connsiteX17" fmla="*/ 45518 w 526297"/>
                <a:gd name="connsiteY17" fmla="*/ 134066 h 438150"/>
                <a:gd name="connsiteX18" fmla="*/ 101906 w 526297"/>
                <a:gd name="connsiteY18" fmla="*/ 180834 h 438150"/>
                <a:gd name="connsiteX19" fmla="*/ 121623 w 526297"/>
                <a:gd name="connsiteY19" fmla="*/ 286371 h 438150"/>
                <a:gd name="connsiteX20" fmla="*/ 407373 w 526297"/>
                <a:gd name="connsiteY20" fmla="*/ 286371 h 438150"/>
                <a:gd name="connsiteX21" fmla="*/ 427185 w 526297"/>
                <a:gd name="connsiteY21" fmla="*/ 180739 h 438150"/>
                <a:gd name="connsiteX22" fmla="*/ 483573 w 526297"/>
                <a:gd name="connsiteY22" fmla="*/ 133971 h 438150"/>
                <a:gd name="connsiteX23" fmla="*/ 416898 w 526297"/>
                <a:gd name="connsiteY23" fmla="*/ 621 h 438150"/>
                <a:gd name="connsiteX24" fmla="*/ 483573 w 526297"/>
                <a:gd name="connsiteY24" fmla="*/ 67296 h 438150"/>
                <a:gd name="connsiteX25" fmla="*/ 483573 w 526297"/>
                <a:gd name="connsiteY25" fmla="*/ 115397 h 438150"/>
                <a:gd name="connsiteX26" fmla="*/ 476429 w 526297"/>
                <a:gd name="connsiteY26" fmla="*/ 114921 h 438150"/>
                <a:gd name="connsiteX27" fmla="*/ 412040 w 526297"/>
                <a:gd name="connsiteY27" fmla="*/ 166451 h 438150"/>
                <a:gd name="connsiteX28" fmla="*/ 411564 w 526297"/>
                <a:gd name="connsiteY28" fmla="*/ 168737 h 438150"/>
                <a:gd name="connsiteX29" fmla="*/ 393086 w 526297"/>
                <a:gd name="connsiteY29" fmla="*/ 267321 h 438150"/>
                <a:gd name="connsiteX30" fmla="*/ 135911 w 526297"/>
                <a:gd name="connsiteY30" fmla="*/ 267321 h 438150"/>
                <a:gd name="connsiteX31" fmla="*/ 117432 w 526297"/>
                <a:gd name="connsiteY31" fmla="*/ 168737 h 438150"/>
                <a:gd name="connsiteX32" fmla="*/ 52567 w 526297"/>
                <a:gd name="connsiteY32" fmla="*/ 114921 h 438150"/>
                <a:gd name="connsiteX33" fmla="*/ 54948 w 526297"/>
                <a:gd name="connsiteY33" fmla="*/ 67296 h 438150"/>
                <a:gd name="connsiteX34" fmla="*/ 121623 w 526297"/>
                <a:gd name="connsiteY34" fmla="*/ 621 h 438150"/>
                <a:gd name="connsiteX35" fmla="*/ 416898 w 526297"/>
                <a:gd name="connsiteY35" fmla="*/ 621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26297" h="438150">
                  <a:moveTo>
                    <a:pt x="483573" y="133971"/>
                  </a:moveTo>
                  <a:cubicBezTo>
                    <a:pt x="507957" y="133971"/>
                    <a:pt x="527674" y="153688"/>
                    <a:pt x="527674" y="178072"/>
                  </a:cubicBezTo>
                  <a:cubicBezTo>
                    <a:pt x="527674" y="179215"/>
                    <a:pt x="527674" y="180358"/>
                    <a:pt x="527579" y="181501"/>
                  </a:cubicBezTo>
                  <a:lnTo>
                    <a:pt x="514244" y="355237"/>
                  </a:lnTo>
                  <a:cubicBezTo>
                    <a:pt x="513101" y="370096"/>
                    <a:pt x="500718" y="381621"/>
                    <a:pt x="485764" y="381621"/>
                  </a:cubicBezTo>
                  <a:lnTo>
                    <a:pt x="454998" y="381621"/>
                  </a:lnTo>
                  <a:lnTo>
                    <a:pt x="454998" y="438771"/>
                  </a:lnTo>
                  <a:lnTo>
                    <a:pt x="435948" y="438771"/>
                  </a:lnTo>
                  <a:lnTo>
                    <a:pt x="435948" y="381621"/>
                  </a:lnTo>
                  <a:lnTo>
                    <a:pt x="93048" y="381621"/>
                  </a:lnTo>
                  <a:lnTo>
                    <a:pt x="93048" y="438771"/>
                  </a:lnTo>
                  <a:lnTo>
                    <a:pt x="73998" y="438771"/>
                  </a:lnTo>
                  <a:lnTo>
                    <a:pt x="73998" y="381621"/>
                  </a:lnTo>
                  <a:lnTo>
                    <a:pt x="43328" y="381621"/>
                  </a:lnTo>
                  <a:cubicBezTo>
                    <a:pt x="28373" y="381621"/>
                    <a:pt x="15991" y="370096"/>
                    <a:pt x="14848" y="355237"/>
                  </a:cubicBezTo>
                  <a:lnTo>
                    <a:pt x="1513" y="181501"/>
                  </a:lnTo>
                  <a:cubicBezTo>
                    <a:pt x="-392" y="157212"/>
                    <a:pt x="17801" y="135971"/>
                    <a:pt x="42089" y="134162"/>
                  </a:cubicBezTo>
                  <a:cubicBezTo>
                    <a:pt x="43232" y="134066"/>
                    <a:pt x="44375" y="134066"/>
                    <a:pt x="45518" y="134066"/>
                  </a:cubicBezTo>
                  <a:cubicBezTo>
                    <a:pt x="73141" y="134066"/>
                    <a:pt x="96858" y="153688"/>
                    <a:pt x="101906" y="180834"/>
                  </a:cubicBezTo>
                  <a:lnTo>
                    <a:pt x="121623" y="286371"/>
                  </a:lnTo>
                  <a:lnTo>
                    <a:pt x="407373" y="286371"/>
                  </a:lnTo>
                  <a:lnTo>
                    <a:pt x="427185" y="180739"/>
                  </a:lnTo>
                  <a:cubicBezTo>
                    <a:pt x="432233" y="153592"/>
                    <a:pt x="455951" y="133971"/>
                    <a:pt x="483573" y="133971"/>
                  </a:cubicBezTo>
                  <a:close/>
                  <a:moveTo>
                    <a:pt x="416898" y="621"/>
                  </a:moveTo>
                  <a:cubicBezTo>
                    <a:pt x="453760" y="621"/>
                    <a:pt x="483573" y="30434"/>
                    <a:pt x="483573" y="67296"/>
                  </a:cubicBezTo>
                  <a:lnTo>
                    <a:pt x="483573" y="115397"/>
                  </a:lnTo>
                  <a:cubicBezTo>
                    <a:pt x="481192" y="115112"/>
                    <a:pt x="478811" y="114921"/>
                    <a:pt x="476429" y="114921"/>
                  </a:cubicBezTo>
                  <a:cubicBezTo>
                    <a:pt x="445473" y="114921"/>
                    <a:pt x="418803" y="136448"/>
                    <a:pt x="412040" y="166451"/>
                  </a:cubicBezTo>
                  <a:lnTo>
                    <a:pt x="411564" y="168737"/>
                  </a:lnTo>
                  <a:lnTo>
                    <a:pt x="393086" y="267321"/>
                  </a:lnTo>
                  <a:lnTo>
                    <a:pt x="135911" y="267321"/>
                  </a:lnTo>
                  <a:lnTo>
                    <a:pt x="117432" y="168737"/>
                  </a:lnTo>
                  <a:cubicBezTo>
                    <a:pt x="111622" y="137495"/>
                    <a:pt x="84285" y="114921"/>
                    <a:pt x="52567" y="114921"/>
                  </a:cubicBezTo>
                  <a:lnTo>
                    <a:pt x="54948" y="67296"/>
                  </a:lnTo>
                  <a:cubicBezTo>
                    <a:pt x="54948" y="30434"/>
                    <a:pt x="84761" y="621"/>
                    <a:pt x="121623" y="621"/>
                  </a:cubicBezTo>
                  <a:lnTo>
                    <a:pt x="416898" y="62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01039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ṥlîḍ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ïş1íďê">
            <a:extLst>
              <a:ext uri="{FF2B5EF4-FFF2-40B4-BE49-F238E27FC236}">
                <a16:creationId xmlns:a16="http://schemas.microsoft.com/office/drawing/2014/main" id="{295798D8-0D72-4B4F-97DE-E7F583E99766}"/>
              </a:ext>
            </a:extLst>
          </p:cNvPr>
          <p:cNvCxnSpPr>
            <a:stCxn id="8" idx="6"/>
          </p:cNvCxnSpPr>
          <p:nvPr/>
        </p:nvCxnSpPr>
        <p:spPr>
          <a:xfrm>
            <a:off x="2290528" y="3632200"/>
            <a:ext cx="7590270" cy="0"/>
          </a:xfrm>
          <a:prstGeom prst="line">
            <a:avLst/>
          </a:prstGeom>
          <a:ln w="12700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iŝḷíďè">
            <a:extLst>
              <a:ext uri="{FF2B5EF4-FFF2-40B4-BE49-F238E27FC236}">
                <a16:creationId xmlns:a16="http://schemas.microsoft.com/office/drawing/2014/main" id="{6AD2C37A-DB90-4F3C-AAA5-2EFFE3D9A786}"/>
              </a:ext>
            </a:extLst>
          </p:cNvPr>
          <p:cNvSpPr/>
          <p:nvPr/>
        </p:nvSpPr>
        <p:spPr>
          <a:xfrm>
            <a:off x="660400" y="1558309"/>
            <a:ext cx="3152257" cy="1868491"/>
          </a:xfrm>
          <a:prstGeom prst="roundRect">
            <a:avLst>
              <a:gd name="adj" fmla="val 5374"/>
            </a:avLst>
          </a:prstGeom>
          <a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 t="-6242" b="-6158"/>
            </a:stretch>
          </a:blipFill>
          <a:ln w="38100">
            <a:noFill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ïSḷîḍé">
            <a:extLst>
              <a:ext uri="{FF2B5EF4-FFF2-40B4-BE49-F238E27FC236}">
                <a16:creationId xmlns:a16="http://schemas.microsoft.com/office/drawing/2014/main" id="{071BE253-270A-4387-BC45-BA56CF63EDA4}"/>
              </a:ext>
            </a:extLst>
          </p:cNvPr>
          <p:cNvSpPr/>
          <p:nvPr/>
        </p:nvSpPr>
        <p:spPr>
          <a:xfrm>
            <a:off x="660400" y="3837600"/>
            <a:ext cx="3152257" cy="1868491"/>
          </a:xfrm>
          <a:prstGeom prst="roundRect">
            <a:avLst>
              <a:gd name="adj" fmla="val 5374"/>
            </a:avLst>
          </a:prstGeom>
          <a:solidFill>
            <a:schemeClr val="bg1">
              <a:lumMod val="95000"/>
            </a:schemeClr>
          </a:solidFill>
          <a:ln w="38100">
            <a:noFill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cxnSp>
        <p:nvCxnSpPr>
          <p:cNvPr id="6" name="îṡḷiďê">
            <a:extLst>
              <a:ext uri="{FF2B5EF4-FFF2-40B4-BE49-F238E27FC236}">
                <a16:creationId xmlns:a16="http://schemas.microsoft.com/office/drawing/2014/main" id="{E4FD41BA-3FF7-4F36-A291-7FE053D213A3}"/>
              </a:ext>
            </a:extLst>
          </p:cNvPr>
          <p:cNvCxnSpPr>
            <a:cxnSpLocks/>
            <a:stCxn id="4" idx="2"/>
            <a:endCxn id="5" idx="0"/>
          </p:cNvCxnSpPr>
          <p:nvPr/>
        </p:nvCxnSpPr>
        <p:spPr>
          <a:xfrm>
            <a:off x="2236529" y="3426800"/>
            <a:ext cx="0" cy="410800"/>
          </a:xfrm>
          <a:prstGeom prst="line">
            <a:avLst/>
          </a:prstGeom>
          <a:ln w="12700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ïṡļîdé">
            <a:extLst>
              <a:ext uri="{FF2B5EF4-FFF2-40B4-BE49-F238E27FC236}">
                <a16:creationId xmlns:a16="http://schemas.microsoft.com/office/drawing/2014/main" id="{13376FD0-686A-443F-8905-F7E3D8BC0075}"/>
              </a:ext>
            </a:extLst>
          </p:cNvPr>
          <p:cNvGrpSpPr/>
          <p:nvPr/>
        </p:nvGrpSpPr>
        <p:grpSpPr>
          <a:xfrm>
            <a:off x="763290" y="4056939"/>
            <a:ext cx="2946476" cy="1429813"/>
            <a:chOff x="6068401" y="3386714"/>
            <a:chExt cx="2495307" cy="1429813"/>
          </a:xfrm>
        </p:grpSpPr>
        <p:sp>
          <p:nvSpPr>
            <p:cNvPr id="23" name="i$ľíḍé">
              <a:extLst>
                <a:ext uri="{FF2B5EF4-FFF2-40B4-BE49-F238E27FC236}">
                  <a16:creationId xmlns:a16="http://schemas.microsoft.com/office/drawing/2014/main" id="{B0CEE454-7DFA-4DC2-B5E9-AB1FBB92BEB0}"/>
                </a:ext>
              </a:extLst>
            </p:cNvPr>
            <p:cNvSpPr/>
            <p:nvPr/>
          </p:nvSpPr>
          <p:spPr bwMode="auto">
            <a:xfrm>
              <a:off x="6068401" y="3794022"/>
              <a:ext cx="2495305" cy="1022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1100" dirty="0"/>
                <a:t>Copy </a:t>
              </a:r>
              <a:r>
                <a:rPr lang="en-US" altLang="zh-CN" sz="1100"/>
                <a:t>paste fo</a:t>
              </a:r>
              <a:r>
                <a:rPr lang="en-US" altLang="zh-CN" sz="100"/>
                <a:t> </a:t>
              </a:r>
              <a:r>
                <a:rPr lang="en-US" altLang="zh-CN" sz="1100"/>
                <a:t>nts</a:t>
              </a:r>
              <a:r>
                <a:rPr lang="en-US" altLang="zh-CN" sz="1100" dirty="0"/>
                <a:t>. Choose the only option to retain text.</a:t>
              </a:r>
            </a:p>
            <a:p>
              <a:pPr algn="ctr">
                <a:lnSpc>
                  <a:spcPct val="130000"/>
                </a:lnSpc>
              </a:pPr>
              <a:endParaRPr lang="en-US" altLang="zh-CN" sz="1100" dirty="0"/>
            </a:p>
            <a:p>
              <a:pPr algn="ctr">
                <a:lnSpc>
                  <a:spcPct val="13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24" name="íṡ1îďe">
              <a:extLst>
                <a:ext uri="{FF2B5EF4-FFF2-40B4-BE49-F238E27FC236}">
                  <a16:creationId xmlns:a16="http://schemas.microsoft.com/office/drawing/2014/main" id="{96E7AB3E-BB39-4818-8C18-B5AB9835AC9A}"/>
                </a:ext>
              </a:extLst>
            </p:cNvPr>
            <p:cNvSpPr txBox="1"/>
            <p:nvPr/>
          </p:nvSpPr>
          <p:spPr bwMode="auto">
            <a:xfrm>
              <a:off x="6068402" y="3386714"/>
              <a:ext cx="2495306" cy="407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 dirty="0" err="1"/>
                <a:t>Te</a:t>
              </a:r>
              <a:r>
                <a:rPr lang="en-US" altLang="zh-CN" sz="100" b="1" dirty="0"/>
                <a:t> </a:t>
              </a:r>
              <a:r>
                <a:rPr lang="en-US" altLang="zh-CN" sz="1600" b="1" dirty="0" err="1"/>
                <a:t>xt</a:t>
              </a:r>
              <a:r>
                <a:rPr lang="en-US" altLang="zh-CN" sz="1600" b="1" dirty="0"/>
                <a:t> here</a:t>
              </a:r>
            </a:p>
          </p:txBody>
        </p:sp>
      </p:grpSp>
      <p:sp>
        <p:nvSpPr>
          <p:cNvPr id="8" name="iṡļïḓé">
            <a:extLst>
              <a:ext uri="{FF2B5EF4-FFF2-40B4-BE49-F238E27FC236}">
                <a16:creationId xmlns:a16="http://schemas.microsoft.com/office/drawing/2014/main" id="{33A5B621-B906-4962-BA03-020D047EE07D}"/>
              </a:ext>
            </a:extLst>
          </p:cNvPr>
          <p:cNvSpPr/>
          <p:nvPr/>
        </p:nvSpPr>
        <p:spPr>
          <a:xfrm>
            <a:off x="2182528" y="3578200"/>
            <a:ext cx="108000" cy="108000"/>
          </a:xfrm>
          <a:prstGeom prst="ellipse">
            <a:avLst/>
          </a:prstGeom>
          <a:solidFill>
            <a:schemeClr val="accent1"/>
          </a:solidFill>
          <a:ln w="38100" cap="rnd">
            <a:solidFill>
              <a:schemeClr val="bg1"/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9" name="íš1îďe">
            <a:extLst>
              <a:ext uri="{FF2B5EF4-FFF2-40B4-BE49-F238E27FC236}">
                <a16:creationId xmlns:a16="http://schemas.microsoft.com/office/drawing/2014/main" id="{50C78CA0-70CF-4112-A31C-57653FEABF02}"/>
              </a:ext>
            </a:extLst>
          </p:cNvPr>
          <p:cNvSpPr/>
          <p:nvPr/>
        </p:nvSpPr>
        <p:spPr>
          <a:xfrm>
            <a:off x="4513522" y="3837600"/>
            <a:ext cx="3152257" cy="1868491"/>
          </a:xfrm>
          <a:prstGeom prst="roundRect">
            <a:avLst>
              <a:gd name="adj" fmla="val 5374"/>
            </a:avLst>
          </a:prstGeom>
          <a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 t="-6242" b="-6158"/>
            </a:stretch>
          </a:blipFill>
          <a:ln w="38100">
            <a:noFill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10" name="iš1íḑé">
            <a:extLst>
              <a:ext uri="{FF2B5EF4-FFF2-40B4-BE49-F238E27FC236}">
                <a16:creationId xmlns:a16="http://schemas.microsoft.com/office/drawing/2014/main" id="{EC802907-EA32-421A-AF62-D13AF8DA693E}"/>
              </a:ext>
            </a:extLst>
          </p:cNvPr>
          <p:cNvSpPr/>
          <p:nvPr/>
        </p:nvSpPr>
        <p:spPr>
          <a:xfrm>
            <a:off x="4513522" y="1558309"/>
            <a:ext cx="3152257" cy="1868491"/>
          </a:xfrm>
          <a:prstGeom prst="roundRect">
            <a:avLst>
              <a:gd name="adj" fmla="val 5374"/>
            </a:avLst>
          </a:prstGeom>
          <a:solidFill>
            <a:schemeClr val="bg1">
              <a:lumMod val="95000"/>
            </a:schemeClr>
          </a:solidFill>
          <a:ln w="38100">
            <a:noFill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cxnSp>
        <p:nvCxnSpPr>
          <p:cNvPr id="11" name="íṥļiḍé">
            <a:extLst>
              <a:ext uri="{FF2B5EF4-FFF2-40B4-BE49-F238E27FC236}">
                <a16:creationId xmlns:a16="http://schemas.microsoft.com/office/drawing/2014/main" id="{EE919C45-D28C-45C6-A5DC-6E237969C081}"/>
              </a:ext>
            </a:extLst>
          </p:cNvPr>
          <p:cNvCxnSpPr>
            <a:stCxn id="10" idx="2"/>
            <a:endCxn id="9" idx="0"/>
          </p:cNvCxnSpPr>
          <p:nvPr/>
        </p:nvCxnSpPr>
        <p:spPr>
          <a:xfrm>
            <a:off x="6089651" y="3426800"/>
            <a:ext cx="0" cy="410800"/>
          </a:xfrm>
          <a:prstGeom prst="line">
            <a:avLst/>
          </a:prstGeom>
          <a:ln w="12700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ïṣļide">
            <a:extLst>
              <a:ext uri="{FF2B5EF4-FFF2-40B4-BE49-F238E27FC236}">
                <a16:creationId xmlns:a16="http://schemas.microsoft.com/office/drawing/2014/main" id="{D6637818-F450-4B2F-978D-2CF1DFB550A4}"/>
              </a:ext>
            </a:extLst>
          </p:cNvPr>
          <p:cNvGrpSpPr/>
          <p:nvPr/>
        </p:nvGrpSpPr>
        <p:grpSpPr>
          <a:xfrm>
            <a:off x="4616412" y="1777648"/>
            <a:ext cx="2946476" cy="1429813"/>
            <a:chOff x="6068401" y="3386714"/>
            <a:chExt cx="2495307" cy="1429813"/>
          </a:xfrm>
        </p:grpSpPr>
        <p:sp>
          <p:nvSpPr>
            <p:cNvPr id="21" name="îsľîďè">
              <a:extLst>
                <a:ext uri="{FF2B5EF4-FFF2-40B4-BE49-F238E27FC236}">
                  <a16:creationId xmlns:a16="http://schemas.microsoft.com/office/drawing/2014/main" id="{EAE8091A-70FD-4E92-B0BD-B3A59D8A9E83}"/>
                </a:ext>
              </a:extLst>
            </p:cNvPr>
            <p:cNvSpPr/>
            <p:nvPr/>
          </p:nvSpPr>
          <p:spPr bwMode="auto">
            <a:xfrm>
              <a:off x="6068401" y="3794022"/>
              <a:ext cx="2495305" cy="1022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1100" dirty="0"/>
                <a:t>Copy </a:t>
              </a:r>
              <a:r>
                <a:rPr lang="en-US" altLang="zh-CN" sz="1100"/>
                <a:t>paste fo</a:t>
              </a:r>
              <a:r>
                <a:rPr lang="en-US" altLang="zh-CN" sz="100"/>
                <a:t> </a:t>
              </a:r>
              <a:r>
                <a:rPr lang="en-US" altLang="zh-CN" sz="1100"/>
                <a:t>nts</a:t>
              </a:r>
              <a:r>
                <a:rPr lang="en-US" altLang="zh-CN" sz="1100" dirty="0"/>
                <a:t>. Choose the only option to retain text.</a:t>
              </a:r>
            </a:p>
            <a:p>
              <a:pPr algn="ctr">
                <a:lnSpc>
                  <a:spcPct val="130000"/>
                </a:lnSpc>
              </a:pPr>
              <a:endParaRPr lang="en-US" altLang="zh-CN" sz="1100" dirty="0"/>
            </a:p>
            <a:p>
              <a:pPr algn="ctr">
                <a:lnSpc>
                  <a:spcPct val="13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22" name="išļïḋe">
              <a:extLst>
                <a:ext uri="{FF2B5EF4-FFF2-40B4-BE49-F238E27FC236}">
                  <a16:creationId xmlns:a16="http://schemas.microsoft.com/office/drawing/2014/main" id="{4210B17E-411F-4FEC-8EDF-41D329DC4741}"/>
                </a:ext>
              </a:extLst>
            </p:cNvPr>
            <p:cNvSpPr txBox="1"/>
            <p:nvPr/>
          </p:nvSpPr>
          <p:spPr bwMode="auto">
            <a:xfrm>
              <a:off x="6068402" y="3386714"/>
              <a:ext cx="2495306" cy="407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/>
                <a:t>Te</a:t>
              </a:r>
              <a:r>
                <a:rPr lang="en-US" altLang="zh-CN" sz="100" b="1"/>
                <a:t> </a:t>
              </a:r>
              <a:r>
                <a:rPr lang="en-US" altLang="zh-CN" sz="1600" b="1"/>
                <a:t>xt </a:t>
              </a:r>
              <a:r>
                <a:rPr lang="en-US" altLang="zh-CN" sz="1600" b="1" dirty="0"/>
                <a:t>here</a:t>
              </a:r>
            </a:p>
          </p:txBody>
        </p:sp>
      </p:grpSp>
      <p:sp>
        <p:nvSpPr>
          <p:cNvPr id="13" name="îṩlídè">
            <a:extLst>
              <a:ext uri="{FF2B5EF4-FFF2-40B4-BE49-F238E27FC236}">
                <a16:creationId xmlns:a16="http://schemas.microsoft.com/office/drawing/2014/main" id="{CDCDA142-D380-473D-992A-F53E6A350BA1}"/>
              </a:ext>
            </a:extLst>
          </p:cNvPr>
          <p:cNvSpPr/>
          <p:nvPr/>
        </p:nvSpPr>
        <p:spPr>
          <a:xfrm>
            <a:off x="6035650" y="3578200"/>
            <a:ext cx="108000" cy="108000"/>
          </a:xfrm>
          <a:prstGeom prst="ellipse">
            <a:avLst/>
          </a:prstGeom>
          <a:solidFill>
            <a:schemeClr val="accent1"/>
          </a:solidFill>
          <a:ln w="38100" cap="rnd">
            <a:solidFill>
              <a:schemeClr val="bg1"/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14" name="í$ḷídè">
            <a:extLst>
              <a:ext uri="{FF2B5EF4-FFF2-40B4-BE49-F238E27FC236}">
                <a16:creationId xmlns:a16="http://schemas.microsoft.com/office/drawing/2014/main" id="{D0D1287B-C9D7-4B46-BC00-911103B8FF53}"/>
              </a:ext>
            </a:extLst>
          </p:cNvPr>
          <p:cNvSpPr/>
          <p:nvPr/>
        </p:nvSpPr>
        <p:spPr>
          <a:xfrm>
            <a:off x="8366643" y="1558309"/>
            <a:ext cx="3152257" cy="1868491"/>
          </a:xfrm>
          <a:prstGeom prst="roundRect">
            <a:avLst>
              <a:gd name="adj" fmla="val 5374"/>
            </a:avLst>
          </a:prstGeom>
          <a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 l="-2700" r="-2677"/>
            </a:stretch>
          </a:blipFill>
          <a:ln w="38100">
            <a:noFill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15" name="î$1ïďe">
            <a:extLst>
              <a:ext uri="{FF2B5EF4-FFF2-40B4-BE49-F238E27FC236}">
                <a16:creationId xmlns:a16="http://schemas.microsoft.com/office/drawing/2014/main" id="{B5D79FC4-DA18-44C3-B84D-73BD1DA10FE6}"/>
              </a:ext>
            </a:extLst>
          </p:cNvPr>
          <p:cNvSpPr/>
          <p:nvPr/>
        </p:nvSpPr>
        <p:spPr>
          <a:xfrm>
            <a:off x="8366643" y="3837600"/>
            <a:ext cx="3152257" cy="1868491"/>
          </a:xfrm>
          <a:prstGeom prst="roundRect">
            <a:avLst>
              <a:gd name="adj" fmla="val 5374"/>
            </a:avLst>
          </a:prstGeom>
          <a:solidFill>
            <a:schemeClr val="bg1">
              <a:lumMod val="95000"/>
            </a:schemeClr>
          </a:solidFill>
          <a:ln w="38100">
            <a:noFill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cxnSp>
        <p:nvCxnSpPr>
          <p:cNvPr id="16" name="ïśḷïďê">
            <a:extLst>
              <a:ext uri="{FF2B5EF4-FFF2-40B4-BE49-F238E27FC236}">
                <a16:creationId xmlns:a16="http://schemas.microsoft.com/office/drawing/2014/main" id="{77025E2C-F58A-4C03-B867-5740CFC295BA}"/>
              </a:ext>
            </a:extLst>
          </p:cNvPr>
          <p:cNvCxnSpPr>
            <a:stCxn id="14" idx="2"/>
            <a:endCxn id="15" idx="0"/>
          </p:cNvCxnSpPr>
          <p:nvPr/>
        </p:nvCxnSpPr>
        <p:spPr>
          <a:xfrm>
            <a:off x="9942772" y="3426800"/>
            <a:ext cx="0" cy="410800"/>
          </a:xfrm>
          <a:prstGeom prst="line">
            <a:avLst/>
          </a:prstGeom>
          <a:ln w="12700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îṣ1îdê">
            <a:extLst>
              <a:ext uri="{FF2B5EF4-FFF2-40B4-BE49-F238E27FC236}">
                <a16:creationId xmlns:a16="http://schemas.microsoft.com/office/drawing/2014/main" id="{2E4F769E-C7F1-41AB-91EB-60D709771594}"/>
              </a:ext>
            </a:extLst>
          </p:cNvPr>
          <p:cNvGrpSpPr/>
          <p:nvPr/>
        </p:nvGrpSpPr>
        <p:grpSpPr>
          <a:xfrm>
            <a:off x="8469533" y="4056939"/>
            <a:ext cx="2946476" cy="1429813"/>
            <a:chOff x="6068401" y="3386714"/>
            <a:chExt cx="2495307" cy="1429813"/>
          </a:xfrm>
        </p:grpSpPr>
        <p:sp>
          <p:nvSpPr>
            <p:cNvPr id="19" name="ïṥľíḍê">
              <a:extLst>
                <a:ext uri="{FF2B5EF4-FFF2-40B4-BE49-F238E27FC236}">
                  <a16:creationId xmlns:a16="http://schemas.microsoft.com/office/drawing/2014/main" id="{B85D949A-A3C8-4966-9948-C2116E6D31DA}"/>
                </a:ext>
              </a:extLst>
            </p:cNvPr>
            <p:cNvSpPr/>
            <p:nvPr/>
          </p:nvSpPr>
          <p:spPr bwMode="auto">
            <a:xfrm>
              <a:off x="6068401" y="3794022"/>
              <a:ext cx="2495305" cy="1022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1100" dirty="0"/>
                <a:t>Copy </a:t>
              </a:r>
              <a:r>
                <a:rPr lang="en-US" altLang="zh-CN" sz="1100"/>
                <a:t>paste fo</a:t>
              </a:r>
              <a:r>
                <a:rPr lang="en-US" altLang="zh-CN" sz="100"/>
                <a:t> </a:t>
              </a:r>
              <a:r>
                <a:rPr lang="en-US" altLang="zh-CN" sz="1100"/>
                <a:t>nts</a:t>
              </a:r>
              <a:r>
                <a:rPr lang="en-US" altLang="zh-CN" sz="1100" dirty="0"/>
                <a:t>. Choose the only option to retain text.</a:t>
              </a:r>
            </a:p>
            <a:p>
              <a:pPr algn="ctr">
                <a:lnSpc>
                  <a:spcPct val="130000"/>
                </a:lnSpc>
              </a:pPr>
              <a:endParaRPr lang="en-US" altLang="zh-CN" sz="1100" dirty="0"/>
            </a:p>
            <a:p>
              <a:pPr algn="ctr">
                <a:lnSpc>
                  <a:spcPct val="13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20" name="íŝļiḓê">
              <a:extLst>
                <a:ext uri="{FF2B5EF4-FFF2-40B4-BE49-F238E27FC236}">
                  <a16:creationId xmlns:a16="http://schemas.microsoft.com/office/drawing/2014/main" id="{5A40A030-172C-4293-8FE8-9D833DF42959}"/>
                </a:ext>
              </a:extLst>
            </p:cNvPr>
            <p:cNvSpPr txBox="1"/>
            <p:nvPr/>
          </p:nvSpPr>
          <p:spPr bwMode="auto">
            <a:xfrm>
              <a:off x="6068402" y="3386714"/>
              <a:ext cx="2495306" cy="407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/>
                <a:t>Te</a:t>
              </a:r>
              <a:r>
                <a:rPr lang="en-US" altLang="zh-CN" sz="100" b="1"/>
                <a:t> </a:t>
              </a:r>
              <a:r>
                <a:rPr lang="en-US" altLang="zh-CN" sz="1600" b="1"/>
                <a:t>xt </a:t>
              </a:r>
              <a:r>
                <a:rPr lang="en-US" altLang="zh-CN" sz="1600" b="1" dirty="0"/>
                <a:t>here</a:t>
              </a:r>
            </a:p>
          </p:txBody>
        </p:sp>
      </p:grpSp>
      <p:sp>
        <p:nvSpPr>
          <p:cNvPr id="18" name="íśḻidé">
            <a:extLst>
              <a:ext uri="{FF2B5EF4-FFF2-40B4-BE49-F238E27FC236}">
                <a16:creationId xmlns:a16="http://schemas.microsoft.com/office/drawing/2014/main" id="{15ECAB95-CC01-449A-AEAC-70AC34B42728}"/>
              </a:ext>
            </a:extLst>
          </p:cNvPr>
          <p:cNvSpPr/>
          <p:nvPr/>
        </p:nvSpPr>
        <p:spPr>
          <a:xfrm>
            <a:off x="9888771" y="3578200"/>
            <a:ext cx="108000" cy="108000"/>
          </a:xfrm>
          <a:prstGeom prst="ellipse">
            <a:avLst/>
          </a:prstGeom>
          <a:solidFill>
            <a:schemeClr val="accent1"/>
          </a:solidFill>
          <a:ln w="38100" cap="rnd">
            <a:solidFill>
              <a:schemeClr val="bg1"/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íśḻîďê">
            <a:extLst>
              <a:ext uri="{FF2B5EF4-FFF2-40B4-BE49-F238E27FC236}">
                <a16:creationId xmlns:a16="http://schemas.microsoft.com/office/drawing/2014/main" id="{492628A3-9E00-40BC-B826-05529D606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Text here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878501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ŝļíḑ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š1iḑé">
            <a:extLst>
              <a:ext uri="{FF2B5EF4-FFF2-40B4-BE49-F238E27FC236}">
                <a16:creationId xmlns:a16="http://schemas.microsoft.com/office/drawing/2014/main" id="{E60371E8-B655-445B-8EA6-158E00BB0D09}"/>
              </a:ext>
            </a:extLst>
          </p:cNvPr>
          <p:cNvSpPr/>
          <p:nvPr/>
        </p:nvSpPr>
        <p:spPr bwMode="auto">
          <a:xfrm>
            <a:off x="4432300" y="2705100"/>
            <a:ext cx="7086600" cy="32512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zh-CN" altLang="en-US" dirty="0">
              <a:solidFill>
                <a:schemeClr val="lt1"/>
              </a:solidFill>
            </a:endParaRPr>
          </a:p>
        </p:txBody>
      </p:sp>
      <p:sp>
        <p:nvSpPr>
          <p:cNvPr id="5" name="isḷiḑè">
            <a:extLst>
              <a:ext uri="{FF2B5EF4-FFF2-40B4-BE49-F238E27FC236}">
                <a16:creationId xmlns:a16="http://schemas.microsoft.com/office/drawing/2014/main" id="{512643C6-FAC1-4AE7-8AE1-937C4040459D}"/>
              </a:ext>
            </a:extLst>
          </p:cNvPr>
          <p:cNvSpPr txBox="1"/>
          <p:nvPr/>
        </p:nvSpPr>
        <p:spPr>
          <a:xfrm>
            <a:off x="5334000" y="1616930"/>
            <a:ext cx="5271538" cy="113607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buSzPct val="25000"/>
            </a:pPr>
            <a:r>
              <a:rPr lang="en-US" sz="2800" b="1"/>
              <a:t>Unifi</a:t>
            </a:r>
            <a:r>
              <a:rPr lang="en-US" sz="100" b="1"/>
              <a:t> </a:t>
            </a:r>
            <a:r>
              <a:rPr lang="en-US" sz="2800" b="1"/>
              <a:t>ed </a:t>
            </a:r>
            <a:r>
              <a:rPr lang="en-US" sz="2800" b="1" dirty="0"/>
              <a:t>fonts make reading</a:t>
            </a:r>
          </a:p>
          <a:p>
            <a:pPr>
              <a:buSzPct val="25000"/>
            </a:pPr>
            <a:r>
              <a:rPr lang="en-US" sz="2800" b="1" dirty="0"/>
              <a:t>more fluent.</a:t>
            </a:r>
          </a:p>
        </p:txBody>
      </p:sp>
      <p:sp>
        <p:nvSpPr>
          <p:cNvPr id="6" name="íṧļïḓé">
            <a:extLst>
              <a:ext uri="{FF2B5EF4-FFF2-40B4-BE49-F238E27FC236}">
                <a16:creationId xmlns:a16="http://schemas.microsoft.com/office/drawing/2014/main" id="{D936C7D7-43F4-4ADB-8085-AFB7F762C009}"/>
              </a:ext>
            </a:extLst>
          </p:cNvPr>
          <p:cNvSpPr txBox="1"/>
          <p:nvPr/>
        </p:nvSpPr>
        <p:spPr>
          <a:xfrm>
            <a:off x="6731002" y="3289103"/>
            <a:ext cx="4647473" cy="110413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lnSpc>
                <a:spcPct val="150000"/>
              </a:lnSpc>
              <a:buSzPct val="25000"/>
            </a:pPr>
            <a:r>
              <a:rPr lang="en-US" altLang="zh-CN" sz="1100" dirty="0"/>
              <a:t>Theme </a:t>
            </a:r>
            <a:r>
              <a:rPr lang="en-US" altLang="zh-CN" sz="1100"/>
              <a:t>color make</a:t>
            </a:r>
            <a:r>
              <a:rPr lang="en-US" altLang="zh-CN" sz="100"/>
              <a:t> </a:t>
            </a:r>
            <a:r>
              <a:rPr lang="en-US" altLang="zh-CN" sz="1100"/>
              <a:t>s </a:t>
            </a:r>
            <a:r>
              <a:rPr lang="en-US" altLang="zh-CN" sz="1100" dirty="0"/>
              <a:t>PPT more convenient to change.</a:t>
            </a:r>
          </a:p>
          <a:p>
            <a:pPr algn="r">
              <a:lnSpc>
                <a:spcPct val="150000"/>
              </a:lnSpc>
              <a:buSzPct val="25000"/>
            </a:pPr>
            <a:r>
              <a:rPr lang="en-US" altLang="zh-CN" sz="1100" dirty="0"/>
              <a:t>Adjust the spacing to adapt to Chinese typesetting, use the reference line in PPT……</a:t>
            </a:r>
          </a:p>
        </p:txBody>
      </p:sp>
      <p:sp>
        <p:nvSpPr>
          <p:cNvPr id="7" name="ïṥļídê">
            <a:extLst>
              <a:ext uri="{FF2B5EF4-FFF2-40B4-BE49-F238E27FC236}">
                <a16:creationId xmlns:a16="http://schemas.microsoft.com/office/drawing/2014/main" id="{131F0C05-F222-46FD-B629-F8EE8BA485B2}"/>
              </a:ext>
            </a:extLst>
          </p:cNvPr>
          <p:cNvSpPr txBox="1"/>
          <p:nvPr/>
        </p:nvSpPr>
        <p:spPr>
          <a:xfrm>
            <a:off x="6731002" y="4393240"/>
            <a:ext cx="4647473" cy="110413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lnSpc>
                <a:spcPct val="150000"/>
              </a:lnSpc>
              <a:buSzPct val="25000"/>
            </a:pPr>
            <a:r>
              <a:rPr lang="en-US" altLang="zh-CN" sz="1100" dirty="0"/>
              <a:t>Theme </a:t>
            </a:r>
            <a:r>
              <a:rPr lang="en-US" altLang="zh-CN" sz="1100"/>
              <a:t>color make</a:t>
            </a:r>
            <a:r>
              <a:rPr lang="en-US" altLang="zh-CN" sz="100"/>
              <a:t> </a:t>
            </a:r>
            <a:r>
              <a:rPr lang="en-US" altLang="zh-CN" sz="1100"/>
              <a:t>s </a:t>
            </a:r>
            <a:r>
              <a:rPr lang="en-US" altLang="zh-CN" sz="1100" dirty="0"/>
              <a:t>PPT more convenient to change.</a:t>
            </a:r>
          </a:p>
          <a:p>
            <a:pPr algn="r">
              <a:lnSpc>
                <a:spcPct val="150000"/>
              </a:lnSpc>
              <a:buSzPct val="25000"/>
            </a:pPr>
            <a:r>
              <a:rPr lang="en-US" altLang="zh-CN" sz="1100" dirty="0"/>
              <a:t>Adjust the spacing to adapt to Chinese typesetting, use the reference line in PPT……</a:t>
            </a:r>
          </a:p>
        </p:txBody>
      </p:sp>
      <p:cxnSp>
        <p:nvCxnSpPr>
          <p:cNvPr id="9" name="ïśļídé">
            <a:extLst>
              <a:ext uri="{FF2B5EF4-FFF2-40B4-BE49-F238E27FC236}">
                <a16:creationId xmlns:a16="http://schemas.microsoft.com/office/drawing/2014/main" id="{714B664D-7CBC-4E1A-B45F-56EA9BAD2499}"/>
              </a:ext>
            </a:extLst>
          </p:cNvPr>
          <p:cNvCxnSpPr>
            <a:cxnSpLocks/>
          </p:cNvCxnSpPr>
          <p:nvPr/>
        </p:nvCxnSpPr>
        <p:spPr>
          <a:xfrm>
            <a:off x="6858002" y="4271153"/>
            <a:ext cx="4429123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iš1iḓê">
            <a:extLst>
              <a:ext uri="{FF2B5EF4-FFF2-40B4-BE49-F238E27FC236}">
                <a16:creationId xmlns:a16="http://schemas.microsoft.com/office/drawing/2014/main" id="{11EB0F8E-16AA-4567-A316-F087BBE68C58}"/>
              </a:ext>
            </a:extLst>
          </p:cNvPr>
          <p:cNvSpPr/>
          <p:nvPr/>
        </p:nvSpPr>
        <p:spPr>
          <a:xfrm>
            <a:off x="1066799" y="1631371"/>
            <a:ext cx="4114800" cy="4419599"/>
          </a:xfrm>
          <a:prstGeom prst="roundRect">
            <a:avLst>
              <a:gd name="adj" fmla="val 5864"/>
            </a:avLst>
          </a:prstGeom>
          <a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 l="-30700" r="-30512"/>
            </a:stretch>
          </a:blip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3765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ïśḷíďê">
            <a:extLst>
              <a:ext uri="{FF2B5EF4-FFF2-40B4-BE49-F238E27FC236}">
                <a16:creationId xmlns:a16="http://schemas.microsoft.com/office/drawing/2014/main" id="{3C1267BC-6A4C-43BA-AB41-E3F668B2B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Text here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922151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śļîd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ṥ1iḑe">
            <a:extLst>
              <a:ext uri="{FF2B5EF4-FFF2-40B4-BE49-F238E27FC236}">
                <a16:creationId xmlns:a16="http://schemas.microsoft.com/office/drawing/2014/main" id="{EC44F0A6-D61F-4AF1-9174-A4AC8C1AD734}"/>
              </a:ext>
            </a:extLst>
          </p:cNvPr>
          <p:cNvSpPr/>
          <p:nvPr/>
        </p:nvSpPr>
        <p:spPr>
          <a:xfrm>
            <a:off x="6268737" y="1515881"/>
            <a:ext cx="4840032" cy="3826238"/>
          </a:xfrm>
          <a:custGeom>
            <a:avLst/>
            <a:gdLst>
              <a:gd name="connsiteX0" fmla="*/ 2382126 w 6108667"/>
              <a:gd name="connsiteY0" fmla="*/ 32447 h 4829144"/>
              <a:gd name="connsiteX1" fmla="*/ 2615655 w 6108667"/>
              <a:gd name="connsiteY1" fmla="*/ 129178 h 4829144"/>
              <a:gd name="connsiteX2" fmla="*/ 4667518 w 6108667"/>
              <a:gd name="connsiteY2" fmla="*/ 2181043 h 4829144"/>
              <a:gd name="connsiteX3" fmla="*/ 4667518 w 6108667"/>
              <a:gd name="connsiteY3" fmla="*/ 2648101 h 4829144"/>
              <a:gd name="connsiteX4" fmla="*/ 2615654 w 6108667"/>
              <a:gd name="connsiteY4" fmla="*/ 4699966 h 4829144"/>
              <a:gd name="connsiteX5" fmla="*/ 2148596 w 6108667"/>
              <a:gd name="connsiteY5" fmla="*/ 4699966 h 4829144"/>
              <a:gd name="connsiteX6" fmla="*/ 96732 w 6108667"/>
              <a:gd name="connsiteY6" fmla="*/ 2648101 h 4829144"/>
              <a:gd name="connsiteX7" fmla="*/ 96731 w 6108667"/>
              <a:gd name="connsiteY7" fmla="*/ 2181043 h 4829144"/>
              <a:gd name="connsiteX8" fmla="*/ 2148596 w 6108667"/>
              <a:gd name="connsiteY8" fmla="*/ 129178 h 4829144"/>
              <a:gd name="connsiteX9" fmla="*/ 2382126 w 6108667"/>
              <a:gd name="connsiteY9" fmla="*/ 32447 h 4829144"/>
              <a:gd name="connsiteX10" fmla="*/ 3694095 w 6108667"/>
              <a:gd name="connsiteY10" fmla="*/ 0 h 4829144"/>
              <a:gd name="connsiteX11" fmla="*/ 3930806 w 6108667"/>
              <a:gd name="connsiteY11" fmla="*/ 98049 h 4829144"/>
              <a:gd name="connsiteX12" fmla="*/ 6010618 w 6108667"/>
              <a:gd name="connsiteY12" fmla="*/ 2177861 h 4829144"/>
              <a:gd name="connsiteX13" fmla="*/ 6010618 w 6108667"/>
              <a:gd name="connsiteY13" fmla="*/ 2651282 h 4829144"/>
              <a:gd name="connsiteX14" fmla="*/ 3930805 w 6108667"/>
              <a:gd name="connsiteY14" fmla="*/ 4731095 h 4829144"/>
              <a:gd name="connsiteX15" fmla="*/ 3457384 w 6108667"/>
              <a:gd name="connsiteY15" fmla="*/ 4731095 h 4829144"/>
              <a:gd name="connsiteX16" fmla="*/ 3079006 w 6108667"/>
              <a:gd name="connsiteY16" fmla="*/ 4352717 h 4829144"/>
              <a:gd name="connsiteX17" fmla="*/ 4783622 w 6108667"/>
              <a:gd name="connsiteY17" fmla="*/ 2648102 h 4829144"/>
              <a:gd name="connsiteX18" fmla="*/ 4783622 w 6108667"/>
              <a:gd name="connsiteY18" fmla="*/ 2181043 h 4829144"/>
              <a:gd name="connsiteX19" fmla="*/ 3079006 w 6108667"/>
              <a:gd name="connsiteY19" fmla="*/ 476427 h 4829144"/>
              <a:gd name="connsiteX20" fmla="*/ 3457384 w 6108667"/>
              <a:gd name="connsiteY20" fmla="*/ 98049 h 4829144"/>
              <a:gd name="connsiteX21" fmla="*/ 3694095 w 6108667"/>
              <a:gd name="connsiteY21" fmla="*/ 0 h 4829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108667" h="4829144">
                <a:moveTo>
                  <a:pt x="2382126" y="32447"/>
                </a:moveTo>
                <a:cubicBezTo>
                  <a:pt x="2466646" y="32447"/>
                  <a:pt x="2551166" y="64691"/>
                  <a:pt x="2615655" y="129178"/>
                </a:cubicBezTo>
                <a:lnTo>
                  <a:pt x="4667518" y="2181043"/>
                </a:lnTo>
                <a:cubicBezTo>
                  <a:pt x="4796493" y="2310018"/>
                  <a:pt x="4796493" y="2519127"/>
                  <a:pt x="4667518" y="2648101"/>
                </a:cubicBezTo>
                <a:lnTo>
                  <a:pt x="2615654" y="4699966"/>
                </a:lnTo>
                <a:cubicBezTo>
                  <a:pt x="2486680" y="4828940"/>
                  <a:pt x="2277571" y="4828940"/>
                  <a:pt x="2148596" y="4699966"/>
                </a:cubicBezTo>
                <a:lnTo>
                  <a:pt x="96732" y="2648101"/>
                </a:lnTo>
                <a:cubicBezTo>
                  <a:pt x="-32242" y="2519127"/>
                  <a:pt x="-32243" y="2310018"/>
                  <a:pt x="96731" y="2181043"/>
                </a:cubicBezTo>
                <a:lnTo>
                  <a:pt x="2148596" y="129178"/>
                </a:lnTo>
                <a:cubicBezTo>
                  <a:pt x="2213084" y="64690"/>
                  <a:pt x="2297605" y="32447"/>
                  <a:pt x="2382126" y="32447"/>
                </a:cubicBezTo>
                <a:close/>
                <a:moveTo>
                  <a:pt x="3694095" y="0"/>
                </a:moveTo>
                <a:cubicBezTo>
                  <a:pt x="3779766" y="0"/>
                  <a:pt x="3865439" y="32682"/>
                  <a:pt x="3930806" y="98049"/>
                </a:cubicBezTo>
                <a:lnTo>
                  <a:pt x="6010618" y="2177861"/>
                </a:lnTo>
                <a:cubicBezTo>
                  <a:pt x="6141350" y="2308593"/>
                  <a:pt x="6141350" y="2520551"/>
                  <a:pt x="6010618" y="2651282"/>
                </a:cubicBezTo>
                <a:lnTo>
                  <a:pt x="3930805" y="4731095"/>
                </a:lnTo>
                <a:cubicBezTo>
                  <a:pt x="3800074" y="4861827"/>
                  <a:pt x="3588116" y="4861827"/>
                  <a:pt x="3457384" y="4731095"/>
                </a:cubicBezTo>
                <a:lnTo>
                  <a:pt x="3079006" y="4352717"/>
                </a:lnTo>
                <a:lnTo>
                  <a:pt x="4783622" y="2648102"/>
                </a:lnTo>
                <a:cubicBezTo>
                  <a:pt x="4912597" y="2519126"/>
                  <a:pt x="4912597" y="2310018"/>
                  <a:pt x="4783622" y="2181043"/>
                </a:cubicBezTo>
                <a:lnTo>
                  <a:pt x="3079006" y="476427"/>
                </a:lnTo>
                <a:lnTo>
                  <a:pt x="3457384" y="98049"/>
                </a:lnTo>
                <a:cubicBezTo>
                  <a:pt x="3522750" y="32682"/>
                  <a:pt x="3608423" y="0"/>
                  <a:pt x="3694095" y="0"/>
                </a:cubicBezTo>
                <a:close/>
              </a:path>
            </a:pathLst>
          </a:custGeom>
          <a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 l="-9352" r="-9302"/>
            </a:stretch>
          </a:blip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zh-CN" altLang="en-US"/>
          </a:p>
        </p:txBody>
      </p:sp>
      <p:grpSp>
        <p:nvGrpSpPr>
          <p:cNvPr id="4" name="ïSḷíḋe">
            <a:extLst>
              <a:ext uri="{FF2B5EF4-FFF2-40B4-BE49-F238E27FC236}">
                <a16:creationId xmlns:a16="http://schemas.microsoft.com/office/drawing/2014/main" id="{47CB613C-89C2-4147-B999-92779E7CCA46}"/>
              </a:ext>
            </a:extLst>
          </p:cNvPr>
          <p:cNvGrpSpPr/>
          <p:nvPr/>
        </p:nvGrpSpPr>
        <p:grpSpPr>
          <a:xfrm>
            <a:off x="880242" y="1591942"/>
            <a:ext cx="5627278" cy="1960321"/>
            <a:chOff x="660400" y="1212870"/>
            <a:chExt cx="5146512" cy="1960321"/>
          </a:xfrm>
        </p:grpSpPr>
        <p:sp>
          <p:nvSpPr>
            <p:cNvPr id="26" name="iṣ1iďê">
              <a:extLst>
                <a:ext uri="{FF2B5EF4-FFF2-40B4-BE49-F238E27FC236}">
                  <a16:creationId xmlns:a16="http://schemas.microsoft.com/office/drawing/2014/main" id="{10318507-CBFE-4A06-BE41-0D60FB73D76E}"/>
                </a:ext>
              </a:extLst>
            </p:cNvPr>
            <p:cNvSpPr txBox="1"/>
            <p:nvPr/>
          </p:nvSpPr>
          <p:spPr>
            <a:xfrm>
              <a:off x="660402" y="1212870"/>
              <a:ext cx="5146510" cy="8521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0000" tIns="46800" rIns="90000" bIns="46800" anchor="b" anchorCtr="0">
              <a:normAutofit/>
            </a:bodyPr>
            <a:lstStyle/>
            <a:p>
              <a:pPr>
                <a:buSzPct val="25000"/>
              </a:pPr>
              <a:r>
                <a:rPr lang="en-US" sz="2000" b="1" dirty="0"/>
                <a:t>Unified fonts make</a:t>
              </a:r>
            </a:p>
            <a:p>
              <a:pPr>
                <a:buSzPct val="25000"/>
              </a:pPr>
              <a:r>
                <a:rPr lang="en-US" sz="2000" b="1" dirty="0"/>
                <a:t>reading more </a:t>
              </a:r>
              <a:r>
                <a:rPr lang="en-US" sz="2000" b="1" dirty="0" err="1"/>
                <a:t>fluen</a:t>
              </a:r>
              <a:r>
                <a:rPr lang="en-US" sz="100" b="1" dirty="0"/>
                <a:t> </a:t>
              </a:r>
              <a:r>
                <a:rPr lang="en-US" sz="2000" b="1" dirty="0"/>
                <a:t>t.</a:t>
              </a:r>
            </a:p>
          </p:txBody>
        </p:sp>
        <p:sp>
          <p:nvSpPr>
            <p:cNvPr id="27" name="íṡ1îdè">
              <a:extLst>
                <a:ext uri="{FF2B5EF4-FFF2-40B4-BE49-F238E27FC236}">
                  <a16:creationId xmlns:a16="http://schemas.microsoft.com/office/drawing/2014/main" id="{9FC3308A-9BCA-4CD2-9515-AF562BDA94B0}"/>
                </a:ext>
              </a:extLst>
            </p:cNvPr>
            <p:cNvSpPr txBox="1"/>
            <p:nvPr/>
          </p:nvSpPr>
          <p:spPr>
            <a:xfrm>
              <a:off x="660400" y="2131019"/>
              <a:ext cx="5146511" cy="104217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0000" tIns="46800" rIns="90000" bIns="46800" anchor="t" anchorCtr="0">
              <a:norm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sz="1200" dirty="0"/>
                <a:t>Theme color makes PPT more convenient to change.</a:t>
              </a:r>
              <a:r>
                <a:rPr lang="en-US" altLang="zh-CN" sz="1200" dirty="0"/>
                <a:t> Adjust the spacing to adapt to Chinese typesetting, use the reference line in PPT.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sz="100" dirty="0"/>
                <a:t> </a:t>
              </a:r>
              <a:r>
                <a:rPr lang="en-US" sz="1200" dirty="0"/>
                <a:t>…</a:t>
              </a:r>
              <a:r>
                <a:rPr lang="zh-CN" altLang="en-US" sz="1200" dirty="0"/>
                <a:t> </a:t>
              </a:r>
              <a:r>
                <a:rPr lang="en-US" altLang="zh-CN" sz="1200" dirty="0"/>
                <a:t>…</a:t>
              </a:r>
              <a:endParaRPr lang="en-US" sz="1200" dirty="0"/>
            </a:p>
          </p:txBody>
        </p:sp>
      </p:grpSp>
      <p:cxnSp>
        <p:nvCxnSpPr>
          <p:cNvPr id="9" name="ïṥļîḑê">
            <a:extLst>
              <a:ext uri="{FF2B5EF4-FFF2-40B4-BE49-F238E27FC236}">
                <a16:creationId xmlns:a16="http://schemas.microsoft.com/office/drawing/2014/main" id="{019D5CED-5521-426B-AAB9-DE08FCDE22B0}"/>
              </a:ext>
            </a:extLst>
          </p:cNvPr>
          <p:cNvCxnSpPr/>
          <p:nvPr/>
        </p:nvCxnSpPr>
        <p:spPr>
          <a:xfrm>
            <a:off x="2526199" y="4835951"/>
            <a:ext cx="0" cy="923826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i$lídé">
            <a:extLst>
              <a:ext uri="{FF2B5EF4-FFF2-40B4-BE49-F238E27FC236}">
                <a16:creationId xmlns:a16="http://schemas.microsoft.com/office/drawing/2014/main" id="{B08048B8-32C0-4CE1-BE0F-E1D2687244E6}"/>
              </a:ext>
            </a:extLst>
          </p:cNvPr>
          <p:cNvCxnSpPr/>
          <p:nvPr/>
        </p:nvCxnSpPr>
        <p:spPr>
          <a:xfrm>
            <a:off x="4627843" y="4835951"/>
            <a:ext cx="0" cy="923826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îslïḍé">
            <a:extLst>
              <a:ext uri="{FF2B5EF4-FFF2-40B4-BE49-F238E27FC236}">
                <a16:creationId xmlns:a16="http://schemas.microsoft.com/office/drawing/2014/main" id="{2A8254AC-FDCE-4F1E-B5EA-757D45077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Text here</a:t>
            </a:r>
            <a:endParaRPr lang="zh-CN" altLang="en-US" dirty="0"/>
          </a:p>
        </p:txBody>
      </p:sp>
      <p:grpSp>
        <p:nvGrpSpPr>
          <p:cNvPr id="5" name="iṣ1îḋè">
            <a:extLst>
              <a:ext uri="{FF2B5EF4-FFF2-40B4-BE49-F238E27FC236}">
                <a16:creationId xmlns:a16="http://schemas.microsoft.com/office/drawing/2014/main" id="{18D04F02-7126-4D7F-AE50-ABE9A0B50EA5}"/>
              </a:ext>
            </a:extLst>
          </p:cNvPr>
          <p:cNvGrpSpPr/>
          <p:nvPr/>
        </p:nvGrpSpPr>
        <p:grpSpPr>
          <a:xfrm>
            <a:off x="4863690" y="4318394"/>
            <a:ext cx="1629954" cy="1574724"/>
            <a:chOff x="4863690" y="4318394"/>
            <a:chExt cx="1629954" cy="1574724"/>
          </a:xfrm>
        </p:grpSpPr>
        <p:sp>
          <p:nvSpPr>
            <p:cNvPr id="47" name="ïŝľïḍê">
              <a:extLst>
                <a:ext uri="{FF2B5EF4-FFF2-40B4-BE49-F238E27FC236}">
                  <a16:creationId xmlns:a16="http://schemas.microsoft.com/office/drawing/2014/main" id="{86D01F03-3A4D-43DD-9255-73725C131DEB}"/>
                </a:ext>
              </a:extLst>
            </p:cNvPr>
            <p:cNvSpPr/>
            <p:nvPr/>
          </p:nvSpPr>
          <p:spPr bwMode="auto">
            <a:xfrm>
              <a:off x="5590506" y="4404475"/>
              <a:ext cx="176323" cy="238037"/>
            </a:xfrm>
            <a:custGeom>
              <a:avLst/>
              <a:gdLst>
                <a:gd name="connsiteX0" fmla="*/ 86973 w 381000"/>
                <a:gd name="connsiteY0" fmla="*/ 38721 h 514350"/>
                <a:gd name="connsiteX1" fmla="*/ 86973 w 381000"/>
                <a:gd name="connsiteY1" fmla="*/ 57771 h 514350"/>
                <a:gd name="connsiteX2" fmla="*/ 123168 w 381000"/>
                <a:gd name="connsiteY2" fmla="*/ 95871 h 514350"/>
                <a:gd name="connsiteX3" fmla="*/ 125073 w 381000"/>
                <a:gd name="connsiteY3" fmla="*/ 95871 h 514350"/>
                <a:gd name="connsiteX4" fmla="*/ 258423 w 381000"/>
                <a:gd name="connsiteY4" fmla="*/ 95871 h 514350"/>
                <a:gd name="connsiteX5" fmla="*/ 296523 w 381000"/>
                <a:gd name="connsiteY5" fmla="*/ 59676 h 514350"/>
                <a:gd name="connsiteX6" fmla="*/ 296523 w 381000"/>
                <a:gd name="connsiteY6" fmla="*/ 57771 h 514350"/>
                <a:gd name="connsiteX7" fmla="*/ 296523 w 381000"/>
                <a:gd name="connsiteY7" fmla="*/ 38721 h 514350"/>
                <a:gd name="connsiteX8" fmla="*/ 353673 w 381000"/>
                <a:gd name="connsiteY8" fmla="*/ 38721 h 514350"/>
                <a:gd name="connsiteX9" fmla="*/ 382248 w 381000"/>
                <a:gd name="connsiteY9" fmla="*/ 67296 h 514350"/>
                <a:gd name="connsiteX10" fmla="*/ 382248 w 381000"/>
                <a:gd name="connsiteY10" fmla="*/ 486396 h 514350"/>
                <a:gd name="connsiteX11" fmla="*/ 353673 w 381000"/>
                <a:gd name="connsiteY11" fmla="*/ 514971 h 514350"/>
                <a:gd name="connsiteX12" fmla="*/ 29823 w 381000"/>
                <a:gd name="connsiteY12" fmla="*/ 514971 h 514350"/>
                <a:gd name="connsiteX13" fmla="*/ 1248 w 381000"/>
                <a:gd name="connsiteY13" fmla="*/ 486396 h 514350"/>
                <a:gd name="connsiteX14" fmla="*/ 1248 w 381000"/>
                <a:gd name="connsiteY14" fmla="*/ 67296 h 514350"/>
                <a:gd name="connsiteX15" fmla="*/ 29823 w 381000"/>
                <a:gd name="connsiteY15" fmla="*/ 38721 h 514350"/>
                <a:gd name="connsiteX16" fmla="*/ 86973 w 381000"/>
                <a:gd name="connsiteY16" fmla="*/ 38721 h 514350"/>
                <a:gd name="connsiteX17" fmla="*/ 191748 w 381000"/>
                <a:gd name="connsiteY17" fmla="*/ 333996 h 514350"/>
                <a:gd name="connsiteX18" fmla="*/ 77448 w 381000"/>
                <a:gd name="connsiteY18" fmla="*/ 333996 h 514350"/>
                <a:gd name="connsiteX19" fmla="*/ 77448 w 381000"/>
                <a:gd name="connsiteY19" fmla="*/ 353046 h 514350"/>
                <a:gd name="connsiteX20" fmla="*/ 191748 w 381000"/>
                <a:gd name="connsiteY20" fmla="*/ 353046 h 514350"/>
                <a:gd name="connsiteX21" fmla="*/ 191748 w 381000"/>
                <a:gd name="connsiteY21" fmla="*/ 333996 h 514350"/>
                <a:gd name="connsiteX22" fmla="*/ 306048 w 381000"/>
                <a:gd name="connsiteY22" fmla="*/ 257796 h 514350"/>
                <a:gd name="connsiteX23" fmla="*/ 77448 w 381000"/>
                <a:gd name="connsiteY23" fmla="*/ 257796 h 514350"/>
                <a:gd name="connsiteX24" fmla="*/ 77448 w 381000"/>
                <a:gd name="connsiteY24" fmla="*/ 276846 h 514350"/>
                <a:gd name="connsiteX25" fmla="*/ 306048 w 381000"/>
                <a:gd name="connsiteY25" fmla="*/ 276846 h 514350"/>
                <a:gd name="connsiteX26" fmla="*/ 306048 w 381000"/>
                <a:gd name="connsiteY26" fmla="*/ 257796 h 514350"/>
                <a:gd name="connsiteX27" fmla="*/ 306048 w 381000"/>
                <a:gd name="connsiteY27" fmla="*/ 181596 h 514350"/>
                <a:gd name="connsiteX28" fmla="*/ 77448 w 381000"/>
                <a:gd name="connsiteY28" fmla="*/ 181596 h 514350"/>
                <a:gd name="connsiteX29" fmla="*/ 77448 w 381000"/>
                <a:gd name="connsiteY29" fmla="*/ 200646 h 514350"/>
                <a:gd name="connsiteX30" fmla="*/ 306048 w 381000"/>
                <a:gd name="connsiteY30" fmla="*/ 200646 h 514350"/>
                <a:gd name="connsiteX31" fmla="*/ 306048 w 381000"/>
                <a:gd name="connsiteY31" fmla="*/ 181596 h 514350"/>
                <a:gd name="connsiteX32" fmla="*/ 248898 w 381000"/>
                <a:gd name="connsiteY32" fmla="*/ 621 h 514350"/>
                <a:gd name="connsiteX33" fmla="*/ 277473 w 381000"/>
                <a:gd name="connsiteY33" fmla="*/ 29196 h 514350"/>
                <a:gd name="connsiteX34" fmla="*/ 277473 w 381000"/>
                <a:gd name="connsiteY34" fmla="*/ 48246 h 514350"/>
                <a:gd name="connsiteX35" fmla="*/ 248898 w 381000"/>
                <a:gd name="connsiteY35" fmla="*/ 76821 h 514350"/>
                <a:gd name="connsiteX36" fmla="*/ 134598 w 381000"/>
                <a:gd name="connsiteY36" fmla="*/ 76821 h 514350"/>
                <a:gd name="connsiteX37" fmla="*/ 106023 w 381000"/>
                <a:gd name="connsiteY37" fmla="*/ 48246 h 514350"/>
                <a:gd name="connsiteX38" fmla="*/ 106023 w 381000"/>
                <a:gd name="connsiteY38" fmla="*/ 29196 h 514350"/>
                <a:gd name="connsiteX39" fmla="*/ 134598 w 381000"/>
                <a:gd name="connsiteY39" fmla="*/ 621 h 514350"/>
                <a:gd name="connsiteX40" fmla="*/ 248898 w 381000"/>
                <a:gd name="connsiteY40" fmla="*/ 621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81000" h="514350">
                  <a:moveTo>
                    <a:pt x="86973" y="38721"/>
                  </a:moveTo>
                  <a:lnTo>
                    <a:pt x="86973" y="57771"/>
                  </a:lnTo>
                  <a:cubicBezTo>
                    <a:pt x="86973" y="78155"/>
                    <a:pt x="102975" y="94823"/>
                    <a:pt x="123168" y="95871"/>
                  </a:cubicBezTo>
                  <a:lnTo>
                    <a:pt x="125073" y="95871"/>
                  </a:lnTo>
                  <a:lnTo>
                    <a:pt x="258423" y="95871"/>
                  </a:lnTo>
                  <a:cubicBezTo>
                    <a:pt x="278807" y="95871"/>
                    <a:pt x="295475" y="79869"/>
                    <a:pt x="296523" y="59676"/>
                  </a:cubicBezTo>
                  <a:lnTo>
                    <a:pt x="296523" y="57771"/>
                  </a:lnTo>
                  <a:lnTo>
                    <a:pt x="296523" y="38721"/>
                  </a:lnTo>
                  <a:lnTo>
                    <a:pt x="353673" y="38721"/>
                  </a:lnTo>
                  <a:cubicBezTo>
                    <a:pt x="369485" y="38721"/>
                    <a:pt x="382248" y="51485"/>
                    <a:pt x="382248" y="67296"/>
                  </a:cubicBezTo>
                  <a:lnTo>
                    <a:pt x="382248" y="486396"/>
                  </a:lnTo>
                  <a:cubicBezTo>
                    <a:pt x="382248" y="502207"/>
                    <a:pt x="369485" y="514971"/>
                    <a:pt x="353673" y="514971"/>
                  </a:cubicBezTo>
                  <a:lnTo>
                    <a:pt x="29823" y="514971"/>
                  </a:lnTo>
                  <a:cubicBezTo>
                    <a:pt x="14011" y="514971"/>
                    <a:pt x="1248" y="502207"/>
                    <a:pt x="1248" y="486396"/>
                  </a:cubicBezTo>
                  <a:lnTo>
                    <a:pt x="1248" y="67296"/>
                  </a:lnTo>
                  <a:cubicBezTo>
                    <a:pt x="1248" y="51485"/>
                    <a:pt x="14011" y="38721"/>
                    <a:pt x="29823" y="38721"/>
                  </a:cubicBezTo>
                  <a:lnTo>
                    <a:pt x="86973" y="38721"/>
                  </a:lnTo>
                  <a:close/>
                  <a:moveTo>
                    <a:pt x="191748" y="333996"/>
                  </a:moveTo>
                  <a:lnTo>
                    <a:pt x="77448" y="333996"/>
                  </a:lnTo>
                  <a:lnTo>
                    <a:pt x="77448" y="353046"/>
                  </a:lnTo>
                  <a:lnTo>
                    <a:pt x="191748" y="353046"/>
                  </a:lnTo>
                  <a:lnTo>
                    <a:pt x="191748" y="333996"/>
                  </a:lnTo>
                  <a:close/>
                  <a:moveTo>
                    <a:pt x="306048" y="257796"/>
                  </a:moveTo>
                  <a:lnTo>
                    <a:pt x="77448" y="257796"/>
                  </a:lnTo>
                  <a:lnTo>
                    <a:pt x="77448" y="276846"/>
                  </a:lnTo>
                  <a:lnTo>
                    <a:pt x="306048" y="276846"/>
                  </a:lnTo>
                  <a:lnTo>
                    <a:pt x="306048" y="257796"/>
                  </a:lnTo>
                  <a:close/>
                  <a:moveTo>
                    <a:pt x="306048" y="181596"/>
                  </a:moveTo>
                  <a:lnTo>
                    <a:pt x="77448" y="181596"/>
                  </a:lnTo>
                  <a:lnTo>
                    <a:pt x="77448" y="200646"/>
                  </a:lnTo>
                  <a:lnTo>
                    <a:pt x="306048" y="200646"/>
                  </a:lnTo>
                  <a:lnTo>
                    <a:pt x="306048" y="181596"/>
                  </a:lnTo>
                  <a:close/>
                  <a:moveTo>
                    <a:pt x="248898" y="621"/>
                  </a:moveTo>
                  <a:cubicBezTo>
                    <a:pt x="264710" y="621"/>
                    <a:pt x="277473" y="13385"/>
                    <a:pt x="277473" y="29196"/>
                  </a:cubicBezTo>
                  <a:lnTo>
                    <a:pt x="277473" y="48246"/>
                  </a:lnTo>
                  <a:cubicBezTo>
                    <a:pt x="277473" y="64057"/>
                    <a:pt x="264710" y="76821"/>
                    <a:pt x="248898" y="76821"/>
                  </a:cubicBezTo>
                  <a:lnTo>
                    <a:pt x="134598" y="76821"/>
                  </a:lnTo>
                  <a:cubicBezTo>
                    <a:pt x="118786" y="76821"/>
                    <a:pt x="106023" y="64057"/>
                    <a:pt x="106023" y="48246"/>
                  </a:cubicBezTo>
                  <a:lnTo>
                    <a:pt x="106023" y="29196"/>
                  </a:lnTo>
                  <a:cubicBezTo>
                    <a:pt x="106023" y="13385"/>
                    <a:pt x="118786" y="621"/>
                    <a:pt x="134598" y="621"/>
                  </a:cubicBezTo>
                  <a:lnTo>
                    <a:pt x="248898" y="6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iŝļîḋe">
              <a:extLst>
                <a:ext uri="{FF2B5EF4-FFF2-40B4-BE49-F238E27FC236}">
                  <a16:creationId xmlns:a16="http://schemas.microsoft.com/office/drawing/2014/main" id="{EC7A2B20-CFC8-49AD-9E3D-7DCBE14052BD}"/>
                </a:ext>
              </a:extLst>
            </p:cNvPr>
            <p:cNvSpPr txBox="1"/>
            <p:nvPr/>
          </p:nvSpPr>
          <p:spPr>
            <a:xfrm>
              <a:off x="4863690" y="4763843"/>
              <a:ext cx="1629954" cy="43056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b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600" b="1"/>
                <a:t>Text here</a:t>
              </a:r>
              <a:endParaRPr lang="vi-VN" sz="1600" b="1" dirty="0"/>
            </a:p>
          </p:txBody>
        </p:sp>
        <p:sp>
          <p:nvSpPr>
            <p:cNvPr id="49" name="îSļïdê">
              <a:extLst>
                <a:ext uri="{FF2B5EF4-FFF2-40B4-BE49-F238E27FC236}">
                  <a16:creationId xmlns:a16="http://schemas.microsoft.com/office/drawing/2014/main" id="{43854F96-FE55-4699-B71A-C91D25F3475D}"/>
                </a:ext>
              </a:extLst>
            </p:cNvPr>
            <p:cNvSpPr txBox="1"/>
            <p:nvPr/>
          </p:nvSpPr>
          <p:spPr>
            <a:xfrm>
              <a:off x="4863690" y="5194403"/>
              <a:ext cx="1629954" cy="69871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/>
                <a:t>Supporting text here. 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/>
                <a:t>… …</a:t>
              </a:r>
              <a:endParaRPr lang="en-US" altLang="zh-CN" sz="1100" dirty="0"/>
            </a:p>
          </p:txBody>
        </p:sp>
        <p:grpSp>
          <p:nvGrpSpPr>
            <p:cNvPr id="25" name="ïṣľíḍê">
              <a:extLst>
                <a:ext uri="{FF2B5EF4-FFF2-40B4-BE49-F238E27FC236}">
                  <a16:creationId xmlns:a16="http://schemas.microsoft.com/office/drawing/2014/main" id="{710EA6AF-C83B-4B5C-9689-25788FE5A2A9}"/>
                </a:ext>
              </a:extLst>
            </p:cNvPr>
            <p:cNvGrpSpPr/>
            <p:nvPr/>
          </p:nvGrpSpPr>
          <p:grpSpPr>
            <a:xfrm>
              <a:off x="5473567" y="4318394"/>
              <a:ext cx="410200" cy="410198"/>
              <a:chOff x="6470043" y="1482403"/>
              <a:chExt cx="410200" cy="410198"/>
            </a:xfrm>
          </p:grpSpPr>
          <p:sp>
            <p:nvSpPr>
              <p:cNvPr id="30" name="íṡḻíḍè">
                <a:extLst>
                  <a:ext uri="{FF2B5EF4-FFF2-40B4-BE49-F238E27FC236}">
                    <a16:creationId xmlns:a16="http://schemas.microsoft.com/office/drawing/2014/main" id="{B7D48BB2-ED5A-437E-AFFB-096D69754A2C}"/>
                  </a:ext>
                </a:extLst>
              </p:cNvPr>
              <p:cNvSpPr/>
              <p:nvPr/>
            </p:nvSpPr>
            <p:spPr>
              <a:xfrm>
                <a:off x="6470043" y="1482403"/>
                <a:ext cx="410200" cy="410198"/>
              </a:xfrm>
              <a:prstGeom prst="ellipse">
                <a:avLst/>
              </a:prstGeom>
              <a:solidFill>
                <a:schemeClr val="accent1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7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i$liďê">
                <a:extLst>
                  <a:ext uri="{FF2B5EF4-FFF2-40B4-BE49-F238E27FC236}">
                    <a16:creationId xmlns:a16="http://schemas.microsoft.com/office/drawing/2014/main" id="{281E435C-9B0F-4E02-A0EC-75558135BB0C}"/>
                  </a:ext>
                </a:extLst>
              </p:cNvPr>
              <p:cNvSpPr/>
              <p:nvPr/>
            </p:nvSpPr>
            <p:spPr>
              <a:xfrm>
                <a:off x="6586143" y="1620752"/>
                <a:ext cx="178001" cy="133500"/>
              </a:xfrm>
              <a:custGeom>
                <a:avLst/>
                <a:gdLst>
                  <a:gd name="connsiteX0" fmla="*/ 505433 w 533400"/>
                  <a:gd name="connsiteY0" fmla="*/ 621 h 400050"/>
                  <a:gd name="connsiteX1" fmla="*/ 534008 w 533400"/>
                  <a:gd name="connsiteY1" fmla="*/ 29196 h 400050"/>
                  <a:gd name="connsiteX2" fmla="*/ 534008 w 533400"/>
                  <a:gd name="connsiteY2" fmla="*/ 372096 h 400050"/>
                  <a:gd name="connsiteX3" fmla="*/ 505433 w 533400"/>
                  <a:gd name="connsiteY3" fmla="*/ 400671 h 400050"/>
                  <a:gd name="connsiteX4" fmla="*/ 29183 w 533400"/>
                  <a:gd name="connsiteY4" fmla="*/ 400671 h 400050"/>
                  <a:gd name="connsiteX5" fmla="*/ 608 w 533400"/>
                  <a:gd name="connsiteY5" fmla="*/ 372096 h 400050"/>
                  <a:gd name="connsiteX6" fmla="*/ 608 w 533400"/>
                  <a:gd name="connsiteY6" fmla="*/ 29196 h 400050"/>
                  <a:gd name="connsiteX7" fmla="*/ 29183 w 533400"/>
                  <a:gd name="connsiteY7" fmla="*/ 621 h 400050"/>
                  <a:gd name="connsiteX8" fmla="*/ 505433 w 533400"/>
                  <a:gd name="connsiteY8" fmla="*/ 621 h 400050"/>
                  <a:gd name="connsiteX9" fmla="*/ 391419 w 533400"/>
                  <a:gd name="connsiteY9" fmla="*/ 198646 h 400050"/>
                  <a:gd name="connsiteX10" fmla="*/ 351414 w 533400"/>
                  <a:gd name="connsiteY10" fmla="*/ 204170 h 400050"/>
                  <a:gd name="connsiteX11" fmla="*/ 351414 w 533400"/>
                  <a:gd name="connsiteY11" fmla="*/ 204170 h 400050"/>
                  <a:gd name="connsiteX12" fmla="*/ 267118 w 533400"/>
                  <a:gd name="connsiteY12" fmla="*/ 315613 h 400050"/>
                  <a:gd name="connsiteX13" fmla="*/ 264641 w 533400"/>
                  <a:gd name="connsiteY13" fmla="*/ 318470 h 400050"/>
                  <a:gd name="connsiteX14" fmla="*/ 224255 w 533400"/>
                  <a:gd name="connsiteY14" fmla="*/ 318756 h 400050"/>
                  <a:gd name="connsiteX15" fmla="*/ 224255 w 533400"/>
                  <a:gd name="connsiteY15" fmla="*/ 318756 h 400050"/>
                  <a:gd name="connsiteX16" fmla="*/ 162152 w 533400"/>
                  <a:gd name="connsiteY16" fmla="*/ 257415 h 400050"/>
                  <a:gd name="connsiteX17" fmla="*/ 160247 w 533400"/>
                  <a:gd name="connsiteY17" fmla="*/ 255701 h 400050"/>
                  <a:gd name="connsiteX18" fmla="*/ 120052 w 533400"/>
                  <a:gd name="connsiteY18" fmla="*/ 259606 h 400050"/>
                  <a:gd name="connsiteX19" fmla="*/ 120052 w 533400"/>
                  <a:gd name="connsiteY19" fmla="*/ 259606 h 400050"/>
                  <a:gd name="connsiteX20" fmla="*/ 32517 w 533400"/>
                  <a:gd name="connsiteY20" fmla="*/ 366095 h 400050"/>
                  <a:gd name="connsiteX21" fmla="*/ 30326 w 533400"/>
                  <a:gd name="connsiteY21" fmla="*/ 372096 h 400050"/>
                  <a:gd name="connsiteX22" fmla="*/ 39851 w 533400"/>
                  <a:gd name="connsiteY22" fmla="*/ 381621 h 400050"/>
                  <a:gd name="connsiteX23" fmla="*/ 39851 w 533400"/>
                  <a:gd name="connsiteY23" fmla="*/ 381621 h 400050"/>
                  <a:gd name="connsiteX24" fmla="*/ 497242 w 533400"/>
                  <a:gd name="connsiteY24" fmla="*/ 381621 h 400050"/>
                  <a:gd name="connsiteX25" fmla="*/ 502480 w 533400"/>
                  <a:gd name="connsiteY25" fmla="*/ 380002 h 400050"/>
                  <a:gd name="connsiteX26" fmla="*/ 505147 w 533400"/>
                  <a:gd name="connsiteY26" fmla="*/ 366762 h 400050"/>
                  <a:gd name="connsiteX27" fmla="*/ 505147 w 533400"/>
                  <a:gd name="connsiteY27" fmla="*/ 366762 h 400050"/>
                  <a:gd name="connsiteX28" fmla="*/ 397991 w 533400"/>
                  <a:gd name="connsiteY28" fmla="*/ 205504 h 400050"/>
                  <a:gd name="connsiteX29" fmla="*/ 391419 w 533400"/>
                  <a:gd name="connsiteY29" fmla="*/ 198646 h 400050"/>
                  <a:gd name="connsiteX30" fmla="*/ 95858 w 533400"/>
                  <a:gd name="connsiteY30" fmla="*/ 57771 h 400050"/>
                  <a:gd name="connsiteX31" fmla="*/ 57758 w 533400"/>
                  <a:gd name="connsiteY31" fmla="*/ 95871 h 400050"/>
                  <a:gd name="connsiteX32" fmla="*/ 95858 w 533400"/>
                  <a:gd name="connsiteY32" fmla="*/ 133971 h 400050"/>
                  <a:gd name="connsiteX33" fmla="*/ 133958 w 533400"/>
                  <a:gd name="connsiteY33" fmla="*/ 95871 h 400050"/>
                  <a:gd name="connsiteX34" fmla="*/ 95858 w 533400"/>
                  <a:gd name="connsiteY34" fmla="*/ 57771 h 400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533400" h="400050">
                    <a:moveTo>
                      <a:pt x="505433" y="621"/>
                    </a:moveTo>
                    <a:cubicBezTo>
                      <a:pt x="521245" y="621"/>
                      <a:pt x="534008" y="13385"/>
                      <a:pt x="534008" y="29196"/>
                    </a:cubicBezTo>
                    <a:lnTo>
                      <a:pt x="534008" y="372096"/>
                    </a:lnTo>
                    <a:cubicBezTo>
                      <a:pt x="534008" y="387907"/>
                      <a:pt x="521245" y="400671"/>
                      <a:pt x="505433" y="400671"/>
                    </a:cubicBezTo>
                    <a:lnTo>
                      <a:pt x="29183" y="400671"/>
                    </a:lnTo>
                    <a:cubicBezTo>
                      <a:pt x="13371" y="400671"/>
                      <a:pt x="608" y="387907"/>
                      <a:pt x="608" y="372096"/>
                    </a:cubicBezTo>
                    <a:lnTo>
                      <a:pt x="608" y="29196"/>
                    </a:lnTo>
                    <a:cubicBezTo>
                      <a:pt x="608" y="13385"/>
                      <a:pt x="13371" y="621"/>
                      <a:pt x="29183" y="621"/>
                    </a:cubicBezTo>
                    <a:lnTo>
                      <a:pt x="505433" y="621"/>
                    </a:lnTo>
                    <a:close/>
                    <a:moveTo>
                      <a:pt x="391419" y="198646"/>
                    </a:moveTo>
                    <a:cubicBezTo>
                      <a:pt x="378846" y="189121"/>
                      <a:pt x="360939" y="191597"/>
                      <a:pt x="351414" y="204170"/>
                    </a:cubicBezTo>
                    <a:lnTo>
                      <a:pt x="351414" y="204170"/>
                    </a:lnTo>
                    <a:lnTo>
                      <a:pt x="267118" y="315613"/>
                    </a:lnTo>
                    <a:cubicBezTo>
                      <a:pt x="266355" y="316660"/>
                      <a:pt x="265498" y="317518"/>
                      <a:pt x="264641" y="318470"/>
                    </a:cubicBezTo>
                    <a:cubicBezTo>
                      <a:pt x="253592" y="329710"/>
                      <a:pt x="235495" y="329805"/>
                      <a:pt x="224255" y="318756"/>
                    </a:cubicBezTo>
                    <a:lnTo>
                      <a:pt x="224255" y="318756"/>
                    </a:lnTo>
                    <a:lnTo>
                      <a:pt x="162152" y="257415"/>
                    </a:lnTo>
                    <a:cubicBezTo>
                      <a:pt x="161485" y="256844"/>
                      <a:pt x="160914" y="256177"/>
                      <a:pt x="160247" y="255701"/>
                    </a:cubicBezTo>
                    <a:cubicBezTo>
                      <a:pt x="148055" y="245699"/>
                      <a:pt x="130053" y="247414"/>
                      <a:pt x="120052" y="259606"/>
                    </a:cubicBezTo>
                    <a:lnTo>
                      <a:pt x="120052" y="259606"/>
                    </a:lnTo>
                    <a:lnTo>
                      <a:pt x="32517" y="366095"/>
                    </a:lnTo>
                    <a:cubicBezTo>
                      <a:pt x="31088" y="367810"/>
                      <a:pt x="30326" y="369905"/>
                      <a:pt x="30326" y="372096"/>
                    </a:cubicBezTo>
                    <a:cubicBezTo>
                      <a:pt x="30326" y="377335"/>
                      <a:pt x="34612" y="381621"/>
                      <a:pt x="39851" y="381621"/>
                    </a:cubicBezTo>
                    <a:lnTo>
                      <a:pt x="39851" y="381621"/>
                    </a:lnTo>
                    <a:lnTo>
                      <a:pt x="497242" y="381621"/>
                    </a:lnTo>
                    <a:cubicBezTo>
                      <a:pt x="499146" y="381621"/>
                      <a:pt x="500956" y="381050"/>
                      <a:pt x="502480" y="380002"/>
                    </a:cubicBezTo>
                    <a:cubicBezTo>
                      <a:pt x="506862" y="377049"/>
                      <a:pt x="508005" y="371144"/>
                      <a:pt x="505147" y="366762"/>
                    </a:cubicBezTo>
                    <a:lnTo>
                      <a:pt x="505147" y="366762"/>
                    </a:lnTo>
                    <a:lnTo>
                      <a:pt x="397991" y="205504"/>
                    </a:lnTo>
                    <a:cubicBezTo>
                      <a:pt x="396181" y="202932"/>
                      <a:pt x="393990" y="200551"/>
                      <a:pt x="391419" y="198646"/>
                    </a:cubicBezTo>
                    <a:close/>
                    <a:moveTo>
                      <a:pt x="95858" y="57771"/>
                    </a:moveTo>
                    <a:cubicBezTo>
                      <a:pt x="74808" y="57771"/>
                      <a:pt x="57758" y="74821"/>
                      <a:pt x="57758" y="95871"/>
                    </a:cubicBezTo>
                    <a:cubicBezTo>
                      <a:pt x="57758" y="116921"/>
                      <a:pt x="74808" y="133971"/>
                      <a:pt x="95858" y="133971"/>
                    </a:cubicBezTo>
                    <a:cubicBezTo>
                      <a:pt x="116908" y="133971"/>
                      <a:pt x="133958" y="116921"/>
                      <a:pt x="133958" y="95871"/>
                    </a:cubicBezTo>
                    <a:cubicBezTo>
                      <a:pt x="133958" y="74821"/>
                      <a:pt x="116908" y="57771"/>
                      <a:pt x="95858" y="57771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" name="îśḻíḋè">
            <a:extLst>
              <a:ext uri="{FF2B5EF4-FFF2-40B4-BE49-F238E27FC236}">
                <a16:creationId xmlns:a16="http://schemas.microsoft.com/office/drawing/2014/main" id="{F0BC58A2-79C9-4434-9F56-D38B0E41C16E}"/>
              </a:ext>
            </a:extLst>
          </p:cNvPr>
          <p:cNvGrpSpPr/>
          <p:nvPr/>
        </p:nvGrpSpPr>
        <p:grpSpPr>
          <a:xfrm>
            <a:off x="2762044" y="4318394"/>
            <a:ext cx="1629954" cy="1574724"/>
            <a:chOff x="2762045" y="4318394"/>
            <a:chExt cx="1629954" cy="1574724"/>
          </a:xfrm>
        </p:grpSpPr>
        <p:sp>
          <p:nvSpPr>
            <p:cNvPr id="42" name="iSḻíḍè">
              <a:extLst>
                <a:ext uri="{FF2B5EF4-FFF2-40B4-BE49-F238E27FC236}">
                  <a16:creationId xmlns:a16="http://schemas.microsoft.com/office/drawing/2014/main" id="{4E947809-7E15-41C2-99CB-0F2D5712D13A}"/>
                </a:ext>
              </a:extLst>
            </p:cNvPr>
            <p:cNvSpPr/>
            <p:nvPr/>
          </p:nvSpPr>
          <p:spPr bwMode="auto">
            <a:xfrm>
              <a:off x="3468444" y="4404475"/>
              <a:ext cx="217156" cy="238037"/>
            </a:xfrm>
            <a:custGeom>
              <a:avLst/>
              <a:gdLst>
                <a:gd name="connsiteX0" fmla="*/ 248770 w 495300"/>
                <a:gd name="connsiteY0" fmla="*/ 621 h 542925"/>
                <a:gd name="connsiteX1" fmla="*/ 496420 w 495300"/>
                <a:gd name="connsiteY1" fmla="*/ 248271 h 542925"/>
                <a:gd name="connsiteX2" fmla="*/ 323827 w 495300"/>
                <a:gd name="connsiteY2" fmla="*/ 484396 h 542925"/>
                <a:gd name="connsiteX3" fmla="*/ 346973 w 495300"/>
                <a:gd name="connsiteY3" fmla="*/ 524496 h 542925"/>
                <a:gd name="connsiteX4" fmla="*/ 420220 w 495300"/>
                <a:gd name="connsiteY4" fmla="*/ 524496 h 542925"/>
                <a:gd name="connsiteX5" fmla="*/ 420220 w 495300"/>
                <a:gd name="connsiteY5" fmla="*/ 543546 h 542925"/>
                <a:gd name="connsiteX6" fmla="*/ 77320 w 495300"/>
                <a:gd name="connsiteY6" fmla="*/ 543546 h 542925"/>
                <a:gd name="connsiteX7" fmla="*/ 77320 w 495300"/>
                <a:gd name="connsiteY7" fmla="*/ 524496 h 542925"/>
                <a:gd name="connsiteX8" fmla="*/ 150567 w 495300"/>
                <a:gd name="connsiteY8" fmla="*/ 524496 h 542925"/>
                <a:gd name="connsiteX9" fmla="*/ 173713 w 495300"/>
                <a:gd name="connsiteY9" fmla="*/ 484396 h 542925"/>
                <a:gd name="connsiteX10" fmla="*/ 1120 w 495300"/>
                <a:gd name="connsiteY10" fmla="*/ 248271 h 542925"/>
                <a:gd name="connsiteX11" fmla="*/ 248770 w 495300"/>
                <a:gd name="connsiteY11" fmla="*/ 621 h 542925"/>
                <a:gd name="connsiteX12" fmla="*/ 192763 w 495300"/>
                <a:gd name="connsiteY12" fmla="*/ 489539 h 542925"/>
                <a:gd name="connsiteX13" fmla="*/ 172570 w 495300"/>
                <a:gd name="connsiteY13" fmla="*/ 524496 h 542925"/>
                <a:gd name="connsiteX14" fmla="*/ 324970 w 495300"/>
                <a:gd name="connsiteY14" fmla="*/ 524496 h 542925"/>
                <a:gd name="connsiteX15" fmla="*/ 304777 w 495300"/>
                <a:gd name="connsiteY15" fmla="*/ 489539 h 542925"/>
                <a:gd name="connsiteX16" fmla="*/ 248770 w 495300"/>
                <a:gd name="connsiteY16" fmla="*/ 495921 h 542925"/>
                <a:gd name="connsiteX17" fmla="*/ 192763 w 495300"/>
                <a:gd name="connsiteY17" fmla="*/ 489539 h 542925"/>
                <a:gd name="connsiteX18" fmla="*/ 248770 w 495300"/>
                <a:gd name="connsiteY18" fmla="*/ 143496 h 542925"/>
                <a:gd name="connsiteX19" fmla="*/ 143995 w 495300"/>
                <a:gd name="connsiteY19" fmla="*/ 248271 h 542925"/>
                <a:gd name="connsiteX20" fmla="*/ 248770 w 495300"/>
                <a:gd name="connsiteY20" fmla="*/ 353046 h 542925"/>
                <a:gd name="connsiteX21" fmla="*/ 353545 w 495300"/>
                <a:gd name="connsiteY21" fmla="*/ 248271 h 542925"/>
                <a:gd name="connsiteX22" fmla="*/ 248770 w 495300"/>
                <a:gd name="connsiteY22" fmla="*/ 143496 h 542925"/>
                <a:gd name="connsiteX23" fmla="*/ 367833 w 495300"/>
                <a:gd name="connsiteY23" fmla="*/ 114921 h 542925"/>
                <a:gd name="connsiteX24" fmla="*/ 353545 w 495300"/>
                <a:gd name="connsiteY24" fmla="*/ 129209 h 542925"/>
                <a:gd name="connsiteX25" fmla="*/ 367833 w 495300"/>
                <a:gd name="connsiteY25" fmla="*/ 143496 h 542925"/>
                <a:gd name="connsiteX26" fmla="*/ 382120 w 495300"/>
                <a:gd name="connsiteY26" fmla="*/ 129209 h 542925"/>
                <a:gd name="connsiteX27" fmla="*/ 367833 w 495300"/>
                <a:gd name="connsiteY27" fmla="*/ 114921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95300" h="542925">
                  <a:moveTo>
                    <a:pt x="248770" y="621"/>
                  </a:moveTo>
                  <a:cubicBezTo>
                    <a:pt x="385549" y="621"/>
                    <a:pt x="496420" y="111492"/>
                    <a:pt x="496420" y="248271"/>
                  </a:cubicBezTo>
                  <a:cubicBezTo>
                    <a:pt x="496420" y="358856"/>
                    <a:pt x="423935" y="452582"/>
                    <a:pt x="323827" y="484396"/>
                  </a:cubicBezTo>
                  <a:lnTo>
                    <a:pt x="346973" y="524496"/>
                  </a:lnTo>
                  <a:lnTo>
                    <a:pt x="420220" y="524496"/>
                  </a:lnTo>
                  <a:lnTo>
                    <a:pt x="420220" y="543546"/>
                  </a:lnTo>
                  <a:lnTo>
                    <a:pt x="77320" y="543546"/>
                  </a:lnTo>
                  <a:lnTo>
                    <a:pt x="77320" y="524496"/>
                  </a:lnTo>
                  <a:lnTo>
                    <a:pt x="150567" y="524496"/>
                  </a:lnTo>
                  <a:lnTo>
                    <a:pt x="173713" y="484396"/>
                  </a:lnTo>
                  <a:cubicBezTo>
                    <a:pt x="73605" y="452582"/>
                    <a:pt x="1120" y="358856"/>
                    <a:pt x="1120" y="248271"/>
                  </a:cubicBezTo>
                  <a:cubicBezTo>
                    <a:pt x="1120" y="111492"/>
                    <a:pt x="111991" y="621"/>
                    <a:pt x="248770" y="621"/>
                  </a:cubicBezTo>
                  <a:close/>
                  <a:moveTo>
                    <a:pt x="192763" y="489539"/>
                  </a:moveTo>
                  <a:lnTo>
                    <a:pt x="172570" y="524496"/>
                  </a:lnTo>
                  <a:lnTo>
                    <a:pt x="324970" y="524496"/>
                  </a:lnTo>
                  <a:lnTo>
                    <a:pt x="304777" y="489539"/>
                  </a:lnTo>
                  <a:cubicBezTo>
                    <a:pt x="286775" y="493730"/>
                    <a:pt x="268010" y="495921"/>
                    <a:pt x="248770" y="495921"/>
                  </a:cubicBezTo>
                  <a:cubicBezTo>
                    <a:pt x="229530" y="495921"/>
                    <a:pt x="210765" y="493730"/>
                    <a:pt x="192763" y="489539"/>
                  </a:cubicBezTo>
                  <a:close/>
                  <a:moveTo>
                    <a:pt x="248770" y="143496"/>
                  </a:moveTo>
                  <a:cubicBezTo>
                    <a:pt x="190858" y="143496"/>
                    <a:pt x="143995" y="190359"/>
                    <a:pt x="143995" y="248271"/>
                  </a:cubicBezTo>
                  <a:cubicBezTo>
                    <a:pt x="143995" y="306183"/>
                    <a:pt x="190858" y="353046"/>
                    <a:pt x="248770" y="353046"/>
                  </a:cubicBezTo>
                  <a:cubicBezTo>
                    <a:pt x="306682" y="353046"/>
                    <a:pt x="353545" y="306183"/>
                    <a:pt x="353545" y="248271"/>
                  </a:cubicBezTo>
                  <a:cubicBezTo>
                    <a:pt x="353545" y="190359"/>
                    <a:pt x="306682" y="143496"/>
                    <a:pt x="248770" y="143496"/>
                  </a:cubicBezTo>
                  <a:close/>
                  <a:moveTo>
                    <a:pt x="367833" y="114921"/>
                  </a:moveTo>
                  <a:cubicBezTo>
                    <a:pt x="359927" y="114921"/>
                    <a:pt x="353545" y="121303"/>
                    <a:pt x="353545" y="129209"/>
                  </a:cubicBezTo>
                  <a:cubicBezTo>
                    <a:pt x="353545" y="137114"/>
                    <a:pt x="359927" y="143496"/>
                    <a:pt x="367833" y="143496"/>
                  </a:cubicBezTo>
                  <a:cubicBezTo>
                    <a:pt x="375738" y="143496"/>
                    <a:pt x="382120" y="137114"/>
                    <a:pt x="382120" y="129209"/>
                  </a:cubicBezTo>
                  <a:cubicBezTo>
                    <a:pt x="382120" y="121303"/>
                    <a:pt x="375738" y="114921"/>
                    <a:pt x="367833" y="1149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" name="iṩľiḑé">
              <a:extLst>
                <a:ext uri="{FF2B5EF4-FFF2-40B4-BE49-F238E27FC236}">
                  <a16:creationId xmlns:a16="http://schemas.microsoft.com/office/drawing/2014/main" id="{617624E4-71C2-489C-8F1E-34F25FBDA52E}"/>
                </a:ext>
              </a:extLst>
            </p:cNvPr>
            <p:cNvSpPr txBox="1"/>
            <p:nvPr/>
          </p:nvSpPr>
          <p:spPr>
            <a:xfrm>
              <a:off x="2762045" y="4763843"/>
              <a:ext cx="1629954" cy="43056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b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600" b="1"/>
                <a:t>Text here</a:t>
              </a:r>
              <a:endParaRPr lang="vi-VN" sz="1600" b="1" dirty="0"/>
            </a:p>
          </p:txBody>
        </p:sp>
        <p:sp>
          <p:nvSpPr>
            <p:cNvPr id="44" name="ïṡlîḍê">
              <a:extLst>
                <a:ext uri="{FF2B5EF4-FFF2-40B4-BE49-F238E27FC236}">
                  <a16:creationId xmlns:a16="http://schemas.microsoft.com/office/drawing/2014/main" id="{366006E7-A42B-431B-AE0D-53F342813E55}"/>
                </a:ext>
              </a:extLst>
            </p:cNvPr>
            <p:cNvSpPr txBox="1"/>
            <p:nvPr/>
          </p:nvSpPr>
          <p:spPr>
            <a:xfrm>
              <a:off x="2762045" y="5194403"/>
              <a:ext cx="1629954" cy="69871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Supporting text here. 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… …</a:t>
              </a:r>
            </a:p>
          </p:txBody>
        </p:sp>
        <p:grpSp>
          <p:nvGrpSpPr>
            <p:cNvPr id="32" name="ïṧliḍe">
              <a:extLst>
                <a:ext uri="{FF2B5EF4-FFF2-40B4-BE49-F238E27FC236}">
                  <a16:creationId xmlns:a16="http://schemas.microsoft.com/office/drawing/2014/main" id="{D6DBB350-45BD-4764-902A-36C522691206}"/>
                </a:ext>
              </a:extLst>
            </p:cNvPr>
            <p:cNvGrpSpPr/>
            <p:nvPr/>
          </p:nvGrpSpPr>
          <p:grpSpPr>
            <a:xfrm>
              <a:off x="3371922" y="4318394"/>
              <a:ext cx="410200" cy="410198"/>
              <a:chOff x="6470043" y="1482403"/>
              <a:chExt cx="410200" cy="410198"/>
            </a:xfrm>
          </p:grpSpPr>
          <p:sp>
            <p:nvSpPr>
              <p:cNvPr id="33" name="ïślïḋê">
                <a:extLst>
                  <a:ext uri="{FF2B5EF4-FFF2-40B4-BE49-F238E27FC236}">
                    <a16:creationId xmlns:a16="http://schemas.microsoft.com/office/drawing/2014/main" id="{A61AB8BA-3D37-488D-82A1-A14EEC7D02D5}"/>
                  </a:ext>
                </a:extLst>
              </p:cNvPr>
              <p:cNvSpPr/>
              <p:nvPr/>
            </p:nvSpPr>
            <p:spPr>
              <a:xfrm>
                <a:off x="6470043" y="1482403"/>
                <a:ext cx="410200" cy="410198"/>
              </a:xfrm>
              <a:prstGeom prst="ellipse">
                <a:avLst/>
              </a:prstGeom>
              <a:solidFill>
                <a:schemeClr val="accent1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7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iṥľiḍè">
                <a:extLst>
                  <a:ext uri="{FF2B5EF4-FFF2-40B4-BE49-F238E27FC236}">
                    <a16:creationId xmlns:a16="http://schemas.microsoft.com/office/drawing/2014/main" id="{35361F5A-1B99-48A2-AC44-E90EA811FE43}"/>
                  </a:ext>
                </a:extLst>
              </p:cNvPr>
              <p:cNvSpPr/>
              <p:nvPr/>
            </p:nvSpPr>
            <p:spPr>
              <a:xfrm>
                <a:off x="6586143" y="1592144"/>
                <a:ext cx="178001" cy="162108"/>
              </a:xfrm>
              <a:custGeom>
                <a:avLst/>
                <a:gdLst>
                  <a:gd name="connsiteX0" fmla="*/ 125329 w 533400"/>
                  <a:gd name="connsiteY0" fmla="*/ 229221 h 485775"/>
                  <a:gd name="connsiteX1" fmla="*/ 125329 w 533400"/>
                  <a:gd name="connsiteY1" fmla="*/ 276846 h 485775"/>
                  <a:gd name="connsiteX2" fmla="*/ 144379 w 533400"/>
                  <a:gd name="connsiteY2" fmla="*/ 276846 h 485775"/>
                  <a:gd name="connsiteX3" fmla="*/ 144379 w 533400"/>
                  <a:gd name="connsiteY3" fmla="*/ 229221 h 485775"/>
                  <a:gd name="connsiteX4" fmla="*/ 392029 w 533400"/>
                  <a:gd name="connsiteY4" fmla="*/ 229221 h 485775"/>
                  <a:gd name="connsiteX5" fmla="*/ 392029 w 533400"/>
                  <a:gd name="connsiteY5" fmla="*/ 276846 h 485775"/>
                  <a:gd name="connsiteX6" fmla="*/ 411079 w 533400"/>
                  <a:gd name="connsiteY6" fmla="*/ 276846 h 485775"/>
                  <a:gd name="connsiteX7" fmla="*/ 411079 w 533400"/>
                  <a:gd name="connsiteY7" fmla="*/ 229221 h 485775"/>
                  <a:gd name="connsiteX8" fmla="*/ 534904 w 533400"/>
                  <a:gd name="connsiteY8" fmla="*/ 229221 h 485775"/>
                  <a:gd name="connsiteX9" fmla="*/ 534904 w 533400"/>
                  <a:gd name="connsiteY9" fmla="*/ 457821 h 485775"/>
                  <a:gd name="connsiteX10" fmla="*/ 506329 w 533400"/>
                  <a:gd name="connsiteY10" fmla="*/ 486396 h 485775"/>
                  <a:gd name="connsiteX11" fmla="*/ 30079 w 533400"/>
                  <a:gd name="connsiteY11" fmla="*/ 486396 h 485775"/>
                  <a:gd name="connsiteX12" fmla="*/ 1504 w 533400"/>
                  <a:gd name="connsiteY12" fmla="*/ 457821 h 485775"/>
                  <a:gd name="connsiteX13" fmla="*/ 1504 w 533400"/>
                  <a:gd name="connsiteY13" fmla="*/ 229221 h 485775"/>
                  <a:gd name="connsiteX14" fmla="*/ 125329 w 533400"/>
                  <a:gd name="connsiteY14" fmla="*/ 229221 h 485775"/>
                  <a:gd name="connsiteX15" fmla="*/ 372979 w 533400"/>
                  <a:gd name="connsiteY15" fmla="*/ 621 h 485775"/>
                  <a:gd name="connsiteX16" fmla="*/ 411079 w 533400"/>
                  <a:gd name="connsiteY16" fmla="*/ 36816 h 485775"/>
                  <a:gd name="connsiteX17" fmla="*/ 411079 w 533400"/>
                  <a:gd name="connsiteY17" fmla="*/ 38721 h 485775"/>
                  <a:gd name="connsiteX18" fmla="*/ 411079 w 533400"/>
                  <a:gd name="connsiteY18" fmla="*/ 114921 h 485775"/>
                  <a:gd name="connsiteX19" fmla="*/ 506329 w 533400"/>
                  <a:gd name="connsiteY19" fmla="*/ 114921 h 485775"/>
                  <a:gd name="connsiteX20" fmla="*/ 534904 w 533400"/>
                  <a:gd name="connsiteY20" fmla="*/ 143496 h 485775"/>
                  <a:gd name="connsiteX21" fmla="*/ 534904 w 533400"/>
                  <a:gd name="connsiteY21" fmla="*/ 210171 h 485775"/>
                  <a:gd name="connsiteX22" fmla="*/ 1504 w 533400"/>
                  <a:gd name="connsiteY22" fmla="*/ 210171 h 485775"/>
                  <a:gd name="connsiteX23" fmla="*/ 1504 w 533400"/>
                  <a:gd name="connsiteY23" fmla="*/ 143496 h 485775"/>
                  <a:gd name="connsiteX24" fmla="*/ 30079 w 533400"/>
                  <a:gd name="connsiteY24" fmla="*/ 114921 h 485775"/>
                  <a:gd name="connsiteX25" fmla="*/ 125329 w 533400"/>
                  <a:gd name="connsiteY25" fmla="*/ 114921 h 485775"/>
                  <a:gd name="connsiteX26" fmla="*/ 125329 w 533400"/>
                  <a:gd name="connsiteY26" fmla="*/ 38721 h 485775"/>
                  <a:gd name="connsiteX27" fmla="*/ 161524 w 533400"/>
                  <a:gd name="connsiteY27" fmla="*/ 621 h 485775"/>
                  <a:gd name="connsiteX28" fmla="*/ 163429 w 533400"/>
                  <a:gd name="connsiteY28" fmla="*/ 621 h 485775"/>
                  <a:gd name="connsiteX29" fmla="*/ 372979 w 533400"/>
                  <a:gd name="connsiteY29" fmla="*/ 621 h 485775"/>
                  <a:gd name="connsiteX30" fmla="*/ 372979 w 533400"/>
                  <a:gd name="connsiteY30" fmla="*/ 19671 h 485775"/>
                  <a:gd name="connsiteX31" fmla="*/ 163429 w 533400"/>
                  <a:gd name="connsiteY31" fmla="*/ 19671 h 485775"/>
                  <a:gd name="connsiteX32" fmla="*/ 144474 w 533400"/>
                  <a:gd name="connsiteY32" fmla="*/ 37292 h 485775"/>
                  <a:gd name="connsiteX33" fmla="*/ 144379 w 533400"/>
                  <a:gd name="connsiteY33" fmla="*/ 38721 h 485775"/>
                  <a:gd name="connsiteX34" fmla="*/ 144379 w 533400"/>
                  <a:gd name="connsiteY34" fmla="*/ 114921 h 485775"/>
                  <a:gd name="connsiteX35" fmla="*/ 392029 w 533400"/>
                  <a:gd name="connsiteY35" fmla="*/ 114921 h 485775"/>
                  <a:gd name="connsiteX36" fmla="*/ 392029 w 533400"/>
                  <a:gd name="connsiteY36" fmla="*/ 38721 h 485775"/>
                  <a:gd name="connsiteX37" fmla="*/ 375836 w 533400"/>
                  <a:gd name="connsiteY37" fmla="*/ 19862 h 485775"/>
                  <a:gd name="connsiteX38" fmla="*/ 374408 w 533400"/>
                  <a:gd name="connsiteY38" fmla="*/ 19671 h 485775"/>
                  <a:gd name="connsiteX39" fmla="*/ 372979 w 533400"/>
                  <a:gd name="connsiteY39" fmla="*/ 1967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33400" h="485775">
                    <a:moveTo>
                      <a:pt x="125329" y="229221"/>
                    </a:moveTo>
                    <a:lnTo>
                      <a:pt x="125329" y="276846"/>
                    </a:lnTo>
                    <a:lnTo>
                      <a:pt x="144379" y="276846"/>
                    </a:lnTo>
                    <a:lnTo>
                      <a:pt x="144379" y="229221"/>
                    </a:lnTo>
                    <a:lnTo>
                      <a:pt x="392029" y="229221"/>
                    </a:lnTo>
                    <a:lnTo>
                      <a:pt x="392029" y="276846"/>
                    </a:lnTo>
                    <a:lnTo>
                      <a:pt x="411079" y="276846"/>
                    </a:lnTo>
                    <a:lnTo>
                      <a:pt x="411079" y="229221"/>
                    </a:lnTo>
                    <a:lnTo>
                      <a:pt x="534904" y="229221"/>
                    </a:lnTo>
                    <a:lnTo>
                      <a:pt x="534904" y="457821"/>
                    </a:lnTo>
                    <a:cubicBezTo>
                      <a:pt x="534904" y="473632"/>
                      <a:pt x="522141" y="486396"/>
                      <a:pt x="506329" y="486396"/>
                    </a:cubicBezTo>
                    <a:lnTo>
                      <a:pt x="30079" y="486396"/>
                    </a:lnTo>
                    <a:cubicBezTo>
                      <a:pt x="14267" y="486396"/>
                      <a:pt x="1504" y="473632"/>
                      <a:pt x="1504" y="457821"/>
                    </a:cubicBezTo>
                    <a:lnTo>
                      <a:pt x="1504" y="229221"/>
                    </a:lnTo>
                    <a:lnTo>
                      <a:pt x="125329" y="229221"/>
                    </a:lnTo>
                    <a:close/>
                    <a:moveTo>
                      <a:pt x="372979" y="621"/>
                    </a:moveTo>
                    <a:cubicBezTo>
                      <a:pt x="393363" y="621"/>
                      <a:pt x="410031" y="16623"/>
                      <a:pt x="411079" y="36816"/>
                    </a:cubicBezTo>
                    <a:lnTo>
                      <a:pt x="411079" y="38721"/>
                    </a:lnTo>
                    <a:lnTo>
                      <a:pt x="411079" y="114921"/>
                    </a:lnTo>
                    <a:lnTo>
                      <a:pt x="506329" y="114921"/>
                    </a:lnTo>
                    <a:cubicBezTo>
                      <a:pt x="522141" y="114921"/>
                      <a:pt x="534904" y="127685"/>
                      <a:pt x="534904" y="143496"/>
                    </a:cubicBezTo>
                    <a:lnTo>
                      <a:pt x="534904" y="210171"/>
                    </a:lnTo>
                    <a:lnTo>
                      <a:pt x="1504" y="210171"/>
                    </a:lnTo>
                    <a:lnTo>
                      <a:pt x="1504" y="143496"/>
                    </a:lnTo>
                    <a:cubicBezTo>
                      <a:pt x="1504" y="127685"/>
                      <a:pt x="14267" y="114921"/>
                      <a:pt x="30079" y="114921"/>
                    </a:cubicBezTo>
                    <a:lnTo>
                      <a:pt x="125329" y="114921"/>
                    </a:lnTo>
                    <a:lnTo>
                      <a:pt x="125329" y="38721"/>
                    </a:lnTo>
                    <a:cubicBezTo>
                      <a:pt x="125329" y="18337"/>
                      <a:pt x="141331" y="1669"/>
                      <a:pt x="161524" y="621"/>
                    </a:cubicBezTo>
                    <a:lnTo>
                      <a:pt x="163429" y="621"/>
                    </a:lnTo>
                    <a:lnTo>
                      <a:pt x="372979" y="621"/>
                    </a:lnTo>
                    <a:close/>
                    <a:moveTo>
                      <a:pt x="372979" y="19671"/>
                    </a:moveTo>
                    <a:lnTo>
                      <a:pt x="163429" y="19671"/>
                    </a:lnTo>
                    <a:cubicBezTo>
                      <a:pt x="153428" y="19671"/>
                      <a:pt x="145141" y="27482"/>
                      <a:pt x="144474" y="37292"/>
                    </a:cubicBezTo>
                    <a:lnTo>
                      <a:pt x="144379" y="38721"/>
                    </a:lnTo>
                    <a:lnTo>
                      <a:pt x="144379" y="114921"/>
                    </a:lnTo>
                    <a:lnTo>
                      <a:pt x="392029" y="114921"/>
                    </a:lnTo>
                    <a:lnTo>
                      <a:pt x="392029" y="38721"/>
                    </a:lnTo>
                    <a:cubicBezTo>
                      <a:pt x="392029" y="29196"/>
                      <a:pt x="384981" y="21290"/>
                      <a:pt x="375836" y="19862"/>
                    </a:cubicBezTo>
                    <a:lnTo>
                      <a:pt x="374408" y="19671"/>
                    </a:lnTo>
                    <a:lnTo>
                      <a:pt x="372979" y="19671"/>
                    </a:lnTo>
                    <a:close/>
                  </a:path>
                </a:pathLst>
              </a:custGeom>
              <a:solidFill>
                <a:schemeClr val="bg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7" name="ïsḻîḋê">
            <a:extLst>
              <a:ext uri="{FF2B5EF4-FFF2-40B4-BE49-F238E27FC236}">
                <a16:creationId xmlns:a16="http://schemas.microsoft.com/office/drawing/2014/main" id="{51CDFD50-0138-4009-B5B7-78E4AD4FDA19}"/>
              </a:ext>
            </a:extLst>
          </p:cNvPr>
          <p:cNvGrpSpPr/>
          <p:nvPr/>
        </p:nvGrpSpPr>
        <p:grpSpPr>
          <a:xfrm>
            <a:off x="660400" y="4318394"/>
            <a:ext cx="1629954" cy="1574724"/>
            <a:chOff x="660400" y="4318394"/>
            <a:chExt cx="1629954" cy="1574724"/>
          </a:xfrm>
        </p:grpSpPr>
        <p:sp>
          <p:nvSpPr>
            <p:cNvPr id="28" name="ïSļîḋè">
              <a:extLst>
                <a:ext uri="{FF2B5EF4-FFF2-40B4-BE49-F238E27FC236}">
                  <a16:creationId xmlns:a16="http://schemas.microsoft.com/office/drawing/2014/main" id="{338A1CA1-0579-4A12-BCE8-F556124CF770}"/>
                </a:ext>
              </a:extLst>
            </p:cNvPr>
            <p:cNvSpPr/>
            <p:nvPr/>
          </p:nvSpPr>
          <p:spPr bwMode="auto">
            <a:xfrm>
              <a:off x="1377612" y="4404475"/>
              <a:ext cx="195530" cy="238037"/>
            </a:xfrm>
            <a:custGeom>
              <a:avLst/>
              <a:gdLst>
                <a:gd name="connsiteX0" fmla="*/ 283816 w 438150"/>
                <a:gd name="connsiteY0" fmla="*/ 621 h 533400"/>
                <a:gd name="connsiteX1" fmla="*/ 286102 w 438150"/>
                <a:gd name="connsiteY1" fmla="*/ 716 h 533400"/>
                <a:gd name="connsiteX2" fmla="*/ 286102 w 438150"/>
                <a:gd name="connsiteY2" fmla="*/ 124446 h 533400"/>
                <a:gd name="connsiteX3" fmla="*/ 286197 w 438150"/>
                <a:gd name="connsiteY3" fmla="*/ 126160 h 533400"/>
                <a:gd name="connsiteX4" fmla="*/ 314677 w 438150"/>
                <a:gd name="connsiteY4" fmla="*/ 153021 h 533400"/>
                <a:gd name="connsiteX5" fmla="*/ 314677 w 438150"/>
                <a:gd name="connsiteY5" fmla="*/ 153021 h 533400"/>
                <a:gd name="connsiteX6" fmla="*/ 438407 w 438150"/>
                <a:gd name="connsiteY6" fmla="*/ 153021 h 533400"/>
                <a:gd name="connsiteX7" fmla="*/ 438502 w 438150"/>
                <a:gd name="connsiteY7" fmla="*/ 155307 h 533400"/>
                <a:gd name="connsiteX8" fmla="*/ 438502 w 438150"/>
                <a:gd name="connsiteY8" fmla="*/ 505446 h 533400"/>
                <a:gd name="connsiteX9" fmla="*/ 409927 w 438150"/>
                <a:gd name="connsiteY9" fmla="*/ 534021 h 533400"/>
                <a:gd name="connsiteX10" fmla="*/ 28927 w 438150"/>
                <a:gd name="connsiteY10" fmla="*/ 534021 h 533400"/>
                <a:gd name="connsiteX11" fmla="*/ 352 w 438150"/>
                <a:gd name="connsiteY11" fmla="*/ 505446 h 533400"/>
                <a:gd name="connsiteX12" fmla="*/ 352 w 438150"/>
                <a:gd name="connsiteY12" fmla="*/ 29196 h 533400"/>
                <a:gd name="connsiteX13" fmla="*/ 28927 w 438150"/>
                <a:gd name="connsiteY13" fmla="*/ 621 h 533400"/>
                <a:gd name="connsiteX14" fmla="*/ 283816 w 438150"/>
                <a:gd name="connsiteY14" fmla="*/ 621 h 533400"/>
                <a:gd name="connsiteX15" fmla="*/ 248002 w 438150"/>
                <a:gd name="connsiteY15" fmla="*/ 200646 h 533400"/>
                <a:gd name="connsiteX16" fmla="*/ 152752 w 438150"/>
                <a:gd name="connsiteY16" fmla="*/ 200646 h 533400"/>
                <a:gd name="connsiteX17" fmla="*/ 152752 w 438150"/>
                <a:gd name="connsiteY17" fmla="*/ 410196 h 533400"/>
                <a:gd name="connsiteX18" fmla="*/ 171802 w 438150"/>
                <a:gd name="connsiteY18" fmla="*/ 410196 h 533400"/>
                <a:gd name="connsiteX19" fmla="*/ 171802 w 438150"/>
                <a:gd name="connsiteY19" fmla="*/ 314946 h 533400"/>
                <a:gd name="connsiteX20" fmla="*/ 248002 w 438150"/>
                <a:gd name="connsiteY20" fmla="*/ 314946 h 533400"/>
                <a:gd name="connsiteX21" fmla="*/ 250098 w 438150"/>
                <a:gd name="connsiteY21" fmla="*/ 314946 h 533400"/>
                <a:gd name="connsiteX22" fmla="*/ 305152 w 438150"/>
                <a:gd name="connsiteY22" fmla="*/ 257796 h 533400"/>
                <a:gd name="connsiteX23" fmla="*/ 248002 w 438150"/>
                <a:gd name="connsiteY23" fmla="*/ 200646 h 533400"/>
                <a:gd name="connsiteX24" fmla="*/ 248002 w 438150"/>
                <a:gd name="connsiteY24" fmla="*/ 200646 h 533400"/>
                <a:gd name="connsiteX25" fmla="*/ 248002 w 438150"/>
                <a:gd name="connsiteY25" fmla="*/ 219696 h 533400"/>
                <a:gd name="connsiteX26" fmla="*/ 286102 w 438150"/>
                <a:gd name="connsiteY26" fmla="*/ 257796 h 533400"/>
                <a:gd name="connsiteX27" fmla="*/ 248002 w 438150"/>
                <a:gd name="connsiteY27" fmla="*/ 295896 h 533400"/>
                <a:gd name="connsiteX28" fmla="*/ 248002 w 438150"/>
                <a:gd name="connsiteY28" fmla="*/ 295896 h 533400"/>
                <a:gd name="connsiteX29" fmla="*/ 171802 w 438150"/>
                <a:gd name="connsiteY29" fmla="*/ 295896 h 533400"/>
                <a:gd name="connsiteX30" fmla="*/ 171802 w 438150"/>
                <a:gd name="connsiteY30" fmla="*/ 219696 h 533400"/>
                <a:gd name="connsiteX31" fmla="*/ 248002 w 438150"/>
                <a:gd name="connsiteY31" fmla="*/ 219696 h 533400"/>
                <a:gd name="connsiteX32" fmla="*/ 428977 w 438150"/>
                <a:gd name="connsiteY32" fmla="*/ 133971 h 533400"/>
                <a:gd name="connsiteX33" fmla="*/ 314677 w 438150"/>
                <a:gd name="connsiteY33" fmla="*/ 133971 h 533400"/>
                <a:gd name="connsiteX34" fmla="*/ 313534 w 438150"/>
                <a:gd name="connsiteY34" fmla="*/ 133876 h 533400"/>
                <a:gd name="connsiteX35" fmla="*/ 305152 w 438150"/>
                <a:gd name="connsiteY35" fmla="*/ 124446 h 533400"/>
                <a:gd name="connsiteX36" fmla="*/ 305152 w 438150"/>
                <a:gd name="connsiteY36" fmla="*/ 124446 h 533400"/>
                <a:gd name="connsiteX37" fmla="*/ 305152 w 438150"/>
                <a:gd name="connsiteY37" fmla="*/ 10146 h 533400"/>
                <a:gd name="connsiteX38" fmla="*/ 428977 w 438150"/>
                <a:gd name="connsiteY38" fmla="*/ 133971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38150" h="533400">
                  <a:moveTo>
                    <a:pt x="283816" y="621"/>
                  </a:moveTo>
                  <a:cubicBezTo>
                    <a:pt x="284578" y="621"/>
                    <a:pt x="285340" y="621"/>
                    <a:pt x="286102" y="716"/>
                  </a:cubicBezTo>
                  <a:lnTo>
                    <a:pt x="286102" y="124446"/>
                  </a:lnTo>
                  <a:lnTo>
                    <a:pt x="286197" y="126160"/>
                  </a:lnTo>
                  <a:cubicBezTo>
                    <a:pt x="287055" y="141115"/>
                    <a:pt x="299532" y="153021"/>
                    <a:pt x="314677" y="153021"/>
                  </a:cubicBezTo>
                  <a:lnTo>
                    <a:pt x="314677" y="153021"/>
                  </a:lnTo>
                  <a:lnTo>
                    <a:pt x="438407" y="153021"/>
                  </a:lnTo>
                  <a:cubicBezTo>
                    <a:pt x="438502" y="153783"/>
                    <a:pt x="438502" y="154545"/>
                    <a:pt x="438502" y="155307"/>
                  </a:cubicBezTo>
                  <a:lnTo>
                    <a:pt x="438502" y="505446"/>
                  </a:lnTo>
                  <a:cubicBezTo>
                    <a:pt x="438502" y="521257"/>
                    <a:pt x="425739" y="534021"/>
                    <a:pt x="409927" y="534021"/>
                  </a:cubicBezTo>
                  <a:lnTo>
                    <a:pt x="28927" y="534021"/>
                  </a:lnTo>
                  <a:cubicBezTo>
                    <a:pt x="13115" y="534021"/>
                    <a:pt x="352" y="521257"/>
                    <a:pt x="352" y="505446"/>
                  </a:cubicBezTo>
                  <a:lnTo>
                    <a:pt x="352" y="29196"/>
                  </a:lnTo>
                  <a:cubicBezTo>
                    <a:pt x="352" y="13385"/>
                    <a:pt x="13115" y="621"/>
                    <a:pt x="28927" y="621"/>
                  </a:cubicBezTo>
                  <a:lnTo>
                    <a:pt x="283816" y="621"/>
                  </a:lnTo>
                  <a:close/>
                  <a:moveTo>
                    <a:pt x="248002" y="200646"/>
                  </a:moveTo>
                  <a:lnTo>
                    <a:pt x="152752" y="200646"/>
                  </a:lnTo>
                  <a:lnTo>
                    <a:pt x="152752" y="410196"/>
                  </a:lnTo>
                  <a:lnTo>
                    <a:pt x="171802" y="410196"/>
                  </a:lnTo>
                  <a:lnTo>
                    <a:pt x="171802" y="314946"/>
                  </a:lnTo>
                  <a:lnTo>
                    <a:pt x="248002" y="314946"/>
                  </a:lnTo>
                  <a:lnTo>
                    <a:pt x="250098" y="314946"/>
                  </a:lnTo>
                  <a:cubicBezTo>
                    <a:pt x="280673" y="313803"/>
                    <a:pt x="305152" y="288657"/>
                    <a:pt x="305152" y="257796"/>
                  </a:cubicBezTo>
                  <a:cubicBezTo>
                    <a:pt x="305152" y="226268"/>
                    <a:pt x="279530" y="200646"/>
                    <a:pt x="248002" y="200646"/>
                  </a:cubicBezTo>
                  <a:lnTo>
                    <a:pt x="248002" y="200646"/>
                  </a:lnTo>
                  <a:close/>
                  <a:moveTo>
                    <a:pt x="248002" y="219696"/>
                  </a:moveTo>
                  <a:cubicBezTo>
                    <a:pt x="269052" y="219696"/>
                    <a:pt x="286102" y="236746"/>
                    <a:pt x="286102" y="257796"/>
                  </a:cubicBezTo>
                  <a:cubicBezTo>
                    <a:pt x="286102" y="278846"/>
                    <a:pt x="269052" y="295896"/>
                    <a:pt x="248002" y="295896"/>
                  </a:cubicBezTo>
                  <a:lnTo>
                    <a:pt x="248002" y="295896"/>
                  </a:lnTo>
                  <a:lnTo>
                    <a:pt x="171802" y="295896"/>
                  </a:lnTo>
                  <a:lnTo>
                    <a:pt x="171802" y="219696"/>
                  </a:lnTo>
                  <a:lnTo>
                    <a:pt x="248002" y="219696"/>
                  </a:lnTo>
                  <a:close/>
                  <a:moveTo>
                    <a:pt x="428977" y="133971"/>
                  </a:moveTo>
                  <a:lnTo>
                    <a:pt x="314677" y="133971"/>
                  </a:lnTo>
                  <a:lnTo>
                    <a:pt x="313534" y="133876"/>
                  </a:lnTo>
                  <a:cubicBezTo>
                    <a:pt x="308772" y="133304"/>
                    <a:pt x="305152" y="129304"/>
                    <a:pt x="305152" y="124446"/>
                  </a:cubicBezTo>
                  <a:lnTo>
                    <a:pt x="305152" y="124446"/>
                  </a:lnTo>
                  <a:lnTo>
                    <a:pt x="305152" y="10146"/>
                  </a:lnTo>
                  <a:lnTo>
                    <a:pt x="428977" y="1339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îşḷïḑè">
              <a:extLst>
                <a:ext uri="{FF2B5EF4-FFF2-40B4-BE49-F238E27FC236}">
                  <a16:creationId xmlns:a16="http://schemas.microsoft.com/office/drawing/2014/main" id="{BDABD28D-A468-4CF8-A4D4-C0AC69D1346C}"/>
                </a:ext>
              </a:extLst>
            </p:cNvPr>
            <p:cNvSpPr txBox="1"/>
            <p:nvPr/>
          </p:nvSpPr>
          <p:spPr>
            <a:xfrm>
              <a:off x="660400" y="4763843"/>
              <a:ext cx="1629954" cy="43056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b" anchorCtr="0">
              <a:norm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600" b="1"/>
                <a:t>Text he</a:t>
              </a:r>
              <a:r>
                <a:rPr lang="en-US" altLang="zh-CN" sz="100" b="1"/>
                <a:t> </a:t>
              </a:r>
              <a:r>
                <a:rPr lang="en-US" altLang="zh-CN" sz="1600" b="1"/>
                <a:t>re</a:t>
              </a:r>
              <a:endParaRPr lang="vi-VN" sz="1600" b="1" dirty="0"/>
            </a:p>
          </p:txBody>
        </p:sp>
        <p:sp>
          <p:nvSpPr>
            <p:cNvPr id="23" name="işļïḍe">
              <a:extLst>
                <a:ext uri="{FF2B5EF4-FFF2-40B4-BE49-F238E27FC236}">
                  <a16:creationId xmlns:a16="http://schemas.microsoft.com/office/drawing/2014/main" id="{C6B945EE-2329-4251-B2F9-73483958908D}"/>
                </a:ext>
              </a:extLst>
            </p:cNvPr>
            <p:cNvSpPr txBox="1"/>
            <p:nvPr/>
          </p:nvSpPr>
          <p:spPr>
            <a:xfrm>
              <a:off x="660400" y="5194403"/>
              <a:ext cx="1629954" cy="69871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/>
                <a:t>Supporting text here. 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/>
                <a:t>…</a:t>
              </a:r>
              <a:r>
                <a:rPr lang="en-US" altLang="zh-CN" sz="100"/>
                <a:t> </a:t>
              </a:r>
              <a:r>
                <a:rPr lang="en-US" altLang="zh-CN" sz="1100"/>
                <a:t> …</a:t>
              </a:r>
              <a:endParaRPr lang="en-US" altLang="zh-CN" sz="1100" dirty="0"/>
            </a:p>
          </p:txBody>
        </p:sp>
        <p:grpSp>
          <p:nvGrpSpPr>
            <p:cNvPr id="38" name="iṡlîde">
              <a:extLst>
                <a:ext uri="{FF2B5EF4-FFF2-40B4-BE49-F238E27FC236}">
                  <a16:creationId xmlns:a16="http://schemas.microsoft.com/office/drawing/2014/main" id="{D9B6954C-6E80-4FE0-8A8E-BB51B3A16B16}"/>
                </a:ext>
              </a:extLst>
            </p:cNvPr>
            <p:cNvGrpSpPr/>
            <p:nvPr/>
          </p:nvGrpSpPr>
          <p:grpSpPr>
            <a:xfrm>
              <a:off x="1270277" y="4318394"/>
              <a:ext cx="410200" cy="410198"/>
              <a:chOff x="6470043" y="1482403"/>
              <a:chExt cx="410200" cy="410198"/>
            </a:xfrm>
          </p:grpSpPr>
          <p:sp>
            <p:nvSpPr>
              <p:cNvPr id="39" name="išḻïḑè">
                <a:extLst>
                  <a:ext uri="{FF2B5EF4-FFF2-40B4-BE49-F238E27FC236}">
                    <a16:creationId xmlns:a16="http://schemas.microsoft.com/office/drawing/2014/main" id="{B8670097-460E-47FC-A4E5-AAA1FF79FAC2}"/>
                  </a:ext>
                </a:extLst>
              </p:cNvPr>
              <p:cNvSpPr/>
              <p:nvPr/>
            </p:nvSpPr>
            <p:spPr>
              <a:xfrm>
                <a:off x="6470043" y="1482403"/>
                <a:ext cx="410200" cy="410198"/>
              </a:xfrm>
              <a:prstGeom prst="ellipse">
                <a:avLst/>
              </a:prstGeom>
              <a:solidFill>
                <a:schemeClr val="accent1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7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1" name="isļídè">
                <a:extLst>
                  <a:ext uri="{FF2B5EF4-FFF2-40B4-BE49-F238E27FC236}">
                    <a16:creationId xmlns:a16="http://schemas.microsoft.com/office/drawing/2014/main" id="{C64F02E8-3E8E-42D0-A11D-C528ADC318F6}"/>
                  </a:ext>
                </a:extLst>
              </p:cNvPr>
              <p:cNvSpPr/>
              <p:nvPr/>
            </p:nvSpPr>
            <p:spPr>
              <a:xfrm>
                <a:off x="6586143" y="1623113"/>
                <a:ext cx="178001" cy="141741"/>
              </a:xfrm>
              <a:custGeom>
                <a:avLst/>
                <a:gdLst>
                  <a:gd name="connsiteX0" fmla="*/ 486767 w 514350"/>
                  <a:gd name="connsiteY0" fmla="*/ 621 h 409575"/>
                  <a:gd name="connsiteX1" fmla="*/ 515342 w 514350"/>
                  <a:gd name="connsiteY1" fmla="*/ 29196 h 409575"/>
                  <a:gd name="connsiteX2" fmla="*/ 515342 w 514350"/>
                  <a:gd name="connsiteY2" fmla="*/ 324471 h 409575"/>
                  <a:gd name="connsiteX3" fmla="*/ 486767 w 514350"/>
                  <a:gd name="connsiteY3" fmla="*/ 353046 h 409575"/>
                  <a:gd name="connsiteX4" fmla="*/ 192159 w 514350"/>
                  <a:gd name="connsiteY4" fmla="*/ 353046 h 409575"/>
                  <a:gd name="connsiteX5" fmla="*/ 115387 w 514350"/>
                  <a:gd name="connsiteY5" fmla="*/ 410196 h 409575"/>
                  <a:gd name="connsiteX6" fmla="*/ 115387 w 514350"/>
                  <a:gd name="connsiteY6" fmla="*/ 353046 h 409575"/>
                  <a:gd name="connsiteX7" fmla="*/ 29567 w 514350"/>
                  <a:gd name="connsiteY7" fmla="*/ 353046 h 409575"/>
                  <a:gd name="connsiteX8" fmla="*/ 992 w 514350"/>
                  <a:gd name="connsiteY8" fmla="*/ 324471 h 409575"/>
                  <a:gd name="connsiteX9" fmla="*/ 992 w 514350"/>
                  <a:gd name="connsiteY9" fmla="*/ 29196 h 409575"/>
                  <a:gd name="connsiteX10" fmla="*/ 29567 w 514350"/>
                  <a:gd name="connsiteY10" fmla="*/ 621 h 409575"/>
                  <a:gd name="connsiteX11" fmla="*/ 486767 w 514350"/>
                  <a:gd name="connsiteY11" fmla="*/ 621 h 409575"/>
                  <a:gd name="connsiteX12" fmla="*/ 124817 w 514350"/>
                  <a:gd name="connsiteY12" fmla="*/ 143496 h 409575"/>
                  <a:gd name="connsiteX13" fmla="*/ 91480 w 514350"/>
                  <a:gd name="connsiteY13" fmla="*/ 176834 h 409575"/>
                  <a:gd name="connsiteX14" fmla="*/ 124817 w 514350"/>
                  <a:gd name="connsiteY14" fmla="*/ 210171 h 409575"/>
                  <a:gd name="connsiteX15" fmla="*/ 158155 w 514350"/>
                  <a:gd name="connsiteY15" fmla="*/ 176834 h 409575"/>
                  <a:gd name="connsiteX16" fmla="*/ 124817 w 514350"/>
                  <a:gd name="connsiteY16" fmla="*/ 143496 h 409575"/>
                  <a:gd name="connsiteX17" fmla="*/ 258167 w 514350"/>
                  <a:gd name="connsiteY17" fmla="*/ 143496 h 409575"/>
                  <a:gd name="connsiteX18" fmla="*/ 224830 w 514350"/>
                  <a:gd name="connsiteY18" fmla="*/ 176834 h 409575"/>
                  <a:gd name="connsiteX19" fmla="*/ 258167 w 514350"/>
                  <a:gd name="connsiteY19" fmla="*/ 210171 h 409575"/>
                  <a:gd name="connsiteX20" fmla="*/ 291505 w 514350"/>
                  <a:gd name="connsiteY20" fmla="*/ 176834 h 409575"/>
                  <a:gd name="connsiteX21" fmla="*/ 258167 w 514350"/>
                  <a:gd name="connsiteY21" fmla="*/ 143496 h 409575"/>
                  <a:gd name="connsiteX22" fmla="*/ 391517 w 514350"/>
                  <a:gd name="connsiteY22" fmla="*/ 143496 h 409575"/>
                  <a:gd name="connsiteX23" fmla="*/ 358180 w 514350"/>
                  <a:gd name="connsiteY23" fmla="*/ 176834 h 409575"/>
                  <a:gd name="connsiteX24" fmla="*/ 391517 w 514350"/>
                  <a:gd name="connsiteY24" fmla="*/ 210171 h 409575"/>
                  <a:gd name="connsiteX25" fmla="*/ 424855 w 514350"/>
                  <a:gd name="connsiteY25" fmla="*/ 176834 h 409575"/>
                  <a:gd name="connsiteX26" fmla="*/ 391517 w 514350"/>
                  <a:gd name="connsiteY26" fmla="*/ 143496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14350" h="409575">
                    <a:moveTo>
                      <a:pt x="486767" y="621"/>
                    </a:moveTo>
                    <a:cubicBezTo>
                      <a:pt x="502579" y="621"/>
                      <a:pt x="515342" y="13385"/>
                      <a:pt x="515342" y="29196"/>
                    </a:cubicBezTo>
                    <a:lnTo>
                      <a:pt x="515342" y="324471"/>
                    </a:lnTo>
                    <a:cubicBezTo>
                      <a:pt x="515342" y="340282"/>
                      <a:pt x="502579" y="353046"/>
                      <a:pt x="486767" y="353046"/>
                    </a:cubicBezTo>
                    <a:lnTo>
                      <a:pt x="192159" y="353046"/>
                    </a:lnTo>
                    <a:lnTo>
                      <a:pt x="115387" y="410196"/>
                    </a:lnTo>
                    <a:lnTo>
                      <a:pt x="115387" y="353046"/>
                    </a:lnTo>
                    <a:lnTo>
                      <a:pt x="29567" y="353046"/>
                    </a:lnTo>
                    <a:cubicBezTo>
                      <a:pt x="13755" y="353046"/>
                      <a:pt x="992" y="340282"/>
                      <a:pt x="992" y="324471"/>
                    </a:cubicBezTo>
                    <a:lnTo>
                      <a:pt x="992" y="29196"/>
                    </a:lnTo>
                    <a:cubicBezTo>
                      <a:pt x="992" y="13385"/>
                      <a:pt x="13755" y="621"/>
                      <a:pt x="29567" y="621"/>
                    </a:cubicBezTo>
                    <a:lnTo>
                      <a:pt x="486767" y="621"/>
                    </a:lnTo>
                    <a:close/>
                    <a:moveTo>
                      <a:pt x="124817" y="143496"/>
                    </a:moveTo>
                    <a:cubicBezTo>
                      <a:pt x="106434" y="143496"/>
                      <a:pt x="91480" y="158450"/>
                      <a:pt x="91480" y="176834"/>
                    </a:cubicBezTo>
                    <a:cubicBezTo>
                      <a:pt x="91480" y="195217"/>
                      <a:pt x="106434" y="210171"/>
                      <a:pt x="124817" y="210171"/>
                    </a:cubicBezTo>
                    <a:cubicBezTo>
                      <a:pt x="143200" y="210171"/>
                      <a:pt x="158155" y="195217"/>
                      <a:pt x="158155" y="176834"/>
                    </a:cubicBezTo>
                    <a:cubicBezTo>
                      <a:pt x="158155" y="158450"/>
                      <a:pt x="143200" y="143496"/>
                      <a:pt x="124817" y="143496"/>
                    </a:cubicBezTo>
                    <a:close/>
                    <a:moveTo>
                      <a:pt x="258167" y="143496"/>
                    </a:moveTo>
                    <a:cubicBezTo>
                      <a:pt x="239784" y="143496"/>
                      <a:pt x="224830" y="158450"/>
                      <a:pt x="224830" y="176834"/>
                    </a:cubicBezTo>
                    <a:cubicBezTo>
                      <a:pt x="224830" y="195217"/>
                      <a:pt x="239784" y="210171"/>
                      <a:pt x="258167" y="210171"/>
                    </a:cubicBezTo>
                    <a:cubicBezTo>
                      <a:pt x="276550" y="210171"/>
                      <a:pt x="291505" y="195217"/>
                      <a:pt x="291505" y="176834"/>
                    </a:cubicBezTo>
                    <a:cubicBezTo>
                      <a:pt x="291505" y="158450"/>
                      <a:pt x="276550" y="143496"/>
                      <a:pt x="258167" y="143496"/>
                    </a:cubicBezTo>
                    <a:close/>
                    <a:moveTo>
                      <a:pt x="391517" y="143496"/>
                    </a:moveTo>
                    <a:cubicBezTo>
                      <a:pt x="373134" y="143496"/>
                      <a:pt x="358180" y="158450"/>
                      <a:pt x="358180" y="176834"/>
                    </a:cubicBezTo>
                    <a:cubicBezTo>
                      <a:pt x="358180" y="195217"/>
                      <a:pt x="373134" y="210171"/>
                      <a:pt x="391517" y="210171"/>
                    </a:cubicBezTo>
                    <a:cubicBezTo>
                      <a:pt x="409900" y="210171"/>
                      <a:pt x="424855" y="195217"/>
                      <a:pt x="424855" y="176834"/>
                    </a:cubicBezTo>
                    <a:cubicBezTo>
                      <a:pt x="424855" y="158450"/>
                      <a:pt x="409900" y="143496"/>
                      <a:pt x="391517" y="143496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3788925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śḻîḋ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$ḻïḓè">
            <a:extLst>
              <a:ext uri="{FF2B5EF4-FFF2-40B4-BE49-F238E27FC236}">
                <a16:creationId xmlns:a16="http://schemas.microsoft.com/office/drawing/2014/main" id="{9E91FD0B-15D4-4E45-B303-2FC833F16AB9}"/>
              </a:ext>
            </a:extLst>
          </p:cNvPr>
          <p:cNvSpPr/>
          <p:nvPr/>
        </p:nvSpPr>
        <p:spPr bwMode="auto">
          <a:xfrm>
            <a:off x="0" y="0"/>
            <a:ext cx="12192000" cy="2616196"/>
          </a:xfrm>
          <a:custGeom>
            <a:avLst/>
            <a:gdLst>
              <a:gd name="connsiteX0" fmla="*/ 0 w 12192000"/>
              <a:gd name="connsiteY0" fmla="*/ 0 h 2616200"/>
              <a:gd name="connsiteX1" fmla="*/ 12192000 w 12192000"/>
              <a:gd name="connsiteY1" fmla="*/ 0 h 2616200"/>
              <a:gd name="connsiteX2" fmla="*/ 12192000 w 12192000"/>
              <a:gd name="connsiteY2" fmla="*/ 2047712 h 2616200"/>
              <a:gd name="connsiteX3" fmla="*/ 11584936 w 12192000"/>
              <a:gd name="connsiteY3" fmla="*/ 2616200 h 2616200"/>
              <a:gd name="connsiteX4" fmla="*/ 0 w 12192000"/>
              <a:gd name="connsiteY4" fmla="*/ 2616200 h 2616200"/>
              <a:gd name="connsiteX5" fmla="*/ 0 w 12192000"/>
              <a:gd name="connsiteY5" fmla="*/ 0 h 261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2616200">
                <a:moveTo>
                  <a:pt x="0" y="0"/>
                </a:moveTo>
                <a:lnTo>
                  <a:pt x="12192000" y="0"/>
                </a:lnTo>
                <a:lnTo>
                  <a:pt x="12192000" y="2047712"/>
                </a:lnTo>
                <a:cubicBezTo>
                  <a:pt x="12192000" y="2361679"/>
                  <a:pt x="11920208" y="2616200"/>
                  <a:pt x="11584936" y="2616200"/>
                </a:cubicBezTo>
                <a:lnTo>
                  <a:pt x="0" y="26162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 t="-116493" b="-94477"/>
            </a:stretch>
          </a:blipFill>
          <a:ln w="762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4" name="ïsḷïḑê">
            <a:extLst>
              <a:ext uri="{FF2B5EF4-FFF2-40B4-BE49-F238E27FC236}">
                <a16:creationId xmlns:a16="http://schemas.microsoft.com/office/drawing/2014/main" id="{83F22AA3-ED7F-4EE7-AE7E-C5EDB96564A5}"/>
              </a:ext>
            </a:extLst>
          </p:cNvPr>
          <p:cNvSpPr/>
          <p:nvPr/>
        </p:nvSpPr>
        <p:spPr>
          <a:xfrm>
            <a:off x="1022764" y="4457618"/>
            <a:ext cx="3493190" cy="136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en-US" altLang="zh-CN" sz="1100" dirty="0"/>
              <a:t>Theme </a:t>
            </a:r>
            <a:r>
              <a:rPr lang="en-US" altLang="zh-CN" sz="1100"/>
              <a:t>color m</a:t>
            </a:r>
            <a:r>
              <a:rPr lang="en-US" altLang="zh-CN" sz="100"/>
              <a:t> </a:t>
            </a:r>
            <a:r>
              <a:rPr lang="en-US" altLang="zh-CN" sz="1100"/>
              <a:t>akes </a:t>
            </a:r>
            <a:r>
              <a:rPr lang="en-US" altLang="zh-CN" sz="1100" dirty="0"/>
              <a:t>PPT more convenient to change. Adjust the spacing to adapt to Chinese typesetting, use the reference line in PPT.</a:t>
            </a:r>
          </a:p>
          <a:p>
            <a:pPr>
              <a:lnSpc>
                <a:spcPct val="150000"/>
              </a:lnSpc>
              <a:buSzPct val="25000"/>
            </a:pPr>
            <a:endParaRPr lang="en-US" altLang="zh-CN" sz="1100" dirty="0"/>
          </a:p>
          <a:p>
            <a:pPr>
              <a:lnSpc>
                <a:spcPct val="150000"/>
              </a:lnSpc>
              <a:buSzPct val="25000"/>
            </a:pPr>
            <a:endParaRPr lang="en-US" altLang="zh-CN" sz="1100" dirty="0"/>
          </a:p>
        </p:txBody>
      </p:sp>
      <p:sp>
        <p:nvSpPr>
          <p:cNvPr id="5" name="îśḻíḋè">
            <a:extLst>
              <a:ext uri="{FF2B5EF4-FFF2-40B4-BE49-F238E27FC236}">
                <a16:creationId xmlns:a16="http://schemas.microsoft.com/office/drawing/2014/main" id="{2DDF4FAE-C2BF-4FFF-BD99-E740840888B5}"/>
              </a:ext>
            </a:extLst>
          </p:cNvPr>
          <p:cNvSpPr/>
          <p:nvPr/>
        </p:nvSpPr>
        <p:spPr>
          <a:xfrm>
            <a:off x="6009789" y="3177255"/>
            <a:ext cx="4939310" cy="568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en-US" altLang="zh-CN" sz="1100" dirty="0"/>
              <a:t>Theme </a:t>
            </a:r>
            <a:r>
              <a:rPr lang="en-US" altLang="zh-CN" sz="1100"/>
              <a:t>color m</a:t>
            </a:r>
            <a:r>
              <a:rPr lang="en-US" altLang="zh-CN" sz="100"/>
              <a:t> </a:t>
            </a:r>
            <a:r>
              <a:rPr lang="en-US" altLang="zh-CN" sz="1100"/>
              <a:t>akes </a:t>
            </a:r>
            <a:r>
              <a:rPr lang="en-US" altLang="zh-CN" sz="1100" dirty="0"/>
              <a:t>PPT more convenient to change. Adjust the spacing to adapt to Chinese typesetting, use the reference line in PPT.</a:t>
            </a:r>
          </a:p>
        </p:txBody>
      </p:sp>
      <p:sp>
        <p:nvSpPr>
          <p:cNvPr id="6" name="îṧlíďé">
            <a:extLst>
              <a:ext uri="{FF2B5EF4-FFF2-40B4-BE49-F238E27FC236}">
                <a16:creationId xmlns:a16="http://schemas.microsoft.com/office/drawing/2014/main" id="{010E9653-4700-4D22-8B75-75CF9F6D1725}"/>
              </a:ext>
            </a:extLst>
          </p:cNvPr>
          <p:cNvSpPr txBox="1"/>
          <p:nvPr/>
        </p:nvSpPr>
        <p:spPr>
          <a:xfrm>
            <a:off x="1022764" y="3177255"/>
            <a:ext cx="3945552" cy="852162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anchor="b" anchorCtr="0">
            <a:noAutofit/>
          </a:bodyPr>
          <a:lstStyle/>
          <a:p>
            <a:pPr>
              <a:buSzPct val="25000"/>
            </a:pPr>
            <a:r>
              <a:rPr lang="en-US" sz="2800" b="1" dirty="0" err="1"/>
              <a:t>Unif</a:t>
            </a:r>
            <a:r>
              <a:rPr lang="en-US" sz="100" b="1" dirty="0"/>
              <a:t> </a:t>
            </a:r>
            <a:r>
              <a:rPr lang="en-US" sz="2800" b="1" dirty="0" err="1"/>
              <a:t>ied</a:t>
            </a:r>
            <a:r>
              <a:rPr lang="en-US" sz="2800" b="1" dirty="0"/>
              <a:t> fonts make</a:t>
            </a:r>
          </a:p>
          <a:p>
            <a:pPr>
              <a:buSzPct val="25000"/>
            </a:pPr>
            <a:r>
              <a:rPr lang="en-US" sz="2800" b="1" dirty="0"/>
              <a:t>reading more fluent.</a:t>
            </a:r>
          </a:p>
        </p:txBody>
      </p:sp>
      <p:cxnSp>
        <p:nvCxnSpPr>
          <p:cNvPr id="8" name="ïšḷíḋe">
            <a:extLst>
              <a:ext uri="{FF2B5EF4-FFF2-40B4-BE49-F238E27FC236}">
                <a16:creationId xmlns:a16="http://schemas.microsoft.com/office/drawing/2014/main" id="{4662AC17-6E7B-4280-B908-7A8D6EE5E133}"/>
              </a:ext>
            </a:extLst>
          </p:cNvPr>
          <p:cNvCxnSpPr/>
          <p:nvPr/>
        </p:nvCxnSpPr>
        <p:spPr>
          <a:xfrm flipH="1">
            <a:off x="5972629" y="4168839"/>
            <a:ext cx="5156927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ṡ1ïḑê">
            <a:extLst>
              <a:ext uri="{FF2B5EF4-FFF2-40B4-BE49-F238E27FC236}">
                <a16:creationId xmlns:a16="http://schemas.microsoft.com/office/drawing/2014/main" id="{6C718FD9-E240-4069-AE3F-DA6E59D15234}"/>
              </a:ext>
            </a:extLst>
          </p:cNvPr>
          <p:cNvSpPr/>
          <p:nvPr/>
        </p:nvSpPr>
        <p:spPr bwMode="auto">
          <a:xfrm>
            <a:off x="0" y="0"/>
            <a:ext cx="660400" cy="2616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19" name="iś1íďé">
            <a:extLst>
              <a:ext uri="{FF2B5EF4-FFF2-40B4-BE49-F238E27FC236}">
                <a16:creationId xmlns:a16="http://schemas.microsoft.com/office/drawing/2014/main" id="{98927C42-D16B-4E49-9B47-4B53366DCC09}"/>
              </a:ext>
            </a:extLst>
          </p:cNvPr>
          <p:cNvGrpSpPr/>
          <p:nvPr/>
        </p:nvGrpSpPr>
        <p:grpSpPr>
          <a:xfrm>
            <a:off x="1183345" y="4226714"/>
            <a:ext cx="528630" cy="0"/>
            <a:chOff x="784958" y="2463718"/>
            <a:chExt cx="528630" cy="0"/>
          </a:xfrm>
        </p:grpSpPr>
        <p:cxnSp>
          <p:nvCxnSpPr>
            <p:cNvPr id="20" name="îsļîḑê">
              <a:extLst>
                <a:ext uri="{FF2B5EF4-FFF2-40B4-BE49-F238E27FC236}">
                  <a16:creationId xmlns:a16="http://schemas.microsoft.com/office/drawing/2014/main" id="{30AB5A8A-01D1-4B49-800A-F5B25AECED66}"/>
                </a:ext>
              </a:extLst>
            </p:cNvPr>
            <p:cNvCxnSpPr/>
            <p:nvPr/>
          </p:nvCxnSpPr>
          <p:spPr>
            <a:xfrm>
              <a:off x="784958" y="2463718"/>
              <a:ext cx="360000" cy="0"/>
            </a:xfrm>
            <a:prstGeom prst="line">
              <a:avLst/>
            </a:prstGeom>
            <a:ln w="57150" cap="rnd">
              <a:solidFill>
                <a:schemeClr val="accent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íSḻîḋè">
              <a:extLst>
                <a:ext uri="{FF2B5EF4-FFF2-40B4-BE49-F238E27FC236}">
                  <a16:creationId xmlns:a16="http://schemas.microsoft.com/office/drawing/2014/main" id="{8CA4C15B-7E25-4920-853A-86218B27CCE9}"/>
                </a:ext>
              </a:extLst>
            </p:cNvPr>
            <p:cNvCxnSpPr/>
            <p:nvPr/>
          </p:nvCxnSpPr>
          <p:spPr>
            <a:xfrm>
              <a:off x="1242156" y="2463718"/>
              <a:ext cx="0" cy="0"/>
            </a:xfrm>
            <a:prstGeom prst="line">
              <a:avLst/>
            </a:prstGeom>
            <a:ln w="57150" cap="rnd">
              <a:solidFill>
                <a:schemeClr val="accent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ïṣľíďê">
              <a:extLst>
                <a:ext uri="{FF2B5EF4-FFF2-40B4-BE49-F238E27FC236}">
                  <a16:creationId xmlns:a16="http://schemas.microsoft.com/office/drawing/2014/main" id="{B3EEC6B1-71EC-41BE-B6F5-E537CE39CE16}"/>
                </a:ext>
              </a:extLst>
            </p:cNvPr>
            <p:cNvCxnSpPr/>
            <p:nvPr/>
          </p:nvCxnSpPr>
          <p:spPr>
            <a:xfrm>
              <a:off x="1313588" y="2463718"/>
              <a:ext cx="0" cy="0"/>
            </a:xfrm>
            <a:prstGeom prst="line">
              <a:avLst/>
            </a:prstGeom>
            <a:ln w="57150" cap="rnd">
              <a:solidFill>
                <a:schemeClr val="accent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îṣḻîḓe">
            <a:extLst>
              <a:ext uri="{FF2B5EF4-FFF2-40B4-BE49-F238E27FC236}">
                <a16:creationId xmlns:a16="http://schemas.microsoft.com/office/drawing/2014/main" id="{BA85FD81-5FD5-49C6-959C-8FBFDDB2B360}"/>
              </a:ext>
            </a:extLst>
          </p:cNvPr>
          <p:cNvGrpSpPr/>
          <p:nvPr/>
        </p:nvGrpSpPr>
        <p:grpSpPr>
          <a:xfrm>
            <a:off x="9797640" y="4520660"/>
            <a:ext cx="1629954" cy="1574724"/>
            <a:chOff x="4863690" y="4318394"/>
            <a:chExt cx="1629954" cy="1574724"/>
          </a:xfrm>
        </p:grpSpPr>
        <p:sp>
          <p:nvSpPr>
            <p:cNvPr id="39" name="ïŝḷiḍe">
              <a:extLst>
                <a:ext uri="{FF2B5EF4-FFF2-40B4-BE49-F238E27FC236}">
                  <a16:creationId xmlns:a16="http://schemas.microsoft.com/office/drawing/2014/main" id="{349CE636-4132-443A-9F19-20853DC7F09F}"/>
                </a:ext>
              </a:extLst>
            </p:cNvPr>
            <p:cNvSpPr/>
            <p:nvPr/>
          </p:nvSpPr>
          <p:spPr bwMode="auto">
            <a:xfrm>
              <a:off x="5590506" y="4404475"/>
              <a:ext cx="176323" cy="238037"/>
            </a:xfrm>
            <a:custGeom>
              <a:avLst/>
              <a:gdLst>
                <a:gd name="connsiteX0" fmla="*/ 86973 w 381000"/>
                <a:gd name="connsiteY0" fmla="*/ 38721 h 514350"/>
                <a:gd name="connsiteX1" fmla="*/ 86973 w 381000"/>
                <a:gd name="connsiteY1" fmla="*/ 57771 h 514350"/>
                <a:gd name="connsiteX2" fmla="*/ 123168 w 381000"/>
                <a:gd name="connsiteY2" fmla="*/ 95871 h 514350"/>
                <a:gd name="connsiteX3" fmla="*/ 125073 w 381000"/>
                <a:gd name="connsiteY3" fmla="*/ 95871 h 514350"/>
                <a:gd name="connsiteX4" fmla="*/ 258423 w 381000"/>
                <a:gd name="connsiteY4" fmla="*/ 95871 h 514350"/>
                <a:gd name="connsiteX5" fmla="*/ 296523 w 381000"/>
                <a:gd name="connsiteY5" fmla="*/ 59676 h 514350"/>
                <a:gd name="connsiteX6" fmla="*/ 296523 w 381000"/>
                <a:gd name="connsiteY6" fmla="*/ 57771 h 514350"/>
                <a:gd name="connsiteX7" fmla="*/ 296523 w 381000"/>
                <a:gd name="connsiteY7" fmla="*/ 38721 h 514350"/>
                <a:gd name="connsiteX8" fmla="*/ 353673 w 381000"/>
                <a:gd name="connsiteY8" fmla="*/ 38721 h 514350"/>
                <a:gd name="connsiteX9" fmla="*/ 382248 w 381000"/>
                <a:gd name="connsiteY9" fmla="*/ 67296 h 514350"/>
                <a:gd name="connsiteX10" fmla="*/ 382248 w 381000"/>
                <a:gd name="connsiteY10" fmla="*/ 486396 h 514350"/>
                <a:gd name="connsiteX11" fmla="*/ 353673 w 381000"/>
                <a:gd name="connsiteY11" fmla="*/ 514971 h 514350"/>
                <a:gd name="connsiteX12" fmla="*/ 29823 w 381000"/>
                <a:gd name="connsiteY12" fmla="*/ 514971 h 514350"/>
                <a:gd name="connsiteX13" fmla="*/ 1248 w 381000"/>
                <a:gd name="connsiteY13" fmla="*/ 486396 h 514350"/>
                <a:gd name="connsiteX14" fmla="*/ 1248 w 381000"/>
                <a:gd name="connsiteY14" fmla="*/ 67296 h 514350"/>
                <a:gd name="connsiteX15" fmla="*/ 29823 w 381000"/>
                <a:gd name="connsiteY15" fmla="*/ 38721 h 514350"/>
                <a:gd name="connsiteX16" fmla="*/ 86973 w 381000"/>
                <a:gd name="connsiteY16" fmla="*/ 38721 h 514350"/>
                <a:gd name="connsiteX17" fmla="*/ 191748 w 381000"/>
                <a:gd name="connsiteY17" fmla="*/ 333996 h 514350"/>
                <a:gd name="connsiteX18" fmla="*/ 77448 w 381000"/>
                <a:gd name="connsiteY18" fmla="*/ 333996 h 514350"/>
                <a:gd name="connsiteX19" fmla="*/ 77448 w 381000"/>
                <a:gd name="connsiteY19" fmla="*/ 353046 h 514350"/>
                <a:gd name="connsiteX20" fmla="*/ 191748 w 381000"/>
                <a:gd name="connsiteY20" fmla="*/ 353046 h 514350"/>
                <a:gd name="connsiteX21" fmla="*/ 191748 w 381000"/>
                <a:gd name="connsiteY21" fmla="*/ 333996 h 514350"/>
                <a:gd name="connsiteX22" fmla="*/ 306048 w 381000"/>
                <a:gd name="connsiteY22" fmla="*/ 257796 h 514350"/>
                <a:gd name="connsiteX23" fmla="*/ 77448 w 381000"/>
                <a:gd name="connsiteY23" fmla="*/ 257796 h 514350"/>
                <a:gd name="connsiteX24" fmla="*/ 77448 w 381000"/>
                <a:gd name="connsiteY24" fmla="*/ 276846 h 514350"/>
                <a:gd name="connsiteX25" fmla="*/ 306048 w 381000"/>
                <a:gd name="connsiteY25" fmla="*/ 276846 h 514350"/>
                <a:gd name="connsiteX26" fmla="*/ 306048 w 381000"/>
                <a:gd name="connsiteY26" fmla="*/ 257796 h 514350"/>
                <a:gd name="connsiteX27" fmla="*/ 306048 w 381000"/>
                <a:gd name="connsiteY27" fmla="*/ 181596 h 514350"/>
                <a:gd name="connsiteX28" fmla="*/ 77448 w 381000"/>
                <a:gd name="connsiteY28" fmla="*/ 181596 h 514350"/>
                <a:gd name="connsiteX29" fmla="*/ 77448 w 381000"/>
                <a:gd name="connsiteY29" fmla="*/ 200646 h 514350"/>
                <a:gd name="connsiteX30" fmla="*/ 306048 w 381000"/>
                <a:gd name="connsiteY30" fmla="*/ 200646 h 514350"/>
                <a:gd name="connsiteX31" fmla="*/ 306048 w 381000"/>
                <a:gd name="connsiteY31" fmla="*/ 181596 h 514350"/>
                <a:gd name="connsiteX32" fmla="*/ 248898 w 381000"/>
                <a:gd name="connsiteY32" fmla="*/ 621 h 514350"/>
                <a:gd name="connsiteX33" fmla="*/ 277473 w 381000"/>
                <a:gd name="connsiteY33" fmla="*/ 29196 h 514350"/>
                <a:gd name="connsiteX34" fmla="*/ 277473 w 381000"/>
                <a:gd name="connsiteY34" fmla="*/ 48246 h 514350"/>
                <a:gd name="connsiteX35" fmla="*/ 248898 w 381000"/>
                <a:gd name="connsiteY35" fmla="*/ 76821 h 514350"/>
                <a:gd name="connsiteX36" fmla="*/ 134598 w 381000"/>
                <a:gd name="connsiteY36" fmla="*/ 76821 h 514350"/>
                <a:gd name="connsiteX37" fmla="*/ 106023 w 381000"/>
                <a:gd name="connsiteY37" fmla="*/ 48246 h 514350"/>
                <a:gd name="connsiteX38" fmla="*/ 106023 w 381000"/>
                <a:gd name="connsiteY38" fmla="*/ 29196 h 514350"/>
                <a:gd name="connsiteX39" fmla="*/ 134598 w 381000"/>
                <a:gd name="connsiteY39" fmla="*/ 621 h 514350"/>
                <a:gd name="connsiteX40" fmla="*/ 248898 w 381000"/>
                <a:gd name="connsiteY40" fmla="*/ 621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81000" h="514350">
                  <a:moveTo>
                    <a:pt x="86973" y="38721"/>
                  </a:moveTo>
                  <a:lnTo>
                    <a:pt x="86973" y="57771"/>
                  </a:lnTo>
                  <a:cubicBezTo>
                    <a:pt x="86973" y="78155"/>
                    <a:pt x="102975" y="94823"/>
                    <a:pt x="123168" y="95871"/>
                  </a:cubicBezTo>
                  <a:lnTo>
                    <a:pt x="125073" y="95871"/>
                  </a:lnTo>
                  <a:lnTo>
                    <a:pt x="258423" y="95871"/>
                  </a:lnTo>
                  <a:cubicBezTo>
                    <a:pt x="278807" y="95871"/>
                    <a:pt x="295475" y="79869"/>
                    <a:pt x="296523" y="59676"/>
                  </a:cubicBezTo>
                  <a:lnTo>
                    <a:pt x="296523" y="57771"/>
                  </a:lnTo>
                  <a:lnTo>
                    <a:pt x="296523" y="38721"/>
                  </a:lnTo>
                  <a:lnTo>
                    <a:pt x="353673" y="38721"/>
                  </a:lnTo>
                  <a:cubicBezTo>
                    <a:pt x="369485" y="38721"/>
                    <a:pt x="382248" y="51485"/>
                    <a:pt x="382248" y="67296"/>
                  </a:cubicBezTo>
                  <a:lnTo>
                    <a:pt x="382248" y="486396"/>
                  </a:lnTo>
                  <a:cubicBezTo>
                    <a:pt x="382248" y="502207"/>
                    <a:pt x="369485" y="514971"/>
                    <a:pt x="353673" y="514971"/>
                  </a:cubicBezTo>
                  <a:lnTo>
                    <a:pt x="29823" y="514971"/>
                  </a:lnTo>
                  <a:cubicBezTo>
                    <a:pt x="14011" y="514971"/>
                    <a:pt x="1248" y="502207"/>
                    <a:pt x="1248" y="486396"/>
                  </a:cubicBezTo>
                  <a:lnTo>
                    <a:pt x="1248" y="67296"/>
                  </a:lnTo>
                  <a:cubicBezTo>
                    <a:pt x="1248" y="51485"/>
                    <a:pt x="14011" y="38721"/>
                    <a:pt x="29823" y="38721"/>
                  </a:cubicBezTo>
                  <a:lnTo>
                    <a:pt x="86973" y="38721"/>
                  </a:lnTo>
                  <a:close/>
                  <a:moveTo>
                    <a:pt x="191748" y="333996"/>
                  </a:moveTo>
                  <a:lnTo>
                    <a:pt x="77448" y="333996"/>
                  </a:lnTo>
                  <a:lnTo>
                    <a:pt x="77448" y="353046"/>
                  </a:lnTo>
                  <a:lnTo>
                    <a:pt x="191748" y="353046"/>
                  </a:lnTo>
                  <a:lnTo>
                    <a:pt x="191748" y="333996"/>
                  </a:lnTo>
                  <a:close/>
                  <a:moveTo>
                    <a:pt x="306048" y="257796"/>
                  </a:moveTo>
                  <a:lnTo>
                    <a:pt x="77448" y="257796"/>
                  </a:lnTo>
                  <a:lnTo>
                    <a:pt x="77448" y="276846"/>
                  </a:lnTo>
                  <a:lnTo>
                    <a:pt x="306048" y="276846"/>
                  </a:lnTo>
                  <a:lnTo>
                    <a:pt x="306048" y="257796"/>
                  </a:lnTo>
                  <a:close/>
                  <a:moveTo>
                    <a:pt x="306048" y="181596"/>
                  </a:moveTo>
                  <a:lnTo>
                    <a:pt x="77448" y="181596"/>
                  </a:lnTo>
                  <a:lnTo>
                    <a:pt x="77448" y="200646"/>
                  </a:lnTo>
                  <a:lnTo>
                    <a:pt x="306048" y="200646"/>
                  </a:lnTo>
                  <a:lnTo>
                    <a:pt x="306048" y="181596"/>
                  </a:lnTo>
                  <a:close/>
                  <a:moveTo>
                    <a:pt x="248898" y="621"/>
                  </a:moveTo>
                  <a:cubicBezTo>
                    <a:pt x="264710" y="621"/>
                    <a:pt x="277473" y="13385"/>
                    <a:pt x="277473" y="29196"/>
                  </a:cubicBezTo>
                  <a:lnTo>
                    <a:pt x="277473" y="48246"/>
                  </a:lnTo>
                  <a:cubicBezTo>
                    <a:pt x="277473" y="64057"/>
                    <a:pt x="264710" y="76821"/>
                    <a:pt x="248898" y="76821"/>
                  </a:cubicBezTo>
                  <a:lnTo>
                    <a:pt x="134598" y="76821"/>
                  </a:lnTo>
                  <a:cubicBezTo>
                    <a:pt x="118786" y="76821"/>
                    <a:pt x="106023" y="64057"/>
                    <a:pt x="106023" y="48246"/>
                  </a:cubicBezTo>
                  <a:lnTo>
                    <a:pt x="106023" y="29196"/>
                  </a:lnTo>
                  <a:cubicBezTo>
                    <a:pt x="106023" y="13385"/>
                    <a:pt x="118786" y="621"/>
                    <a:pt x="134598" y="621"/>
                  </a:cubicBezTo>
                  <a:lnTo>
                    <a:pt x="248898" y="6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íSḻïḓé">
              <a:extLst>
                <a:ext uri="{FF2B5EF4-FFF2-40B4-BE49-F238E27FC236}">
                  <a16:creationId xmlns:a16="http://schemas.microsoft.com/office/drawing/2014/main" id="{CC2433CB-99DE-4431-91A7-EEA32D5FECEB}"/>
                </a:ext>
              </a:extLst>
            </p:cNvPr>
            <p:cNvSpPr txBox="1"/>
            <p:nvPr/>
          </p:nvSpPr>
          <p:spPr>
            <a:xfrm>
              <a:off x="4863690" y="4763843"/>
              <a:ext cx="1629954" cy="43056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b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600" b="1"/>
                <a:t>Text here</a:t>
              </a:r>
              <a:endParaRPr lang="vi-VN" sz="1600" b="1" dirty="0"/>
            </a:p>
          </p:txBody>
        </p:sp>
        <p:sp>
          <p:nvSpPr>
            <p:cNvPr id="41" name="ïṡliďe">
              <a:extLst>
                <a:ext uri="{FF2B5EF4-FFF2-40B4-BE49-F238E27FC236}">
                  <a16:creationId xmlns:a16="http://schemas.microsoft.com/office/drawing/2014/main" id="{1D78F46F-D72B-4858-B5A3-A31BE612C620}"/>
                </a:ext>
              </a:extLst>
            </p:cNvPr>
            <p:cNvSpPr txBox="1"/>
            <p:nvPr/>
          </p:nvSpPr>
          <p:spPr>
            <a:xfrm>
              <a:off x="4863690" y="5194403"/>
              <a:ext cx="1629954" cy="69871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/>
                <a:t>Supporting text here. 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/>
                <a:t>… …</a:t>
              </a:r>
              <a:endParaRPr lang="en-US" altLang="zh-CN" sz="1100" dirty="0"/>
            </a:p>
          </p:txBody>
        </p:sp>
        <p:grpSp>
          <p:nvGrpSpPr>
            <p:cNvPr id="42" name="iṥlïdê">
              <a:extLst>
                <a:ext uri="{FF2B5EF4-FFF2-40B4-BE49-F238E27FC236}">
                  <a16:creationId xmlns:a16="http://schemas.microsoft.com/office/drawing/2014/main" id="{D8CAEF87-4116-4316-95A7-ACCD413AA087}"/>
                </a:ext>
              </a:extLst>
            </p:cNvPr>
            <p:cNvGrpSpPr/>
            <p:nvPr/>
          </p:nvGrpSpPr>
          <p:grpSpPr>
            <a:xfrm>
              <a:off x="5473567" y="4318394"/>
              <a:ext cx="410200" cy="410198"/>
              <a:chOff x="6470043" y="1482403"/>
              <a:chExt cx="410200" cy="410198"/>
            </a:xfrm>
          </p:grpSpPr>
          <p:sp>
            <p:nvSpPr>
              <p:cNvPr id="43" name="íŝliḓè">
                <a:extLst>
                  <a:ext uri="{FF2B5EF4-FFF2-40B4-BE49-F238E27FC236}">
                    <a16:creationId xmlns:a16="http://schemas.microsoft.com/office/drawing/2014/main" id="{03CD7516-DB95-40B2-AA1B-561EF2EAF3B6}"/>
                  </a:ext>
                </a:extLst>
              </p:cNvPr>
              <p:cNvSpPr/>
              <p:nvPr/>
            </p:nvSpPr>
            <p:spPr>
              <a:xfrm>
                <a:off x="6470043" y="1482403"/>
                <a:ext cx="410200" cy="410198"/>
              </a:xfrm>
              <a:prstGeom prst="ellipse">
                <a:avLst/>
              </a:prstGeom>
              <a:solidFill>
                <a:schemeClr val="accent1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7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îSľíďê">
                <a:extLst>
                  <a:ext uri="{FF2B5EF4-FFF2-40B4-BE49-F238E27FC236}">
                    <a16:creationId xmlns:a16="http://schemas.microsoft.com/office/drawing/2014/main" id="{21AF6A8A-1C8C-425C-8C23-963C24A30F55}"/>
                  </a:ext>
                </a:extLst>
              </p:cNvPr>
              <p:cNvSpPr/>
              <p:nvPr/>
            </p:nvSpPr>
            <p:spPr>
              <a:xfrm>
                <a:off x="6586143" y="1620752"/>
                <a:ext cx="178001" cy="133500"/>
              </a:xfrm>
              <a:custGeom>
                <a:avLst/>
                <a:gdLst>
                  <a:gd name="connsiteX0" fmla="*/ 505433 w 533400"/>
                  <a:gd name="connsiteY0" fmla="*/ 621 h 400050"/>
                  <a:gd name="connsiteX1" fmla="*/ 534008 w 533400"/>
                  <a:gd name="connsiteY1" fmla="*/ 29196 h 400050"/>
                  <a:gd name="connsiteX2" fmla="*/ 534008 w 533400"/>
                  <a:gd name="connsiteY2" fmla="*/ 372096 h 400050"/>
                  <a:gd name="connsiteX3" fmla="*/ 505433 w 533400"/>
                  <a:gd name="connsiteY3" fmla="*/ 400671 h 400050"/>
                  <a:gd name="connsiteX4" fmla="*/ 29183 w 533400"/>
                  <a:gd name="connsiteY4" fmla="*/ 400671 h 400050"/>
                  <a:gd name="connsiteX5" fmla="*/ 608 w 533400"/>
                  <a:gd name="connsiteY5" fmla="*/ 372096 h 400050"/>
                  <a:gd name="connsiteX6" fmla="*/ 608 w 533400"/>
                  <a:gd name="connsiteY6" fmla="*/ 29196 h 400050"/>
                  <a:gd name="connsiteX7" fmla="*/ 29183 w 533400"/>
                  <a:gd name="connsiteY7" fmla="*/ 621 h 400050"/>
                  <a:gd name="connsiteX8" fmla="*/ 505433 w 533400"/>
                  <a:gd name="connsiteY8" fmla="*/ 621 h 400050"/>
                  <a:gd name="connsiteX9" fmla="*/ 391419 w 533400"/>
                  <a:gd name="connsiteY9" fmla="*/ 198646 h 400050"/>
                  <a:gd name="connsiteX10" fmla="*/ 351414 w 533400"/>
                  <a:gd name="connsiteY10" fmla="*/ 204170 h 400050"/>
                  <a:gd name="connsiteX11" fmla="*/ 351414 w 533400"/>
                  <a:gd name="connsiteY11" fmla="*/ 204170 h 400050"/>
                  <a:gd name="connsiteX12" fmla="*/ 267118 w 533400"/>
                  <a:gd name="connsiteY12" fmla="*/ 315613 h 400050"/>
                  <a:gd name="connsiteX13" fmla="*/ 264641 w 533400"/>
                  <a:gd name="connsiteY13" fmla="*/ 318470 h 400050"/>
                  <a:gd name="connsiteX14" fmla="*/ 224255 w 533400"/>
                  <a:gd name="connsiteY14" fmla="*/ 318756 h 400050"/>
                  <a:gd name="connsiteX15" fmla="*/ 224255 w 533400"/>
                  <a:gd name="connsiteY15" fmla="*/ 318756 h 400050"/>
                  <a:gd name="connsiteX16" fmla="*/ 162152 w 533400"/>
                  <a:gd name="connsiteY16" fmla="*/ 257415 h 400050"/>
                  <a:gd name="connsiteX17" fmla="*/ 160247 w 533400"/>
                  <a:gd name="connsiteY17" fmla="*/ 255701 h 400050"/>
                  <a:gd name="connsiteX18" fmla="*/ 120052 w 533400"/>
                  <a:gd name="connsiteY18" fmla="*/ 259606 h 400050"/>
                  <a:gd name="connsiteX19" fmla="*/ 120052 w 533400"/>
                  <a:gd name="connsiteY19" fmla="*/ 259606 h 400050"/>
                  <a:gd name="connsiteX20" fmla="*/ 32517 w 533400"/>
                  <a:gd name="connsiteY20" fmla="*/ 366095 h 400050"/>
                  <a:gd name="connsiteX21" fmla="*/ 30326 w 533400"/>
                  <a:gd name="connsiteY21" fmla="*/ 372096 h 400050"/>
                  <a:gd name="connsiteX22" fmla="*/ 39851 w 533400"/>
                  <a:gd name="connsiteY22" fmla="*/ 381621 h 400050"/>
                  <a:gd name="connsiteX23" fmla="*/ 39851 w 533400"/>
                  <a:gd name="connsiteY23" fmla="*/ 381621 h 400050"/>
                  <a:gd name="connsiteX24" fmla="*/ 497242 w 533400"/>
                  <a:gd name="connsiteY24" fmla="*/ 381621 h 400050"/>
                  <a:gd name="connsiteX25" fmla="*/ 502480 w 533400"/>
                  <a:gd name="connsiteY25" fmla="*/ 380002 h 400050"/>
                  <a:gd name="connsiteX26" fmla="*/ 505147 w 533400"/>
                  <a:gd name="connsiteY26" fmla="*/ 366762 h 400050"/>
                  <a:gd name="connsiteX27" fmla="*/ 505147 w 533400"/>
                  <a:gd name="connsiteY27" fmla="*/ 366762 h 400050"/>
                  <a:gd name="connsiteX28" fmla="*/ 397991 w 533400"/>
                  <a:gd name="connsiteY28" fmla="*/ 205504 h 400050"/>
                  <a:gd name="connsiteX29" fmla="*/ 391419 w 533400"/>
                  <a:gd name="connsiteY29" fmla="*/ 198646 h 400050"/>
                  <a:gd name="connsiteX30" fmla="*/ 95858 w 533400"/>
                  <a:gd name="connsiteY30" fmla="*/ 57771 h 400050"/>
                  <a:gd name="connsiteX31" fmla="*/ 57758 w 533400"/>
                  <a:gd name="connsiteY31" fmla="*/ 95871 h 400050"/>
                  <a:gd name="connsiteX32" fmla="*/ 95858 w 533400"/>
                  <a:gd name="connsiteY32" fmla="*/ 133971 h 400050"/>
                  <a:gd name="connsiteX33" fmla="*/ 133958 w 533400"/>
                  <a:gd name="connsiteY33" fmla="*/ 95871 h 400050"/>
                  <a:gd name="connsiteX34" fmla="*/ 95858 w 533400"/>
                  <a:gd name="connsiteY34" fmla="*/ 57771 h 400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533400" h="400050">
                    <a:moveTo>
                      <a:pt x="505433" y="621"/>
                    </a:moveTo>
                    <a:cubicBezTo>
                      <a:pt x="521245" y="621"/>
                      <a:pt x="534008" y="13385"/>
                      <a:pt x="534008" y="29196"/>
                    </a:cubicBezTo>
                    <a:lnTo>
                      <a:pt x="534008" y="372096"/>
                    </a:lnTo>
                    <a:cubicBezTo>
                      <a:pt x="534008" y="387907"/>
                      <a:pt x="521245" y="400671"/>
                      <a:pt x="505433" y="400671"/>
                    </a:cubicBezTo>
                    <a:lnTo>
                      <a:pt x="29183" y="400671"/>
                    </a:lnTo>
                    <a:cubicBezTo>
                      <a:pt x="13371" y="400671"/>
                      <a:pt x="608" y="387907"/>
                      <a:pt x="608" y="372096"/>
                    </a:cubicBezTo>
                    <a:lnTo>
                      <a:pt x="608" y="29196"/>
                    </a:lnTo>
                    <a:cubicBezTo>
                      <a:pt x="608" y="13385"/>
                      <a:pt x="13371" y="621"/>
                      <a:pt x="29183" y="621"/>
                    </a:cubicBezTo>
                    <a:lnTo>
                      <a:pt x="505433" y="621"/>
                    </a:lnTo>
                    <a:close/>
                    <a:moveTo>
                      <a:pt x="391419" y="198646"/>
                    </a:moveTo>
                    <a:cubicBezTo>
                      <a:pt x="378846" y="189121"/>
                      <a:pt x="360939" y="191597"/>
                      <a:pt x="351414" y="204170"/>
                    </a:cubicBezTo>
                    <a:lnTo>
                      <a:pt x="351414" y="204170"/>
                    </a:lnTo>
                    <a:lnTo>
                      <a:pt x="267118" y="315613"/>
                    </a:lnTo>
                    <a:cubicBezTo>
                      <a:pt x="266355" y="316660"/>
                      <a:pt x="265498" y="317518"/>
                      <a:pt x="264641" y="318470"/>
                    </a:cubicBezTo>
                    <a:cubicBezTo>
                      <a:pt x="253592" y="329710"/>
                      <a:pt x="235495" y="329805"/>
                      <a:pt x="224255" y="318756"/>
                    </a:cubicBezTo>
                    <a:lnTo>
                      <a:pt x="224255" y="318756"/>
                    </a:lnTo>
                    <a:lnTo>
                      <a:pt x="162152" y="257415"/>
                    </a:lnTo>
                    <a:cubicBezTo>
                      <a:pt x="161485" y="256844"/>
                      <a:pt x="160914" y="256177"/>
                      <a:pt x="160247" y="255701"/>
                    </a:cubicBezTo>
                    <a:cubicBezTo>
                      <a:pt x="148055" y="245699"/>
                      <a:pt x="130053" y="247414"/>
                      <a:pt x="120052" y="259606"/>
                    </a:cubicBezTo>
                    <a:lnTo>
                      <a:pt x="120052" y="259606"/>
                    </a:lnTo>
                    <a:lnTo>
                      <a:pt x="32517" y="366095"/>
                    </a:lnTo>
                    <a:cubicBezTo>
                      <a:pt x="31088" y="367810"/>
                      <a:pt x="30326" y="369905"/>
                      <a:pt x="30326" y="372096"/>
                    </a:cubicBezTo>
                    <a:cubicBezTo>
                      <a:pt x="30326" y="377335"/>
                      <a:pt x="34612" y="381621"/>
                      <a:pt x="39851" y="381621"/>
                    </a:cubicBezTo>
                    <a:lnTo>
                      <a:pt x="39851" y="381621"/>
                    </a:lnTo>
                    <a:lnTo>
                      <a:pt x="497242" y="381621"/>
                    </a:lnTo>
                    <a:cubicBezTo>
                      <a:pt x="499146" y="381621"/>
                      <a:pt x="500956" y="381050"/>
                      <a:pt x="502480" y="380002"/>
                    </a:cubicBezTo>
                    <a:cubicBezTo>
                      <a:pt x="506862" y="377049"/>
                      <a:pt x="508005" y="371144"/>
                      <a:pt x="505147" y="366762"/>
                    </a:cubicBezTo>
                    <a:lnTo>
                      <a:pt x="505147" y="366762"/>
                    </a:lnTo>
                    <a:lnTo>
                      <a:pt x="397991" y="205504"/>
                    </a:lnTo>
                    <a:cubicBezTo>
                      <a:pt x="396181" y="202932"/>
                      <a:pt x="393990" y="200551"/>
                      <a:pt x="391419" y="198646"/>
                    </a:cubicBezTo>
                    <a:close/>
                    <a:moveTo>
                      <a:pt x="95858" y="57771"/>
                    </a:moveTo>
                    <a:cubicBezTo>
                      <a:pt x="74808" y="57771"/>
                      <a:pt x="57758" y="74821"/>
                      <a:pt x="57758" y="95871"/>
                    </a:cubicBezTo>
                    <a:cubicBezTo>
                      <a:pt x="57758" y="116921"/>
                      <a:pt x="74808" y="133971"/>
                      <a:pt x="95858" y="133971"/>
                    </a:cubicBezTo>
                    <a:cubicBezTo>
                      <a:pt x="116908" y="133971"/>
                      <a:pt x="133958" y="116921"/>
                      <a:pt x="133958" y="95871"/>
                    </a:cubicBezTo>
                    <a:cubicBezTo>
                      <a:pt x="133958" y="74821"/>
                      <a:pt x="116908" y="57771"/>
                      <a:pt x="95858" y="57771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5" name="iśḷïḋe">
            <a:extLst>
              <a:ext uri="{FF2B5EF4-FFF2-40B4-BE49-F238E27FC236}">
                <a16:creationId xmlns:a16="http://schemas.microsoft.com/office/drawing/2014/main" id="{D0FAF7B8-8C42-4674-B946-AFBDB2351BD1}"/>
              </a:ext>
            </a:extLst>
          </p:cNvPr>
          <p:cNvGrpSpPr/>
          <p:nvPr/>
        </p:nvGrpSpPr>
        <p:grpSpPr>
          <a:xfrm>
            <a:off x="7811815" y="4520660"/>
            <a:ext cx="1629954" cy="1574724"/>
            <a:chOff x="2762045" y="4318394"/>
            <a:chExt cx="1629954" cy="1574724"/>
          </a:xfrm>
        </p:grpSpPr>
        <p:sp>
          <p:nvSpPr>
            <p:cNvPr id="46" name="ísḷîḍé">
              <a:extLst>
                <a:ext uri="{FF2B5EF4-FFF2-40B4-BE49-F238E27FC236}">
                  <a16:creationId xmlns:a16="http://schemas.microsoft.com/office/drawing/2014/main" id="{C2EF1545-AAFC-47DF-8F9B-7A2192364B57}"/>
                </a:ext>
              </a:extLst>
            </p:cNvPr>
            <p:cNvSpPr/>
            <p:nvPr/>
          </p:nvSpPr>
          <p:spPr bwMode="auto">
            <a:xfrm>
              <a:off x="3468444" y="4404475"/>
              <a:ext cx="217156" cy="238037"/>
            </a:xfrm>
            <a:custGeom>
              <a:avLst/>
              <a:gdLst>
                <a:gd name="connsiteX0" fmla="*/ 248770 w 495300"/>
                <a:gd name="connsiteY0" fmla="*/ 621 h 542925"/>
                <a:gd name="connsiteX1" fmla="*/ 496420 w 495300"/>
                <a:gd name="connsiteY1" fmla="*/ 248271 h 542925"/>
                <a:gd name="connsiteX2" fmla="*/ 323827 w 495300"/>
                <a:gd name="connsiteY2" fmla="*/ 484396 h 542925"/>
                <a:gd name="connsiteX3" fmla="*/ 346973 w 495300"/>
                <a:gd name="connsiteY3" fmla="*/ 524496 h 542925"/>
                <a:gd name="connsiteX4" fmla="*/ 420220 w 495300"/>
                <a:gd name="connsiteY4" fmla="*/ 524496 h 542925"/>
                <a:gd name="connsiteX5" fmla="*/ 420220 w 495300"/>
                <a:gd name="connsiteY5" fmla="*/ 543546 h 542925"/>
                <a:gd name="connsiteX6" fmla="*/ 77320 w 495300"/>
                <a:gd name="connsiteY6" fmla="*/ 543546 h 542925"/>
                <a:gd name="connsiteX7" fmla="*/ 77320 w 495300"/>
                <a:gd name="connsiteY7" fmla="*/ 524496 h 542925"/>
                <a:gd name="connsiteX8" fmla="*/ 150567 w 495300"/>
                <a:gd name="connsiteY8" fmla="*/ 524496 h 542925"/>
                <a:gd name="connsiteX9" fmla="*/ 173713 w 495300"/>
                <a:gd name="connsiteY9" fmla="*/ 484396 h 542925"/>
                <a:gd name="connsiteX10" fmla="*/ 1120 w 495300"/>
                <a:gd name="connsiteY10" fmla="*/ 248271 h 542925"/>
                <a:gd name="connsiteX11" fmla="*/ 248770 w 495300"/>
                <a:gd name="connsiteY11" fmla="*/ 621 h 542925"/>
                <a:gd name="connsiteX12" fmla="*/ 192763 w 495300"/>
                <a:gd name="connsiteY12" fmla="*/ 489539 h 542925"/>
                <a:gd name="connsiteX13" fmla="*/ 172570 w 495300"/>
                <a:gd name="connsiteY13" fmla="*/ 524496 h 542925"/>
                <a:gd name="connsiteX14" fmla="*/ 324970 w 495300"/>
                <a:gd name="connsiteY14" fmla="*/ 524496 h 542925"/>
                <a:gd name="connsiteX15" fmla="*/ 304777 w 495300"/>
                <a:gd name="connsiteY15" fmla="*/ 489539 h 542925"/>
                <a:gd name="connsiteX16" fmla="*/ 248770 w 495300"/>
                <a:gd name="connsiteY16" fmla="*/ 495921 h 542925"/>
                <a:gd name="connsiteX17" fmla="*/ 192763 w 495300"/>
                <a:gd name="connsiteY17" fmla="*/ 489539 h 542925"/>
                <a:gd name="connsiteX18" fmla="*/ 248770 w 495300"/>
                <a:gd name="connsiteY18" fmla="*/ 143496 h 542925"/>
                <a:gd name="connsiteX19" fmla="*/ 143995 w 495300"/>
                <a:gd name="connsiteY19" fmla="*/ 248271 h 542925"/>
                <a:gd name="connsiteX20" fmla="*/ 248770 w 495300"/>
                <a:gd name="connsiteY20" fmla="*/ 353046 h 542925"/>
                <a:gd name="connsiteX21" fmla="*/ 353545 w 495300"/>
                <a:gd name="connsiteY21" fmla="*/ 248271 h 542925"/>
                <a:gd name="connsiteX22" fmla="*/ 248770 w 495300"/>
                <a:gd name="connsiteY22" fmla="*/ 143496 h 542925"/>
                <a:gd name="connsiteX23" fmla="*/ 367833 w 495300"/>
                <a:gd name="connsiteY23" fmla="*/ 114921 h 542925"/>
                <a:gd name="connsiteX24" fmla="*/ 353545 w 495300"/>
                <a:gd name="connsiteY24" fmla="*/ 129209 h 542925"/>
                <a:gd name="connsiteX25" fmla="*/ 367833 w 495300"/>
                <a:gd name="connsiteY25" fmla="*/ 143496 h 542925"/>
                <a:gd name="connsiteX26" fmla="*/ 382120 w 495300"/>
                <a:gd name="connsiteY26" fmla="*/ 129209 h 542925"/>
                <a:gd name="connsiteX27" fmla="*/ 367833 w 495300"/>
                <a:gd name="connsiteY27" fmla="*/ 114921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95300" h="542925">
                  <a:moveTo>
                    <a:pt x="248770" y="621"/>
                  </a:moveTo>
                  <a:cubicBezTo>
                    <a:pt x="385549" y="621"/>
                    <a:pt x="496420" y="111492"/>
                    <a:pt x="496420" y="248271"/>
                  </a:cubicBezTo>
                  <a:cubicBezTo>
                    <a:pt x="496420" y="358856"/>
                    <a:pt x="423935" y="452582"/>
                    <a:pt x="323827" y="484396"/>
                  </a:cubicBezTo>
                  <a:lnTo>
                    <a:pt x="346973" y="524496"/>
                  </a:lnTo>
                  <a:lnTo>
                    <a:pt x="420220" y="524496"/>
                  </a:lnTo>
                  <a:lnTo>
                    <a:pt x="420220" y="543546"/>
                  </a:lnTo>
                  <a:lnTo>
                    <a:pt x="77320" y="543546"/>
                  </a:lnTo>
                  <a:lnTo>
                    <a:pt x="77320" y="524496"/>
                  </a:lnTo>
                  <a:lnTo>
                    <a:pt x="150567" y="524496"/>
                  </a:lnTo>
                  <a:lnTo>
                    <a:pt x="173713" y="484396"/>
                  </a:lnTo>
                  <a:cubicBezTo>
                    <a:pt x="73605" y="452582"/>
                    <a:pt x="1120" y="358856"/>
                    <a:pt x="1120" y="248271"/>
                  </a:cubicBezTo>
                  <a:cubicBezTo>
                    <a:pt x="1120" y="111492"/>
                    <a:pt x="111991" y="621"/>
                    <a:pt x="248770" y="621"/>
                  </a:cubicBezTo>
                  <a:close/>
                  <a:moveTo>
                    <a:pt x="192763" y="489539"/>
                  </a:moveTo>
                  <a:lnTo>
                    <a:pt x="172570" y="524496"/>
                  </a:lnTo>
                  <a:lnTo>
                    <a:pt x="324970" y="524496"/>
                  </a:lnTo>
                  <a:lnTo>
                    <a:pt x="304777" y="489539"/>
                  </a:lnTo>
                  <a:cubicBezTo>
                    <a:pt x="286775" y="493730"/>
                    <a:pt x="268010" y="495921"/>
                    <a:pt x="248770" y="495921"/>
                  </a:cubicBezTo>
                  <a:cubicBezTo>
                    <a:pt x="229530" y="495921"/>
                    <a:pt x="210765" y="493730"/>
                    <a:pt x="192763" y="489539"/>
                  </a:cubicBezTo>
                  <a:close/>
                  <a:moveTo>
                    <a:pt x="248770" y="143496"/>
                  </a:moveTo>
                  <a:cubicBezTo>
                    <a:pt x="190858" y="143496"/>
                    <a:pt x="143995" y="190359"/>
                    <a:pt x="143995" y="248271"/>
                  </a:cubicBezTo>
                  <a:cubicBezTo>
                    <a:pt x="143995" y="306183"/>
                    <a:pt x="190858" y="353046"/>
                    <a:pt x="248770" y="353046"/>
                  </a:cubicBezTo>
                  <a:cubicBezTo>
                    <a:pt x="306682" y="353046"/>
                    <a:pt x="353545" y="306183"/>
                    <a:pt x="353545" y="248271"/>
                  </a:cubicBezTo>
                  <a:cubicBezTo>
                    <a:pt x="353545" y="190359"/>
                    <a:pt x="306682" y="143496"/>
                    <a:pt x="248770" y="143496"/>
                  </a:cubicBezTo>
                  <a:close/>
                  <a:moveTo>
                    <a:pt x="367833" y="114921"/>
                  </a:moveTo>
                  <a:cubicBezTo>
                    <a:pt x="359927" y="114921"/>
                    <a:pt x="353545" y="121303"/>
                    <a:pt x="353545" y="129209"/>
                  </a:cubicBezTo>
                  <a:cubicBezTo>
                    <a:pt x="353545" y="137114"/>
                    <a:pt x="359927" y="143496"/>
                    <a:pt x="367833" y="143496"/>
                  </a:cubicBezTo>
                  <a:cubicBezTo>
                    <a:pt x="375738" y="143496"/>
                    <a:pt x="382120" y="137114"/>
                    <a:pt x="382120" y="129209"/>
                  </a:cubicBezTo>
                  <a:cubicBezTo>
                    <a:pt x="382120" y="121303"/>
                    <a:pt x="375738" y="114921"/>
                    <a:pt x="367833" y="1149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îṣḷïḍè">
              <a:extLst>
                <a:ext uri="{FF2B5EF4-FFF2-40B4-BE49-F238E27FC236}">
                  <a16:creationId xmlns:a16="http://schemas.microsoft.com/office/drawing/2014/main" id="{E878C027-7BDB-4BE5-829D-C769A54E3A65}"/>
                </a:ext>
              </a:extLst>
            </p:cNvPr>
            <p:cNvSpPr txBox="1"/>
            <p:nvPr/>
          </p:nvSpPr>
          <p:spPr>
            <a:xfrm>
              <a:off x="2762045" y="4763843"/>
              <a:ext cx="1629954" cy="43056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b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600" b="1"/>
                <a:t>Text here</a:t>
              </a:r>
              <a:endParaRPr lang="vi-VN" sz="1600" b="1" dirty="0"/>
            </a:p>
          </p:txBody>
        </p:sp>
        <p:sp>
          <p:nvSpPr>
            <p:cNvPr id="48" name="ïşļïḓé">
              <a:extLst>
                <a:ext uri="{FF2B5EF4-FFF2-40B4-BE49-F238E27FC236}">
                  <a16:creationId xmlns:a16="http://schemas.microsoft.com/office/drawing/2014/main" id="{A73DD88E-61DC-43EF-A293-F874EA9F6094}"/>
                </a:ext>
              </a:extLst>
            </p:cNvPr>
            <p:cNvSpPr txBox="1"/>
            <p:nvPr/>
          </p:nvSpPr>
          <p:spPr>
            <a:xfrm>
              <a:off x="2762045" y="5194403"/>
              <a:ext cx="1629954" cy="69871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Supporting text here. 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… …</a:t>
              </a:r>
            </a:p>
          </p:txBody>
        </p:sp>
        <p:grpSp>
          <p:nvGrpSpPr>
            <p:cNvPr id="49" name="î$lîḋé">
              <a:extLst>
                <a:ext uri="{FF2B5EF4-FFF2-40B4-BE49-F238E27FC236}">
                  <a16:creationId xmlns:a16="http://schemas.microsoft.com/office/drawing/2014/main" id="{55EC0525-ACE6-494E-BDDC-16BBB45B8E62}"/>
                </a:ext>
              </a:extLst>
            </p:cNvPr>
            <p:cNvGrpSpPr/>
            <p:nvPr/>
          </p:nvGrpSpPr>
          <p:grpSpPr>
            <a:xfrm>
              <a:off x="3371922" y="4318394"/>
              <a:ext cx="410200" cy="410198"/>
              <a:chOff x="6470043" y="1482403"/>
              <a:chExt cx="410200" cy="410198"/>
            </a:xfrm>
          </p:grpSpPr>
          <p:sp>
            <p:nvSpPr>
              <p:cNvPr id="50" name="íṣľídé">
                <a:extLst>
                  <a:ext uri="{FF2B5EF4-FFF2-40B4-BE49-F238E27FC236}">
                    <a16:creationId xmlns:a16="http://schemas.microsoft.com/office/drawing/2014/main" id="{C8E366A8-AD91-4BF7-AC60-B1F2172B6597}"/>
                  </a:ext>
                </a:extLst>
              </p:cNvPr>
              <p:cNvSpPr/>
              <p:nvPr/>
            </p:nvSpPr>
            <p:spPr>
              <a:xfrm>
                <a:off x="6470043" y="1482403"/>
                <a:ext cx="410200" cy="410198"/>
              </a:xfrm>
              <a:prstGeom prst="ellipse">
                <a:avLst/>
              </a:prstGeom>
              <a:solidFill>
                <a:schemeClr val="accent1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7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1" name="í$lïḍê">
                <a:extLst>
                  <a:ext uri="{FF2B5EF4-FFF2-40B4-BE49-F238E27FC236}">
                    <a16:creationId xmlns:a16="http://schemas.microsoft.com/office/drawing/2014/main" id="{9AA6A8AA-1E25-4119-85AA-BA04DFDE4022}"/>
                  </a:ext>
                </a:extLst>
              </p:cNvPr>
              <p:cNvSpPr/>
              <p:nvPr/>
            </p:nvSpPr>
            <p:spPr>
              <a:xfrm>
                <a:off x="6586143" y="1592144"/>
                <a:ext cx="178001" cy="162108"/>
              </a:xfrm>
              <a:custGeom>
                <a:avLst/>
                <a:gdLst>
                  <a:gd name="connsiteX0" fmla="*/ 125329 w 533400"/>
                  <a:gd name="connsiteY0" fmla="*/ 229221 h 485775"/>
                  <a:gd name="connsiteX1" fmla="*/ 125329 w 533400"/>
                  <a:gd name="connsiteY1" fmla="*/ 276846 h 485775"/>
                  <a:gd name="connsiteX2" fmla="*/ 144379 w 533400"/>
                  <a:gd name="connsiteY2" fmla="*/ 276846 h 485775"/>
                  <a:gd name="connsiteX3" fmla="*/ 144379 w 533400"/>
                  <a:gd name="connsiteY3" fmla="*/ 229221 h 485775"/>
                  <a:gd name="connsiteX4" fmla="*/ 392029 w 533400"/>
                  <a:gd name="connsiteY4" fmla="*/ 229221 h 485775"/>
                  <a:gd name="connsiteX5" fmla="*/ 392029 w 533400"/>
                  <a:gd name="connsiteY5" fmla="*/ 276846 h 485775"/>
                  <a:gd name="connsiteX6" fmla="*/ 411079 w 533400"/>
                  <a:gd name="connsiteY6" fmla="*/ 276846 h 485775"/>
                  <a:gd name="connsiteX7" fmla="*/ 411079 w 533400"/>
                  <a:gd name="connsiteY7" fmla="*/ 229221 h 485775"/>
                  <a:gd name="connsiteX8" fmla="*/ 534904 w 533400"/>
                  <a:gd name="connsiteY8" fmla="*/ 229221 h 485775"/>
                  <a:gd name="connsiteX9" fmla="*/ 534904 w 533400"/>
                  <a:gd name="connsiteY9" fmla="*/ 457821 h 485775"/>
                  <a:gd name="connsiteX10" fmla="*/ 506329 w 533400"/>
                  <a:gd name="connsiteY10" fmla="*/ 486396 h 485775"/>
                  <a:gd name="connsiteX11" fmla="*/ 30079 w 533400"/>
                  <a:gd name="connsiteY11" fmla="*/ 486396 h 485775"/>
                  <a:gd name="connsiteX12" fmla="*/ 1504 w 533400"/>
                  <a:gd name="connsiteY12" fmla="*/ 457821 h 485775"/>
                  <a:gd name="connsiteX13" fmla="*/ 1504 w 533400"/>
                  <a:gd name="connsiteY13" fmla="*/ 229221 h 485775"/>
                  <a:gd name="connsiteX14" fmla="*/ 125329 w 533400"/>
                  <a:gd name="connsiteY14" fmla="*/ 229221 h 485775"/>
                  <a:gd name="connsiteX15" fmla="*/ 372979 w 533400"/>
                  <a:gd name="connsiteY15" fmla="*/ 621 h 485775"/>
                  <a:gd name="connsiteX16" fmla="*/ 411079 w 533400"/>
                  <a:gd name="connsiteY16" fmla="*/ 36816 h 485775"/>
                  <a:gd name="connsiteX17" fmla="*/ 411079 w 533400"/>
                  <a:gd name="connsiteY17" fmla="*/ 38721 h 485775"/>
                  <a:gd name="connsiteX18" fmla="*/ 411079 w 533400"/>
                  <a:gd name="connsiteY18" fmla="*/ 114921 h 485775"/>
                  <a:gd name="connsiteX19" fmla="*/ 506329 w 533400"/>
                  <a:gd name="connsiteY19" fmla="*/ 114921 h 485775"/>
                  <a:gd name="connsiteX20" fmla="*/ 534904 w 533400"/>
                  <a:gd name="connsiteY20" fmla="*/ 143496 h 485775"/>
                  <a:gd name="connsiteX21" fmla="*/ 534904 w 533400"/>
                  <a:gd name="connsiteY21" fmla="*/ 210171 h 485775"/>
                  <a:gd name="connsiteX22" fmla="*/ 1504 w 533400"/>
                  <a:gd name="connsiteY22" fmla="*/ 210171 h 485775"/>
                  <a:gd name="connsiteX23" fmla="*/ 1504 w 533400"/>
                  <a:gd name="connsiteY23" fmla="*/ 143496 h 485775"/>
                  <a:gd name="connsiteX24" fmla="*/ 30079 w 533400"/>
                  <a:gd name="connsiteY24" fmla="*/ 114921 h 485775"/>
                  <a:gd name="connsiteX25" fmla="*/ 125329 w 533400"/>
                  <a:gd name="connsiteY25" fmla="*/ 114921 h 485775"/>
                  <a:gd name="connsiteX26" fmla="*/ 125329 w 533400"/>
                  <a:gd name="connsiteY26" fmla="*/ 38721 h 485775"/>
                  <a:gd name="connsiteX27" fmla="*/ 161524 w 533400"/>
                  <a:gd name="connsiteY27" fmla="*/ 621 h 485775"/>
                  <a:gd name="connsiteX28" fmla="*/ 163429 w 533400"/>
                  <a:gd name="connsiteY28" fmla="*/ 621 h 485775"/>
                  <a:gd name="connsiteX29" fmla="*/ 372979 w 533400"/>
                  <a:gd name="connsiteY29" fmla="*/ 621 h 485775"/>
                  <a:gd name="connsiteX30" fmla="*/ 372979 w 533400"/>
                  <a:gd name="connsiteY30" fmla="*/ 19671 h 485775"/>
                  <a:gd name="connsiteX31" fmla="*/ 163429 w 533400"/>
                  <a:gd name="connsiteY31" fmla="*/ 19671 h 485775"/>
                  <a:gd name="connsiteX32" fmla="*/ 144474 w 533400"/>
                  <a:gd name="connsiteY32" fmla="*/ 37292 h 485775"/>
                  <a:gd name="connsiteX33" fmla="*/ 144379 w 533400"/>
                  <a:gd name="connsiteY33" fmla="*/ 38721 h 485775"/>
                  <a:gd name="connsiteX34" fmla="*/ 144379 w 533400"/>
                  <a:gd name="connsiteY34" fmla="*/ 114921 h 485775"/>
                  <a:gd name="connsiteX35" fmla="*/ 392029 w 533400"/>
                  <a:gd name="connsiteY35" fmla="*/ 114921 h 485775"/>
                  <a:gd name="connsiteX36" fmla="*/ 392029 w 533400"/>
                  <a:gd name="connsiteY36" fmla="*/ 38721 h 485775"/>
                  <a:gd name="connsiteX37" fmla="*/ 375836 w 533400"/>
                  <a:gd name="connsiteY37" fmla="*/ 19862 h 485775"/>
                  <a:gd name="connsiteX38" fmla="*/ 374408 w 533400"/>
                  <a:gd name="connsiteY38" fmla="*/ 19671 h 485775"/>
                  <a:gd name="connsiteX39" fmla="*/ 372979 w 533400"/>
                  <a:gd name="connsiteY39" fmla="*/ 1967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33400" h="485775">
                    <a:moveTo>
                      <a:pt x="125329" y="229221"/>
                    </a:moveTo>
                    <a:lnTo>
                      <a:pt x="125329" y="276846"/>
                    </a:lnTo>
                    <a:lnTo>
                      <a:pt x="144379" y="276846"/>
                    </a:lnTo>
                    <a:lnTo>
                      <a:pt x="144379" y="229221"/>
                    </a:lnTo>
                    <a:lnTo>
                      <a:pt x="392029" y="229221"/>
                    </a:lnTo>
                    <a:lnTo>
                      <a:pt x="392029" y="276846"/>
                    </a:lnTo>
                    <a:lnTo>
                      <a:pt x="411079" y="276846"/>
                    </a:lnTo>
                    <a:lnTo>
                      <a:pt x="411079" y="229221"/>
                    </a:lnTo>
                    <a:lnTo>
                      <a:pt x="534904" y="229221"/>
                    </a:lnTo>
                    <a:lnTo>
                      <a:pt x="534904" y="457821"/>
                    </a:lnTo>
                    <a:cubicBezTo>
                      <a:pt x="534904" y="473632"/>
                      <a:pt x="522141" y="486396"/>
                      <a:pt x="506329" y="486396"/>
                    </a:cubicBezTo>
                    <a:lnTo>
                      <a:pt x="30079" y="486396"/>
                    </a:lnTo>
                    <a:cubicBezTo>
                      <a:pt x="14267" y="486396"/>
                      <a:pt x="1504" y="473632"/>
                      <a:pt x="1504" y="457821"/>
                    </a:cubicBezTo>
                    <a:lnTo>
                      <a:pt x="1504" y="229221"/>
                    </a:lnTo>
                    <a:lnTo>
                      <a:pt x="125329" y="229221"/>
                    </a:lnTo>
                    <a:close/>
                    <a:moveTo>
                      <a:pt x="372979" y="621"/>
                    </a:moveTo>
                    <a:cubicBezTo>
                      <a:pt x="393363" y="621"/>
                      <a:pt x="410031" y="16623"/>
                      <a:pt x="411079" y="36816"/>
                    </a:cubicBezTo>
                    <a:lnTo>
                      <a:pt x="411079" y="38721"/>
                    </a:lnTo>
                    <a:lnTo>
                      <a:pt x="411079" y="114921"/>
                    </a:lnTo>
                    <a:lnTo>
                      <a:pt x="506329" y="114921"/>
                    </a:lnTo>
                    <a:cubicBezTo>
                      <a:pt x="522141" y="114921"/>
                      <a:pt x="534904" y="127685"/>
                      <a:pt x="534904" y="143496"/>
                    </a:cubicBezTo>
                    <a:lnTo>
                      <a:pt x="534904" y="210171"/>
                    </a:lnTo>
                    <a:lnTo>
                      <a:pt x="1504" y="210171"/>
                    </a:lnTo>
                    <a:lnTo>
                      <a:pt x="1504" y="143496"/>
                    </a:lnTo>
                    <a:cubicBezTo>
                      <a:pt x="1504" y="127685"/>
                      <a:pt x="14267" y="114921"/>
                      <a:pt x="30079" y="114921"/>
                    </a:cubicBezTo>
                    <a:lnTo>
                      <a:pt x="125329" y="114921"/>
                    </a:lnTo>
                    <a:lnTo>
                      <a:pt x="125329" y="38721"/>
                    </a:lnTo>
                    <a:cubicBezTo>
                      <a:pt x="125329" y="18337"/>
                      <a:pt x="141331" y="1669"/>
                      <a:pt x="161524" y="621"/>
                    </a:cubicBezTo>
                    <a:lnTo>
                      <a:pt x="163429" y="621"/>
                    </a:lnTo>
                    <a:lnTo>
                      <a:pt x="372979" y="621"/>
                    </a:lnTo>
                    <a:close/>
                    <a:moveTo>
                      <a:pt x="372979" y="19671"/>
                    </a:moveTo>
                    <a:lnTo>
                      <a:pt x="163429" y="19671"/>
                    </a:lnTo>
                    <a:cubicBezTo>
                      <a:pt x="153428" y="19671"/>
                      <a:pt x="145141" y="27482"/>
                      <a:pt x="144474" y="37292"/>
                    </a:cubicBezTo>
                    <a:lnTo>
                      <a:pt x="144379" y="38721"/>
                    </a:lnTo>
                    <a:lnTo>
                      <a:pt x="144379" y="114921"/>
                    </a:lnTo>
                    <a:lnTo>
                      <a:pt x="392029" y="114921"/>
                    </a:lnTo>
                    <a:lnTo>
                      <a:pt x="392029" y="38721"/>
                    </a:lnTo>
                    <a:cubicBezTo>
                      <a:pt x="392029" y="29196"/>
                      <a:pt x="384981" y="21290"/>
                      <a:pt x="375836" y="19862"/>
                    </a:cubicBezTo>
                    <a:lnTo>
                      <a:pt x="374408" y="19671"/>
                    </a:lnTo>
                    <a:lnTo>
                      <a:pt x="372979" y="19671"/>
                    </a:lnTo>
                    <a:close/>
                  </a:path>
                </a:pathLst>
              </a:custGeom>
              <a:solidFill>
                <a:schemeClr val="bg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2" name="iṧľîḍe">
            <a:extLst>
              <a:ext uri="{FF2B5EF4-FFF2-40B4-BE49-F238E27FC236}">
                <a16:creationId xmlns:a16="http://schemas.microsoft.com/office/drawing/2014/main" id="{361FAAA0-9A64-48DB-A5BA-3D89DC528A60}"/>
              </a:ext>
            </a:extLst>
          </p:cNvPr>
          <p:cNvGrpSpPr/>
          <p:nvPr/>
        </p:nvGrpSpPr>
        <p:grpSpPr>
          <a:xfrm>
            <a:off x="5825990" y="4520660"/>
            <a:ext cx="1629954" cy="1574724"/>
            <a:chOff x="660400" y="4318394"/>
            <a:chExt cx="1629954" cy="1574724"/>
          </a:xfrm>
        </p:grpSpPr>
        <p:sp>
          <p:nvSpPr>
            <p:cNvPr id="53" name="îṧḷiḍê">
              <a:extLst>
                <a:ext uri="{FF2B5EF4-FFF2-40B4-BE49-F238E27FC236}">
                  <a16:creationId xmlns:a16="http://schemas.microsoft.com/office/drawing/2014/main" id="{AA41F4EA-1442-4C35-BA9C-E3D78078EE28}"/>
                </a:ext>
              </a:extLst>
            </p:cNvPr>
            <p:cNvSpPr/>
            <p:nvPr/>
          </p:nvSpPr>
          <p:spPr bwMode="auto">
            <a:xfrm>
              <a:off x="1377612" y="4404475"/>
              <a:ext cx="195530" cy="238037"/>
            </a:xfrm>
            <a:custGeom>
              <a:avLst/>
              <a:gdLst>
                <a:gd name="connsiteX0" fmla="*/ 283816 w 438150"/>
                <a:gd name="connsiteY0" fmla="*/ 621 h 533400"/>
                <a:gd name="connsiteX1" fmla="*/ 286102 w 438150"/>
                <a:gd name="connsiteY1" fmla="*/ 716 h 533400"/>
                <a:gd name="connsiteX2" fmla="*/ 286102 w 438150"/>
                <a:gd name="connsiteY2" fmla="*/ 124446 h 533400"/>
                <a:gd name="connsiteX3" fmla="*/ 286197 w 438150"/>
                <a:gd name="connsiteY3" fmla="*/ 126160 h 533400"/>
                <a:gd name="connsiteX4" fmla="*/ 314677 w 438150"/>
                <a:gd name="connsiteY4" fmla="*/ 153021 h 533400"/>
                <a:gd name="connsiteX5" fmla="*/ 314677 w 438150"/>
                <a:gd name="connsiteY5" fmla="*/ 153021 h 533400"/>
                <a:gd name="connsiteX6" fmla="*/ 438407 w 438150"/>
                <a:gd name="connsiteY6" fmla="*/ 153021 h 533400"/>
                <a:gd name="connsiteX7" fmla="*/ 438502 w 438150"/>
                <a:gd name="connsiteY7" fmla="*/ 155307 h 533400"/>
                <a:gd name="connsiteX8" fmla="*/ 438502 w 438150"/>
                <a:gd name="connsiteY8" fmla="*/ 505446 h 533400"/>
                <a:gd name="connsiteX9" fmla="*/ 409927 w 438150"/>
                <a:gd name="connsiteY9" fmla="*/ 534021 h 533400"/>
                <a:gd name="connsiteX10" fmla="*/ 28927 w 438150"/>
                <a:gd name="connsiteY10" fmla="*/ 534021 h 533400"/>
                <a:gd name="connsiteX11" fmla="*/ 352 w 438150"/>
                <a:gd name="connsiteY11" fmla="*/ 505446 h 533400"/>
                <a:gd name="connsiteX12" fmla="*/ 352 w 438150"/>
                <a:gd name="connsiteY12" fmla="*/ 29196 h 533400"/>
                <a:gd name="connsiteX13" fmla="*/ 28927 w 438150"/>
                <a:gd name="connsiteY13" fmla="*/ 621 h 533400"/>
                <a:gd name="connsiteX14" fmla="*/ 283816 w 438150"/>
                <a:gd name="connsiteY14" fmla="*/ 621 h 533400"/>
                <a:gd name="connsiteX15" fmla="*/ 248002 w 438150"/>
                <a:gd name="connsiteY15" fmla="*/ 200646 h 533400"/>
                <a:gd name="connsiteX16" fmla="*/ 152752 w 438150"/>
                <a:gd name="connsiteY16" fmla="*/ 200646 h 533400"/>
                <a:gd name="connsiteX17" fmla="*/ 152752 w 438150"/>
                <a:gd name="connsiteY17" fmla="*/ 410196 h 533400"/>
                <a:gd name="connsiteX18" fmla="*/ 171802 w 438150"/>
                <a:gd name="connsiteY18" fmla="*/ 410196 h 533400"/>
                <a:gd name="connsiteX19" fmla="*/ 171802 w 438150"/>
                <a:gd name="connsiteY19" fmla="*/ 314946 h 533400"/>
                <a:gd name="connsiteX20" fmla="*/ 248002 w 438150"/>
                <a:gd name="connsiteY20" fmla="*/ 314946 h 533400"/>
                <a:gd name="connsiteX21" fmla="*/ 250098 w 438150"/>
                <a:gd name="connsiteY21" fmla="*/ 314946 h 533400"/>
                <a:gd name="connsiteX22" fmla="*/ 305152 w 438150"/>
                <a:gd name="connsiteY22" fmla="*/ 257796 h 533400"/>
                <a:gd name="connsiteX23" fmla="*/ 248002 w 438150"/>
                <a:gd name="connsiteY23" fmla="*/ 200646 h 533400"/>
                <a:gd name="connsiteX24" fmla="*/ 248002 w 438150"/>
                <a:gd name="connsiteY24" fmla="*/ 200646 h 533400"/>
                <a:gd name="connsiteX25" fmla="*/ 248002 w 438150"/>
                <a:gd name="connsiteY25" fmla="*/ 219696 h 533400"/>
                <a:gd name="connsiteX26" fmla="*/ 286102 w 438150"/>
                <a:gd name="connsiteY26" fmla="*/ 257796 h 533400"/>
                <a:gd name="connsiteX27" fmla="*/ 248002 w 438150"/>
                <a:gd name="connsiteY27" fmla="*/ 295896 h 533400"/>
                <a:gd name="connsiteX28" fmla="*/ 248002 w 438150"/>
                <a:gd name="connsiteY28" fmla="*/ 295896 h 533400"/>
                <a:gd name="connsiteX29" fmla="*/ 171802 w 438150"/>
                <a:gd name="connsiteY29" fmla="*/ 295896 h 533400"/>
                <a:gd name="connsiteX30" fmla="*/ 171802 w 438150"/>
                <a:gd name="connsiteY30" fmla="*/ 219696 h 533400"/>
                <a:gd name="connsiteX31" fmla="*/ 248002 w 438150"/>
                <a:gd name="connsiteY31" fmla="*/ 219696 h 533400"/>
                <a:gd name="connsiteX32" fmla="*/ 428977 w 438150"/>
                <a:gd name="connsiteY32" fmla="*/ 133971 h 533400"/>
                <a:gd name="connsiteX33" fmla="*/ 314677 w 438150"/>
                <a:gd name="connsiteY33" fmla="*/ 133971 h 533400"/>
                <a:gd name="connsiteX34" fmla="*/ 313534 w 438150"/>
                <a:gd name="connsiteY34" fmla="*/ 133876 h 533400"/>
                <a:gd name="connsiteX35" fmla="*/ 305152 w 438150"/>
                <a:gd name="connsiteY35" fmla="*/ 124446 h 533400"/>
                <a:gd name="connsiteX36" fmla="*/ 305152 w 438150"/>
                <a:gd name="connsiteY36" fmla="*/ 124446 h 533400"/>
                <a:gd name="connsiteX37" fmla="*/ 305152 w 438150"/>
                <a:gd name="connsiteY37" fmla="*/ 10146 h 533400"/>
                <a:gd name="connsiteX38" fmla="*/ 428977 w 438150"/>
                <a:gd name="connsiteY38" fmla="*/ 133971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38150" h="533400">
                  <a:moveTo>
                    <a:pt x="283816" y="621"/>
                  </a:moveTo>
                  <a:cubicBezTo>
                    <a:pt x="284578" y="621"/>
                    <a:pt x="285340" y="621"/>
                    <a:pt x="286102" y="716"/>
                  </a:cubicBezTo>
                  <a:lnTo>
                    <a:pt x="286102" y="124446"/>
                  </a:lnTo>
                  <a:lnTo>
                    <a:pt x="286197" y="126160"/>
                  </a:lnTo>
                  <a:cubicBezTo>
                    <a:pt x="287055" y="141115"/>
                    <a:pt x="299532" y="153021"/>
                    <a:pt x="314677" y="153021"/>
                  </a:cubicBezTo>
                  <a:lnTo>
                    <a:pt x="314677" y="153021"/>
                  </a:lnTo>
                  <a:lnTo>
                    <a:pt x="438407" y="153021"/>
                  </a:lnTo>
                  <a:cubicBezTo>
                    <a:pt x="438502" y="153783"/>
                    <a:pt x="438502" y="154545"/>
                    <a:pt x="438502" y="155307"/>
                  </a:cubicBezTo>
                  <a:lnTo>
                    <a:pt x="438502" y="505446"/>
                  </a:lnTo>
                  <a:cubicBezTo>
                    <a:pt x="438502" y="521257"/>
                    <a:pt x="425739" y="534021"/>
                    <a:pt x="409927" y="534021"/>
                  </a:cubicBezTo>
                  <a:lnTo>
                    <a:pt x="28927" y="534021"/>
                  </a:lnTo>
                  <a:cubicBezTo>
                    <a:pt x="13115" y="534021"/>
                    <a:pt x="352" y="521257"/>
                    <a:pt x="352" y="505446"/>
                  </a:cubicBezTo>
                  <a:lnTo>
                    <a:pt x="352" y="29196"/>
                  </a:lnTo>
                  <a:cubicBezTo>
                    <a:pt x="352" y="13385"/>
                    <a:pt x="13115" y="621"/>
                    <a:pt x="28927" y="621"/>
                  </a:cubicBezTo>
                  <a:lnTo>
                    <a:pt x="283816" y="621"/>
                  </a:lnTo>
                  <a:close/>
                  <a:moveTo>
                    <a:pt x="248002" y="200646"/>
                  </a:moveTo>
                  <a:lnTo>
                    <a:pt x="152752" y="200646"/>
                  </a:lnTo>
                  <a:lnTo>
                    <a:pt x="152752" y="410196"/>
                  </a:lnTo>
                  <a:lnTo>
                    <a:pt x="171802" y="410196"/>
                  </a:lnTo>
                  <a:lnTo>
                    <a:pt x="171802" y="314946"/>
                  </a:lnTo>
                  <a:lnTo>
                    <a:pt x="248002" y="314946"/>
                  </a:lnTo>
                  <a:lnTo>
                    <a:pt x="250098" y="314946"/>
                  </a:lnTo>
                  <a:cubicBezTo>
                    <a:pt x="280673" y="313803"/>
                    <a:pt x="305152" y="288657"/>
                    <a:pt x="305152" y="257796"/>
                  </a:cubicBezTo>
                  <a:cubicBezTo>
                    <a:pt x="305152" y="226268"/>
                    <a:pt x="279530" y="200646"/>
                    <a:pt x="248002" y="200646"/>
                  </a:cubicBezTo>
                  <a:lnTo>
                    <a:pt x="248002" y="200646"/>
                  </a:lnTo>
                  <a:close/>
                  <a:moveTo>
                    <a:pt x="248002" y="219696"/>
                  </a:moveTo>
                  <a:cubicBezTo>
                    <a:pt x="269052" y="219696"/>
                    <a:pt x="286102" y="236746"/>
                    <a:pt x="286102" y="257796"/>
                  </a:cubicBezTo>
                  <a:cubicBezTo>
                    <a:pt x="286102" y="278846"/>
                    <a:pt x="269052" y="295896"/>
                    <a:pt x="248002" y="295896"/>
                  </a:cubicBezTo>
                  <a:lnTo>
                    <a:pt x="248002" y="295896"/>
                  </a:lnTo>
                  <a:lnTo>
                    <a:pt x="171802" y="295896"/>
                  </a:lnTo>
                  <a:lnTo>
                    <a:pt x="171802" y="219696"/>
                  </a:lnTo>
                  <a:lnTo>
                    <a:pt x="248002" y="219696"/>
                  </a:lnTo>
                  <a:close/>
                  <a:moveTo>
                    <a:pt x="428977" y="133971"/>
                  </a:moveTo>
                  <a:lnTo>
                    <a:pt x="314677" y="133971"/>
                  </a:lnTo>
                  <a:lnTo>
                    <a:pt x="313534" y="133876"/>
                  </a:lnTo>
                  <a:cubicBezTo>
                    <a:pt x="308772" y="133304"/>
                    <a:pt x="305152" y="129304"/>
                    <a:pt x="305152" y="124446"/>
                  </a:cubicBezTo>
                  <a:lnTo>
                    <a:pt x="305152" y="124446"/>
                  </a:lnTo>
                  <a:lnTo>
                    <a:pt x="305152" y="10146"/>
                  </a:lnTo>
                  <a:lnTo>
                    <a:pt x="428977" y="1339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" name="í$ļiḋe">
              <a:extLst>
                <a:ext uri="{FF2B5EF4-FFF2-40B4-BE49-F238E27FC236}">
                  <a16:creationId xmlns:a16="http://schemas.microsoft.com/office/drawing/2014/main" id="{088E3291-6D3B-4FF4-BDC1-43EE73DF1B36}"/>
                </a:ext>
              </a:extLst>
            </p:cNvPr>
            <p:cNvSpPr txBox="1"/>
            <p:nvPr/>
          </p:nvSpPr>
          <p:spPr>
            <a:xfrm>
              <a:off x="660400" y="4763843"/>
              <a:ext cx="1629954" cy="43056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b" anchorCtr="0">
              <a:norm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600" b="1"/>
                <a:t>Text he</a:t>
              </a:r>
              <a:r>
                <a:rPr lang="en-US" altLang="zh-CN" sz="100" b="1"/>
                <a:t> </a:t>
              </a:r>
              <a:r>
                <a:rPr lang="en-US" altLang="zh-CN" sz="1600" b="1"/>
                <a:t>re</a:t>
              </a:r>
              <a:endParaRPr lang="vi-VN" sz="1600" b="1" dirty="0"/>
            </a:p>
          </p:txBody>
        </p:sp>
        <p:sp>
          <p:nvSpPr>
            <p:cNvPr id="55" name="ïšḻiḋê">
              <a:extLst>
                <a:ext uri="{FF2B5EF4-FFF2-40B4-BE49-F238E27FC236}">
                  <a16:creationId xmlns:a16="http://schemas.microsoft.com/office/drawing/2014/main" id="{79515CE0-2916-4C62-9347-1E3BB5DD84A5}"/>
                </a:ext>
              </a:extLst>
            </p:cNvPr>
            <p:cNvSpPr txBox="1"/>
            <p:nvPr/>
          </p:nvSpPr>
          <p:spPr>
            <a:xfrm>
              <a:off x="660400" y="5194403"/>
              <a:ext cx="1629954" cy="69871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/>
                <a:t>Supporting text here. 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/>
                <a:t>…</a:t>
              </a:r>
              <a:r>
                <a:rPr lang="en-US" altLang="zh-CN" sz="100"/>
                <a:t> </a:t>
              </a:r>
              <a:r>
                <a:rPr lang="en-US" altLang="zh-CN" sz="1100"/>
                <a:t> …</a:t>
              </a:r>
              <a:endParaRPr lang="en-US" altLang="zh-CN" sz="1100" dirty="0"/>
            </a:p>
          </p:txBody>
        </p:sp>
        <p:grpSp>
          <p:nvGrpSpPr>
            <p:cNvPr id="56" name="iṩļiḍe">
              <a:extLst>
                <a:ext uri="{FF2B5EF4-FFF2-40B4-BE49-F238E27FC236}">
                  <a16:creationId xmlns:a16="http://schemas.microsoft.com/office/drawing/2014/main" id="{67B6C0EE-A6E4-4259-BA40-D8E2EF24370A}"/>
                </a:ext>
              </a:extLst>
            </p:cNvPr>
            <p:cNvGrpSpPr/>
            <p:nvPr/>
          </p:nvGrpSpPr>
          <p:grpSpPr>
            <a:xfrm>
              <a:off x="1270277" y="4318394"/>
              <a:ext cx="410200" cy="410198"/>
              <a:chOff x="6470043" y="1482403"/>
              <a:chExt cx="410200" cy="410198"/>
            </a:xfrm>
          </p:grpSpPr>
          <p:sp>
            <p:nvSpPr>
              <p:cNvPr id="57" name="ïşļîḓê">
                <a:extLst>
                  <a:ext uri="{FF2B5EF4-FFF2-40B4-BE49-F238E27FC236}">
                    <a16:creationId xmlns:a16="http://schemas.microsoft.com/office/drawing/2014/main" id="{B34DFD0E-95CB-44AA-A813-DAE760405731}"/>
                  </a:ext>
                </a:extLst>
              </p:cNvPr>
              <p:cNvSpPr/>
              <p:nvPr/>
            </p:nvSpPr>
            <p:spPr>
              <a:xfrm>
                <a:off x="6470043" y="1482403"/>
                <a:ext cx="410200" cy="410198"/>
              </a:xfrm>
              <a:prstGeom prst="ellipse">
                <a:avLst/>
              </a:prstGeom>
              <a:solidFill>
                <a:schemeClr val="accent1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7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8" name="íSḷïdè">
                <a:extLst>
                  <a:ext uri="{FF2B5EF4-FFF2-40B4-BE49-F238E27FC236}">
                    <a16:creationId xmlns:a16="http://schemas.microsoft.com/office/drawing/2014/main" id="{3974B3C4-4FA4-4424-AC66-4AAD752231E9}"/>
                  </a:ext>
                </a:extLst>
              </p:cNvPr>
              <p:cNvSpPr/>
              <p:nvPr/>
            </p:nvSpPr>
            <p:spPr>
              <a:xfrm>
                <a:off x="6586143" y="1623113"/>
                <a:ext cx="178001" cy="141741"/>
              </a:xfrm>
              <a:custGeom>
                <a:avLst/>
                <a:gdLst>
                  <a:gd name="connsiteX0" fmla="*/ 486767 w 514350"/>
                  <a:gd name="connsiteY0" fmla="*/ 621 h 409575"/>
                  <a:gd name="connsiteX1" fmla="*/ 515342 w 514350"/>
                  <a:gd name="connsiteY1" fmla="*/ 29196 h 409575"/>
                  <a:gd name="connsiteX2" fmla="*/ 515342 w 514350"/>
                  <a:gd name="connsiteY2" fmla="*/ 324471 h 409575"/>
                  <a:gd name="connsiteX3" fmla="*/ 486767 w 514350"/>
                  <a:gd name="connsiteY3" fmla="*/ 353046 h 409575"/>
                  <a:gd name="connsiteX4" fmla="*/ 192159 w 514350"/>
                  <a:gd name="connsiteY4" fmla="*/ 353046 h 409575"/>
                  <a:gd name="connsiteX5" fmla="*/ 115387 w 514350"/>
                  <a:gd name="connsiteY5" fmla="*/ 410196 h 409575"/>
                  <a:gd name="connsiteX6" fmla="*/ 115387 w 514350"/>
                  <a:gd name="connsiteY6" fmla="*/ 353046 h 409575"/>
                  <a:gd name="connsiteX7" fmla="*/ 29567 w 514350"/>
                  <a:gd name="connsiteY7" fmla="*/ 353046 h 409575"/>
                  <a:gd name="connsiteX8" fmla="*/ 992 w 514350"/>
                  <a:gd name="connsiteY8" fmla="*/ 324471 h 409575"/>
                  <a:gd name="connsiteX9" fmla="*/ 992 w 514350"/>
                  <a:gd name="connsiteY9" fmla="*/ 29196 h 409575"/>
                  <a:gd name="connsiteX10" fmla="*/ 29567 w 514350"/>
                  <a:gd name="connsiteY10" fmla="*/ 621 h 409575"/>
                  <a:gd name="connsiteX11" fmla="*/ 486767 w 514350"/>
                  <a:gd name="connsiteY11" fmla="*/ 621 h 409575"/>
                  <a:gd name="connsiteX12" fmla="*/ 124817 w 514350"/>
                  <a:gd name="connsiteY12" fmla="*/ 143496 h 409575"/>
                  <a:gd name="connsiteX13" fmla="*/ 91480 w 514350"/>
                  <a:gd name="connsiteY13" fmla="*/ 176834 h 409575"/>
                  <a:gd name="connsiteX14" fmla="*/ 124817 w 514350"/>
                  <a:gd name="connsiteY14" fmla="*/ 210171 h 409575"/>
                  <a:gd name="connsiteX15" fmla="*/ 158155 w 514350"/>
                  <a:gd name="connsiteY15" fmla="*/ 176834 h 409575"/>
                  <a:gd name="connsiteX16" fmla="*/ 124817 w 514350"/>
                  <a:gd name="connsiteY16" fmla="*/ 143496 h 409575"/>
                  <a:gd name="connsiteX17" fmla="*/ 258167 w 514350"/>
                  <a:gd name="connsiteY17" fmla="*/ 143496 h 409575"/>
                  <a:gd name="connsiteX18" fmla="*/ 224830 w 514350"/>
                  <a:gd name="connsiteY18" fmla="*/ 176834 h 409575"/>
                  <a:gd name="connsiteX19" fmla="*/ 258167 w 514350"/>
                  <a:gd name="connsiteY19" fmla="*/ 210171 h 409575"/>
                  <a:gd name="connsiteX20" fmla="*/ 291505 w 514350"/>
                  <a:gd name="connsiteY20" fmla="*/ 176834 h 409575"/>
                  <a:gd name="connsiteX21" fmla="*/ 258167 w 514350"/>
                  <a:gd name="connsiteY21" fmla="*/ 143496 h 409575"/>
                  <a:gd name="connsiteX22" fmla="*/ 391517 w 514350"/>
                  <a:gd name="connsiteY22" fmla="*/ 143496 h 409575"/>
                  <a:gd name="connsiteX23" fmla="*/ 358180 w 514350"/>
                  <a:gd name="connsiteY23" fmla="*/ 176834 h 409575"/>
                  <a:gd name="connsiteX24" fmla="*/ 391517 w 514350"/>
                  <a:gd name="connsiteY24" fmla="*/ 210171 h 409575"/>
                  <a:gd name="connsiteX25" fmla="*/ 424855 w 514350"/>
                  <a:gd name="connsiteY25" fmla="*/ 176834 h 409575"/>
                  <a:gd name="connsiteX26" fmla="*/ 391517 w 514350"/>
                  <a:gd name="connsiteY26" fmla="*/ 143496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14350" h="409575">
                    <a:moveTo>
                      <a:pt x="486767" y="621"/>
                    </a:moveTo>
                    <a:cubicBezTo>
                      <a:pt x="502579" y="621"/>
                      <a:pt x="515342" y="13385"/>
                      <a:pt x="515342" y="29196"/>
                    </a:cubicBezTo>
                    <a:lnTo>
                      <a:pt x="515342" y="324471"/>
                    </a:lnTo>
                    <a:cubicBezTo>
                      <a:pt x="515342" y="340282"/>
                      <a:pt x="502579" y="353046"/>
                      <a:pt x="486767" y="353046"/>
                    </a:cubicBezTo>
                    <a:lnTo>
                      <a:pt x="192159" y="353046"/>
                    </a:lnTo>
                    <a:lnTo>
                      <a:pt x="115387" y="410196"/>
                    </a:lnTo>
                    <a:lnTo>
                      <a:pt x="115387" y="353046"/>
                    </a:lnTo>
                    <a:lnTo>
                      <a:pt x="29567" y="353046"/>
                    </a:lnTo>
                    <a:cubicBezTo>
                      <a:pt x="13755" y="353046"/>
                      <a:pt x="992" y="340282"/>
                      <a:pt x="992" y="324471"/>
                    </a:cubicBezTo>
                    <a:lnTo>
                      <a:pt x="992" y="29196"/>
                    </a:lnTo>
                    <a:cubicBezTo>
                      <a:pt x="992" y="13385"/>
                      <a:pt x="13755" y="621"/>
                      <a:pt x="29567" y="621"/>
                    </a:cubicBezTo>
                    <a:lnTo>
                      <a:pt x="486767" y="621"/>
                    </a:lnTo>
                    <a:close/>
                    <a:moveTo>
                      <a:pt x="124817" y="143496"/>
                    </a:moveTo>
                    <a:cubicBezTo>
                      <a:pt x="106434" y="143496"/>
                      <a:pt x="91480" y="158450"/>
                      <a:pt x="91480" y="176834"/>
                    </a:cubicBezTo>
                    <a:cubicBezTo>
                      <a:pt x="91480" y="195217"/>
                      <a:pt x="106434" y="210171"/>
                      <a:pt x="124817" y="210171"/>
                    </a:cubicBezTo>
                    <a:cubicBezTo>
                      <a:pt x="143200" y="210171"/>
                      <a:pt x="158155" y="195217"/>
                      <a:pt x="158155" y="176834"/>
                    </a:cubicBezTo>
                    <a:cubicBezTo>
                      <a:pt x="158155" y="158450"/>
                      <a:pt x="143200" y="143496"/>
                      <a:pt x="124817" y="143496"/>
                    </a:cubicBezTo>
                    <a:close/>
                    <a:moveTo>
                      <a:pt x="258167" y="143496"/>
                    </a:moveTo>
                    <a:cubicBezTo>
                      <a:pt x="239784" y="143496"/>
                      <a:pt x="224830" y="158450"/>
                      <a:pt x="224830" y="176834"/>
                    </a:cubicBezTo>
                    <a:cubicBezTo>
                      <a:pt x="224830" y="195217"/>
                      <a:pt x="239784" y="210171"/>
                      <a:pt x="258167" y="210171"/>
                    </a:cubicBezTo>
                    <a:cubicBezTo>
                      <a:pt x="276550" y="210171"/>
                      <a:pt x="291505" y="195217"/>
                      <a:pt x="291505" y="176834"/>
                    </a:cubicBezTo>
                    <a:cubicBezTo>
                      <a:pt x="291505" y="158450"/>
                      <a:pt x="276550" y="143496"/>
                      <a:pt x="258167" y="143496"/>
                    </a:cubicBezTo>
                    <a:close/>
                    <a:moveTo>
                      <a:pt x="391517" y="143496"/>
                    </a:moveTo>
                    <a:cubicBezTo>
                      <a:pt x="373134" y="143496"/>
                      <a:pt x="358180" y="158450"/>
                      <a:pt x="358180" y="176834"/>
                    </a:cubicBezTo>
                    <a:cubicBezTo>
                      <a:pt x="358180" y="195217"/>
                      <a:pt x="373134" y="210171"/>
                      <a:pt x="391517" y="210171"/>
                    </a:cubicBezTo>
                    <a:cubicBezTo>
                      <a:pt x="409900" y="210171"/>
                      <a:pt x="424855" y="195217"/>
                      <a:pt x="424855" y="176834"/>
                    </a:cubicBezTo>
                    <a:cubicBezTo>
                      <a:pt x="424855" y="158450"/>
                      <a:pt x="409900" y="143496"/>
                      <a:pt x="391517" y="143496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438929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$lîď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ṡḻidè">
            <a:extLst>
              <a:ext uri="{FF2B5EF4-FFF2-40B4-BE49-F238E27FC236}">
                <a16:creationId xmlns:a16="http://schemas.microsoft.com/office/drawing/2014/main" id="{50B7FB4C-B76F-4CBF-A40D-9C10645DCBE6}"/>
              </a:ext>
            </a:extLst>
          </p:cNvPr>
          <p:cNvSpPr/>
          <p:nvPr/>
        </p:nvSpPr>
        <p:spPr>
          <a:xfrm>
            <a:off x="889000" y="2455428"/>
            <a:ext cx="11303000" cy="937493"/>
          </a:xfrm>
          <a:prstGeom prst="rect">
            <a:avLst/>
          </a:prstGeom>
          <a:solidFill>
            <a:schemeClr val="bg2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3765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4" name="iSľîḑê">
            <a:extLst>
              <a:ext uri="{FF2B5EF4-FFF2-40B4-BE49-F238E27FC236}">
                <a16:creationId xmlns:a16="http://schemas.microsoft.com/office/drawing/2014/main" id="{6834DFA2-41F4-4ABE-B250-2AB737731701}"/>
              </a:ext>
            </a:extLst>
          </p:cNvPr>
          <p:cNvSpPr/>
          <p:nvPr/>
        </p:nvSpPr>
        <p:spPr>
          <a:xfrm>
            <a:off x="819150" y="1481913"/>
            <a:ext cx="2438400" cy="2952750"/>
          </a:xfrm>
          <a:prstGeom prst="roundRect">
            <a:avLst>
              <a:gd name="adj" fmla="val 6534"/>
            </a:avLst>
          </a:prstGeom>
          <a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 l="-41090" r="-40664"/>
            </a:stretch>
          </a:blipFill>
          <a:ln w="60325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765"/>
            <a:endParaRPr lang="zh-CN" altLang="en-US"/>
          </a:p>
        </p:txBody>
      </p:sp>
      <p:sp>
        <p:nvSpPr>
          <p:cNvPr id="5" name="îṩľídè">
            <a:extLst>
              <a:ext uri="{FF2B5EF4-FFF2-40B4-BE49-F238E27FC236}">
                <a16:creationId xmlns:a16="http://schemas.microsoft.com/office/drawing/2014/main" id="{D3C86AC3-FD00-42A1-9A37-0C9558C1F77E}"/>
              </a:ext>
            </a:extLst>
          </p:cNvPr>
          <p:cNvSpPr/>
          <p:nvPr/>
        </p:nvSpPr>
        <p:spPr>
          <a:xfrm>
            <a:off x="819150" y="4434663"/>
            <a:ext cx="2438400" cy="1591995"/>
          </a:xfrm>
          <a:prstGeom prst="roundRect">
            <a:avLst>
              <a:gd name="adj" fmla="val 8473"/>
            </a:avLst>
          </a:prstGeom>
          <a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 l="-8076" r="-7992"/>
            </a:stretch>
          </a:blipFill>
          <a:ln w="60325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765"/>
            <a:endParaRPr lang="zh-CN" altLang="en-US"/>
          </a:p>
        </p:txBody>
      </p:sp>
      <p:sp>
        <p:nvSpPr>
          <p:cNvPr id="6" name="íŝľîḓe">
            <a:extLst>
              <a:ext uri="{FF2B5EF4-FFF2-40B4-BE49-F238E27FC236}">
                <a16:creationId xmlns:a16="http://schemas.microsoft.com/office/drawing/2014/main" id="{534C7D45-D17C-4D65-9D71-DB33CF728358}"/>
              </a:ext>
            </a:extLst>
          </p:cNvPr>
          <p:cNvSpPr/>
          <p:nvPr/>
        </p:nvSpPr>
        <p:spPr>
          <a:xfrm>
            <a:off x="3257550" y="3162846"/>
            <a:ext cx="2438400" cy="2863812"/>
          </a:xfrm>
          <a:prstGeom prst="roundRect">
            <a:avLst>
              <a:gd name="adj" fmla="val 7600"/>
            </a:avLst>
          </a:prstGeom>
          <a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 l="-38339" r="-37941"/>
            </a:stretch>
          </a:blipFill>
          <a:ln w="60325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765"/>
            <a:endParaRPr lang="zh-CN" altLang="en-US"/>
          </a:p>
        </p:txBody>
      </p:sp>
      <p:sp>
        <p:nvSpPr>
          <p:cNvPr id="7" name="íşḷíďe">
            <a:extLst>
              <a:ext uri="{FF2B5EF4-FFF2-40B4-BE49-F238E27FC236}">
                <a16:creationId xmlns:a16="http://schemas.microsoft.com/office/drawing/2014/main" id="{EB05E82B-DBEB-48E2-8847-7DB82F82FEED}"/>
              </a:ext>
            </a:extLst>
          </p:cNvPr>
          <p:cNvSpPr/>
          <p:nvPr/>
        </p:nvSpPr>
        <p:spPr>
          <a:xfrm>
            <a:off x="3257550" y="1481913"/>
            <a:ext cx="2438400" cy="1680933"/>
          </a:xfrm>
          <a:prstGeom prst="roundRect">
            <a:avLst>
              <a:gd name="adj" fmla="val 7496"/>
            </a:avLst>
          </a:prstGeom>
          <a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 l="-1742" r="-1727"/>
            </a:stretch>
          </a:blipFill>
          <a:ln w="60325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765"/>
            <a:endParaRPr lang="zh-CN" altLang="en-US"/>
          </a:p>
        </p:txBody>
      </p:sp>
      <p:sp>
        <p:nvSpPr>
          <p:cNvPr id="9" name="îṥľïde">
            <a:extLst>
              <a:ext uri="{FF2B5EF4-FFF2-40B4-BE49-F238E27FC236}">
                <a16:creationId xmlns:a16="http://schemas.microsoft.com/office/drawing/2014/main" id="{1163536F-362A-46BA-93B2-6FCB0E4B2903}"/>
              </a:ext>
            </a:extLst>
          </p:cNvPr>
          <p:cNvSpPr/>
          <p:nvPr/>
        </p:nvSpPr>
        <p:spPr>
          <a:xfrm>
            <a:off x="6453761" y="2138232"/>
            <a:ext cx="4463603" cy="1539073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SzPct val="25000"/>
            </a:pPr>
            <a:r>
              <a:rPr lang="en-US" altLang="zh-CN" sz="3600" b="1" dirty="0"/>
              <a:t>Unified fonts make reading more flue</a:t>
            </a:r>
            <a:r>
              <a:rPr lang="en-US" altLang="zh-CN" sz="100" b="1" dirty="0"/>
              <a:t> </a:t>
            </a:r>
            <a:r>
              <a:rPr lang="en-US" altLang="zh-CN" sz="3600" b="1" dirty="0"/>
              <a:t>nt.</a:t>
            </a:r>
          </a:p>
        </p:txBody>
      </p:sp>
      <p:sp>
        <p:nvSpPr>
          <p:cNvPr id="10" name="íṧḻiḍé">
            <a:extLst>
              <a:ext uri="{FF2B5EF4-FFF2-40B4-BE49-F238E27FC236}">
                <a16:creationId xmlns:a16="http://schemas.microsoft.com/office/drawing/2014/main" id="{E01630B9-D5DB-4104-8803-87E79F9F8007}"/>
              </a:ext>
            </a:extLst>
          </p:cNvPr>
          <p:cNvSpPr/>
          <p:nvPr/>
        </p:nvSpPr>
        <p:spPr>
          <a:xfrm>
            <a:off x="6453761" y="3702327"/>
            <a:ext cx="4463603" cy="1129745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en-US" altLang="zh-CN" sz="1100" b="1" dirty="0"/>
              <a:t>Theme color makes PPT more convenient to change.</a:t>
            </a:r>
          </a:p>
          <a:p>
            <a:pPr>
              <a:lnSpc>
                <a:spcPct val="150000"/>
              </a:lnSpc>
              <a:buSzPct val="25000"/>
            </a:pPr>
            <a:r>
              <a:rPr lang="en-US" altLang="zh-CN" sz="1100" dirty="0"/>
              <a:t>Adjust the spacing to adapt to Chinesetypesetting, use the reference </a:t>
            </a:r>
            <a:r>
              <a:rPr lang="en-US" altLang="zh-CN" sz="1100"/>
              <a:t>line </a:t>
            </a:r>
            <a:r>
              <a:rPr lang="en-US" altLang="zh-CN" sz="100"/>
              <a:t> </a:t>
            </a:r>
            <a:r>
              <a:rPr lang="en-US" altLang="zh-CN" sz="1100"/>
              <a:t>in </a:t>
            </a:r>
            <a:r>
              <a:rPr lang="en-US" altLang="zh-CN" sz="1100" dirty="0"/>
              <a:t>PPT.</a:t>
            </a:r>
          </a:p>
        </p:txBody>
      </p:sp>
      <p:sp>
        <p:nvSpPr>
          <p:cNvPr id="11" name="íŝļïḍé">
            <a:extLst>
              <a:ext uri="{FF2B5EF4-FFF2-40B4-BE49-F238E27FC236}">
                <a16:creationId xmlns:a16="http://schemas.microsoft.com/office/drawing/2014/main" id="{A5EB7EBE-973A-4C4F-BF31-4E061FDD1764}"/>
              </a:ext>
            </a:extLst>
          </p:cNvPr>
          <p:cNvSpPr/>
          <p:nvPr/>
        </p:nvSpPr>
        <p:spPr>
          <a:xfrm>
            <a:off x="6496052" y="4857094"/>
            <a:ext cx="1112520" cy="384306"/>
          </a:xfrm>
          <a:prstGeom prst="roundRect">
            <a:avLst/>
          </a:prstGeom>
          <a:solidFill>
            <a:schemeClr val="accent1"/>
          </a:solidFill>
          <a:ln w="3175" cap="flat" cmpd="sng" algn="ctr">
            <a:solidFill>
              <a:schemeClr val="accent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bg1"/>
                </a:solidFill>
              </a:rPr>
              <a:t>Text here</a:t>
            </a:r>
            <a:r>
              <a:rPr lang="en-US" altLang="zh-CN" sz="100" b="1">
                <a:solidFill>
                  <a:schemeClr val="bg1"/>
                </a:solidFill>
              </a:rPr>
              <a:t> </a:t>
            </a:r>
            <a:r>
              <a:rPr lang="en-US" altLang="zh-CN" sz="1400" b="1">
                <a:solidFill>
                  <a:schemeClr val="bg1"/>
                </a:solidFill>
              </a:rPr>
              <a:t> </a:t>
            </a:r>
            <a:r>
              <a:rPr lang="en-US" altLang="zh-CN" sz="1400" b="1" dirty="0">
                <a:solidFill>
                  <a:schemeClr val="bg1"/>
                </a:solidFill>
              </a:rPr>
              <a:t>›</a:t>
            </a:r>
            <a:endParaRPr sz="1400" b="1" dirty="0">
              <a:solidFill>
                <a:schemeClr val="bg1"/>
              </a:solidFill>
            </a:endParaRPr>
          </a:p>
        </p:txBody>
      </p:sp>
      <p:sp>
        <p:nvSpPr>
          <p:cNvPr id="2" name="iṣ1ïḍè">
            <a:extLst>
              <a:ext uri="{FF2B5EF4-FFF2-40B4-BE49-F238E27FC236}">
                <a16:creationId xmlns:a16="http://schemas.microsoft.com/office/drawing/2014/main" id="{BDB0C5E7-394D-472B-97A8-8746A57C0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Text here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679471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ṡļîď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îṧ1íd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948A2FCD-683D-46ED-BA29-FCE516C45E56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60400" y="1461794"/>
            <a:ext cx="10858500" cy="4340811"/>
            <a:chOff x="660400" y="1461794"/>
            <a:chExt cx="10858500" cy="4340811"/>
          </a:xfrm>
        </p:grpSpPr>
        <p:grpSp>
          <p:nvGrpSpPr>
            <p:cNvPr id="3" name="íṧľíḋè">
              <a:extLst>
                <a:ext uri="{FF2B5EF4-FFF2-40B4-BE49-F238E27FC236}">
                  <a16:creationId xmlns:a16="http://schemas.microsoft.com/office/drawing/2014/main" id="{42E5A340-B896-4719-9D7A-8FA4C049374C}"/>
                </a:ext>
              </a:extLst>
            </p:cNvPr>
            <p:cNvGrpSpPr/>
            <p:nvPr/>
          </p:nvGrpSpPr>
          <p:grpSpPr>
            <a:xfrm>
              <a:off x="660400" y="2600555"/>
              <a:ext cx="3512107" cy="2707255"/>
              <a:chOff x="660400" y="3616064"/>
              <a:chExt cx="3512107" cy="2707255"/>
            </a:xfrm>
          </p:grpSpPr>
          <p:sp>
            <p:nvSpPr>
              <p:cNvPr id="20" name="íslïḋe">
                <a:extLst>
                  <a:ext uri="{FF2B5EF4-FFF2-40B4-BE49-F238E27FC236}">
                    <a16:creationId xmlns:a16="http://schemas.microsoft.com/office/drawing/2014/main" id="{F21C6C0A-C86F-46EA-9DEB-D771A9517E47}"/>
                  </a:ext>
                </a:extLst>
              </p:cNvPr>
              <p:cNvSpPr txBox="1"/>
              <p:nvPr/>
            </p:nvSpPr>
            <p:spPr>
              <a:xfrm>
                <a:off x="660400" y="3959255"/>
                <a:ext cx="3512105" cy="9899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buSzPct val="25000"/>
                </a:pPr>
                <a:r>
                  <a:rPr lang="en-US" sz="2400" b="1"/>
                  <a:t>U</a:t>
                </a:r>
                <a:r>
                  <a:rPr lang="en-US" sz="100" b="1"/>
                  <a:t> </a:t>
                </a:r>
                <a:r>
                  <a:rPr lang="en-US" sz="2400" b="1"/>
                  <a:t>nified </a:t>
                </a:r>
                <a:r>
                  <a:rPr lang="en-US" sz="2400" b="1" dirty="0"/>
                  <a:t>fonts make reading more fluent.</a:t>
                </a:r>
              </a:p>
            </p:txBody>
          </p:sp>
          <p:sp>
            <p:nvSpPr>
              <p:cNvPr id="21" name="îṩļíḍè">
                <a:extLst>
                  <a:ext uri="{FF2B5EF4-FFF2-40B4-BE49-F238E27FC236}">
                    <a16:creationId xmlns:a16="http://schemas.microsoft.com/office/drawing/2014/main" id="{8925D198-0A9D-43CB-B4F5-4EB7F6FD0682}"/>
                  </a:ext>
                </a:extLst>
              </p:cNvPr>
              <p:cNvSpPr txBox="1"/>
              <p:nvPr/>
            </p:nvSpPr>
            <p:spPr>
              <a:xfrm>
                <a:off x="660401" y="4949196"/>
                <a:ext cx="3512106" cy="137412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  <a:buSzPct val="25000"/>
                </a:pPr>
                <a:r>
                  <a:rPr lang="en-US" sz="1100" dirty="0"/>
                  <a:t>Theme color makes PPT more convenient to change.</a:t>
                </a:r>
              </a:p>
              <a:p>
                <a:pPr>
                  <a:lnSpc>
                    <a:spcPct val="150000"/>
                  </a:lnSpc>
                  <a:buSzPct val="25000"/>
                </a:pPr>
                <a:r>
                  <a:rPr lang="en-US" sz="100"/>
                  <a:t> </a:t>
                </a:r>
                <a:r>
                  <a:rPr lang="en-US" sz="1100"/>
                  <a:t>Adjust </a:t>
                </a:r>
                <a:r>
                  <a:rPr lang="en-US" sz="1100" dirty="0"/>
                  <a:t>the spacing to adapt to Chinese typesetting, use the reference line in PPT.</a:t>
                </a:r>
              </a:p>
              <a:p>
                <a:pPr>
                  <a:lnSpc>
                    <a:spcPct val="150000"/>
                  </a:lnSpc>
                  <a:buSzPct val="25000"/>
                </a:pPr>
                <a:r>
                  <a:rPr lang="en-US" altLang="zh-CN" sz="1100" dirty="0"/>
                  <a:t>……</a:t>
                </a:r>
                <a:endParaRPr lang="en-US" sz="1100" dirty="0"/>
              </a:p>
            </p:txBody>
          </p:sp>
          <p:sp>
            <p:nvSpPr>
              <p:cNvPr id="22" name="ïŝliḍé">
                <a:extLst>
                  <a:ext uri="{FF2B5EF4-FFF2-40B4-BE49-F238E27FC236}">
                    <a16:creationId xmlns:a16="http://schemas.microsoft.com/office/drawing/2014/main" id="{7582F624-33B7-47A1-ACAF-CF8CD7F5C111}"/>
                  </a:ext>
                </a:extLst>
              </p:cNvPr>
              <p:cNvSpPr/>
              <p:nvPr/>
            </p:nvSpPr>
            <p:spPr bwMode="auto">
              <a:xfrm>
                <a:off x="660401" y="3616064"/>
                <a:ext cx="1443608" cy="3431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zh-CN" sz="1000" u="sng" dirty="0">
                    <a:solidFill>
                      <a:schemeClr val="accent1"/>
                    </a:solidFill>
                  </a:rPr>
                  <a:t>Support</a:t>
                </a:r>
                <a:r>
                  <a:rPr lang="en-US" altLang="zh-CN" sz="100" u="sng" dirty="0">
                    <a:solidFill>
                      <a:schemeClr val="accent1"/>
                    </a:solidFill>
                  </a:rPr>
                  <a:t> </a:t>
                </a:r>
                <a:r>
                  <a:rPr lang="en-US" altLang="zh-CN" sz="1000" u="sng" dirty="0" err="1">
                    <a:solidFill>
                      <a:schemeClr val="accent1"/>
                    </a:solidFill>
                  </a:rPr>
                  <a:t>ing</a:t>
                </a:r>
                <a:r>
                  <a:rPr lang="en-US" altLang="zh-CN" sz="1000" u="sng" dirty="0">
                    <a:solidFill>
                      <a:schemeClr val="accent1"/>
                    </a:solidFill>
                  </a:rPr>
                  <a:t> text here.</a:t>
                </a:r>
              </a:p>
            </p:txBody>
          </p:sp>
        </p:grpSp>
        <p:cxnSp>
          <p:nvCxnSpPr>
            <p:cNvPr id="4" name="íṥḻïḍé">
              <a:extLst>
                <a:ext uri="{FF2B5EF4-FFF2-40B4-BE49-F238E27FC236}">
                  <a16:creationId xmlns:a16="http://schemas.microsoft.com/office/drawing/2014/main" id="{4545873F-C9B3-4892-9713-6CE954E2AEB1}"/>
                </a:ext>
              </a:extLst>
            </p:cNvPr>
            <p:cNvCxnSpPr/>
            <p:nvPr/>
          </p:nvCxnSpPr>
          <p:spPr>
            <a:xfrm>
              <a:off x="4465470" y="1461794"/>
              <a:ext cx="0" cy="4340811"/>
            </a:xfrm>
            <a:prstGeom prst="line">
              <a:avLst/>
            </a:prstGeom>
            <a:ln w="12700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îSļîḍé">
              <a:extLst>
                <a:ext uri="{FF2B5EF4-FFF2-40B4-BE49-F238E27FC236}">
                  <a16:creationId xmlns:a16="http://schemas.microsoft.com/office/drawing/2014/main" id="{118279CE-3420-40B9-8CBB-968F93BB8AB3}"/>
                </a:ext>
              </a:extLst>
            </p:cNvPr>
            <p:cNvGrpSpPr/>
            <p:nvPr/>
          </p:nvGrpSpPr>
          <p:grpSpPr>
            <a:xfrm>
              <a:off x="4847118" y="1461794"/>
              <a:ext cx="2081398" cy="4072123"/>
              <a:chOff x="4847118" y="1461794"/>
              <a:chExt cx="2081398" cy="4072123"/>
            </a:xfrm>
          </p:grpSpPr>
          <p:sp>
            <p:nvSpPr>
              <p:cNvPr id="16" name="iṣľïḍe">
                <a:extLst>
                  <a:ext uri="{FF2B5EF4-FFF2-40B4-BE49-F238E27FC236}">
                    <a16:creationId xmlns:a16="http://schemas.microsoft.com/office/drawing/2014/main" id="{1E2FADD0-76E8-46AF-8EA4-9C70C1000474}"/>
                  </a:ext>
                </a:extLst>
              </p:cNvPr>
              <p:cNvSpPr/>
              <p:nvPr/>
            </p:nvSpPr>
            <p:spPr bwMode="auto">
              <a:xfrm>
                <a:off x="4847118" y="1461794"/>
                <a:ext cx="2081398" cy="2081398"/>
              </a:xfrm>
              <a:custGeom>
                <a:avLst/>
                <a:gdLst>
                  <a:gd name="T0" fmla="*/ 12530 w 27240"/>
                  <a:gd name="T1" fmla="*/ 602 h 27241"/>
                  <a:gd name="T2" fmla="*/ 14710 w 27240"/>
                  <a:gd name="T3" fmla="*/ 602 h 27241"/>
                  <a:gd name="T4" fmla="*/ 26638 w 27240"/>
                  <a:gd name="T5" fmla="*/ 12531 h 27241"/>
                  <a:gd name="T6" fmla="*/ 26638 w 27240"/>
                  <a:gd name="T7" fmla="*/ 14710 h 27241"/>
                  <a:gd name="T8" fmla="*/ 14710 w 27240"/>
                  <a:gd name="T9" fmla="*/ 26639 h 27241"/>
                  <a:gd name="T10" fmla="*/ 12530 w 27240"/>
                  <a:gd name="T11" fmla="*/ 26639 h 27241"/>
                  <a:gd name="T12" fmla="*/ 601 w 27240"/>
                  <a:gd name="T13" fmla="*/ 14710 h 27241"/>
                  <a:gd name="T14" fmla="*/ 601 w 27240"/>
                  <a:gd name="T15" fmla="*/ 12531 h 27241"/>
                  <a:gd name="T16" fmla="*/ 12530 w 27240"/>
                  <a:gd name="T17" fmla="*/ 602 h 27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240" h="27241">
                    <a:moveTo>
                      <a:pt x="12530" y="602"/>
                    </a:moveTo>
                    <a:cubicBezTo>
                      <a:pt x="13132" y="0"/>
                      <a:pt x="14108" y="0"/>
                      <a:pt x="14710" y="602"/>
                    </a:cubicBezTo>
                    <a:lnTo>
                      <a:pt x="26638" y="12531"/>
                    </a:lnTo>
                    <a:cubicBezTo>
                      <a:pt x="27240" y="13132"/>
                      <a:pt x="27240" y="14108"/>
                      <a:pt x="26638" y="14710"/>
                    </a:cubicBezTo>
                    <a:lnTo>
                      <a:pt x="14710" y="26639"/>
                    </a:lnTo>
                    <a:cubicBezTo>
                      <a:pt x="14108" y="27241"/>
                      <a:pt x="13132" y="27241"/>
                      <a:pt x="12530" y="26639"/>
                    </a:cubicBezTo>
                    <a:lnTo>
                      <a:pt x="601" y="14710"/>
                    </a:lnTo>
                    <a:cubicBezTo>
                      <a:pt x="0" y="14108"/>
                      <a:pt x="0" y="13132"/>
                      <a:pt x="601" y="12531"/>
                    </a:cubicBezTo>
                    <a:lnTo>
                      <a:pt x="12530" y="602"/>
                    </a:lnTo>
                    <a:close/>
                  </a:path>
                </a:pathLst>
              </a:custGeom>
              <a:blipFill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</a:blip>
                <a:stretch>
                  <a:fillRect l="-26040" t="-559" r="-25729" b="-559"/>
                </a:stretch>
              </a:blipFill>
              <a:ln w="28575">
                <a:noFill/>
                <a:prstDash val="solid"/>
                <a:miter lim="800000"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grpSp>
            <p:nvGrpSpPr>
              <p:cNvPr id="17" name="iṥ1ídè">
                <a:extLst>
                  <a:ext uri="{FF2B5EF4-FFF2-40B4-BE49-F238E27FC236}">
                    <a16:creationId xmlns:a16="http://schemas.microsoft.com/office/drawing/2014/main" id="{50DF5B3A-56CE-4400-A430-D72A67CA45AC}"/>
                  </a:ext>
                </a:extLst>
              </p:cNvPr>
              <p:cNvGrpSpPr/>
              <p:nvPr/>
            </p:nvGrpSpPr>
            <p:grpSpPr>
              <a:xfrm>
                <a:off x="4958920" y="3543192"/>
                <a:ext cx="1857794" cy="1990725"/>
                <a:chOff x="4965201" y="4110049"/>
                <a:chExt cx="1997165" cy="1990725"/>
              </a:xfrm>
            </p:grpSpPr>
            <p:sp>
              <p:nvSpPr>
                <p:cNvPr id="18" name="íṡľîḍè">
                  <a:extLst>
                    <a:ext uri="{FF2B5EF4-FFF2-40B4-BE49-F238E27FC236}">
                      <a16:creationId xmlns:a16="http://schemas.microsoft.com/office/drawing/2014/main" id="{DB5A0C74-45A8-4393-BE37-9ACB0414BFA9}"/>
                    </a:ext>
                  </a:extLst>
                </p:cNvPr>
                <p:cNvSpPr/>
                <p:nvPr/>
              </p:nvSpPr>
              <p:spPr bwMode="auto">
                <a:xfrm>
                  <a:off x="4965201" y="4500544"/>
                  <a:ext cx="1997165" cy="160023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>
                    <a:lnSpc>
                      <a:spcPct val="160000"/>
                    </a:lnSpc>
                  </a:pPr>
                  <a:r>
                    <a:rPr lang="en-US" altLang="zh-CN" sz="1100" dirty="0"/>
                    <a:t>Copy paste fonts</a:t>
                  </a:r>
                  <a:r>
                    <a:rPr lang="en-US" altLang="zh-CN" sz="1100"/>
                    <a:t>. Choo</a:t>
                  </a:r>
                  <a:r>
                    <a:rPr lang="en-US" altLang="zh-CN" sz="100"/>
                    <a:t> </a:t>
                  </a:r>
                  <a:r>
                    <a:rPr lang="en-US" altLang="zh-CN" sz="1100"/>
                    <a:t>se </a:t>
                  </a:r>
                  <a:r>
                    <a:rPr lang="en-US" altLang="zh-CN" sz="1100" dirty="0"/>
                    <a:t>the only option to retain text.</a:t>
                  </a:r>
                </a:p>
                <a:p>
                  <a:pPr algn="ctr">
                    <a:lnSpc>
                      <a:spcPct val="160000"/>
                    </a:lnSpc>
                  </a:pPr>
                  <a:endParaRPr lang="en-US" altLang="zh-CN" sz="1100" dirty="0"/>
                </a:p>
                <a:p>
                  <a:pPr algn="ctr">
                    <a:lnSpc>
                      <a:spcPct val="160000"/>
                    </a:lnSpc>
                  </a:pPr>
                  <a:r>
                    <a:rPr lang="en-US" altLang="zh-CN" sz="1100" dirty="0"/>
                    <a:t>……</a:t>
                  </a:r>
                </a:p>
              </p:txBody>
            </p:sp>
            <p:sp>
              <p:nvSpPr>
                <p:cNvPr id="19" name="ïśľîďé">
                  <a:extLst>
                    <a:ext uri="{FF2B5EF4-FFF2-40B4-BE49-F238E27FC236}">
                      <a16:creationId xmlns:a16="http://schemas.microsoft.com/office/drawing/2014/main" id="{26FA7554-9979-4D21-A97F-B1C0D0C3AF5D}"/>
                    </a:ext>
                  </a:extLst>
                </p:cNvPr>
                <p:cNvSpPr/>
                <p:nvPr/>
              </p:nvSpPr>
              <p:spPr>
                <a:xfrm>
                  <a:off x="4965201" y="4110049"/>
                  <a:ext cx="1997165" cy="390495"/>
                </a:xfrm>
                <a:prstGeom prst="rect">
                  <a:avLst/>
                </a:prstGeom>
                <a:noFill/>
                <a:ln w="3175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b" anchorCtr="0" forceAA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r>
                    <a:rPr lang="en-US" altLang="zh-CN" sz="1600" b="1" dirty="0">
                      <a:solidFill>
                        <a:schemeClr val="tx1"/>
                      </a:solidFill>
                    </a:rPr>
                    <a:t>01</a:t>
                  </a:r>
                  <a:r>
                    <a:rPr lang="en-US" altLang="zh-CN" sz="1600" b="1">
                      <a:solidFill>
                        <a:schemeClr val="tx1"/>
                      </a:solidFill>
                    </a:rPr>
                    <a:t>.T</a:t>
                  </a:r>
                  <a:r>
                    <a:rPr lang="en-US" altLang="zh-CN" sz="100" b="1">
                      <a:solidFill>
                        <a:schemeClr val="tx1"/>
                      </a:solidFill>
                    </a:rPr>
                    <a:t> </a:t>
                  </a:r>
                  <a:r>
                    <a:rPr lang="en-US" altLang="zh-CN" sz="1600" b="1">
                      <a:solidFill>
                        <a:schemeClr val="tx1"/>
                      </a:solidFill>
                    </a:rPr>
                    <a:t>ext </a:t>
                  </a:r>
                  <a:r>
                    <a:rPr lang="en-US" altLang="zh-CN" sz="1600" b="1" dirty="0">
                      <a:solidFill>
                        <a:schemeClr val="tx1"/>
                      </a:solidFill>
                    </a:rPr>
                    <a:t>here</a:t>
                  </a:r>
                  <a:endParaRPr lang="id-ID" altLang="zh-CN" sz="1600" b="1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6" name="íṩļíḋe">
              <a:extLst>
                <a:ext uri="{FF2B5EF4-FFF2-40B4-BE49-F238E27FC236}">
                  <a16:creationId xmlns:a16="http://schemas.microsoft.com/office/drawing/2014/main" id="{5B69B518-2F85-4780-BD0E-E60229F32B5F}"/>
                </a:ext>
              </a:extLst>
            </p:cNvPr>
            <p:cNvGrpSpPr/>
            <p:nvPr/>
          </p:nvGrpSpPr>
          <p:grpSpPr>
            <a:xfrm>
              <a:off x="7142310" y="1461794"/>
              <a:ext cx="2081398" cy="4072123"/>
              <a:chOff x="4847118" y="1461794"/>
              <a:chExt cx="2081398" cy="4072123"/>
            </a:xfrm>
          </p:grpSpPr>
          <p:sp>
            <p:nvSpPr>
              <p:cNvPr id="12" name="í$1ïdé">
                <a:extLst>
                  <a:ext uri="{FF2B5EF4-FFF2-40B4-BE49-F238E27FC236}">
                    <a16:creationId xmlns:a16="http://schemas.microsoft.com/office/drawing/2014/main" id="{8700B897-EF7C-4ED6-AA18-4915CB725FB4}"/>
                  </a:ext>
                </a:extLst>
              </p:cNvPr>
              <p:cNvSpPr/>
              <p:nvPr/>
            </p:nvSpPr>
            <p:spPr bwMode="auto">
              <a:xfrm>
                <a:off x="4847118" y="1461794"/>
                <a:ext cx="2081398" cy="2081398"/>
              </a:xfrm>
              <a:custGeom>
                <a:avLst/>
                <a:gdLst>
                  <a:gd name="T0" fmla="*/ 12530 w 27240"/>
                  <a:gd name="T1" fmla="*/ 602 h 27241"/>
                  <a:gd name="T2" fmla="*/ 14710 w 27240"/>
                  <a:gd name="T3" fmla="*/ 602 h 27241"/>
                  <a:gd name="T4" fmla="*/ 26638 w 27240"/>
                  <a:gd name="T5" fmla="*/ 12531 h 27241"/>
                  <a:gd name="T6" fmla="*/ 26638 w 27240"/>
                  <a:gd name="T7" fmla="*/ 14710 h 27241"/>
                  <a:gd name="T8" fmla="*/ 14710 w 27240"/>
                  <a:gd name="T9" fmla="*/ 26639 h 27241"/>
                  <a:gd name="T10" fmla="*/ 12530 w 27240"/>
                  <a:gd name="T11" fmla="*/ 26639 h 27241"/>
                  <a:gd name="T12" fmla="*/ 601 w 27240"/>
                  <a:gd name="T13" fmla="*/ 14710 h 27241"/>
                  <a:gd name="T14" fmla="*/ 601 w 27240"/>
                  <a:gd name="T15" fmla="*/ 12531 h 27241"/>
                  <a:gd name="T16" fmla="*/ 12530 w 27240"/>
                  <a:gd name="T17" fmla="*/ 602 h 27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240" h="27241">
                    <a:moveTo>
                      <a:pt x="12530" y="602"/>
                    </a:moveTo>
                    <a:cubicBezTo>
                      <a:pt x="13132" y="0"/>
                      <a:pt x="14108" y="0"/>
                      <a:pt x="14710" y="602"/>
                    </a:cubicBezTo>
                    <a:lnTo>
                      <a:pt x="26638" y="12531"/>
                    </a:lnTo>
                    <a:cubicBezTo>
                      <a:pt x="27240" y="13132"/>
                      <a:pt x="27240" y="14108"/>
                      <a:pt x="26638" y="14710"/>
                    </a:cubicBezTo>
                    <a:lnTo>
                      <a:pt x="14710" y="26639"/>
                    </a:lnTo>
                    <a:cubicBezTo>
                      <a:pt x="14108" y="27241"/>
                      <a:pt x="13132" y="27241"/>
                      <a:pt x="12530" y="26639"/>
                    </a:cubicBezTo>
                    <a:lnTo>
                      <a:pt x="601" y="14710"/>
                    </a:lnTo>
                    <a:cubicBezTo>
                      <a:pt x="0" y="14108"/>
                      <a:pt x="0" y="13132"/>
                      <a:pt x="601" y="12531"/>
                    </a:cubicBezTo>
                    <a:lnTo>
                      <a:pt x="12530" y="602"/>
                    </a:lnTo>
                    <a:close/>
                  </a:path>
                </a:pathLst>
              </a:custGeom>
              <a:blipFill>
                <a:blip r:embed="rId4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</a:blip>
                <a:stretch>
                  <a:fillRect l="-40121" t="-559" r="-39641" b="-559"/>
                </a:stretch>
              </a:blipFill>
              <a:ln w="28575">
                <a:noFill/>
                <a:prstDash val="solid"/>
                <a:miter lim="800000"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grpSp>
            <p:nvGrpSpPr>
              <p:cNvPr id="13" name="islïdê">
                <a:extLst>
                  <a:ext uri="{FF2B5EF4-FFF2-40B4-BE49-F238E27FC236}">
                    <a16:creationId xmlns:a16="http://schemas.microsoft.com/office/drawing/2014/main" id="{5E22DBBF-2379-4DC3-96F8-F6E0EA7800FB}"/>
                  </a:ext>
                </a:extLst>
              </p:cNvPr>
              <p:cNvGrpSpPr/>
              <p:nvPr/>
            </p:nvGrpSpPr>
            <p:grpSpPr>
              <a:xfrm>
                <a:off x="4958920" y="3543192"/>
                <a:ext cx="1857794" cy="1990725"/>
                <a:chOff x="4965201" y="4110049"/>
                <a:chExt cx="1997165" cy="1990725"/>
              </a:xfrm>
            </p:grpSpPr>
            <p:sp>
              <p:nvSpPr>
                <p:cNvPr id="14" name="îSļíḑe">
                  <a:extLst>
                    <a:ext uri="{FF2B5EF4-FFF2-40B4-BE49-F238E27FC236}">
                      <a16:creationId xmlns:a16="http://schemas.microsoft.com/office/drawing/2014/main" id="{3B70CF9D-EB86-437D-8FBA-CE9E4E84CBEF}"/>
                    </a:ext>
                  </a:extLst>
                </p:cNvPr>
                <p:cNvSpPr/>
                <p:nvPr/>
              </p:nvSpPr>
              <p:spPr bwMode="auto">
                <a:xfrm>
                  <a:off x="4965201" y="4500544"/>
                  <a:ext cx="1997165" cy="160023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>
                    <a:lnSpc>
                      <a:spcPct val="160000"/>
                    </a:lnSpc>
                  </a:pPr>
                  <a:r>
                    <a:rPr lang="en-US" altLang="zh-CN" sz="1100" dirty="0"/>
                    <a:t>Copy paste fonts</a:t>
                  </a:r>
                  <a:r>
                    <a:rPr lang="en-US" altLang="zh-CN" sz="1100"/>
                    <a:t>. Choo</a:t>
                  </a:r>
                  <a:r>
                    <a:rPr lang="en-US" altLang="zh-CN" sz="100"/>
                    <a:t> </a:t>
                  </a:r>
                  <a:r>
                    <a:rPr lang="en-US" altLang="zh-CN" sz="1100"/>
                    <a:t>se </a:t>
                  </a:r>
                  <a:r>
                    <a:rPr lang="en-US" altLang="zh-CN" sz="1100" dirty="0"/>
                    <a:t>the only option to retain text.</a:t>
                  </a:r>
                </a:p>
                <a:p>
                  <a:pPr algn="ctr">
                    <a:lnSpc>
                      <a:spcPct val="160000"/>
                    </a:lnSpc>
                  </a:pPr>
                  <a:endParaRPr lang="en-US" altLang="zh-CN" sz="1100" dirty="0"/>
                </a:p>
                <a:p>
                  <a:pPr algn="ctr">
                    <a:lnSpc>
                      <a:spcPct val="160000"/>
                    </a:lnSpc>
                  </a:pPr>
                  <a:r>
                    <a:rPr lang="en-US" altLang="zh-CN" sz="1100" dirty="0"/>
                    <a:t>……</a:t>
                  </a:r>
                </a:p>
              </p:txBody>
            </p:sp>
            <p:sp>
              <p:nvSpPr>
                <p:cNvPr id="15" name="íšļiḓe">
                  <a:extLst>
                    <a:ext uri="{FF2B5EF4-FFF2-40B4-BE49-F238E27FC236}">
                      <a16:creationId xmlns:a16="http://schemas.microsoft.com/office/drawing/2014/main" id="{DB9F26B8-9D35-4836-ADFA-370B85040857}"/>
                    </a:ext>
                  </a:extLst>
                </p:cNvPr>
                <p:cNvSpPr/>
                <p:nvPr/>
              </p:nvSpPr>
              <p:spPr>
                <a:xfrm>
                  <a:off x="4965201" y="4110049"/>
                  <a:ext cx="1997165" cy="390495"/>
                </a:xfrm>
                <a:prstGeom prst="rect">
                  <a:avLst/>
                </a:prstGeom>
                <a:noFill/>
                <a:ln w="3175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b" anchorCtr="0" forceAA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r>
                    <a:rPr lang="en-US" altLang="zh-CN" sz="1600" b="1" dirty="0">
                      <a:solidFill>
                        <a:schemeClr val="tx1"/>
                      </a:solidFill>
                    </a:rPr>
                    <a:t>02</a:t>
                  </a:r>
                  <a:r>
                    <a:rPr lang="en-US" altLang="zh-CN" sz="1600" b="1">
                      <a:solidFill>
                        <a:schemeClr val="tx1"/>
                      </a:solidFill>
                    </a:rPr>
                    <a:t>.T</a:t>
                  </a:r>
                  <a:r>
                    <a:rPr lang="en-US" altLang="zh-CN" sz="100" b="1">
                      <a:solidFill>
                        <a:schemeClr val="tx1"/>
                      </a:solidFill>
                    </a:rPr>
                    <a:t> </a:t>
                  </a:r>
                  <a:r>
                    <a:rPr lang="en-US" altLang="zh-CN" sz="1600" b="1">
                      <a:solidFill>
                        <a:schemeClr val="tx1"/>
                      </a:solidFill>
                    </a:rPr>
                    <a:t>ext </a:t>
                  </a:r>
                  <a:r>
                    <a:rPr lang="en-US" altLang="zh-CN" sz="1600" b="1" dirty="0">
                      <a:solidFill>
                        <a:schemeClr val="tx1"/>
                      </a:solidFill>
                    </a:rPr>
                    <a:t>here</a:t>
                  </a:r>
                  <a:endParaRPr lang="id-ID" altLang="zh-CN" sz="1600" b="1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7" name="íṥļîḍê">
              <a:extLst>
                <a:ext uri="{FF2B5EF4-FFF2-40B4-BE49-F238E27FC236}">
                  <a16:creationId xmlns:a16="http://schemas.microsoft.com/office/drawing/2014/main" id="{7CC2EEDF-BB8D-4E45-ACD9-3EFA2C6A1254}"/>
                </a:ext>
              </a:extLst>
            </p:cNvPr>
            <p:cNvGrpSpPr/>
            <p:nvPr/>
          </p:nvGrpSpPr>
          <p:grpSpPr>
            <a:xfrm>
              <a:off x="9437502" y="1461794"/>
              <a:ext cx="2081398" cy="4072123"/>
              <a:chOff x="4847118" y="1461794"/>
              <a:chExt cx="2081398" cy="4072123"/>
            </a:xfrm>
          </p:grpSpPr>
          <p:sp>
            <p:nvSpPr>
              <p:cNvPr id="8" name="îṣľïďê">
                <a:extLst>
                  <a:ext uri="{FF2B5EF4-FFF2-40B4-BE49-F238E27FC236}">
                    <a16:creationId xmlns:a16="http://schemas.microsoft.com/office/drawing/2014/main" id="{71D61A66-CDB5-490F-A60C-69C9EE3FC856}"/>
                  </a:ext>
                </a:extLst>
              </p:cNvPr>
              <p:cNvSpPr/>
              <p:nvPr/>
            </p:nvSpPr>
            <p:spPr bwMode="auto">
              <a:xfrm>
                <a:off x="4847118" y="1461794"/>
                <a:ext cx="2081398" cy="2081398"/>
              </a:xfrm>
              <a:custGeom>
                <a:avLst/>
                <a:gdLst>
                  <a:gd name="T0" fmla="*/ 12530 w 27240"/>
                  <a:gd name="T1" fmla="*/ 602 h 27241"/>
                  <a:gd name="T2" fmla="*/ 14710 w 27240"/>
                  <a:gd name="T3" fmla="*/ 602 h 27241"/>
                  <a:gd name="T4" fmla="*/ 26638 w 27240"/>
                  <a:gd name="T5" fmla="*/ 12531 h 27241"/>
                  <a:gd name="T6" fmla="*/ 26638 w 27240"/>
                  <a:gd name="T7" fmla="*/ 14710 h 27241"/>
                  <a:gd name="T8" fmla="*/ 14710 w 27240"/>
                  <a:gd name="T9" fmla="*/ 26639 h 27241"/>
                  <a:gd name="T10" fmla="*/ 12530 w 27240"/>
                  <a:gd name="T11" fmla="*/ 26639 h 27241"/>
                  <a:gd name="T12" fmla="*/ 601 w 27240"/>
                  <a:gd name="T13" fmla="*/ 14710 h 27241"/>
                  <a:gd name="T14" fmla="*/ 601 w 27240"/>
                  <a:gd name="T15" fmla="*/ 12531 h 27241"/>
                  <a:gd name="T16" fmla="*/ 12530 w 27240"/>
                  <a:gd name="T17" fmla="*/ 602 h 27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240" h="27241">
                    <a:moveTo>
                      <a:pt x="12530" y="602"/>
                    </a:moveTo>
                    <a:cubicBezTo>
                      <a:pt x="13132" y="0"/>
                      <a:pt x="14108" y="0"/>
                      <a:pt x="14710" y="602"/>
                    </a:cubicBezTo>
                    <a:lnTo>
                      <a:pt x="26638" y="12531"/>
                    </a:lnTo>
                    <a:cubicBezTo>
                      <a:pt x="27240" y="13132"/>
                      <a:pt x="27240" y="14108"/>
                      <a:pt x="26638" y="14710"/>
                    </a:cubicBezTo>
                    <a:lnTo>
                      <a:pt x="14710" y="26639"/>
                    </a:lnTo>
                    <a:cubicBezTo>
                      <a:pt x="14108" y="27241"/>
                      <a:pt x="13132" y="27241"/>
                      <a:pt x="12530" y="26639"/>
                    </a:cubicBezTo>
                    <a:lnTo>
                      <a:pt x="601" y="14710"/>
                    </a:lnTo>
                    <a:cubicBezTo>
                      <a:pt x="0" y="14108"/>
                      <a:pt x="0" y="13132"/>
                      <a:pt x="601" y="12531"/>
                    </a:cubicBezTo>
                    <a:lnTo>
                      <a:pt x="12530" y="602"/>
                    </a:lnTo>
                    <a:close/>
                  </a:path>
                </a:pathLst>
              </a:custGeom>
              <a:blipFill>
                <a:blip r:embed="rId5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</a:blip>
                <a:stretch>
                  <a:fillRect l="-26040" t="-559" r="-25729" b="-559"/>
                </a:stretch>
              </a:blipFill>
              <a:ln w="28575">
                <a:noFill/>
                <a:prstDash val="solid"/>
                <a:miter lim="800000"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grpSp>
            <p:nvGrpSpPr>
              <p:cNvPr id="9" name="íṥľîḓè">
                <a:extLst>
                  <a:ext uri="{FF2B5EF4-FFF2-40B4-BE49-F238E27FC236}">
                    <a16:creationId xmlns:a16="http://schemas.microsoft.com/office/drawing/2014/main" id="{D90AF5DD-66D8-4E6D-9213-70CD61A2DED4}"/>
                  </a:ext>
                </a:extLst>
              </p:cNvPr>
              <p:cNvGrpSpPr/>
              <p:nvPr/>
            </p:nvGrpSpPr>
            <p:grpSpPr>
              <a:xfrm>
                <a:off x="4958920" y="3543192"/>
                <a:ext cx="1857794" cy="1990725"/>
                <a:chOff x="4965201" y="4110049"/>
                <a:chExt cx="1997165" cy="1990725"/>
              </a:xfrm>
            </p:grpSpPr>
            <p:sp>
              <p:nvSpPr>
                <p:cNvPr id="10" name="iš1îdê">
                  <a:extLst>
                    <a:ext uri="{FF2B5EF4-FFF2-40B4-BE49-F238E27FC236}">
                      <a16:creationId xmlns:a16="http://schemas.microsoft.com/office/drawing/2014/main" id="{012F4461-EAA4-4709-99F1-83A54F943BE2}"/>
                    </a:ext>
                  </a:extLst>
                </p:cNvPr>
                <p:cNvSpPr/>
                <p:nvPr/>
              </p:nvSpPr>
              <p:spPr bwMode="auto">
                <a:xfrm>
                  <a:off x="4965201" y="4500544"/>
                  <a:ext cx="1997165" cy="160023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>
                    <a:lnSpc>
                      <a:spcPct val="160000"/>
                    </a:lnSpc>
                  </a:pPr>
                  <a:r>
                    <a:rPr lang="en-US" altLang="zh-CN" sz="1100" dirty="0"/>
                    <a:t>Copy paste fonts</a:t>
                  </a:r>
                  <a:r>
                    <a:rPr lang="en-US" altLang="zh-CN" sz="1100"/>
                    <a:t>. Choo</a:t>
                  </a:r>
                  <a:r>
                    <a:rPr lang="en-US" altLang="zh-CN" sz="100"/>
                    <a:t> </a:t>
                  </a:r>
                  <a:r>
                    <a:rPr lang="en-US" altLang="zh-CN" sz="1100"/>
                    <a:t>se </a:t>
                  </a:r>
                  <a:r>
                    <a:rPr lang="en-US" altLang="zh-CN" sz="1100" dirty="0"/>
                    <a:t>the only option to retain text.</a:t>
                  </a:r>
                </a:p>
                <a:p>
                  <a:pPr algn="ctr">
                    <a:lnSpc>
                      <a:spcPct val="160000"/>
                    </a:lnSpc>
                  </a:pPr>
                  <a:endParaRPr lang="en-US" altLang="zh-CN" sz="1100" dirty="0"/>
                </a:p>
                <a:p>
                  <a:pPr algn="ctr">
                    <a:lnSpc>
                      <a:spcPct val="160000"/>
                    </a:lnSpc>
                  </a:pPr>
                  <a:r>
                    <a:rPr lang="en-US" altLang="zh-CN" sz="1100" dirty="0"/>
                    <a:t>……</a:t>
                  </a:r>
                </a:p>
              </p:txBody>
            </p:sp>
            <p:sp>
              <p:nvSpPr>
                <p:cNvPr id="11" name="išḻîḋè">
                  <a:extLst>
                    <a:ext uri="{FF2B5EF4-FFF2-40B4-BE49-F238E27FC236}">
                      <a16:creationId xmlns:a16="http://schemas.microsoft.com/office/drawing/2014/main" id="{986EF584-D355-47F8-ACF6-6405DD00DCDD}"/>
                    </a:ext>
                  </a:extLst>
                </p:cNvPr>
                <p:cNvSpPr/>
                <p:nvPr/>
              </p:nvSpPr>
              <p:spPr>
                <a:xfrm>
                  <a:off x="4965201" y="4110049"/>
                  <a:ext cx="1997165" cy="390495"/>
                </a:xfrm>
                <a:prstGeom prst="rect">
                  <a:avLst/>
                </a:prstGeom>
                <a:noFill/>
                <a:ln w="3175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b" anchorCtr="0" forceAA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r>
                    <a:rPr lang="en-US" altLang="zh-CN" sz="1600" b="1" dirty="0">
                      <a:solidFill>
                        <a:schemeClr val="tx1"/>
                      </a:solidFill>
                    </a:rPr>
                    <a:t>03</a:t>
                  </a:r>
                  <a:r>
                    <a:rPr lang="en-US" altLang="zh-CN" sz="1600" b="1">
                      <a:solidFill>
                        <a:schemeClr val="tx1"/>
                      </a:solidFill>
                    </a:rPr>
                    <a:t>.T</a:t>
                  </a:r>
                  <a:r>
                    <a:rPr lang="en-US" altLang="zh-CN" sz="100" b="1">
                      <a:solidFill>
                        <a:schemeClr val="tx1"/>
                      </a:solidFill>
                    </a:rPr>
                    <a:t> </a:t>
                  </a:r>
                  <a:r>
                    <a:rPr lang="en-US" altLang="zh-CN" sz="1600" b="1">
                      <a:solidFill>
                        <a:schemeClr val="tx1"/>
                      </a:solidFill>
                    </a:rPr>
                    <a:t>ext </a:t>
                  </a:r>
                  <a:r>
                    <a:rPr lang="en-US" altLang="zh-CN" sz="1600" b="1" dirty="0">
                      <a:solidFill>
                        <a:schemeClr val="tx1"/>
                      </a:solidFill>
                    </a:rPr>
                    <a:t>here</a:t>
                  </a:r>
                  <a:endParaRPr lang="id-ID" altLang="zh-CN" sz="1600" b="1" dirty="0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24" name="î$ľïḑé">
            <a:extLst>
              <a:ext uri="{FF2B5EF4-FFF2-40B4-BE49-F238E27FC236}">
                <a16:creationId xmlns:a16="http://schemas.microsoft.com/office/drawing/2014/main" id="{3DD00ABD-61D8-45A3-AC9C-4CD495DD4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Text here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791185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śļíḍ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îṥ1îdê">
            <a:extLst>
              <a:ext uri="{FF2B5EF4-FFF2-40B4-BE49-F238E27FC236}">
                <a16:creationId xmlns:a16="http://schemas.microsoft.com/office/drawing/2014/main" id="{4E13F978-E768-4F9C-A223-8F5D8981BA00}"/>
              </a:ext>
            </a:extLst>
          </p:cNvPr>
          <p:cNvSpPr/>
          <p:nvPr/>
        </p:nvSpPr>
        <p:spPr>
          <a:xfrm rot="2700000">
            <a:off x="2538808" y="2388452"/>
            <a:ext cx="2317370" cy="2317370"/>
          </a:xfrm>
          <a:prstGeom prst="roundRect">
            <a:avLst/>
          </a:prstGeom>
          <a:solidFill>
            <a:schemeClr val="accent2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3765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4" name="îṥlídê">
            <a:extLst>
              <a:ext uri="{FF2B5EF4-FFF2-40B4-BE49-F238E27FC236}">
                <a16:creationId xmlns:a16="http://schemas.microsoft.com/office/drawing/2014/main" id="{D555025B-4F9E-48AF-A441-1B6E1A408571}"/>
              </a:ext>
            </a:extLst>
          </p:cNvPr>
          <p:cNvSpPr/>
          <p:nvPr/>
        </p:nvSpPr>
        <p:spPr>
          <a:xfrm rot="2700000">
            <a:off x="7173616" y="2388453"/>
            <a:ext cx="2317370" cy="2317370"/>
          </a:xfrm>
          <a:prstGeom prst="roundRect">
            <a:avLst/>
          </a:prstGeom>
          <a:solidFill>
            <a:schemeClr val="accent2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3765"/>
            <a:endParaRPr lang="zh-CN" altLang="en-US" sz="2000" b="1" dirty="0">
              <a:solidFill>
                <a:schemeClr val="bg1"/>
              </a:solidFill>
            </a:endParaRPr>
          </a:p>
        </p:txBody>
      </p:sp>
      <p:grpSp>
        <p:nvGrpSpPr>
          <p:cNvPr id="5" name="ïṧľîḑé">
            <a:extLst>
              <a:ext uri="{FF2B5EF4-FFF2-40B4-BE49-F238E27FC236}">
                <a16:creationId xmlns:a16="http://schemas.microsoft.com/office/drawing/2014/main" id="{D8106DF8-5DA6-4795-8180-8AF4DDF2E65C}"/>
              </a:ext>
            </a:extLst>
          </p:cNvPr>
          <p:cNvGrpSpPr/>
          <p:nvPr/>
        </p:nvGrpSpPr>
        <p:grpSpPr>
          <a:xfrm>
            <a:off x="4169698" y="2614745"/>
            <a:ext cx="3690399" cy="1864784"/>
            <a:chOff x="4169698" y="2614745"/>
            <a:chExt cx="3690399" cy="1864784"/>
          </a:xfrm>
        </p:grpSpPr>
        <p:sp>
          <p:nvSpPr>
            <p:cNvPr id="15" name="ïSľïḍé">
              <a:extLst>
                <a:ext uri="{FF2B5EF4-FFF2-40B4-BE49-F238E27FC236}">
                  <a16:creationId xmlns:a16="http://schemas.microsoft.com/office/drawing/2014/main" id="{C7FA5B72-681B-46C8-BE9C-BE251C465A53}"/>
                </a:ext>
              </a:extLst>
            </p:cNvPr>
            <p:cNvSpPr/>
            <p:nvPr/>
          </p:nvSpPr>
          <p:spPr>
            <a:xfrm rot="2700000">
              <a:off x="4169698" y="2614745"/>
              <a:ext cx="1864784" cy="1864784"/>
            </a:xfrm>
            <a:prstGeom prst="roundRect">
              <a:avLst/>
            </a:prstGeom>
            <a:solidFill>
              <a:schemeClr val="accent1"/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íṥḻïḑè">
              <a:extLst>
                <a:ext uri="{FF2B5EF4-FFF2-40B4-BE49-F238E27FC236}">
                  <a16:creationId xmlns:a16="http://schemas.microsoft.com/office/drawing/2014/main" id="{A1990E38-074F-4B4B-BEBB-1EA0133164CF}"/>
                </a:ext>
              </a:extLst>
            </p:cNvPr>
            <p:cNvSpPr/>
            <p:nvPr/>
          </p:nvSpPr>
          <p:spPr>
            <a:xfrm rot="2700000">
              <a:off x="5995313" y="2614745"/>
              <a:ext cx="1864784" cy="1864784"/>
            </a:xfrm>
            <a:prstGeom prst="roundRect">
              <a:avLst/>
            </a:prstGeom>
            <a:solidFill>
              <a:schemeClr val="accent1"/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îṧļîďé">
            <a:extLst>
              <a:ext uri="{FF2B5EF4-FFF2-40B4-BE49-F238E27FC236}">
                <a16:creationId xmlns:a16="http://schemas.microsoft.com/office/drawing/2014/main" id="{E857F4DA-9DD9-49FA-84C6-D33BC484CADE}"/>
              </a:ext>
            </a:extLst>
          </p:cNvPr>
          <p:cNvSpPr/>
          <p:nvPr/>
        </p:nvSpPr>
        <p:spPr>
          <a:xfrm>
            <a:off x="4373824" y="3371152"/>
            <a:ext cx="7641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3765"/>
            <a:r>
              <a:rPr lang="en-US" altLang="zh-CN" sz="1600" b="1" dirty="0">
                <a:solidFill>
                  <a:schemeClr val="bg1"/>
                </a:solidFill>
              </a:rPr>
              <a:t>...Text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7" name="ïṡḻïďé">
            <a:extLst>
              <a:ext uri="{FF2B5EF4-FFF2-40B4-BE49-F238E27FC236}">
                <a16:creationId xmlns:a16="http://schemas.microsoft.com/office/drawing/2014/main" id="{38F08957-EBF7-477E-AE85-7AA5916180AF}"/>
              </a:ext>
            </a:extLst>
          </p:cNvPr>
          <p:cNvSpPr/>
          <p:nvPr/>
        </p:nvSpPr>
        <p:spPr>
          <a:xfrm>
            <a:off x="6998900" y="3371152"/>
            <a:ext cx="7641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3765"/>
            <a:r>
              <a:rPr lang="en-US" altLang="zh-CN" sz="1600" b="1" dirty="0">
                <a:solidFill>
                  <a:schemeClr val="bg1"/>
                </a:solidFill>
              </a:rPr>
              <a:t>...Text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iś1îďê">
            <a:extLst>
              <a:ext uri="{FF2B5EF4-FFF2-40B4-BE49-F238E27FC236}">
                <a16:creationId xmlns:a16="http://schemas.microsoft.com/office/drawing/2014/main" id="{038F94BA-A6EE-4025-AD74-D22A5790E3FD}"/>
              </a:ext>
            </a:extLst>
          </p:cNvPr>
          <p:cNvSpPr/>
          <p:nvPr/>
        </p:nvSpPr>
        <p:spPr>
          <a:xfrm>
            <a:off x="3061286" y="3371152"/>
            <a:ext cx="7641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3765"/>
            <a:r>
              <a:rPr lang="en-US" altLang="zh-CN" sz="1600" b="1" dirty="0"/>
              <a:t>...Text</a:t>
            </a:r>
            <a:endParaRPr lang="zh-CN" altLang="en-US" sz="1600" b="1" dirty="0"/>
          </a:p>
        </p:txBody>
      </p:sp>
      <p:sp>
        <p:nvSpPr>
          <p:cNvPr id="9" name="iṡļiḋè">
            <a:extLst>
              <a:ext uri="{FF2B5EF4-FFF2-40B4-BE49-F238E27FC236}">
                <a16:creationId xmlns:a16="http://schemas.microsoft.com/office/drawing/2014/main" id="{E2BEBF18-3199-4721-92F7-45BEFC8C6824}"/>
              </a:ext>
            </a:extLst>
          </p:cNvPr>
          <p:cNvSpPr/>
          <p:nvPr/>
        </p:nvSpPr>
        <p:spPr>
          <a:xfrm>
            <a:off x="8311439" y="3371153"/>
            <a:ext cx="7641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3765"/>
            <a:r>
              <a:rPr lang="en-US" altLang="zh-CN" sz="1600" b="1" dirty="0"/>
              <a:t>...Text</a:t>
            </a:r>
            <a:endParaRPr lang="zh-CN" altLang="en-US" sz="1600" b="1" dirty="0"/>
          </a:p>
        </p:txBody>
      </p:sp>
      <p:sp>
        <p:nvSpPr>
          <p:cNvPr id="10" name="iṥ1íḍè">
            <a:extLst>
              <a:ext uri="{FF2B5EF4-FFF2-40B4-BE49-F238E27FC236}">
                <a16:creationId xmlns:a16="http://schemas.microsoft.com/office/drawing/2014/main" id="{1F627164-8BCF-401D-810F-84E50096A541}"/>
              </a:ext>
            </a:extLst>
          </p:cNvPr>
          <p:cNvSpPr/>
          <p:nvPr/>
        </p:nvSpPr>
        <p:spPr bwMode="auto">
          <a:xfrm>
            <a:off x="701313" y="1386412"/>
            <a:ext cx="2326509" cy="70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 defTabSz="914400">
              <a:lnSpc>
                <a:spcPct val="110000"/>
              </a:lnSpc>
              <a:spcBef>
                <a:spcPct val="0"/>
              </a:spcBef>
            </a:pPr>
            <a:r>
              <a:rPr lang="en-US" altLang="zh-CN" sz="1100" dirty="0"/>
              <a:t>Copy paste fonts</a:t>
            </a:r>
            <a:r>
              <a:rPr lang="en-US" altLang="zh-CN" sz="1100"/>
              <a:t>. </a:t>
            </a:r>
            <a:r>
              <a:rPr lang="en-US" altLang="zh-CN" sz="100"/>
              <a:t> </a:t>
            </a:r>
            <a:r>
              <a:rPr lang="en-US" altLang="zh-CN" sz="1100"/>
              <a:t>Choose </a:t>
            </a:r>
            <a:r>
              <a:rPr lang="en-US" altLang="zh-CN" sz="1100" dirty="0"/>
              <a:t>the only option to retain text.</a:t>
            </a:r>
          </a:p>
          <a:p>
            <a:pPr algn="r" defTabSz="914400">
              <a:lnSpc>
                <a:spcPct val="110000"/>
              </a:lnSpc>
              <a:spcBef>
                <a:spcPct val="0"/>
              </a:spcBef>
            </a:pPr>
            <a:r>
              <a:rPr lang="en-US" altLang="zh-CN" sz="1100" dirty="0"/>
              <a:t>… …</a:t>
            </a:r>
          </a:p>
        </p:txBody>
      </p:sp>
      <p:sp>
        <p:nvSpPr>
          <p:cNvPr id="11" name="išḻïḑè">
            <a:extLst>
              <a:ext uri="{FF2B5EF4-FFF2-40B4-BE49-F238E27FC236}">
                <a16:creationId xmlns:a16="http://schemas.microsoft.com/office/drawing/2014/main" id="{4593D008-4A03-4223-83FA-5AF8E80952B9}"/>
              </a:ext>
            </a:extLst>
          </p:cNvPr>
          <p:cNvSpPr/>
          <p:nvPr/>
        </p:nvSpPr>
        <p:spPr bwMode="auto">
          <a:xfrm>
            <a:off x="764019" y="5172350"/>
            <a:ext cx="2326509" cy="70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 defTabSz="914400">
              <a:lnSpc>
                <a:spcPct val="110000"/>
              </a:lnSpc>
              <a:spcBef>
                <a:spcPct val="0"/>
              </a:spcBef>
            </a:pPr>
            <a:r>
              <a:rPr lang="en-US" altLang="zh-CN" sz="1100" dirty="0"/>
              <a:t>Copy paste fonts</a:t>
            </a:r>
            <a:r>
              <a:rPr lang="en-US" altLang="zh-CN" sz="1100"/>
              <a:t>. </a:t>
            </a:r>
            <a:r>
              <a:rPr lang="en-US" altLang="zh-CN" sz="100"/>
              <a:t> </a:t>
            </a:r>
            <a:r>
              <a:rPr lang="en-US" altLang="zh-CN" sz="1100"/>
              <a:t>Choose </a:t>
            </a:r>
            <a:r>
              <a:rPr lang="en-US" altLang="zh-CN" sz="1100" dirty="0"/>
              <a:t>the only option to retain text.</a:t>
            </a:r>
          </a:p>
          <a:p>
            <a:pPr algn="r" defTabSz="914400">
              <a:lnSpc>
                <a:spcPct val="110000"/>
              </a:lnSpc>
              <a:spcBef>
                <a:spcPct val="0"/>
              </a:spcBef>
            </a:pPr>
            <a:r>
              <a:rPr lang="en-US" altLang="zh-CN" sz="1100" dirty="0"/>
              <a:t>… …</a:t>
            </a:r>
          </a:p>
        </p:txBody>
      </p:sp>
      <p:sp>
        <p:nvSpPr>
          <p:cNvPr id="12" name="iśḷïďe">
            <a:extLst>
              <a:ext uri="{FF2B5EF4-FFF2-40B4-BE49-F238E27FC236}">
                <a16:creationId xmlns:a16="http://schemas.microsoft.com/office/drawing/2014/main" id="{864B16AD-A380-4FF6-9D8C-90AE5BC92351}"/>
              </a:ext>
            </a:extLst>
          </p:cNvPr>
          <p:cNvSpPr/>
          <p:nvPr/>
        </p:nvSpPr>
        <p:spPr bwMode="auto">
          <a:xfrm>
            <a:off x="9051715" y="1386412"/>
            <a:ext cx="2363567" cy="70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defTabSz="914400">
              <a:lnSpc>
                <a:spcPct val="110000"/>
              </a:lnSpc>
              <a:spcBef>
                <a:spcPct val="0"/>
              </a:spcBef>
            </a:pPr>
            <a:r>
              <a:rPr lang="en-US" altLang="zh-CN" sz="1100" dirty="0"/>
              <a:t>Copy paste fonts</a:t>
            </a:r>
            <a:r>
              <a:rPr lang="en-US" altLang="zh-CN" sz="1100"/>
              <a:t>. </a:t>
            </a:r>
            <a:r>
              <a:rPr lang="en-US" altLang="zh-CN" sz="100"/>
              <a:t> </a:t>
            </a:r>
            <a:r>
              <a:rPr lang="en-US" altLang="zh-CN" sz="1100"/>
              <a:t>Choose </a:t>
            </a:r>
            <a:r>
              <a:rPr lang="en-US" altLang="zh-CN" sz="1100" dirty="0"/>
              <a:t>the only option to retain text.</a:t>
            </a:r>
          </a:p>
          <a:p>
            <a:pPr defTabSz="914400">
              <a:lnSpc>
                <a:spcPct val="110000"/>
              </a:lnSpc>
              <a:spcBef>
                <a:spcPct val="0"/>
              </a:spcBef>
            </a:pPr>
            <a:r>
              <a:rPr lang="en-US" altLang="zh-CN" sz="1100" dirty="0"/>
              <a:t>… …</a:t>
            </a:r>
          </a:p>
        </p:txBody>
      </p:sp>
      <p:sp>
        <p:nvSpPr>
          <p:cNvPr id="13" name="ïS1îḓe">
            <a:extLst>
              <a:ext uri="{FF2B5EF4-FFF2-40B4-BE49-F238E27FC236}">
                <a16:creationId xmlns:a16="http://schemas.microsoft.com/office/drawing/2014/main" id="{44626203-8CFC-4A06-9DE8-2DDB81CE774D}"/>
              </a:ext>
            </a:extLst>
          </p:cNvPr>
          <p:cNvSpPr/>
          <p:nvPr/>
        </p:nvSpPr>
        <p:spPr bwMode="auto">
          <a:xfrm>
            <a:off x="9114420" y="5172350"/>
            <a:ext cx="2363567" cy="70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defTabSz="914400">
              <a:lnSpc>
                <a:spcPct val="110000"/>
              </a:lnSpc>
              <a:spcBef>
                <a:spcPct val="0"/>
              </a:spcBef>
            </a:pPr>
            <a:r>
              <a:rPr lang="en-US" altLang="zh-CN" sz="1100"/>
              <a:t>Copy pas</a:t>
            </a:r>
            <a:r>
              <a:rPr lang="en-US" altLang="zh-CN" sz="100"/>
              <a:t> </a:t>
            </a:r>
            <a:r>
              <a:rPr lang="en-US" altLang="zh-CN" sz="1100"/>
              <a:t>te </a:t>
            </a:r>
            <a:r>
              <a:rPr lang="en-US" altLang="zh-CN" sz="1100" dirty="0"/>
              <a:t>fonts. Choose the only option to retain text.</a:t>
            </a:r>
          </a:p>
          <a:p>
            <a:pPr defTabSz="914400">
              <a:lnSpc>
                <a:spcPct val="110000"/>
              </a:lnSpc>
              <a:spcBef>
                <a:spcPct val="0"/>
              </a:spcBef>
            </a:pPr>
            <a:r>
              <a:rPr lang="en-US" altLang="zh-CN" sz="1100" dirty="0"/>
              <a:t>… …</a:t>
            </a:r>
          </a:p>
        </p:txBody>
      </p:sp>
      <p:sp>
        <p:nvSpPr>
          <p:cNvPr id="14" name="îṣḷïḓe">
            <a:extLst>
              <a:ext uri="{FF2B5EF4-FFF2-40B4-BE49-F238E27FC236}">
                <a16:creationId xmlns:a16="http://schemas.microsoft.com/office/drawing/2014/main" id="{4E22FF9F-D685-45CC-9700-8625DB295DC6}"/>
              </a:ext>
            </a:extLst>
          </p:cNvPr>
          <p:cNvSpPr/>
          <p:nvPr/>
        </p:nvSpPr>
        <p:spPr bwMode="auto">
          <a:xfrm>
            <a:off x="5254748" y="2787650"/>
            <a:ext cx="1520299" cy="1518974"/>
          </a:xfrm>
          <a:custGeom>
            <a:avLst/>
            <a:gdLst>
              <a:gd name="T0" fmla="*/ 1202 w 2932"/>
              <a:gd name="T1" fmla="*/ 146 h 2932"/>
              <a:gd name="T2" fmla="*/ 1730 w 2932"/>
              <a:gd name="T3" fmla="*/ 146 h 2932"/>
              <a:gd name="T4" fmla="*/ 2786 w 2932"/>
              <a:gd name="T5" fmla="*/ 1202 h 2932"/>
              <a:gd name="T6" fmla="*/ 2786 w 2932"/>
              <a:gd name="T7" fmla="*/ 1730 h 2932"/>
              <a:gd name="T8" fmla="*/ 1730 w 2932"/>
              <a:gd name="T9" fmla="*/ 2786 h 2932"/>
              <a:gd name="T10" fmla="*/ 1202 w 2932"/>
              <a:gd name="T11" fmla="*/ 2786 h 2932"/>
              <a:gd name="T12" fmla="*/ 146 w 2932"/>
              <a:gd name="T13" fmla="*/ 1730 h 2932"/>
              <a:gd name="T14" fmla="*/ 146 w 2932"/>
              <a:gd name="T15" fmla="*/ 1202 h 2932"/>
              <a:gd name="T16" fmla="*/ 1202 w 2932"/>
              <a:gd name="T17" fmla="*/ 146 h 2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32" h="2932">
                <a:moveTo>
                  <a:pt x="1202" y="146"/>
                </a:moveTo>
                <a:cubicBezTo>
                  <a:pt x="1348" y="0"/>
                  <a:pt x="1584" y="0"/>
                  <a:pt x="1730" y="146"/>
                </a:cubicBezTo>
                <a:lnTo>
                  <a:pt x="2786" y="1202"/>
                </a:lnTo>
                <a:cubicBezTo>
                  <a:pt x="2932" y="1348"/>
                  <a:pt x="2932" y="1584"/>
                  <a:pt x="2786" y="1730"/>
                </a:cubicBezTo>
                <a:lnTo>
                  <a:pt x="1730" y="2786"/>
                </a:lnTo>
                <a:cubicBezTo>
                  <a:pt x="1584" y="2932"/>
                  <a:pt x="1348" y="2932"/>
                  <a:pt x="1202" y="2786"/>
                </a:cubicBezTo>
                <a:lnTo>
                  <a:pt x="146" y="1730"/>
                </a:lnTo>
                <a:cubicBezTo>
                  <a:pt x="0" y="1584"/>
                  <a:pt x="0" y="1348"/>
                  <a:pt x="146" y="1202"/>
                </a:cubicBezTo>
                <a:lnTo>
                  <a:pt x="1202" y="146"/>
                </a:lnTo>
                <a:close/>
              </a:path>
            </a:pathLst>
          </a:custGeom>
          <a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 l="-27110" t="-1277" r="-26682" b="-1277"/>
            </a:stretch>
          </a:blipFill>
          <a:ln w="38100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" name="îŝļiḑè">
            <a:extLst>
              <a:ext uri="{FF2B5EF4-FFF2-40B4-BE49-F238E27FC236}">
                <a16:creationId xmlns:a16="http://schemas.microsoft.com/office/drawing/2014/main" id="{4EA0CE04-B935-4BA0-9AAE-B97E7A11D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Text here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197720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ṡ1íď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îṡḷïḍé">
            <a:extLst>
              <a:ext uri="{FF2B5EF4-FFF2-40B4-BE49-F238E27FC236}">
                <a16:creationId xmlns:a16="http://schemas.microsoft.com/office/drawing/2014/main" id="{9C4158CA-854B-4331-99D6-4B544B550AAE}"/>
              </a:ext>
            </a:extLst>
          </p:cNvPr>
          <p:cNvSpPr txBox="1"/>
          <p:nvPr/>
        </p:nvSpPr>
        <p:spPr>
          <a:xfrm>
            <a:off x="5430791" y="1367879"/>
            <a:ext cx="6088109" cy="1361440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anchor="b" anchorCtr="0">
            <a:noAutofit/>
          </a:bodyPr>
          <a:lstStyle/>
          <a:p>
            <a:pPr>
              <a:buSzPct val="25000"/>
            </a:pPr>
            <a:r>
              <a:rPr lang="en-US" sz="3200" b="1">
                <a:solidFill>
                  <a:schemeClr val="accent1"/>
                </a:solidFill>
              </a:rPr>
              <a:t>Unifie</a:t>
            </a:r>
            <a:r>
              <a:rPr lang="en-US" sz="100" b="1">
                <a:solidFill>
                  <a:schemeClr val="accent1"/>
                </a:solidFill>
              </a:rPr>
              <a:t> </a:t>
            </a:r>
            <a:r>
              <a:rPr lang="en-US" sz="3200" b="1">
                <a:solidFill>
                  <a:schemeClr val="accent1"/>
                </a:solidFill>
              </a:rPr>
              <a:t>d</a:t>
            </a:r>
            <a:r>
              <a:rPr lang="en-US" sz="3200" b="1"/>
              <a:t> </a:t>
            </a:r>
            <a:r>
              <a:rPr lang="en-US" sz="3200" b="1" dirty="0"/>
              <a:t>fonts make reading more fluent.</a:t>
            </a:r>
          </a:p>
        </p:txBody>
      </p:sp>
      <p:sp>
        <p:nvSpPr>
          <p:cNvPr id="5" name="isľíḋè">
            <a:extLst>
              <a:ext uri="{FF2B5EF4-FFF2-40B4-BE49-F238E27FC236}">
                <a16:creationId xmlns:a16="http://schemas.microsoft.com/office/drawing/2014/main" id="{C5972FF2-0BFD-4A8F-A53A-26530C315E53}"/>
              </a:ext>
            </a:extLst>
          </p:cNvPr>
          <p:cNvSpPr txBox="1"/>
          <p:nvPr/>
        </p:nvSpPr>
        <p:spPr>
          <a:xfrm>
            <a:off x="5430791" y="2824252"/>
            <a:ext cx="6088109" cy="852714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anchor="t" anchorCtr="0"/>
          <a:lstStyle/>
          <a:p>
            <a:pPr>
              <a:lnSpc>
                <a:spcPct val="150000"/>
              </a:lnSpc>
              <a:buSzPct val="25000"/>
            </a:pPr>
            <a:r>
              <a:rPr lang="en-US" sz="1200" dirty="0"/>
              <a:t>Theme color </a:t>
            </a:r>
            <a:r>
              <a:rPr lang="en-US" sz="1200"/>
              <a:t>makes PP</a:t>
            </a:r>
            <a:r>
              <a:rPr lang="en-US" sz="100"/>
              <a:t> </a:t>
            </a:r>
            <a:r>
              <a:rPr lang="en-US" sz="1200"/>
              <a:t>T </a:t>
            </a:r>
            <a:r>
              <a:rPr lang="en-US" sz="1200" dirty="0"/>
              <a:t>more convenient to change.</a:t>
            </a:r>
          </a:p>
          <a:p>
            <a:pPr>
              <a:lnSpc>
                <a:spcPct val="150000"/>
              </a:lnSpc>
              <a:buSzPct val="25000"/>
            </a:pPr>
            <a:r>
              <a:rPr lang="en-US" sz="1200" dirty="0"/>
              <a:t>Adjust the spacing to adapt to Chinese typesetting, use the reference line in PPT.</a:t>
            </a:r>
          </a:p>
          <a:p>
            <a:pPr>
              <a:lnSpc>
                <a:spcPct val="150000"/>
              </a:lnSpc>
              <a:buSzPct val="25000"/>
            </a:pPr>
            <a:r>
              <a:rPr lang="en-US" sz="1200" dirty="0"/>
              <a:t>… …</a:t>
            </a:r>
          </a:p>
        </p:txBody>
      </p:sp>
      <p:grpSp>
        <p:nvGrpSpPr>
          <p:cNvPr id="7" name="iṡḷïďé">
            <a:extLst>
              <a:ext uri="{FF2B5EF4-FFF2-40B4-BE49-F238E27FC236}">
                <a16:creationId xmlns:a16="http://schemas.microsoft.com/office/drawing/2014/main" id="{FAAA8F64-DB75-4D14-926D-789877D86A91}"/>
              </a:ext>
            </a:extLst>
          </p:cNvPr>
          <p:cNvGrpSpPr/>
          <p:nvPr/>
        </p:nvGrpSpPr>
        <p:grpSpPr>
          <a:xfrm>
            <a:off x="6096000" y="3929376"/>
            <a:ext cx="4285310" cy="1102362"/>
            <a:chOff x="1605764" y="2532185"/>
            <a:chExt cx="5972829" cy="1102362"/>
          </a:xfrm>
        </p:grpSpPr>
        <p:sp>
          <p:nvSpPr>
            <p:cNvPr id="18" name="ïs1ïdê">
              <a:extLst>
                <a:ext uri="{FF2B5EF4-FFF2-40B4-BE49-F238E27FC236}">
                  <a16:creationId xmlns:a16="http://schemas.microsoft.com/office/drawing/2014/main" id="{BA2B4D64-298B-4BB1-9454-B375626C5306}"/>
                </a:ext>
              </a:extLst>
            </p:cNvPr>
            <p:cNvSpPr/>
            <p:nvPr/>
          </p:nvSpPr>
          <p:spPr bwMode="auto">
            <a:xfrm>
              <a:off x="1605764" y="2976194"/>
              <a:ext cx="5972819" cy="65835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en-US" altLang="zh-CN" sz="1100" dirty="0"/>
                <a:t>Copy past</a:t>
              </a:r>
              <a:r>
                <a:rPr lang="en-US" altLang="zh-CN" sz="100" dirty="0"/>
                <a:t> </a:t>
              </a:r>
              <a:r>
                <a:rPr lang="en-US" altLang="zh-CN" sz="1100" dirty="0"/>
                <a:t>e fonts. Choose the only option to retain text.</a:t>
              </a:r>
            </a:p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9" name="ïşḷíḍé">
              <a:extLst>
                <a:ext uri="{FF2B5EF4-FFF2-40B4-BE49-F238E27FC236}">
                  <a16:creationId xmlns:a16="http://schemas.microsoft.com/office/drawing/2014/main" id="{8A02769E-701D-46A9-9896-FC0157A6B9CC}"/>
                </a:ext>
              </a:extLst>
            </p:cNvPr>
            <p:cNvSpPr txBox="1"/>
            <p:nvPr/>
          </p:nvSpPr>
          <p:spPr bwMode="auto">
            <a:xfrm>
              <a:off x="1605765" y="2532185"/>
              <a:ext cx="5972828" cy="44400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zh-CN" sz="1600" b="1" dirty="0" err="1"/>
                <a:t>Te</a:t>
              </a:r>
              <a:r>
                <a:rPr lang="en-US" altLang="zh-CN" sz="100" b="1" dirty="0"/>
                <a:t> </a:t>
              </a:r>
              <a:r>
                <a:rPr lang="en-US" altLang="zh-CN" sz="1600" b="1" dirty="0" err="1"/>
                <a:t>xt</a:t>
              </a:r>
              <a:r>
                <a:rPr lang="en-US" altLang="zh-CN" sz="1600" b="1" dirty="0"/>
                <a:t> Here</a:t>
              </a:r>
            </a:p>
          </p:txBody>
        </p:sp>
      </p:grpSp>
      <p:grpSp>
        <p:nvGrpSpPr>
          <p:cNvPr id="9" name="iṡ1idè">
            <a:extLst>
              <a:ext uri="{FF2B5EF4-FFF2-40B4-BE49-F238E27FC236}">
                <a16:creationId xmlns:a16="http://schemas.microsoft.com/office/drawing/2014/main" id="{2D59AC1D-3097-4E62-91E2-18044746911B}"/>
              </a:ext>
            </a:extLst>
          </p:cNvPr>
          <p:cNvGrpSpPr/>
          <p:nvPr/>
        </p:nvGrpSpPr>
        <p:grpSpPr>
          <a:xfrm>
            <a:off x="6095993" y="5031738"/>
            <a:ext cx="4285310" cy="1102362"/>
            <a:chOff x="1605764" y="2532185"/>
            <a:chExt cx="5972829" cy="1102362"/>
          </a:xfrm>
        </p:grpSpPr>
        <p:sp>
          <p:nvSpPr>
            <p:cNvPr id="14" name="íŝ1iďé">
              <a:extLst>
                <a:ext uri="{FF2B5EF4-FFF2-40B4-BE49-F238E27FC236}">
                  <a16:creationId xmlns:a16="http://schemas.microsoft.com/office/drawing/2014/main" id="{944871ED-CAE4-45D3-B7CF-F926A5F9D10E}"/>
                </a:ext>
              </a:extLst>
            </p:cNvPr>
            <p:cNvSpPr/>
            <p:nvPr/>
          </p:nvSpPr>
          <p:spPr bwMode="auto">
            <a:xfrm>
              <a:off x="1605764" y="2976194"/>
              <a:ext cx="5972819" cy="65835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en-US" altLang="zh-CN" sz="1100" dirty="0"/>
                <a:t>Copy past</a:t>
              </a:r>
              <a:r>
                <a:rPr lang="en-US" altLang="zh-CN" sz="100" dirty="0"/>
                <a:t> </a:t>
              </a:r>
              <a:r>
                <a:rPr lang="en-US" altLang="zh-CN" sz="1100" dirty="0"/>
                <a:t>e fonts. Choose the only option to retain text.</a:t>
              </a:r>
            </a:p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5" name="ïśľide">
              <a:extLst>
                <a:ext uri="{FF2B5EF4-FFF2-40B4-BE49-F238E27FC236}">
                  <a16:creationId xmlns:a16="http://schemas.microsoft.com/office/drawing/2014/main" id="{E8A274C9-0E24-4B45-BFA3-FE907B81DE05}"/>
                </a:ext>
              </a:extLst>
            </p:cNvPr>
            <p:cNvSpPr txBox="1"/>
            <p:nvPr/>
          </p:nvSpPr>
          <p:spPr bwMode="auto">
            <a:xfrm>
              <a:off x="1605765" y="2532185"/>
              <a:ext cx="5972828" cy="44400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zh-CN" sz="1600" b="1" dirty="0" err="1"/>
                <a:t>Te</a:t>
              </a:r>
              <a:r>
                <a:rPr lang="en-US" altLang="zh-CN" sz="100" b="1" dirty="0"/>
                <a:t> </a:t>
              </a:r>
              <a:r>
                <a:rPr lang="en-US" altLang="zh-CN" sz="1600" b="1" dirty="0" err="1"/>
                <a:t>xt</a:t>
              </a:r>
              <a:r>
                <a:rPr lang="en-US" altLang="zh-CN" sz="1600" b="1" dirty="0"/>
                <a:t> Here</a:t>
              </a:r>
            </a:p>
          </p:txBody>
        </p:sp>
      </p:grpSp>
      <p:sp>
        <p:nvSpPr>
          <p:cNvPr id="22" name="îṥľíḑé">
            <a:extLst>
              <a:ext uri="{FF2B5EF4-FFF2-40B4-BE49-F238E27FC236}">
                <a16:creationId xmlns:a16="http://schemas.microsoft.com/office/drawing/2014/main" id="{FD74C2EE-6F0E-441E-BE35-4EDF11887379}"/>
              </a:ext>
            </a:extLst>
          </p:cNvPr>
          <p:cNvSpPr/>
          <p:nvPr/>
        </p:nvSpPr>
        <p:spPr>
          <a:xfrm>
            <a:off x="940399" y="1763918"/>
            <a:ext cx="4117376" cy="4076086"/>
          </a:xfrm>
          <a:prstGeom prst="roundRect">
            <a:avLst>
              <a:gd name="adj" fmla="val 4807"/>
            </a:avLst>
          </a:prstGeom>
          <a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 l="-24370" r="-24220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3" name="išľïdé">
            <a:extLst>
              <a:ext uri="{FF2B5EF4-FFF2-40B4-BE49-F238E27FC236}">
                <a16:creationId xmlns:a16="http://schemas.microsoft.com/office/drawing/2014/main" id="{8F7DD2A1-CEA2-4F93-A2D5-57DAF0B52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Text here</a:t>
            </a:r>
            <a:endParaRPr lang="zh-CN" altLang="en-US" dirty="0"/>
          </a:p>
        </p:txBody>
      </p:sp>
      <p:grpSp>
        <p:nvGrpSpPr>
          <p:cNvPr id="20" name="ïŝḷïḋê">
            <a:extLst>
              <a:ext uri="{FF2B5EF4-FFF2-40B4-BE49-F238E27FC236}">
                <a16:creationId xmlns:a16="http://schemas.microsoft.com/office/drawing/2014/main" id="{E04603A5-8A95-4C55-9FDA-3670CF48B203}"/>
              </a:ext>
            </a:extLst>
          </p:cNvPr>
          <p:cNvGrpSpPr/>
          <p:nvPr/>
        </p:nvGrpSpPr>
        <p:grpSpPr>
          <a:xfrm>
            <a:off x="5541159" y="3943342"/>
            <a:ext cx="410200" cy="410198"/>
            <a:chOff x="6470043" y="1482403"/>
            <a:chExt cx="410200" cy="410198"/>
          </a:xfrm>
        </p:grpSpPr>
        <p:sp>
          <p:nvSpPr>
            <p:cNvPr id="21" name="i$líḍe">
              <a:extLst>
                <a:ext uri="{FF2B5EF4-FFF2-40B4-BE49-F238E27FC236}">
                  <a16:creationId xmlns:a16="http://schemas.microsoft.com/office/drawing/2014/main" id="{8DF767E4-2D61-4443-930E-7C20A376886C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6" name="îŝlíďê">
              <a:extLst>
                <a:ext uri="{FF2B5EF4-FFF2-40B4-BE49-F238E27FC236}">
                  <a16:creationId xmlns:a16="http://schemas.microsoft.com/office/drawing/2014/main" id="{A256BCDA-1EFC-430A-8E03-D4AF9AFB425F}"/>
                </a:ext>
              </a:extLst>
            </p:cNvPr>
            <p:cNvSpPr/>
            <p:nvPr/>
          </p:nvSpPr>
          <p:spPr>
            <a:xfrm>
              <a:off x="6586143" y="1620752"/>
              <a:ext cx="178001" cy="133500"/>
            </a:xfrm>
            <a:custGeom>
              <a:avLst/>
              <a:gdLst>
                <a:gd name="connsiteX0" fmla="*/ 505433 w 533400"/>
                <a:gd name="connsiteY0" fmla="*/ 621 h 400050"/>
                <a:gd name="connsiteX1" fmla="*/ 534008 w 533400"/>
                <a:gd name="connsiteY1" fmla="*/ 29196 h 400050"/>
                <a:gd name="connsiteX2" fmla="*/ 534008 w 533400"/>
                <a:gd name="connsiteY2" fmla="*/ 372096 h 400050"/>
                <a:gd name="connsiteX3" fmla="*/ 505433 w 533400"/>
                <a:gd name="connsiteY3" fmla="*/ 400671 h 400050"/>
                <a:gd name="connsiteX4" fmla="*/ 29183 w 533400"/>
                <a:gd name="connsiteY4" fmla="*/ 400671 h 400050"/>
                <a:gd name="connsiteX5" fmla="*/ 608 w 533400"/>
                <a:gd name="connsiteY5" fmla="*/ 372096 h 400050"/>
                <a:gd name="connsiteX6" fmla="*/ 608 w 533400"/>
                <a:gd name="connsiteY6" fmla="*/ 29196 h 400050"/>
                <a:gd name="connsiteX7" fmla="*/ 29183 w 533400"/>
                <a:gd name="connsiteY7" fmla="*/ 621 h 400050"/>
                <a:gd name="connsiteX8" fmla="*/ 505433 w 533400"/>
                <a:gd name="connsiteY8" fmla="*/ 621 h 400050"/>
                <a:gd name="connsiteX9" fmla="*/ 391419 w 533400"/>
                <a:gd name="connsiteY9" fmla="*/ 198646 h 400050"/>
                <a:gd name="connsiteX10" fmla="*/ 351414 w 533400"/>
                <a:gd name="connsiteY10" fmla="*/ 204170 h 400050"/>
                <a:gd name="connsiteX11" fmla="*/ 351414 w 533400"/>
                <a:gd name="connsiteY11" fmla="*/ 204170 h 400050"/>
                <a:gd name="connsiteX12" fmla="*/ 267118 w 533400"/>
                <a:gd name="connsiteY12" fmla="*/ 315613 h 400050"/>
                <a:gd name="connsiteX13" fmla="*/ 264641 w 533400"/>
                <a:gd name="connsiteY13" fmla="*/ 318470 h 400050"/>
                <a:gd name="connsiteX14" fmla="*/ 224255 w 533400"/>
                <a:gd name="connsiteY14" fmla="*/ 318756 h 400050"/>
                <a:gd name="connsiteX15" fmla="*/ 224255 w 533400"/>
                <a:gd name="connsiteY15" fmla="*/ 318756 h 400050"/>
                <a:gd name="connsiteX16" fmla="*/ 162152 w 533400"/>
                <a:gd name="connsiteY16" fmla="*/ 257415 h 400050"/>
                <a:gd name="connsiteX17" fmla="*/ 160247 w 533400"/>
                <a:gd name="connsiteY17" fmla="*/ 255701 h 400050"/>
                <a:gd name="connsiteX18" fmla="*/ 120052 w 533400"/>
                <a:gd name="connsiteY18" fmla="*/ 259606 h 400050"/>
                <a:gd name="connsiteX19" fmla="*/ 120052 w 533400"/>
                <a:gd name="connsiteY19" fmla="*/ 259606 h 400050"/>
                <a:gd name="connsiteX20" fmla="*/ 32517 w 533400"/>
                <a:gd name="connsiteY20" fmla="*/ 366095 h 400050"/>
                <a:gd name="connsiteX21" fmla="*/ 30326 w 533400"/>
                <a:gd name="connsiteY21" fmla="*/ 372096 h 400050"/>
                <a:gd name="connsiteX22" fmla="*/ 39851 w 533400"/>
                <a:gd name="connsiteY22" fmla="*/ 381621 h 400050"/>
                <a:gd name="connsiteX23" fmla="*/ 39851 w 533400"/>
                <a:gd name="connsiteY23" fmla="*/ 381621 h 400050"/>
                <a:gd name="connsiteX24" fmla="*/ 497242 w 533400"/>
                <a:gd name="connsiteY24" fmla="*/ 381621 h 400050"/>
                <a:gd name="connsiteX25" fmla="*/ 502480 w 533400"/>
                <a:gd name="connsiteY25" fmla="*/ 380002 h 400050"/>
                <a:gd name="connsiteX26" fmla="*/ 505147 w 533400"/>
                <a:gd name="connsiteY26" fmla="*/ 366762 h 400050"/>
                <a:gd name="connsiteX27" fmla="*/ 505147 w 533400"/>
                <a:gd name="connsiteY27" fmla="*/ 366762 h 400050"/>
                <a:gd name="connsiteX28" fmla="*/ 397991 w 533400"/>
                <a:gd name="connsiteY28" fmla="*/ 205504 h 400050"/>
                <a:gd name="connsiteX29" fmla="*/ 391419 w 533400"/>
                <a:gd name="connsiteY29" fmla="*/ 198646 h 400050"/>
                <a:gd name="connsiteX30" fmla="*/ 95858 w 533400"/>
                <a:gd name="connsiteY30" fmla="*/ 57771 h 400050"/>
                <a:gd name="connsiteX31" fmla="*/ 57758 w 533400"/>
                <a:gd name="connsiteY31" fmla="*/ 95871 h 400050"/>
                <a:gd name="connsiteX32" fmla="*/ 95858 w 533400"/>
                <a:gd name="connsiteY32" fmla="*/ 133971 h 400050"/>
                <a:gd name="connsiteX33" fmla="*/ 133958 w 533400"/>
                <a:gd name="connsiteY33" fmla="*/ 95871 h 400050"/>
                <a:gd name="connsiteX34" fmla="*/ 95858 w 533400"/>
                <a:gd name="connsiteY34" fmla="*/ 57771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33400" h="400050">
                  <a:moveTo>
                    <a:pt x="505433" y="621"/>
                  </a:moveTo>
                  <a:cubicBezTo>
                    <a:pt x="521245" y="621"/>
                    <a:pt x="534008" y="13385"/>
                    <a:pt x="534008" y="29196"/>
                  </a:cubicBezTo>
                  <a:lnTo>
                    <a:pt x="534008" y="372096"/>
                  </a:lnTo>
                  <a:cubicBezTo>
                    <a:pt x="534008" y="387907"/>
                    <a:pt x="521245" y="400671"/>
                    <a:pt x="505433" y="400671"/>
                  </a:cubicBezTo>
                  <a:lnTo>
                    <a:pt x="29183" y="400671"/>
                  </a:lnTo>
                  <a:cubicBezTo>
                    <a:pt x="13371" y="400671"/>
                    <a:pt x="608" y="387907"/>
                    <a:pt x="608" y="372096"/>
                  </a:cubicBezTo>
                  <a:lnTo>
                    <a:pt x="608" y="29196"/>
                  </a:lnTo>
                  <a:cubicBezTo>
                    <a:pt x="608" y="13385"/>
                    <a:pt x="13371" y="621"/>
                    <a:pt x="29183" y="621"/>
                  </a:cubicBezTo>
                  <a:lnTo>
                    <a:pt x="505433" y="621"/>
                  </a:lnTo>
                  <a:close/>
                  <a:moveTo>
                    <a:pt x="391419" y="198646"/>
                  </a:moveTo>
                  <a:cubicBezTo>
                    <a:pt x="378846" y="189121"/>
                    <a:pt x="360939" y="191597"/>
                    <a:pt x="351414" y="204170"/>
                  </a:cubicBezTo>
                  <a:lnTo>
                    <a:pt x="351414" y="204170"/>
                  </a:lnTo>
                  <a:lnTo>
                    <a:pt x="267118" y="315613"/>
                  </a:lnTo>
                  <a:cubicBezTo>
                    <a:pt x="266355" y="316660"/>
                    <a:pt x="265498" y="317518"/>
                    <a:pt x="264641" y="318470"/>
                  </a:cubicBezTo>
                  <a:cubicBezTo>
                    <a:pt x="253592" y="329710"/>
                    <a:pt x="235495" y="329805"/>
                    <a:pt x="224255" y="318756"/>
                  </a:cubicBezTo>
                  <a:lnTo>
                    <a:pt x="224255" y="318756"/>
                  </a:lnTo>
                  <a:lnTo>
                    <a:pt x="162152" y="257415"/>
                  </a:lnTo>
                  <a:cubicBezTo>
                    <a:pt x="161485" y="256844"/>
                    <a:pt x="160914" y="256177"/>
                    <a:pt x="160247" y="255701"/>
                  </a:cubicBezTo>
                  <a:cubicBezTo>
                    <a:pt x="148055" y="245699"/>
                    <a:pt x="130053" y="247414"/>
                    <a:pt x="120052" y="259606"/>
                  </a:cubicBezTo>
                  <a:lnTo>
                    <a:pt x="120052" y="259606"/>
                  </a:lnTo>
                  <a:lnTo>
                    <a:pt x="32517" y="366095"/>
                  </a:lnTo>
                  <a:cubicBezTo>
                    <a:pt x="31088" y="367810"/>
                    <a:pt x="30326" y="369905"/>
                    <a:pt x="30326" y="372096"/>
                  </a:cubicBezTo>
                  <a:cubicBezTo>
                    <a:pt x="30326" y="377335"/>
                    <a:pt x="34612" y="381621"/>
                    <a:pt x="39851" y="381621"/>
                  </a:cubicBezTo>
                  <a:lnTo>
                    <a:pt x="39851" y="381621"/>
                  </a:lnTo>
                  <a:lnTo>
                    <a:pt x="497242" y="381621"/>
                  </a:lnTo>
                  <a:cubicBezTo>
                    <a:pt x="499146" y="381621"/>
                    <a:pt x="500956" y="381050"/>
                    <a:pt x="502480" y="380002"/>
                  </a:cubicBezTo>
                  <a:cubicBezTo>
                    <a:pt x="506862" y="377049"/>
                    <a:pt x="508005" y="371144"/>
                    <a:pt x="505147" y="366762"/>
                  </a:cubicBezTo>
                  <a:lnTo>
                    <a:pt x="505147" y="366762"/>
                  </a:lnTo>
                  <a:lnTo>
                    <a:pt x="397991" y="205504"/>
                  </a:lnTo>
                  <a:cubicBezTo>
                    <a:pt x="396181" y="202932"/>
                    <a:pt x="393990" y="200551"/>
                    <a:pt x="391419" y="198646"/>
                  </a:cubicBezTo>
                  <a:close/>
                  <a:moveTo>
                    <a:pt x="95858" y="57771"/>
                  </a:moveTo>
                  <a:cubicBezTo>
                    <a:pt x="74808" y="57771"/>
                    <a:pt x="57758" y="74821"/>
                    <a:pt x="57758" y="95871"/>
                  </a:cubicBezTo>
                  <a:cubicBezTo>
                    <a:pt x="57758" y="116921"/>
                    <a:pt x="74808" y="133971"/>
                    <a:pt x="95858" y="133971"/>
                  </a:cubicBezTo>
                  <a:cubicBezTo>
                    <a:pt x="116908" y="133971"/>
                    <a:pt x="133958" y="116921"/>
                    <a:pt x="133958" y="95871"/>
                  </a:cubicBezTo>
                  <a:cubicBezTo>
                    <a:pt x="133958" y="74821"/>
                    <a:pt x="116908" y="57771"/>
                    <a:pt x="95858" y="57771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íṣḻîḓê">
            <a:extLst>
              <a:ext uri="{FF2B5EF4-FFF2-40B4-BE49-F238E27FC236}">
                <a16:creationId xmlns:a16="http://schemas.microsoft.com/office/drawing/2014/main" id="{D196B1C1-F4DC-41F6-953D-A0013AB0E132}"/>
              </a:ext>
            </a:extLst>
          </p:cNvPr>
          <p:cNvGrpSpPr/>
          <p:nvPr/>
        </p:nvGrpSpPr>
        <p:grpSpPr>
          <a:xfrm>
            <a:off x="5541159" y="5079923"/>
            <a:ext cx="410200" cy="410198"/>
            <a:chOff x="6470043" y="1482403"/>
            <a:chExt cx="410200" cy="410198"/>
          </a:xfrm>
        </p:grpSpPr>
        <p:sp>
          <p:nvSpPr>
            <p:cNvPr id="28" name="iṧḻíde">
              <a:extLst>
                <a:ext uri="{FF2B5EF4-FFF2-40B4-BE49-F238E27FC236}">
                  <a16:creationId xmlns:a16="http://schemas.microsoft.com/office/drawing/2014/main" id="{991EAC36-F49D-440A-BC5A-879FBE7CC573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iṩḷîḋe">
              <a:extLst>
                <a:ext uri="{FF2B5EF4-FFF2-40B4-BE49-F238E27FC236}">
                  <a16:creationId xmlns:a16="http://schemas.microsoft.com/office/drawing/2014/main" id="{EC01B532-8F08-4798-986A-E2E35A94C82E}"/>
                </a:ext>
              </a:extLst>
            </p:cNvPr>
            <p:cNvSpPr/>
            <p:nvPr/>
          </p:nvSpPr>
          <p:spPr>
            <a:xfrm>
              <a:off x="6586143" y="1592144"/>
              <a:ext cx="178001" cy="162108"/>
            </a:xfrm>
            <a:custGeom>
              <a:avLst/>
              <a:gdLst>
                <a:gd name="connsiteX0" fmla="*/ 125329 w 533400"/>
                <a:gd name="connsiteY0" fmla="*/ 229221 h 485775"/>
                <a:gd name="connsiteX1" fmla="*/ 125329 w 533400"/>
                <a:gd name="connsiteY1" fmla="*/ 276846 h 485775"/>
                <a:gd name="connsiteX2" fmla="*/ 144379 w 533400"/>
                <a:gd name="connsiteY2" fmla="*/ 276846 h 485775"/>
                <a:gd name="connsiteX3" fmla="*/ 144379 w 533400"/>
                <a:gd name="connsiteY3" fmla="*/ 229221 h 485775"/>
                <a:gd name="connsiteX4" fmla="*/ 392029 w 533400"/>
                <a:gd name="connsiteY4" fmla="*/ 229221 h 485775"/>
                <a:gd name="connsiteX5" fmla="*/ 392029 w 533400"/>
                <a:gd name="connsiteY5" fmla="*/ 276846 h 485775"/>
                <a:gd name="connsiteX6" fmla="*/ 411079 w 533400"/>
                <a:gd name="connsiteY6" fmla="*/ 276846 h 485775"/>
                <a:gd name="connsiteX7" fmla="*/ 411079 w 533400"/>
                <a:gd name="connsiteY7" fmla="*/ 229221 h 485775"/>
                <a:gd name="connsiteX8" fmla="*/ 534904 w 533400"/>
                <a:gd name="connsiteY8" fmla="*/ 229221 h 485775"/>
                <a:gd name="connsiteX9" fmla="*/ 534904 w 533400"/>
                <a:gd name="connsiteY9" fmla="*/ 457821 h 485775"/>
                <a:gd name="connsiteX10" fmla="*/ 506329 w 533400"/>
                <a:gd name="connsiteY10" fmla="*/ 486396 h 485775"/>
                <a:gd name="connsiteX11" fmla="*/ 30079 w 533400"/>
                <a:gd name="connsiteY11" fmla="*/ 486396 h 485775"/>
                <a:gd name="connsiteX12" fmla="*/ 1504 w 533400"/>
                <a:gd name="connsiteY12" fmla="*/ 457821 h 485775"/>
                <a:gd name="connsiteX13" fmla="*/ 1504 w 533400"/>
                <a:gd name="connsiteY13" fmla="*/ 229221 h 485775"/>
                <a:gd name="connsiteX14" fmla="*/ 125329 w 533400"/>
                <a:gd name="connsiteY14" fmla="*/ 229221 h 485775"/>
                <a:gd name="connsiteX15" fmla="*/ 372979 w 533400"/>
                <a:gd name="connsiteY15" fmla="*/ 621 h 485775"/>
                <a:gd name="connsiteX16" fmla="*/ 411079 w 533400"/>
                <a:gd name="connsiteY16" fmla="*/ 36816 h 485775"/>
                <a:gd name="connsiteX17" fmla="*/ 411079 w 533400"/>
                <a:gd name="connsiteY17" fmla="*/ 38721 h 485775"/>
                <a:gd name="connsiteX18" fmla="*/ 411079 w 533400"/>
                <a:gd name="connsiteY18" fmla="*/ 114921 h 485775"/>
                <a:gd name="connsiteX19" fmla="*/ 506329 w 533400"/>
                <a:gd name="connsiteY19" fmla="*/ 114921 h 485775"/>
                <a:gd name="connsiteX20" fmla="*/ 534904 w 533400"/>
                <a:gd name="connsiteY20" fmla="*/ 143496 h 485775"/>
                <a:gd name="connsiteX21" fmla="*/ 534904 w 533400"/>
                <a:gd name="connsiteY21" fmla="*/ 210171 h 485775"/>
                <a:gd name="connsiteX22" fmla="*/ 1504 w 533400"/>
                <a:gd name="connsiteY22" fmla="*/ 210171 h 485775"/>
                <a:gd name="connsiteX23" fmla="*/ 1504 w 533400"/>
                <a:gd name="connsiteY23" fmla="*/ 143496 h 485775"/>
                <a:gd name="connsiteX24" fmla="*/ 30079 w 533400"/>
                <a:gd name="connsiteY24" fmla="*/ 114921 h 485775"/>
                <a:gd name="connsiteX25" fmla="*/ 125329 w 533400"/>
                <a:gd name="connsiteY25" fmla="*/ 114921 h 485775"/>
                <a:gd name="connsiteX26" fmla="*/ 125329 w 533400"/>
                <a:gd name="connsiteY26" fmla="*/ 38721 h 485775"/>
                <a:gd name="connsiteX27" fmla="*/ 161524 w 533400"/>
                <a:gd name="connsiteY27" fmla="*/ 621 h 485775"/>
                <a:gd name="connsiteX28" fmla="*/ 163429 w 533400"/>
                <a:gd name="connsiteY28" fmla="*/ 621 h 485775"/>
                <a:gd name="connsiteX29" fmla="*/ 372979 w 533400"/>
                <a:gd name="connsiteY29" fmla="*/ 621 h 485775"/>
                <a:gd name="connsiteX30" fmla="*/ 372979 w 533400"/>
                <a:gd name="connsiteY30" fmla="*/ 19671 h 485775"/>
                <a:gd name="connsiteX31" fmla="*/ 163429 w 533400"/>
                <a:gd name="connsiteY31" fmla="*/ 19671 h 485775"/>
                <a:gd name="connsiteX32" fmla="*/ 144474 w 533400"/>
                <a:gd name="connsiteY32" fmla="*/ 37292 h 485775"/>
                <a:gd name="connsiteX33" fmla="*/ 144379 w 533400"/>
                <a:gd name="connsiteY33" fmla="*/ 38721 h 485775"/>
                <a:gd name="connsiteX34" fmla="*/ 144379 w 533400"/>
                <a:gd name="connsiteY34" fmla="*/ 114921 h 485775"/>
                <a:gd name="connsiteX35" fmla="*/ 392029 w 533400"/>
                <a:gd name="connsiteY35" fmla="*/ 114921 h 485775"/>
                <a:gd name="connsiteX36" fmla="*/ 392029 w 533400"/>
                <a:gd name="connsiteY36" fmla="*/ 38721 h 485775"/>
                <a:gd name="connsiteX37" fmla="*/ 375836 w 533400"/>
                <a:gd name="connsiteY37" fmla="*/ 19862 h 485775"/>
                <a:gd name="connsiteX38" fmla="*/ 374408 w 533400"/>
                <a:gd name="connsiteY38" fmla="*/ 19671 h 485775"/>
                <a:gd name="connsiteX39" fmla="*/ 372979 w 533400"/>
                <a:gd name="connsiteY39" fmla="*/ 19671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33400" h="485775">
                  <a:moveTo>
                    <a:pt x="125329" y="229221"/>
                  </a:moveTo>
                  <a:lnTo>
                    <a:pt x="125329" y="276846"/>
                  </a:lnTo>
                  <a:lnTo>
                    <a:pt x="144379" y="276846"/>
                  </a:lnTo>
                  <a:lnTo>
                    <a:pt x="144379" y="229221"/>
                  </a:lnTo>
                  <a:lnTo>
                    <a:pt x="392029" y="229221"/>
                  </a:lnTo>
                  <a:lnTo>
                    <a:pt x="392029" y="276846"/>
                  </a:lnTo>
                  <a:lnTo>
                    <a:pt x="411079" y="276846"/>
                  </a:lnTo>
                  <a:lnTo>
                    <a:pt x="411079" y="229221"/>
                  </a:lnTo>
                  <a:lnTo>
                    <a:pt x="534904" y="229221"/>
                  </a:lnTo>
                  <a:lnTo>
                    <a:pt x="534904" y="457821"/>
                  </a:lnTo>
                  <a:cubicBezTo>
                    <a:pt x="534904" y="473632"/>
                    <a:pt x="522141" y="486396"/>
                    <a:pt x="506329" y="486396"/>
                  </a:cubicBezTo>
                  <a:lnTo>
                    <a:pt x="30079" y="486396"/>
                  </a:lnTo>
                  <a:cubicBezTo>
                    <a:pt x="14267" y="486396"/>
                    <a:pt x="1504" y="473632"/>
                    <a:pt x="1504" y="457821"/>
                  </a:cubicBezTo>
                  <a:lnTo>
                    <a:pt x="1504" y="229221"/>
                  </a:lnTo>
                  <a:lnTo>
                    <a:pt x="125329" y="229221"/>
                  </a:lnTo>
                  <a:close/>
                  <a:moveTo>
                    <a:pt x="372979" y="621"/>
                  </a:moveTo>
                  <a:cubicBezTo>
                    <a:pt x="393363" y="621"/>
                    <a:pt x="410031" y="16623"/>
                    <a:pt x="411079" y="36816"/>
                  </a:cubicBezTo>
                  <a:lnTo>
                    <a:pt x="411079" y="38721"/>
                  </a:lnTo>
                  <a:lnTo>
                    <a:pt x="411079" y="114921"/>
                  </a:lnTo>
                  <a:lnTo>
                    <a:pt x="506329" y="114921"/>
                  </a:lnTo>
                  <a:cubicBezTo>
                    <a:pt x="522141" y="114921"/>
                    <a:pt x="534904" y="127685"/>
                    <a:pt x="534904" y="143496"/>
                  </a:cubicBezTo>
                  <a:lnTo>
                    <a:pt x="534904" y="210171"/>
                  </a:lnTo>
                  <a:lnTo>
                    <a:pt x="1504" y="210171"/>
                  </a:lnTo>
                  <a:lnTo>
                    <a:pt x="1504" y="143496"/>
                  </a:lnTo>
                  <a:cubicBezTo>
                    <a:pt x="1504" y="127685"/>
                    <a:pt x="14267" y="114921"/>
                    <a:pt x="30079" y="114921"/>
                  </a:cubicBezTo>
                  <a:lnTo>
                    <a:pt x="125329" y="114921"/>
                  </a:lnTo>
                  <a:lnTo>
                    <a:pt x="125329" y="38721"/>
                  </a:lnTo>
                  <a:cubicBezTo>
                    <a:pt x="125329" y="18337"/>
                    <a:pt x="141331" y="1669"/>
                    <a:pt x="161524" y="621"/>
                  </a:cubicBezTo>
                  <a:lnTo>
                    <a:pt x="163429" y="621"/>
                  </a:lnTo>
                  <a:lnTo>
                    <a:pt x="372979" y="621"/>
                  </a:lnTo>
                  <a:close/>
                  <a:moveTo>
                    <a:pt x="372979" y="19671"/>
                  </a:moveTo>
                  <a:lnTo>
                    <a:pt x="163429" y="19671"/>
                  </a:lnTo>
                  <a:cubicBezTo>
                    <a:pt x="153428" y="19671"/>
                    <a:pt x="145141" y="27482"/>
                    <a:pt x="144474" y="37292"/>
                  </a:cubicBezTo>
                  <a:lnTo>
                    <a:pt x="144379" y="38721"/>
                  </a:lnTo>
                  <a:lnTo>
                    <a:pt x="144379" y="114921"/>
                  </a:lnTo>
                  <a:lnTo>
                    <a:pt x="392029" y="114921"/>
                  </a:lnTo>
                  <a:lnTo>
                    <a:pt x="392029" y="38721"/>
                  </a:lnTo>
                  <a:cubicBezTo>
                    <a:pt x="392029" y="29196"/>
                    <a:pt x="384981" y="21290"/>
                    <a:pt x="375836" y="19862"/>
                  </a:cubicBezTo>
                  <a:lnTo>
                    <a:pt x="374408" y="19671"/>
                  </a:lnTo>
                  <a:lnTo>
                    <a:pt x="372979" y="1967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6009027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şḻîd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ïṡ1íḓê">
            <a:extLst>
              <a:ext uri="{FF2B5EF4-FFF2-40B4-BE49-F238E27FC236}">
                <a16:creationId xmlns:a16="http://schemas.microsoft.com/office/drawing/2014/main" id="{A3DEDC9A-82C1-4A0F-BA0D-9948FB64D537}"/>
              </a:ext>
            </a:extLst>
          </p:cNvPr>
          <p:cNvGrpSpPr/>
          <p:nvPr/>
        </p:nvGrpSpPr>
        <p:grpSpPr>
          <a:xfrm>
            <a:off x="5301574" y="1712805"/>
            <a:ext cx="6217326" cy="3629672"/>
            <a:chOff x="4793574" y="1712805"/>
            <a:chExt cx="6217326" cy="3629672"/>
          </a:xfrm>
        </p:grpSpPr>
        <p:grpSp>
          <p:nvGrpSpPr>
            <p:cNvPr id="9" name="íṣḻîḓè">
              <a:extLst>
                <a:ext uri="{FF2B5EF4-FFF2-40B4-BE49-F238E27FC236}">
                  <a16:creationId xmlns:a16="http://schemas.microsoft.com/office/drawing/2014/main" id="{341F9A3F-7CF8-4EC4-9631-8433CE85EFB7}"/>
                </a:ext>
              </a:extLst>
            </p:cNvPr>
            <p:cNvGrpSpPr/>
            <p:nvPr/>
          </p:nvGrpSpPr>
          <p:grpSpPr>
            <a:xfrm>
              <a:off x="4793574" y="4303043"/>
              <a:ext cx="1660566" cy="1039434"/>
              <a:chOff x="4793574" y="4299276"/>
              <a:chExt cx="1889154" cy="1039434"/>
            </a:xfrm>
          </p:grpSpPr>
          <p:sp>
            <p:nvSpPr>
              <p:cNvPr id="22" name="îś1îḓè">
                <a:extLst>
                  <a:ext uri="{FF2B5EF4-FFF2-40B4-BE49-F238E27FC236}">
                    <a16:creationId xmlns:a16="http://schemas.microsoft.com/office/drawing/2014/main" id="{1AB0FF6A-A6A0-48FF-A9A1-53CEAD064843}"/>
                  </a:ext>
                </a:extLst>
              </p:cNvPr>
              <p:cNvSpPr/>
              <p:nvPr/>
            </p:nvSpPr>
            <p:spPr>
              <a:xfrm>
                <a:off x="4793574" y="4926722"/>
                <a:ext cx="1889154" cy="411988"/>
              </a:xfrm>
              <a:prstGeom prst="rect">
                <a:avLst/>
              </a:prstGeom>
              <a:noFill/>
              <a:ln w="762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r>
                  <a:rPr lang="en-US" altLang="zh-CN" sz="1600" b="1">
                    <a:solidFill>
                      <a:schemeClr val="tx1"/>
                    </a:solidFill>
                  </a:rPr>
                  <a:t>T</a:t>
                </a:r>
                <a:r>
                  <a:rPr lang="en-US" altLang="zh-CN" sz="100" b="1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1600" b="1">
                    <a:solidFill>
                      <a:schemeClr val="tx1"/>
                    </a:solidFill>
                  </a:rPr>
                  <a:t>ext </a:t>
                </a:r>
                <a:r>
                  <a:rPr lang="en-US" altLang="zh-CN" sz="1600" b="1" dirty="0">
                    <a:solidFill>
                      <a:schemeClr val="tx1"/>
                    </a:solidFill>
                  </a:rPr>
                  <a:t>here</a:t>
                </a:r>
              </a:p>
            </p:txBody>
          </p:sp>
          <p:sp>
            <p:nvSpPr>
              <p:cNvPr id="23" name="iŝ1iḋê">
                <a:extLst>
                  <a:ext uri="{FF2B5EF4-FFF2-40B4-BE49-F238E27FC236}">
                    <a16:creationId xmlns:a16="http://schemas.microsoft.com/office/drawing/2014/main" id="{9AF56E6A-DC4C-4417-8C01-374CC2591938}"/>
                  </a:ext>
                </a:extLst>
              </p:cNvPr>
              <p:cNvSpPr txBox="1"/>
              <p:nvPr/>
            </p:nvSpPr>
            <p:spPr>
              <a:xfrm>
                <a:off x="4793574" y="4299276"/>
                <a:ext cx="1889154" cy="610493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defTabSz="913765"/>
                <a:r>
                  <a:rPr lang="en-US" altLang="zh-CN" sz="3200" b="1">
                    <a:solidFill>
                      <a:schemeClr val="accent1"/>
                    </a:solidFill>
                  </a:rPr>
                  <a:t>5</a:t>
                </a:r>
                <a:r>
                  <a:rPr lang="en-US" altLang="zh-CN" sz="100" b="1">
                    <a:solidFill>
                      <a:schemeClr val="accent1"/>
                    </a:solidFill>
                  </a:rPr>
                  <a:t> </a:t>
                </a:r>
                <a:r>
                  <a:rPr lang="en-US" altLang="zh-CN" sz="3200" b="1">
                    <a:solidFill>
                      <a:schemeClr val="accent1"/>
                    </a:solidFill>
                  </a:rPr>
                  <a:t>1646K</a:t>
                </a:r>
                <a:endParaRPr lang="en-US" altLang="zh-CN" sz="3200" b="1" dirty="0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10" name="íşľiḍe">
              <a:extLst>
                <a:ext uri="{FF2B5EF4-FFF2-40B4-BE49-F238E27FC236}">
                  <a16:creationId xmlns:a16="http://schemas.microsoft.com/office/drawing/2014/main" id="{AD32F6BA-88D3-440F-9ED5-F7C4EA8555B3}"/>
                </a:ext>
              </a:extLst>
            </p:cNvPr>
            <p:cNvGrpSpPr/>
            <p:nvPr/>
          </p:nvGrpSpPr>
          <p:grpSpPr>
            <a:xfrm>
              <a:off x="9121746" y="4303043"/>
              <a:ext cx="1660566" cy="1039434"/>
              <a:chOff x="9121746" y="4299276"/>
              <a:chExt cx="1889154" cy="1039434"/>
            </a:xfrm>
          </p:grpSpPr>
          <p:sp>
            <p:nvSpPr>
              <p:cNvPr id="20" name="ïṣļiḑè">
                <a:extLst>
                  <a:ext uri="{FF2B5EF4-FFF2-40B4-BE49-F238E27FC236}">
                    <a16:creationId xmlns:a16="http://schemas.microsoft.com/office/drawing/2014/main" id="{AD535266-24BC-4C12-B093-8E70F5558275}"/>
                  </a:ext>
                </a:extLst>
              </p:cNvPr>
              <p:cNvSpPr/>
              <p:nvPr/>
            </p:nvSpPr>
            <p:spPr>
              <a:xfrm>
                <a:off x="9121746" y="4926722"/>
                <a:ext cx="1889154" cy="411988"/>
              </a:xfrm>
              <a:prstGeom prst="rect">
                <a:avLst/>
              </a:prstGeom>
              <a:noFill/>
              <a:ln w="762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r>
                  <a:rPr lang="en-US" altLang="zh-CN" sz="1600" b="1">
                    <a:solidFill>
                      <a:schemeClr val="tx1"/>
                    </a:solidFill>
                  </a:rPr>
                  <a:t>T</a:t>
                </a:r>
                <a:r>
                  <a:rPr lang="en-US" altLang="zh-CN" sz="100" b="1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1600" b="1">
                    <a:solidFill>
                      <a:schemeClr val="tx1"/>
                    </a:solidFill>
                  </a:rPr>
                  <a:t>ext </a:t>
                </a:r>
                <a:r>
                  <a:rPr lang="en-US" altLang="zh-CN" sz="1600" b="1" dirty="0">
                    <a:solidFill>
                      <a:schemeClr val="tx1"/>
                    </a:solidFill>
                  </a:rPr>
                  <a:t>here</a:t>
                </a:r>
              </a:p>
            </p:txBody>
          </p:sp>
          <p:sp>
            <p:nvSpPr>
              <p:cNvPr id="21" name="ïṧ1ïdè">
                <a:extLst>
                  <a:ext uri="{FF2B5EF4-FFF2-40B4-BE49-F238E27FC236}">
                    <a16:creationId xmlns:a16="http://schemas.microsoft.com/office/drawing/2014/main" id="{BD561738-3A89-4FB5-9B9A-A1507C5E0926}"/>
                  </a:ext>
                </a:extLst>
              </p:cNvPr>
              <p:cNvSpPr txBox="1"/>
              <p:nvPr/>
            </p:nvSpPr>
            <p:spPr>
              <a:xfrm>
                <a:off x="9121746" y="4299276"/>
                <a:ext cx="1889154" cy="610493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defTabSz="913765"/>
                <a:r>
                  <a:rPr lang="en-US" altLang="zh-CN" sz="3200" b="1">
                    <a:solidFill>
                      <a:schemeClr val="accent1"/>
                    </a:solidFill>
                  </a:rPr>
                  <a:t>4</a:t>
                </a:r>
                <a:r>
                  <a:rPr lang="en-US" altLang="zh-CN" sz="100" b="1">
                    <a:solidFill>
                      <a:schemeClr val="accent1"/>
                    </a:solidFill>
                  </a:rPr>
                  <a:t> </a:t>
                </a:r>
                <a:r>
                  <a:rPr lang="en-US" altLang="zh-CN" sz="3200" b="1">
                    <a:solidFill>
                      <a:schemeClr val="accent1"/>
                    </a:solidFill>
                  </a:rPr>
                  <a:t>6746K</a:t>
                </a:r>
                <a:endParaRPr lang="en-US" altLang="zh-CN" sz="3200" b="1" dirty="0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11" name="íṥḷidê">
              <a:extLst>
                <a:ext uri="{FF2B5EF4-FFF2-40B4-BE49-F238E27FC236}">
                  <a16:creationId xmlns:a16="http://schemas.microsoft.com/office/drawing/2014/main" id="{15BF71FD-41BF-4960-8989-BB6E4BA9BFDC}"/>
                </a:ext>
              </a:extLst>
            </p:cNvPr>
            <p:cNvSpPr/>
            <p:nvPr/>
          </p:nvSpPr>
          <p:spPr>
            <a:xfrm>
              <a:off x="4793574" y="2903114"/>
              <a:ext cx="5807663" cy="5688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1100" dirty="0"/>
                <a:t>Theme color makes PPT more convenient to change. Adjust the spacing to adapt to Chinese typesetting, use the </a:t>
              </a:r>
              <a:r>
                <a:rPr lang="en-US" altLang="zh-CN" sz="1100"/>
                <a:t>reference </a:t>
              </a:r>
              <a:r>
                <a:rPr lang="en-US" altLang="zh-CN" sz="100"/>
                <a:t> </a:t>
              </a:r>
              <a:r>
                <a:rPr lang="en-US" altLang="zh-CN" sz="1100"/>
                <a:t>line </a:t>
              </a:r>
              <a:r>
                <a:rPr lang="en-US" altLang="zh-CN" sz="1100" dirty="0"/>
                <a:t>in PPT.</a:t>
              </a:r>
            </a:p>
          </p:txBody>
        </p:sp>
        <p:cxnSp>
          <p:nvCxnSpPr>
            <p:cNvPr id="12" name="iślîḑè">
              <a:extLst>
                <a:ext uri="{FF2B5EF4-FFF2-40B4-BE49-F238E27FC236}">
                  <a16:creationId xmlns:a16="http://schemas.microsoft.com/office/drawing/2014/main" id="{DFCE75DE-C355-47A5-8BF4-34CB296FC7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93574" y="3894698"/>
              <a:ext cx="6063538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îş1iďé">
              <a:extLst>
                <a:ext uri="{FF2B5EF4-FFF2-40B4-BE49-F238E27FC236}">
                  <a16:creationId xmlns:a16="http://schemas.microsoft.com/office/drawing/2014/main" id="{3C005A92-DBA0-4C09-A481-86B8BE5512B6}"/>
                </a:ext>
              </a:extLst>
            </p:cNvPr>
            <p:cNvSpPr/>
            <p:nvPr/>
          </p:nvSpPr>
          <p:spPr>
            <a:xfrm>
              <a:off x="4793574" y="1712805"/>
              <a:ext cx="6217326" cy="1080802"/>
            </a:xfrm>
            <a:prstGeom prst="rect">
              <a:avLst/>
            </a:prstGeom>
          </p:spPr>
          <p:txBody>
            <a:bodyPr>
              <a:noAutofit/>
            </a:bodyPr>
            <a:lstStyle/>
            <a:p>
              <a:pPr>
                <a:buSzPct val="25000"/>
              </a:pPr>
              <a:r>
                <a:rPr lang="en-US" altLang="zh-CN" sz="3200" b="1" dirty="0"/>
                <a:t>Unified fonts make reading </a:t>
              </a:r>
              <a:r>
                <a:rPr lang="en-US" altLang="zh-CN" sz="3200" b="1"/>
                <a:t>more fl</a:t>
              </a:r>
              <a:r>
                <a:rPr lang="en-US" altLang="zh-CN" sz="100" b="1"/>
                <a:t> </a:t>
              </a:r>
              <a:r>
                <a:rPr lang="en-US" altLang="zh-CN" sz="3200" b="1"/>
                <a:t>uent</a:t>
              </a:r>
              <a:r>
                <a:rPr lang="en-US" altLang="zh-CN" sz="3200" b="1" dirty="0"/>
                <a:t>.</a:t>
              </a:r>
            </a:p>
          </p:txBody>
        </p:sp>
        <p:sp>
          <p:nvSpPr>
            <p:cNvPr id="14" name="íṡlïḓe">
              <a:extLst>
                <a:ext uri="{FF2B5EF4-FFF2-40B4-BE49-F238E27FC236}">
                  <a16:creationId xmlns:a16="http://schemas.microsoft.com/office/drawing/2014/main" id="{42DB9BD4-270C-4C3A-B36F-F936FD9E2930}"/>
                </a:ext>
              </a:extLst>
            </p:cNvPr>
            <p:cNvSpPr/>
            <p:nvPr/>
          </p:nvSpPr>
          <p:spPr bwMode="auto">
            <a:xfrm>
              <a:off x="4888150" y="2821216"/>
              <a:ext cx="475981" cy="5715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grpSp>
          <p:nvGrpSpPr>
            <p:cNvPr id="15" name="ïṡḷîḓê">
              <a:extLst>
                <a:ext uri="{FF2B5EF4-FFF2-40B4-BE49-F238E27FC236}">
                  <a16:creationId xmlns:a16="http://schemas.microsoft.com/office/drawing/2014/main" id="{F3C7C374-8E08-433B-89AB-0E24AAC701E9}"/>
                </a:ext>
              </a:extLst>
            </p:cNvPr>
            <p:cNvGrpSpPr/>
            <p:nvPr/>
          </p:nvGrpSpPr>
          <p:grpSpPr>
            <a:xfrm>
              <a:off x="6957660" y="4303043"/>
              <a:ext cx="1660566" cy="1039434"/>
              <a:chOff x="6957660" y="4317473"/>
              <a:chExt cx="1889154" cy="1039434"/>
            </a:xfrm>
          </p:grpSpPr>
          <p:sp>
            <p:nvSpPr>
              <p:cNvPr id="18" name="íSļîḓé">
                <a:extLst>
                  <a:ext uri="{FF2B5EF4-FFF2-40B4-BE49-F238E27FC236}">
                    <a16:creationId xmlns:a16="http://schemas.microsoft.com/office/drawing/2014/main" id="{123788A5-2C48-4FC6-90AD-95A9E2E29F54}"/>
                  </a:ext>
                </a:extLst>
              </p:cNvPr>
              <p:cNvSpPr/>
              <p:nvPr/>
            </p:nvSpPr>
            <p:spPr>
              <a:xfrm>
                <a:off x="6957660" y="4944919"/>
                <a:ext cx="1889154" cy="411988"/>
              </a:xfrm>
              <a:prstGeom prst="rect">
                <a:avLst/>
              </a:prstGeom>
              <a:noFill/>
              <a:ln w="762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r>
                  <a:rPr lang="en-US" altLang="zh-CN" sz="1600" b="1">
                    <a:solidFill>
                      <a:schemeClr val="tx1"/>
                    </a:solidFill>
                  </a:rPr>
                  <a:t>Text he</a:t>
                </a:r>
                <a:r>
                  <a:rPr lang="en-US" altLang="zh-CN" sz="100" b="1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1600" b="1">
                    <a:solidFill>
                      <a:schemeClr val="tx1"/>
                    </a:solidFill>
                  </a:rPr>
                  <a:t>re</a:t>
                </a:r>
                <a:endParaRPr lang="en-US" altLang="zh-CN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iśḻíďe">
                <a:extLst>
                  <a:ext uri="{FF2B5EF4-FFF2-40B4-BE49-F238E27FC236}">
                    <a16:creationId xmlns:a16="http://schemas.microsoft.com/office/drawing/2014/main" id="{ACFB5819-3835-4178-949F-7F8B687AB7DB}"/>
                  </a:ext>
                </a:extLst>
              </p:cNvPr>
              <p:cNvSpPr txBox="1"/>
              <p:nvPr/>
            </p:nvSpPr>
            <p:spPr>
              <a:xfrm>
                <a:off x="6957660" y="4317473"/>
                <a:ext cx="1889154" cy="610493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defTabSz="913765"/>
                <a:r>
                  <a:rPr lang="en-US" altLang="zh-CN" sz="3200" b="1">
                    <a:solidFill>
                      <a:schemeClr val="accent1"/>
                    </a:solidFill>
                  </a:rPr>
                  <a:t>9646</a:t>
                </a:r>
                <a:r>
                  <a:rPr lang="en-US" altLang="zh-CN" sz="100" b="1">
                    <a:solidFill>
                      <a:schemeClr val="accent1"/>
                    </a:solidFill>
                  </a:rPr>
                  <a:t> </a:t>
                </a:r>
                <a:r>
                  <a:rPr lang="en-US" altLang="zh-CN" sz="3200" b="1">
                    <a:solidFill>
                      <a:schemeClr val="accent1"/>
                    </a:solidFill>
                  </a:rPr>
                  <a:t>1K</a:t>
                </a:r>
                <a:endParaRPr lang="en-US" altLang="zh-CN" sz="3200" b="1" dirty="0">
                  <a:solidFill>
                    <a:schemeClr val="accent1"/>
                  </a:solidFill>
                </a:endParaRPr>
              </a:p>
            </p:txBody>
          </p:sp>
        </p:grpSp>
        <p:cxnSp>
          <p:nvCxnSpPr>
            <p:cNvPr id="16" name="ïśḻiḍé">
              <a:extLst>
                <a:ext uri="{FF2B5EF4-FFF2-40B4-BE49-F238E27FC236}">
                  <a16:creationId xmlns:a16="http://schemas.microsoft.com/office/drawing/2014/main" id="{A53E5962-89BD-4D65-9E0D-46AA83EB807D}"/>
                </a:ext>
              </a:extLst>
            </p:cNvPr>
            <p:cNvCxnSpPr/>
            <p:nvPr/>
          </p:nvCxnSpPr>
          <p:spPr>
            <a:xfrm>
              <a:off x="6705900" y="4316895"/>
              <a:ext cx="0" cy="101173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íšḻíḑé">
              <a:extLst>
                <a:ext uri="{FF2B5EF4-FFF2-40B4-BE49-F238E27FC236}">
                  <a16:creationId xmlns:a16="http://schemas.microsoft.com/office/drawing/2014/main" id="{5BE48A58-76F4-4983-8E77-C59AA72D5296}"/>
                </a:ext>
              </a:extLst>
            </p:cNvPr>
            <p:cNvCxnSpPr/>
            <p:nvPr/>
          </p:nvCxnSpPr>
          <p:spPr>
            <a:xfrm>
              <a:off x="8869986" y="4316895"/>
              <a:ext cx="0" cy="101173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iṩḷïḋé">
            <a:extLst>
              <a:ext uri="{FF2B5EF4-FFF2-40B4-BE49-F238E27FC236}">
                <a16:creationId xmlns:a16="http://schemas.microsoft.com/office/drawing/2014/main" id="{0001AB09-62BD-47BA-82C4-373B39C54D1E}"/>
              </a:ext>
            </a:extLst>
          </p:cNvPr>
          <p:cNvSpPr/>
          <p:nvPr/>
        </p:nvSpPr>
        <p:spPr>
          <a:xfrm>
            <a:off x="3090865" y="1317703"/>
            <a:ext cx="1343491" cy="1343491"/>
          </a:xfrm>
          <a:prstGeom prst="roundRect">
            <a:avLst>
              <a:gd name="adj" fmla="val 16150"/>
            </a:avLst>
          </a:prstGeom>
          <a:solidFill>
            <a:schemeClr val="accent2"/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24" name="iṩļídé">
            <a:extLst>
              <a:ext uri="{FF2B5EF4-FFF2-40B4-BE49-F238E27FC236}">
                <a16:creationId xmlns:a16="http://schemas.microsoft.com/office/drawing/2014/main" id="{5A2E2F52-2D3D-4940-8670-4C58F0236D69}"/>
              </a:ext>
            </a:extLst>
          </p:cNvPr>
          <p:cNvSpPr/>
          <p:nvPr/>
        </p:nvSpPr>
        <p:spPr>
          <a:xfrm>
            <a:off x="1173291" y="1710049"/>
            <a:ext cx="3581293" cy="3581293"/>
          </a:xfrm>
          <a:prstGeom prst="roundRect">
            <a:avLst>
              <a:gd name="adj" fmla="val 8792"/>
            </a:avLst>
          </a:prstGeom>
          <a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 l="-25136" r="-24958"/>
            </a:stretch>
          </a:blip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26" name="îşlíďé">
            <a:extLst>
              <a:ext uri="{FF2B5EF4-FFF2-40B4-BE49-F238E27FC236}">
                <a16:creationId xmlns:a16="http://schemas.microsoft.com/office/drawing/2014/main" id="{482F4C81-1C3D-421B-B16C-2B4589EAF6C5}"/>
              </a:ext>
            </a:extLst>
          </p:cNvPr>
          <p:cNvSpPr/>
          <p:nvPr/>
        </p:nvSpPr>
        <p:spPr>
          <a:xfrm>
            <a:off x="4014370" y="1566658"/>
            <a:ext cx="592342" cy="592342"/>
          </a:xfrm>
          <a:prstGeom prst="roundRect">
            <a:avLst>
              <a:gd name="adj" fmla="val 18061"/>
            </a:avLst>
          </a:prstGeom>
          <a:solidFill>
            <a:schemeClr val="accent1"/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25" name="ïşľidé">
            <a:extLst>
              <a:ext uri="{FF2B5EF4-FFF2-40B4-BE49-F238E27FC236}">
                <a16:creationId xmlns:a16="http://schemas.microsoft.com/office/drawing/2014/main" id="{26393FB3-7464-4912-8463-41B4933D4E0B}"/>
              </a:ext>
            </a:extLst>
          </p:cNvPr>
          <p:cNvSpPr/>
          <p:nvPr/>
        </p:nvSpPr>
        <p:spPr>
          <a:xfrm>
            <a:off x="669771" y="4715116"/>
            <a:ext cx="842734" cy="842734"/>
          </a:xfrm>
          <a:prstGeom prst="roundRect">
            <a:avLst>
              <a:gd name="adj" fmla="val 16150"/>
            </a:avLst>
          </a:prstGeom>
          <a:solidFill>
            <a:schemeClr val="accent1"/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2" name="iŝḻiḍê">
            <a:extLst>
              <a:ext uri="{FF2B5EF4-FFF2-40B4-BE49-F238E27FC236}">
                <a16:creationId xmlns:a16="http://schemas.microsoft.com/office/drawing/2014/main" id="{AFB0BFFD-9C7E-4860-810D-05DD96A2B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Text here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329584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şľïḑ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śḻiḋè">
            <a:extLst>
              <a:ext uri="{FF2B5EF4-FFF2-40B4-BE49-F238E27FC236}">
                <a16:creationId xmlns:a16="http://schemas.microsoft.com/office/drawing/2014/main" id="{1CFF98BE-25A9-478B-B148-C9BEAADE501E}"/>
              </a:ext>
            </a:extLst>
          </p:cNvPr>
          <p:cNvSpPr/>
          <p:nvPr/>
        </p:nvSpPr>
        <p:spPr bwMode="auto">
          <a:xfrm>
            <a:off x="0" y="0"/>
            <a:ext cx="6858000" cy="6858000"/>
          </a:xfrm>
          <a:prstGeom prst="rect">
            <a:avLst/>
          </a:prstGeom>
          <a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 l="-25093" r="-25001"/>
            </a:stretch>
          </a:blipFill>
          <a:ln w="6667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îṡ1íḍè">
            <a:extLst>
              <a:ext uri="{FF2B5EF4-FFF2-40B4-BE49-F238E27FC236}">
                <a16:creationId xmlns:a16="http://schemas.microsoft.com/office/drawing/2014/main" id="{845BCA5D-C1D3-42E9-8A10-0012B27DCF2F}"/>
              </a:ext>
            </a:extLst>
          </p:cNvPr>
          <p:cNvSpPr/>
          <p:nvPr/>
        </p:nvSpPr>
        <p:spPr>
          <a:xfrm>
            <a:off x="6179148" y="1206205"/>
            <a:ext cx="4927001" cy="4877592"/>
          </a:xfrm>
          <a:prstGeom prst="roundRect">
            <a:avLst>
              <a:gd name="adj" fmla="val 6988"/>
            </a:avLst>
          </a:prstGeom>
          <a:solidFill>
            <a:schemeClr val="accent2"/>
          </a:solidFill>
          <a:ln w="571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3" name="íşḻíḑé">
            <a:extLst>
              <a:ext uri="{FF2B5EF4-FFF2-40B4-BE49-F238E27FC236}">
                <a16:creationId xmlns:a16="http://schemas.microsoft.com/office/drawing/2014/main" id="{116B1B34-7699-4DA0-ADCF-4EA3B0908426}"/>
              </a:ext>
            </a:extLst>
          </p:cNvPr>
          <p:cNvSpPr/>
          <p:nvPr/>
        </p:nvSpPr>
        <p:spPr>
          <a:xfrm>
            <a:off x="6836256" y="2047837"/>
            <a:ext cx="168347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b="1">
                <a:solidFill>
                  <a:schemeClr val="bg1">
                    <a:lumMod val="95000"/>
                  </a:schemeClr>
                </a:solidFill>
              </a:rPr>
              <a:t>P</a:t>
            </a:r>
            <a:r>
              <a:rPr lang="en-US" altLang="zh-CN" sz="100" b="1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sz="6000" b="1">
                <a:solidFill>
                  <a:schemeClr val="bg1">
                    <a:lumMod val="95000"/>
                  </a:schemeClr>
                </a:solidFill>
              </a:rPr>
              <a:t>PT</a:t>
            </a:r>
            <a:endParaRPr lang="zh-CN" altLang="en-US" sz="60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í$ľiḓé">
            <a:extLst>
              <a:ext uri="{FF2B5EF4-FFF2-40B4-BE49-F238E27FC236}">
                <a16:creationId xmlns:a16="http://schemas.microsoft.com/office/drawing/2014/main" id="{F2070794-DDCD-4071-BD1B-C9EBC1D7E7D2}"/>
              </a:ext>
            </a:extLst>
          </p:cNvPr>
          <p:cNvSpPr txBox="1"/>
          <p:nvPr/>
        </p:nvSpPr>
        <p:spPr>
          <a:xfrm>
            <a:off x="6858000" y="4276317"/>
            <a:ext cx="3722914" cy="137547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50000"/>
              </a:lnSpc>
              <a:buSzPct val="25000"/>
            </a:pPr>
            <a:r>
              <a:rPr lang="en-US" altLang="zh-CN" sz="1100" dirty="0"/>
              <a:t>Th</a:t>
            </a:r>
            <a:r>
              <a:rPr lang="en-US" altLang="zh-CN" sz="100" dirty="0"/>
              <a:t> </a:t>
            </a:r>
            <a:r>
              <a:rPr lang="en-US" altLang="zh-CN" sz="1100" dirty="0" err="1"/>
              <a:t>eme</a:t>
            </a:r>
            <a:r>
              <a:rPr lang="en-US" altLang="zh-CN" sz="1100" dirty="0"/>
              <a:t> color makes PPT more convenient to change.</a:t>
            </a:r>
          </a:p>
          <a:p>
            <a:pPr>
              <a:lnSpc>
                <a:spcPct val="150000"/>
              </a:lnSpc>
              <a:buSzPct val="25000"/>
            </a:pPr>
            <a:r>
              <a:rPr lang="en-US" altLang="zh-CN" sz="1100" dirty="0"/>
              <a:t>Adjust the spacing to adapt to Chinese typesetting, use the reference line in PPT……</a:t>
            </a:r>
          </a:p>
        </p:txBody>
      </p:sp>
      <p:sp>
        <p:nvSpPr>
          <p:cNvPr id="8" name="îs1îḑe">
            <a:extLst>
              <a:ext uri="{FF2B5EF4-FFF2-40B4-BE49-F238E27FC236}">
                <a16:creationId xmlns:a16="http://schemas.microsoft.com/office/drawing/2014/main" id="{CCC4B6EA-E0A6-405F-A7AB-A44B78520A58}"/>
              </a:ext>
            </a:extLst>
          </p:cNvPr>
          <p:cNvSpPr txBox="1"/>
          <p:nvPr/>
        </p:nvSpPr>
        <p:spPr>
          <a:xfrm>
            <a:off x="6836256" y="2158157"/>
            <a:ext cx="3766402" cy="184601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/>
          <a:p>
            <a:pPr marL="0" marR="0" lvl="0" indent="0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rPr>
              <a:t>U</a:t>
            </a:r>
            <a:r>
              <a:rPr kumimoji="0" lang="en-US" sz="1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rPr>
              <a:t>nified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fonts</a:t>
            </a:r>
          </a:p>
          <a:p>
            <a:pPr marL="0" marR="0" lvl="0" indent="0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make reading more fluent.</a:t>
            </a:r>
          </a:p>
        </p:txBody>
      </p:sp>
    </p:spTree>
    <p:extLst>
      <p:ext uri="{BB962C8B-B14F-4D97-AF65-F5344CB8AC3E}">
        <p14:creationId xmlns:p14="http://schemas.microsoft.com/office/powerpoint/2010/main" val="24384959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ṧľiḋ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îṣḷïḍê">
            <a:extLst>
              <a:ext uri="{FF2B5EF4-FFF2-40B4-BE49-F238E27FC236}">
                <a16:creationId xmlns:a16="http://schemas.microsoft.com/office/drawing/2014/main" id="{1615A7A8-0A03-41A1-8723-FB0FAF76D038}"/>
              </a:ext>
            </a:extLst>
          </p:cNvPr>
          <p:cNvSpPr txBox="1"/>
          <p:nvPr/>
        </p:nvSpPr>
        <p:spPr>
          <a:xfrm>
            <a:off x="815721" y="1950378"/>
            <a:ext cx="3843928" cy="8521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 anchorCtr="0">
            <a:normAutofit/>
          </a:bodyPr>
          <a:lstStyle/>
          <a:p>
            <a:pPr>
              <a:buSzPct val="25000"/>
            </a:pPr>
            <a:r>
              <a:rPr lang="en-US" sz="2000" b="1" dirty="0"/>
              <a:t>Unified fonts make</a:t>
            </a:r>
          </a:p>
          <a:p>
            <a:pPr>
              <a:buSzPct val="25000"/>
            </a:pPr>
            <a:r>
              <a:rPr lang="en-US" sz="2000" b="1" dirty="0"/>
              <a:t>reading</a:t>
            </a:r>
            <a:r>
              <a:rPr lang="en-US" sz="100" b="1" dirty="0"/>
              <a:t> </a:t>
            </a:r>
            <a:r>
              <a:rPr lang="en-US" sz="2000" b="1" dirty="0"/>
              <a:t> more fluent.</a:t>
            </a:r>
          </a:p>
        </p:txBody>
      </p:sp>
      <p:sp>
        <p:nvSpPr>
          <p:cNvPr id="7" name="íŝlîḓè">
            <a:extLst>
              <a:ext uri="{FF2B5EF4-FFF2-40B4-BE49-F238E27FC236}">
                <a16:creationId xmlns:a16="http://schemas.microsoft.com/office/drawing/2014/main" id="{4364ACA3-5EA7-44BA-9CE3-33BE3423FAF4}"/>
              </a:ext>
            </a:extLst>
          </p:cNvPr>
          <p:cNvSpPr txBox="1"/>
          <p:nvPr/>
        </p:nvSpPr>
        <p:spPr>
          <a:xfrm>
            <a:off x="815720" y="2972281"/>
            <a:ext cx="3061800" cy="125292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en-US" sz="1200" dirty="0"/>
              <a:t>Theme color makes PPT more convenient to change.</a:t>
            </a:r>
          </a:p>
          <a:p>
            <a:pPr>
              <a:lnSpc>
                <a:spcPct val="150000"/>
              </a:lnSpc>
              <a:buSzPct val="25000"/>
            </a:pPr>
            <a:r>
              <a:rPr lang="en-US" sz="1200" dirty="0"/>
              <a:t>Adjust the spacing to adapt to Chinese </a:t>
            </a:r>
            <a:r>
              <a:rPr lang="en-US" sz="1200" dirty="0" err="1"/>
              <a:t>typ</a:t>
            </a:r>
            <a:r>
              <a:rPr lang="en-US" sz="100" dirty="0"/>
              <a:t> </a:t>
            </a:r>
            <a:r>
              <a:rPr lang="en-US" sz="1200" dirty="0" err="1"/>
              <a:t>esetting</a:t>
            </a:r>
            <a:r>
              <a:rPr lang="en-US" sz="1200" dirty="0"/>
              <a:t>, use the reference line in PPT.</a:t>
            </a:r>
          </a:p>
        </p:txBody>
      </p:sp>
      <p:grpSp>
        <p:nvGrpSpPr>
          <p:cNvPr id="25" name="iṩľïḑè">
            <a:extLst>
              <a:ext uri="{FF2B5EF4-FFF2-40B4-BE49-F238E27FC236}">
                <a16:creationId xmlns:a16="http://schemas.microsoft.com/office/drawing/2014/main" id="{39A99411-0954-415A-854B-1F51FAD88220}"/>
              </a:ext>
            </a:extLst>
          </p:cNvPr>
          <p:cNvGrpSpPr/>
          <p:nvPr/>
        </p:nvGrpSpPr>
        <p:grpSpPr>
          <a:xfrm>
            <a:off x="4517030" y="1288838"/>
            <a:ext cx="3231614" cy="4359029"/>
            <a:chOff x="4719409" y="1288838"/>
            <a:chExt cx="3231614" cy="4359029"/>
          </a:xfrm>
        </p:grpSpPr>
        <p:sp>
          <p:nvSpPr>
            <p:cNvPr id="4" name="ïšļíḍe">
              <a:extLst>
                <a:ext uri="{FF2B5EF4-FFF2-40B4-BE49-F238E27FC236}">
                  <a16:creationId xmlns:a16="http://schemas.microsoft.com/office/drawing/2014/main" id="{A117B378-AC0E-4E37-96B9-E17AABE7E6BF}"/>
                </a:ext>
              </a:extLst>
            </p:cNvPr>
            <p:cNvSpPr/>
            <p:nvPr/>
          </p:nvSpPr>
          <p:spPr>
            <a:xfrm>
              <a:off x="4719409" y="1679116"/>
              <a:ext cx="3231614" cy="3968751"/>
            </a:xfrm>
            <a:prstGeom prst="roundRect">
              <a:avLst>
                <a:gd name="adj" fmla="val 4401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zh-CN" altLang="en-US" dirty="0"/>
            </a:p>
          </p:txBody>
        </p:sp>
        <p:grpSp>
          <p:nvGrpSpPr>
            <p:cNvPr id="22" name="íSḻïdé">
              <a:extLst>
                <a:ext uri="{FF2B5EF4-FFF2-40B4-BE49-F238E27FC236}">
                  <a16:creationId xmlns:a16="http://schemas.microsoft.com/office/drawing/2014/main" id="{ADD4DA69-E7F8-4B4F-9064-7BCF4A7C321A}"/>
                </a:ext>
              </a:extLst>
            </p:cNvPr>
            <p:cNvGrpSpPr/>
            <p:nvPr/>
          </p:nvGrpSpPr>
          <p:grpSpPr>
            <a:xfrm>
              <a:off x="5945381" y="1288838"/>
              <a:ext cx="779671" cy="779669"/>
              <a:chOff x="5945381" y="1288838"/>
              <a:chExt cx="779671" cy="779669"/>
            </a:xfrm>
          </p:grpSpPr>
          <p:sp>
            <p:nvSpPr>
              <p:cNvPr id="23" name="ïśļíḓê">
                <a:extLst>
                  <a:ext uri="{FF2B5EF4-FFF2-40B4-BE49-F238E27FC236}">
                    <a16:creationId xmlns:a16="http://schemas.microsoft.com/office/drawing/2014/main" id="{2523F371-F9C7-4474-916C-88885E7EC008}"/>
                  </a:ext>
                </a:extLst>
              </p:cNvPr>
              <p:cNvSpPr/>
              <p:nvPr/>
            </p:nvSpPr>
            <p:spPr bwMode="auto">
              <a:xfrm>
                <a:off x="5945381" y="1288838"/>
                <a:ext cx="779671" cy="779669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57150">
                <a:solidFill>
                  <a:schemeClr val="bg1"/>
                </a:solidFill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4" name="ïṡḷîḓe">
                <a:extLst>
                  <a:ext uri="{FF2B5EF4-FFF2-40B4-BE49-F238E27FC236}">
                    <a16:creationId xmlns:a16="http://schemas.microsoft.com/office/drawing/2014/main" id="{F325F32D-7835-437D-811B-6E06B624380E}"/>
                  </a:ext>
                </a:extLst>
              </p:cNvPr>
              <p:cNvSpPr/>
              <p:nvPr/>
            </p:nvSpPr>
            <p:spPr bwMode="auto">
              <a:xfrm>
                <a:off x="6218345" y="1533660"/>
                <a:ext cx="238963" cy="290911"/>
              </a:xfrm>
              <a:custGeom>
                <a:avLst/>
                <a:gdLst>
                  <a:gd name="connsiteX0" fmla="*/ 283816 w 438150"/>
                  <a:gd name="connsiteY0" fmla="*/ 621 h 533400"/>
                  <a:gd name="connsiteX1" fmla="*/ 286102 w 438150"/>
                  <a:gd name="connsiteY1" fmla="*/ 716 h 533400"/>
                  <a:gd name="connsiteX2" fmla="*/ 286102 w 438150"/>
                  <a:gd name="connsiteY2" fmla="*/ 124446 h 533400"/>
                  <a:gd name="connsiteX3" fmla="*/ 286197 w 438150"/>
                  <a:gd name="connsiteY3" fmla="*/ 126160 h 533400"/>
                  <a:gd name="connsiteX4" fmla="*/ 314677 w 438150"/>
                  <a:gd name="connsiteY4" fmla="*/ 153021 h 533400"/>
                  <a:gd name="connsiteX5" fmla="*/ 314677 w 438150"/>
                  <a:gd name="connsiteY5" fmla="*/ 153021 h 533400"/>
                  <a:gd name="connsiteX6" fmla="*/ 438407 w 438150"/>
                  <a:gd name="connsiteY6" fmla="*/ 153021 h 533400"/>
                  <a:gd name="connsiteX7" fmla="*/ 438502 w 438150"/>
                  <a:gd name="connsiteY7" fmla="*/ 155307 h 533400"/>
                  <a:gd name="connsiteX8" fmla="*/ 438502 w 438150"/>
                  <a:gd name="connsiteY8" fmla="*/ 505446 h 533400"/>
                  <a:gd name="connsiteX9" fmla="*/ 409927 w 438150"/>
                  <a:gd name="connsiteY9" fmla="*/ 534021 h 533400"/>
                  <a:gd name="connsiteX10" fmla="*/ 28927 w 438150"/>
                  <a:gd name="connsiteY10" fmla="*/ 534021 h 533400"/>
                  <a:gd name="connsiteX11" fmla="*/ 352 w 438150"/>
                  <a:gd name="connsiteY11" fmla="*/ 505446 h 533400"/>
                  <a:gd name="connsiteX12" fmla="*/ 352 w 438150"/>
                  <a:gd name="connsiteY12" fmla="*/ 29196 h 533400"/>
                  <a:gd name="connsiteX13" fmla="*/ 28927 w 438150"/>
                  <a:gd name="connsiteY13" fmla="*/ 621 h 533400"/>
                  <a:gd name="connsiteX14" fmla="*/ 283816 w 438150"/>
                  <a:gd name="connsiteY14" fmla="*/ 621 h 533400"/>
                  <a:gd name="connsiteX15" fmla="*/ 248002 w 438150"/>
                  <a:gd name="connsiteY15" fmla="*/ 200646 h 533400"/>
                  <a:gd name="connsiteX16" fmla="*/ 152752 w 438150"/>
                  <a:gd name="connsiteY16" fmla="*/ 200646 h 533400"/>
                  <a:gd name="connsiteX17" fmla="*/ 152752 w 438150"/>
                  <a:gd name="connsiteY17" fmla="*/ 410196 h 533400"/>
                  <a:gd name="connsiteX18" fmla="*/ 171802 w 438150"/>
                  <a:gd name="connsiteY18" fmla="*/ 410196 h 533400"/>
                  <a:gd name="connsiteX19" fmla="*/ 171802 w 438150"/>
                  <a:gd name="connsiteY19" fmla="*/ 314946 h 533400"/>
                  <a:gd name="connsiteX20" fmla="*/ 248002 w 438150"/>
                  <a:gd name="connsiteY20" fmla="*/ 314946 h 533400"/>
                  <a:gd name="connsiteX21" fmla="*/ 250098 w 438150"/>
                  <a:gd name="connsiteY21" fmla="*/ 314946 h 533400"/>
                  <a:gd name="connsiteX22" fmla="*/ 305152 w 438150"/>
                  <a:gd name="connsiteY22" fmla="*/ 257796 h 533400"/>
                  <a:gd name="connsiteX23" fmla="*/ 248002 w 438150"/>
                  <a:gd name="connsiteY23" fmla="*/ 200646 h 533400"/>
                  <a:gd name="connsiteX24" fmla="*/ 248002 w 438150"/>
                  <a:gd name="connsiteY24" fmla="*/ 200646 h 533400"/>
                  <a:gd name="connsiteX25" fmla="*/ 248002 w 438150"/>
                  <a:gd name="connsiteY25" fmla="*/ 219696 h 533400"/>
                  <a:gd name="connsiteX26" fmla="*/ 286102 w 438150"/>
                  <a:gd name="connsiteY26" fmla="*/ 257796 h 533400"/>
                  <a:gd name="connsiteX27" fmla="*/ 248002 w 438150"/>
                  <a:gd name="connsiteY27" fmla="*/ 295896 h 533400"/>
                  <a:gd name="connsiteX28" fmla="*/ 248002 w 438150"/>
                  <a:gd name="connsiteY28" fmla="*/ 295896 h 533400"/>
                  <a:gd name="connsiteX29" fmla="*/ 171802 w 438150"/>
                  <a:gd name="connsiteY29" fmla="*/ 295896 h 533400"/>
                  <a:gd name="connsiteX30" fmla="*/ 171802 w 438150"/>
                  <a:gd name="connsiteY30" fmla="*/ 219696 h 533400"/>
                  <a:gd name="connsiteX31" fmla="*/ 248002 w 438150"/>
                  <a:gd name="connsiteY31" fmla="*/ 219696 h 533400"/>
                  <a:gd name="connsiteX32" fmla="*/ 428977 w 438150"/>
                  <a:gd name="connsiteY32" fmla="*/ 133971 h 533400"/>
                  <a:gd name="connsiteX33" fmla="*/ 314677 w 438150"/>
                  <a:gd name="connsiteY33" fmla="*/ 133971 h 533400"/>
                  <a:gd name="connsiteX34" fmla="*/ 313534 w 438150"/>
                  <a:gd name="connsiteY34" fmla="*/ 133876 h 533400"/>
                  <a:gd name="connsiteX35" fmla="*/ 305152 w 438150"/>
                  <a:gd name="connsiteY35" fmla="*/ 124446 h 533400"/>
                  <a:gd name="connsiteX36" fmla="*/ 305152 w 438150"/>
                  <a:gd name="connsiteY36" fmla="*/ 124446 h 533400"/>
                  <a:gd name="connsiteX37" fmla="*/ 305152 w 438150"/>
                  <a:gd name="connsiteY37" fmla="*/ 10146 h 533400"/>
                  <a:gd name="connsiteX38" fmla="*/ 428977 w 438150"/>
                  <a:gd name="connsiteY38" fmla="*/ 133971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438150" h="533400">
                    <a:moveTo>
                      <a:pt x="283816" y="621"/>
                    </a:moveTo>
                    <a:cubicBezTo>
                      <a:pt x="284578" y="621"/>
                      <a:pt x="285340" y="621"/>
                      <a:pt x="286102" y="716"/>
                    </a:cubicBezTo>
                    <a:lnTo>
                      <a:pt x="286102" y="124446"/>
                    </a:lnTo>
                    <a:lnTo>
                      <a:pt x="286197" y="126160"/>
                    </a:lnTo>
                    <a:cubicBezTo>
                      <a:pt x="287055" y="141115"/>
                      <a:pt x="299532" y="153021"/>
                      <a:pt x="314677" y="153021"/>
                    </a:cubicBezTo>
                    <a:lnTo>
                      <a:pt x="314677" y="153021"/>
                    </a:lnTo>
                    <a:lnTo>
                      <a:pt x="438407" y="153021"/>
                    </a:lnTo>
                    <a:cubicBezTo>
                      <a:pt x="438502" y="153783"/>
                      <a:pt x="438502" y="154545"/>
                      <a:pt x="438502" y="155307"/>
                    </a:cubicBezTo>
                    <a:lnTo>
                      <a:pt x="438502" y="505446"/>
                    </a:lnTo>
                    <a:cubicBezTo>
                      <a:pt x="438502" y="521257"/>
                      <a:pt x="425739" y="534021"/>
                      <a:pt x="409927" y="534021"/>
                    </a:cubicBezTo>
                    <a:lnTo>
                      <a:pt x="28927" y="534021"/>
                    </a:lnTo>
                    <a:cubicBezTo>
                      <a:pt x="13115" y="534021"/>
                      <a:pt x="352" y="521257"/>
                      <a:pt x="352" y="505446"/>
                    </a:cubicBezTo>
                    <a:lnTo>
                      <a:pt x="352" y="29196"/>
                    </a:lnTo>
                    <a:cubicBezTo>
                      <a:pt x="352" y="13385"/>
                      <a:pt x="13115" y="621"/>
                      <a:pt x="28927" y="621"/>
                    </a:cubicBezTo>
                    <a:lnTo>
                      <a:pt x="283816" y="621"/>
                    </a:lnTo>
                    <a:close/>
                    <a:moveTo>
                      <a:pt x="248002" y="200646"/>
                    </a:moveTo>
                    <a:lnTo>
                      <a:pt x="152752" y="200646"/>
                    </a:lnTo>
                    <a:lnTo>
                      <a:pt x="152752" y="410196"/>
                    </a:lnTo>
                    <a:lnTo>
                      <a:pt x="171802" y="410196"/>
                    </a:lnTo>
                    <a:lnTo>
                      <a:pt x="171802" y="314946"/>
                    </a:lnTo>
                    <a:lnTo>
                      <a:pt x="248002" y="314946"/>
                    </a:lnTo>
                    <a:lnTo>
                      <a:pt x="250098" y="314946"/>
                    </a:lnTo>
                    <a:cubicBezTo>
                      <a:pt x="280673" y="313803"/>
                      <a:pt x="305152" y="288657"/>
                      <a:pt x="305152" y="257796"/>
                    </a:cubicBezTo>
                    <a:cubicBezTo>
                      <a:pt x="305152" y="226268"/>
                      <a:pt x="279530" y="200646"/>
                      <a:pt x="248002" y="200646"/>
                    </a:cubicBezTo>
                    <a:lnTo>
                      <a:pt x="248002" y="200646"/>
                    </a:lnTo>
                    <a:close/>
                    <a:moveTo>
                      <a:pt x="248002" y="219696"/>
                    </a:moveTo>
                    <a:cubicBezTo>
                      <a:pt x="269052" y="219696"/>
                      <a:pt x="286102" y="236746"/>
                      <a:pt x="286102" y="257796"/>
                    </a:cubicBezTo>
                    <a:cubicBezTo>
                      <a:pt x="286102" y="278846"/>
                      <a:pt x="269052" y="295896"/>
                      <a:pt x="248002" y="295896"/>
                    </a:cubicBezTo>
                    <a:lnTo>
                      <a:pt x="248002" y="295896"/>
                    </a:lnTo>
                    <a:lnTo>
                      <a:pt x="171802" y="295896"/>
                    </a:lnTo>
                    <a:lnTo>
                      <a:pt x="171802" y="219696"/>
                    </a:lnTo>
                    <a:lnTo>
                      <a:pt x="248002" y="219696"/>
                    </a:lnTo>
                    <a:close/>
                    <a:moveTo>
                      <a:pt x="428977" y="133971"/>
                    </a:moveTo>
                    <a:lnTo>
                      <a:pt x="314677" y="133971"/>
                    </a:lnTo>
                    <a:lnTo>
                      <a:pt x="313534" y="133876"/>
                    </a:lnTo>
                    <a:cubicBezTo>
                      <a:pt x="308772" y="133304"/>
                      <a:pt x="305152" y="129304"/>
                      <a:pt x="305152" y="124446"/>
                    </a:cubicBezTo>
                    <a:lnTo>
                      <a:pt x="305152" y="124446"/>
                    </a:lnTo>
                    <a:lnTo>
                      <a:pt x="305152" y="10146"/>
                    </a:lnTo>
                    <a:lnTo>
                      <a:pt x="428977" y="1339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lIns="91440" tIns="45720" rIns="91440" bIns="45720" anchor="ctr">
                <a:normAutofit fontScale="8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sp>
          <p:nvSpPr>
            <p:cNvPr id="10" name="í$ľîḑe">
              <a:extLst>
                <a:ext uri="{FF2B5EF4-FFF2-40B4-BE49-F238E27FC236}">
                  <a16:creationId xmlns:a16="http://schemas.microsoft.com/office/drawing/2014/main" id="{270C7F1C-71B6-4128-BDD6-B408EE6DDB6B}"/>
                </a:ext>
              </a:extLst>
            </p:cNvPr>
            <p:cNvSpPr/>
            <p:nvPr/>
          </p:nvSpPr>
          <p:spPr>
            <a:xfrm>
              <a:off x="5190132" y="2159000"/>
              <a:ext cx="2290168" cy="551430"/>
            </a:xfrm>
            <a:prstGeom prst="roundRect">
              <a:avLst>
                <a:gd name="adj" fmla="val 13569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r>
                <a:rPr lang="en-US" altLang="zh-CN" b="1" i="1">
                  <a:solidFill>
                    <a:schemeClr val="tx1"/>
                  </a:solidFill>
                </a:rPr>
                <a:t>Text </a:t>
              </a:r>
              <a:r>
                <a:rPr lang="en-US" altLang="zh-CN" sz="100" b="1" i="1">
                  <a:solidFill>
                    <a:schemeClr val="tx1"/>
                  </a:solidFill>
                </a:rPr>
                <a:t> </a:t>
              </a:r>
              <a:r>
                <a:rPr lang="en-US" altLang="zh-CN" b="1" i="1">
                  <a:solidFill>
                    <a:schemeClr val="tx1"/>
                  </a:solidFill>
                </a:rPr>
                <a:t>here</a:t>
              </a:r>
              <a:endParaRPr lang="zh-CN" alt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11" name="îṡliḋè">
              <a:extLst>
                <a:ext uri="{FF2B5EF4-FFF2-40B4-BE49-F238E27FC236}">
                  <a16:creationId xmlns:a16="http://schemas.microsoft.com/office/drawing/2014/main" id="{87715EB5-4430-4724-A395-D3DEAC7BA945}"/>
                </a:ext>
              </a:extLst>
            </p:cNvPr>
            <p:cNvSpPr/>
            <p:nvPr/>
          </p:nvSpPr>
          <p:spPr bwMode="auto">
            <a:xfrm>
              <a:off x="4931812" y="2940321"/>
              <a:ext cx="2806808" cy="904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</a:t>
              </a:r>
              <a:r>
                <a:rPr lang="en-US" altLang="zh-CN" sz="1100"/>
                <a:t>only option</a:t>
              </a:r>
              <a:r>
                <a:rPr lang="en-US" altLang="zh-CN" sz="100"/>
                <a:t> </a:t>
              </a:r>
              <a:r>
                <a:rPr lang="en-US" altLang="zh-CN" sz="1100"/>
                <a:t> </a:t>
              </a:r>
              <a:r>
                <a:rPr lang="en-US" altLang="zh-CN" sz="1100" dirty="0"/>
                <a:t>to retain text.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2" name="iś1îḑè">
              <a:extLst>
                <a:ext uri="{FF2B5EF4-FFF2-40B4-BE49-F238E27FC236}">
                  <a16:creationId xmlns:a16="http://schemas.microsoft.com/office/drawing/2014/main" id="{CCB46467-3F10-4308-B1DF-E1A6FC851EEA}"/>
                </a:ext>
              </a:extLst>
            </p:cNvPr>
            <p:cNvSpPr/>
            <p:nvPr/>
          </p:nvSpPr>
          <p:spPr bwMode="auto">
            <a:xfrm>
              <a:off x="4931812" y="3974575"/>
              <a:ext cx="2806808" cy="904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</a:t>
              </a:r>
              <a:r>
                <a:rPr lang="en-US" altLang="zh-CN" sz="1100"/>
                <a:t>only option</a:t>
              </a:r>
              <a:r>
                <a:rPr lang="en-US" altLang="zh-CN" sz="100"/>
                <a:t> </a:t>
              </a:r>
              <a:r>
                <a:rPr lang="en-US" altLang="zh-CN" sz="1100"/>
                <a:t> </a:t>
              </a:r>
              <a:r>
                <a:rPr lang="en-US" altLang="zh-CN" sz="1100" dirty="0"/>
                <a:t>to retain text.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……</a:t>
              </a:r>
            </a:p>
          </p:txBody>
        </p:sp>
      </p:grpSp>
      <p:grpSp>
        <p:nvGrpSpPr>
          <p:cNvPr id="34" name="ïṩļîḑè">
            <a:extLst>
              <a:ext uri="{FF2B5EF4-FFF2-40B4-BE49-F238E27FC236}">
                <a16:creationId xmlns:a16="http://schemas.microsoft.com/office/drawing/2014/main" id="{F9C5B9EC-A6CD-4D3E-9F1E-8F946D6AC622}"/>
              </a:ext>
            </a:extLst>
          </p:cNvPr>
          <p:cNvGrpSpPr/>
          <p:nvPr/>
        </p:nvGrpSpPr>
        <p:grpSpPr>
          <a:xfrm>
            <a:off x="7946030" y="1288838"/>
            <a:ext cx="3231614" cy="4359029"/>
            <a:chOff x="4719409" y="1288838"/>
            <a:chExt cx="3231614" cy="4359029"/>
          </a:xfrm>
        </p:grpSpPr>
        <p:sp>
          <p:nvSpPr>
            <p:cNvPr id="35" name="ïṧḷîďe">
              <a:extLst>
                <a:ext uri="{FF2B5EF4-FFF2-40B4-BE49-F238E27FC236}">
                  <a16:creationId xmlns:a16="http://schemas.microsoft.com/office/drawing/2014/main" id="{73E6B0E1-2E46-4830-8088-BF1FD9DF59EF}"/>
                </a:ext>
              </a:extLst>
            </p:cNvPr>
            <p:cNvSpPr/>
            <p:nvPr/>
          </p:nvSpPr>
          <p:spPr>
            <a:xfrm>
              <a:off x="4719409" y="1679116"/>
              <a:ext cx="3231614" cy="3968751"/>
            </a:xfrm>
            <a:prstGeom prst="roundRect">
              <a:avLst>
                <a:gd name="adj" fmla="val 4401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36" name="îs1íďè">
              <a:extLst>
                <a:ext uri="{FF2B5EF4-FFF2-40B4-BE49-F238E27FC236}">
                  <a16:creationId xmlns:a16="http://schemas.microsoft.com/office/drawing/2014/main" id="{5DDC3C57-9734-46FE-8D46-03ACDBE5F8AB}"/>
                </a:ext>
              </a:extLst>
            </p:cNvPr>
            <p:cNvGrpSpPr/>
            <p:nvPr/>
          </p:nvGrpSpPr>
          <p:grpSpPr>
            <a:xfrm>
              <a:off x="5945381" y="1288838"/>
              <a:ext cx="779671" cy="779669"/>
              <a:chOff x="5945381" y="1288838"/>
              <a:chExt cx="779671" cy="779669"/>
            </a:xfrm>
          </p:grpSpPr>
          <p:sp>
            <p:nvSpPr>
              <p:cNvPr id="40" name="ïšļïḋê">
                <a:extLst>
                  <a:ext uri="{FF2B5EF4-FFF2-40B4-BE49-F238E27FC236}">
                    <a16:creationId xmlns:a16="http://schemas.microsoft.com/office/drawing/2014/main" id="{9B34C047-07D6-4E38-8506-EC188636EE46}"/>
                  </a:ext>
                </a:extLst>
              </p:cNvPr>
              <p:cNvSpPr/>
              <p:nvPr/>
            </p:nvSpPr>
            <p:spPr bwMode="auto">
              <a:xfrm>
                <a:off x="5945381" y="1288838"/>
                <a:ext cx="779671" cy="779669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57150">
                <a:solidFill>
                  <a:schemeClr val="bg1"/>
                </a:solidFill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41" name="íṧ1iḋè">
                <a:extLst>
                  <a:ext uri="{FF2B5EF4-FFF2-40B4-BE49-F238E27FC236}">
                    <a16:creationId xmlns:a16="http://schemas.microsoft.com/office/drawing/2014/main" id="{29CD08D5-209C-42C9-A607-01477D28BEF6}"/>
                  </a:ext>
                </a:extLst>
              </p:cNvPr>
              <p:cNvSpPr/>
              <p:nvPr/>
            </p:nvSpPr>
            <p:spPr bwMode="auto">
              <a:xfrm>
                <a:off x="6230081" y="1533660"/>
                <a:ext cx="215489" cy="290911"/>
              </a:xfrm>
              <a:custGeom>
                <a:avLst/>
                <a:gdLst>
                  <a:gd name="connsiteX0" fmla="*/ 86973 w 381000"/>
                  <a:gd name="connsiteY0" fmla="*/ 38721 h 514350"/>
                  <a:gd name="connsiteX1" fmla="*/ 86973 w 381000"/>
                  <a:gd name="connsiteY1" fmla="*/ 57771 h 514350"/>
                  <a:gd name="connsiteX2" fmla="*/ 123168 w 381000"/>
                  <a:gd name="connsiteY2" fmla="*/ 95871 h 514350"/>
                  <a:gd name="connsiteX3" fmla="*/ 125073 w 381000"/>
                  <a:gd name="connsiteY3" fmla="*/ 95871 h 514350"/>
                  <a:gd name="connsiteX4" fmla="*/ 258423 w 381000"/>
                  <a:gd name="connsiteY4" fmla="*/ 95871 h 514350"/>
                  <a:gd name="connsiteX5" fmla="*/ 296523 w 381000"/>
                  <a:gd name="connsiteY5" fmla="*/ 59676 h 514350"/>
                  <a:gd name="connsiteX6" fmla="*/ 296523 w 381000"/>
                  <a:gd name="connsiteY6" fmla="*/ 57771 h 514350"/>
                  <a:gd name="connsiteX7" fmla="*/ 296523 w 381000"/>
                  <a:gd name="connsiteY7" fmla="*/ 38721 h 514350"/>
                  <a:gd name="connsiteX8" fmla="*/ 353673 w 381000"/>
                  <a:gd name="connsiteY8" fmla="*/ 38721 h 514350"/>
                  <a:gd name="connsiteX9" fmla="*/ 382248 w 381000"/>
                  <a:gd name="connsiteY9" fmla="*/ 67296 h 514350"/>
                  <a:gd name="connsiteX10" fmla="*/ 382248 w 381000"/>
                  <a:gd name="connsiteY10" fmla="*/ 486396 h 514350"/>
                  <a:gd name="connsiteX11" fmla="*/ 353673 w 381000"/>
                  <a:gd name="connsiteY11" fmla="*/ 514971 h 514350"/>
                  <a:gd name="connsiteX12" fmla="*/ 29823 w 381000"/>
                  <a:gd name="connsiteY12" fmla="*/ 514971 h 514350"/>
                  <a:gd name="connsiteX13" fmla="*/ 1248 w 381000"/>
                  <a:gd name="connsiteY13" fmla="*/ 486396 h 514350"/>
                  <a:gd name="connsiteX14" fmla="*/ 1248 w 381000"/>
                  <a:gd name="connsiteY14" fmla="*/ 67296 h 514350"/>
                  <a:gd name="connsiteX15" fmla="*/ 29823 w 381000"/>
                  <a:gd name="connsiteY15" fmla="*/ 38721 h 514350"/>
                  <a:gd name="connsiteX16" fmla="*/ 86973 w 381000"/>
                  <a:gd name="connsiteY16" fmla="*/ 38721 h 514350"/>
                  <a:gd name="connsiteX17" fmla="*/ 191748 w 381000"/>
                  <a:gd name="connsiteY17" fmla="*/ 333996 h 514350"/>
                  <a:gd name="connsiteX18" fmla="*/ 77448 w 381000"/>
                  <a:gd name="connsiteY18" fmla="*/ 333996 h 514350"/>
                  <a:gd name="connsiteX19" fmla="*/ 77448 w 381000"/>
                  <a:gd name="connsiteY19" fmla="*/ 353046 h 514350"/>
                  <a:gd name="connsiteX20" fmla="*/ 191748 w 381000"/>
                  <a:gd name="connsiteY20" fmla="*/ 353046 h 514350"/>
                  <a:gd name="connsiteX21" fmla="*/ 191748 w 381000"/>
                  <a:gd name="connsiteY21" fmla="*/ 333996 h 514350"/>
                  <a:gd name="connsiteX22" fmla="*/ 306048 w 381000"/>
                  <a:gd name="connsiteY22" fmla="*/ 257796 h 514350"/>
                  <a:gd name="connsiteX23" fmla="*/ 77448 w 381000"/>
                  <a:gd name="connsiteY23" fmla="*/ 257796 h 514350"/>
                  <a:gd name="connsiteX24" fmla="*/ 77448 w 381000"/>
                  <a:gd name="connsiteY24" fmla="*/ 276846 h 514350"/>
                  <a:gd name="connsiteX25" fmla="*/ 306048 w 381000"/>
                  <a:gd name="connsiteY25" fmla="*/ 276846 h 514350"/>
                  <a:gd name="connsiteX26" fmla="*/ 306048 w 381000"/>
                  <a:gd name="connsiteY26" fmla="*/ 257796 h 514350"/>
                  <a:gd name="connsiteX27" fmla="*/ 306048 w 381000"/>
                  <a:gd name="connsiteY27" fmla="*/ 181596 h 514350"/>
                  <a:gd name="connsiteX28" fmla="*/ 77448 w 381000"/>
                  <a:gd name="connsiteY28" fmla="*/ 181596 h 514350"/>
                  <a:gd name="connsiteX29" fmla="*/ 77448 w 381000"/>
                  <a:gd name="connsiteY29" fmla="*/ 200646 h 514350"/>
                  <a:gd name="connsiteX30" fmla="*/ 306048 w 381000"/>
                  <a:gd name="connsiteY30" fmla="*/ 200646 h 514350"/>
                  <a:gd name="connsiteX31" fmla="*/ 306048 w 381000"/>
                  <a:gd name="connsiteY31" fmla="*/ 181596 h 514350"/>
                  <a:gd name="connsiteX32" fmla="*/ 248898 w 381000"/>
                  <a:gd name="connsiteY32" fmla="*/ 621 h 514350"/>
                  <a:gd name="connsiteX33" fmla="*/ 277473 w 381000"/>
                  <a:gd name="connsiteY33" fmla="*/ 29196 h 514350"/>
                  <a:gd name="connsiteX34" fmla="*/ 277473 w 381000"/>
                  <a:gd name="connsiteY34" fmla="*/ 48246 h 514350"/>
                  <a:gd name="connsiteX35" fmla="*/ 248898 w 381000"/>
                  <a:gd name="connsiteY35" fmla="*/ 76821 h 514350"/>
                  <a:gd name="connsiteX36" fmla="*/ 134598 w 381000"/>
                  <a:gd name="connsiteY36" fmla="*/ 76821 h 514350"/>
                  <a:gd name="connsiteX37" fmla="*/ 106023 w 381000"/>
                  <a:gd name="connsiteY37" fmla="*/ 48246 h 514350"/>
                  <a:gd name="connsiteX38" fmla="*/ 106023 w 381000"/>
                  <a:gd name="connsiteY38" fmla="*/ 29196 h 514350"/>
                  <a:gd name="connsiteX39" fmla="*/ 134598 w 381000"/>
                  <a:gd name="connsiteY39" fmla="*/ 621 h 514350"/>
                  <a:gd name="connsiteX40" fmla="*/ 248898 w 381000"/>
                  <a:gd name="connsiteY40" fmla="*/ 621 h 514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381000" h="514350">
                    <a:moveTo>
                      <a:pt x="86973" y="38721"/>
                    </a:moveTo>
                    <a:lnTo>
                      <a:pt x="86973" y="57771"/>
                    </a:lnTo>
                    <a:cubicBezTo>
                      <a:pt x="86973" y="78155"/>
                      <a:pt x="102975" y="94823"/>
                      <a:pt x="123168" y="95871"/>
                    </a:cubicBezTo>
                    <a:lnTo>
                      <a:pt x="125073" y="95871"/>
                    </a:lnTo>
                    <a:lnTo>
                      <a:pt x="258423" y="95871"/>
                    </a:lnTo>
                    <a:cubicBezTo>
                      <a:pt x="278807" y="95871"/>
                      <a:pt x="295475" y="79869"/>
                      <a:pt x="296523" y="59676"/>
                    </a:cubicBezTo>
                    <a:lnTo>
                      <a:pt x="296523" y="57771"/>
                    </a:lnTo>
                    <a:lnTo>
                      <a:pt x="296523" y="38721"/>
                    </a:lnTo>
                    <a:lnTo>
                      <a:pt x="353673" y="38721"/>
                    </a:lnTo>
                    <a:cubicBezTo>
                      <a:pt x="369485" y="38721"/>
                      <a:pt x="382248" y="51485"/>
                      <a:pt x="382248" y="67296"/>
                    </a:cubicBezTo>
                    <a:lnTo>
                      <a:pt x="382248" y="486396"/>
                    </a:lnTo>
                    <a:cubicBezTo>
                      <a:pt x="382248" y="502207"/>
                      <a:pt x="369485" y="514971"/>
                      <a:pt x="353673" y="514971"/>
                    </a:cubicBezTo>
                    <a:lnTo>
                      <a:pt x="29823" y="514971"/>
                    </a:lnTo>
                    <a:cubicBezTo>
                      <a:pt x="14011" y="514971"/>
                      <a:pt x="1248" y="502207"/>
                      <a:pt x="1248" y="486396"/>
                    </a:cubicBezTo>
                    <a:lnTo>
                      <a:pt x="1248" y="67296"/>
                    </a:lnTo>
                    <a:cubicBezTo>
                      <a:pt x="1248" y="51485"/>
                      <a:pt x="14011" y="38721"/>
                      <a:pt x="29823" y="38721"/>
                    </a:cubicBezTo>
                    <a:lnTo>
                      <a:pt x="86973" y="38721"/>
                    </a:lnTo>
                    <a:close/>
                    <a:moveTo>
                      <a:pt x="191748" y="333996"/>
                    </a:moveTo>
                    <a:lnTo>
                      <a:pt x="77448" y="333996"/>
                    </a:lnTo>
                    <a:lnTo>
                      <a:pt x="77448" y="353046"/>
                    </a:lnTo>
                    <a:lnTo>
                      <a:pt x="191748" y="353046"/>
                    </a:lnTo>
                    <a:lnTo>
                      <a:pt x="191748" y="333996"/>
                    </a:lnTo>
                    <a:close/>
                    <a:moveTo>
                      <a:pt x="306048" y="257796"/>
                    </a:moveTo>
                    <a:lnTo>
                      <a:pt x="77448" y="257796"/>
                    </a:lnTo>
                    <a:lnTo>
                      <a:pt x="77448" y="276846"/>
                    </a:lnTo>
                    <a:lnTo>
                      <a:pt x="306048" y="276846"/>
                    </a:lnTo>
                    <a:lnTo>
                      <a:pt x="306048" y="257796"/>
                    </a:lnTo>
                    <a:close/>
                    <a:moveTo>
                      <a:pt x="306048" y="181596"/>
                    </a:moveTo>
                    <a:lnTo>
                      <a:pt x="77448" y="181596"/>
                    </a:lnTo>
                    <a:lnTo>
                      <a:pt x="77448" y="200646"/>
                    </a:lnTo>
                    <a:lnTo>
                      <a:pt x="306048" y="200646"/>
                    </a:lnTo>
                    <a:lnTo>
                      <a:pt x="306048" y="181596"/>
                    </a:lnTo>
                    <a:close/>
                    <a:moveTo>
                      <a:pt x="248898" y="621"/>
                    </a:moveTo>
                    <a:cubicBezTo>
                      <a:pt x="264710" y="621"/>
                      <a:pt x="277473" y="13385"/>
                      <a:pt x="277473" y="29196"/>
                    </a:cubicBezTo>
                    <a:lnTo>
                      <a:pt x="277473" y="48246"/>
                    </a:lnTo>
                    <a:cubicBezTo>
                      <a:pt x="277473" y="64057"/>
                      <a:pt x="264710" y="76821"/>
                      <a:pt x="248898" y="76821"/>
                    </a:cubicBezTo>
                    <a:lnTo>
                      <a:pt x="134598" y="76821"/>
                    </a:lnTo>
                    <a:cubicBezTo>
                      <a:pt x="118786" y="76821"/>
                      <a:pt x="106023" y="64057"/>
                      <a:pt x="106023" y="48246"/>
                    </a:cubicBezTo>
                    <a:lnTo>
                      <a:pt x="106023" y="29196"/>
                    </a:lnTo>
                    <a:cubicBezTo>
                      <a:pt x="106023" y="13385"/>
                      <a:pt x="118786" y="621"/>
                      <a:pt x="134598" y="621"/>
                    </a:cubicBezTo>
                    <a:lnTo>
                      <a:pt x="248898" y="6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lIns="91440" tIns="45720" rIns="91440" bIns="45720" anchor="ctr">
                <a:normAutofit fontScale="8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sp>
          <p:nvSpPr>
            <p:cNvPr id="37" name="ïṡḻíḓè">
              <a:extLst>
                <a:ext uri="{FF2B5EF4-FFF2-40B4-BE49-F238E27FC236}">
                  <a16:creationId xmlns:a16="http://schemas.microsoft.com/office/drawing/2014/main" id="{1BCD5802-9A43-40BB-A4A1-C0EDAAF68E55}"/>
                </a:ext>
              </a:extLst>
            </p:cNvPr>
            <p:cNvSpPr/>
            <p:nvPr/>
          </p:nvSpPr>
          <p:spPr>
            <a:xfrm>
              <a:off x="5190132" y="2159000"/>
              <a:ext cx="2290168" cy="551430"/>
            </a:xfrm>
            <a:prstGeom prst="roundRect">
              <a:avLst>
                <a:gd name="adj" fmla="val 13569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b="1" i="1">
                  <a:solidFill>
                    <a:schemeClr val="tx1"/>
                  </a:solidFill>
                </a:rPr>
                <a:t>Text here</a:t>
              </a:r>
              <a:endParaRPr lang="zh-CN" alt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38" name="îšļïḓê">
              <a:extLst>
                <a:ext uri="{FF2B5EF4-FFF2-40B4-BE49-F238E27FC236}">
                  <a16:creationId xmlns:a16="http://schemas.microsoft.com/office/drawing/2014/main" id="{A9FCDC6F-1624-4482-AD68-0C1B1B7BD217}"/>
                </a:ext>
              </a:extLst>
            </p:cNvPr>
            <p:cNvSpPr/>
            <p:nvPr/>
          </p:nvSpPr>
          <p:spPr bwMode="auto">
            <a:xfrm>
              <a:off x="4931812" y="2940321"/>
              <a:ext cx="2806808" cy="904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</a:t>
              </a:r>
              <a:r>
                <a:rPr lang="en-US" altLang="zh-CN" sz="1100"/>
                <a:t>only option</a:t>
              </a:r>
              <a:r>
                <a:rPr lang="en-US" altLang="zh-CN" sz="1100" dirty="0"/>
                <a:t>to retain text.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39" name="í$ľïḑe">
              <a:extLst>
                <a:ext uri="{FF2B5EF4-FFF2-40B4-BE49-F238E27FC236}">
                  <a16:creationId xmlns:a16="http://schemas.microsoft.com/office/drawing/2014/main" id="{F1281AE0-6545-4F87-ACC1-14FFA2289E9F}"/>
                </a:ext>
              </a:extLst>
            </p:cNvPr>
            <p:cNvSpPr/>
            <p:nvPr/>
          </p:nvSpPr>
          <p:spPr bwMode="auto">
            <a:xfrm>
              <a:off x="4931812" y="3974575"/>
              <a:ext cx="2806808" cy="904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</a:t>
              </a:r>
              <a:r>
                <a:rPr lang="en-US" altLang="zh-CN" sz="1100"/>
                <a:t>only option</a:t>
              </a:r>
              <a:r>
                <a:rPr lang="en-US" altLang="zh-CN" sz="1100" dirty="0"/>
                <a:t>to retain text.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……</a:t>
              </a:r>
            </a:p>
          </p:txBody>
        </p:sp>
      </p:grpSp>
      <p:sp>
        <p:nvSpPr>
          <p:cNvPr id="2" name="íṣľïḓé">
            <a:extLst>
              <a:ext uri="{FF2B5EF4-FFF2-40B4-BE49-F238E27FC236}">
                <a16:creationId xmlns:a16="http://schemas.microsoft.com/office/drawing/2014/main" id="{752ABDFA-EA92-49D0-8B2F-0FA706B62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Text here</a:t>
            </a:r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366154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Slîd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íŝļíḓé">
            <a:extLst>
              <a:ext uri="{FF2B5EF4-FFF2-40B4-BE49-F238E27FC236}">
                <a16:creationId xmlns:a16="http://schemas.microsoft.com/office/drawing/2014/main" id="{8E13244E-62A1-4839-90F3-319EBA3CA31E}"/>
              </a:ext>
            </a:extLst>
          </p:cNvPr>
          <p:cNvGrpSpPr/>
          <p:nvPr/>
        </p:nvGrpSpPr>
        <p:grpSpPr>
          <a:xfrm>
            <a:off x="4285130" y="1827679"/>
            <a:ext cx="3621742" cy="3621742"/>
            <a:chOff x="4285130" y="1827679"/>
            <a:chExt cx="3621742" cy="3621742"/>
          </a:xfrm>
        </p:grpSpPr>
        <p:sp>
          <p:nvSpPr>
            <p:cNvPr id="155" name="ísľïďe">
              <a:extLst>
                <a:ext uri="{FF2B5EF4-FFF2-40B4-BE49-F238E27FC236}">
                  <a16:creationId xmlns:a16="http://schemas.microsoft.com/office/drawing/2014/main" id="{118B15FA-6377-49A5-A8F2-A5F0CB9BDB22}"/>
                </a:ext>
              </a:extLst>
            </p:cNvPr>
            <p:cNvSpPr/>
            <p:nvPr/>
          </p:nvSpPr>
          <p:spPr>
            <a:xfrm>
              <a:off x="4285130" y="1827679"/>
              <a:ext cx="3621742" cy="3621742"/>
            </a:xfrm>
            <a:custGeom>
              <a:avLst/>
              <a:gdLst>
                <a:gd name="connsiteX0" fmla="*/ 793669 w 1587337"/>
                <a:gd name="connsiteY0" fmla="*/ 0 h 1587337"/>
                <a:gd name="connsiteX1" fmla="*/ 940260 w 1587337"/>
                <a:gd name="connsiteY1" fmla="*/ 60713 h 1587337"/>
                <a:gd name="connsiteX2" fmla="*/ 1526624 w 1587337"/>
                <a:gd name="connsiteY2" fmla="*/ 647077 h 1587337"/>
                <a:gd name="connsiteX3" fmla="*/ 1526624 w 1587337"/>
                <a:gd name="connsiteY3" fmla="*/ 940260 h 1587337"/>
                <a:gd name="connsiteX4" fmla="*/ 940260 w 1587337"/>
                <a:gd name="connsiteY4" fmla="*/ 1526624 h 1587337"/>
                <a:gd name="connsiteX5" fmla="*/ 647077 w 1587337"/>
                <a:gd name="connsiteY5" fmla="*/ 1526624 h 1587337"/>
                <a:gd name="connsiteX6" fmla="*/ 60713 w 1587337"/>
                <a:gd name="connsiteY6" fmla="*/ 940260 h 1587337"/>
                <a:gd name="connsiteX7" fmla="*/ 60713 w 1587337"/>
                <a:gd name="connsiteY7" fmla="*/ 647077 h 1587337"/>
                <a:gd name="connsiteX8" fmla="*/ 647077 w 1587337"/>
                <a:gd name="connsiteY8" fmla="*/ 60713 h 1587337"/>
                <a:gd name="connsiteX9" fmla="*/ 793669 w 1587337"/>
                <a:gd name="connsiteY9" fmla="*/ 0 h 1587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87337" h="1587337">
                  <a:moveTo>
                    <a:pt x="793669" y="0"/>
                  </a:moveTo>
                  <a:cubicBezTo>
                    <a:pt x="846727" y="0"/>
                    <a:pt x="899785" y="20237"/>
                    <a:pt x="940260" y="60713"/>
                  </a:cubicBezTo>
                  <a:lnTo>
                    <a:pt x="1526624" y="647077"/>
                  </a:lnTo>
                  <a:cubicBezTo>
                    <a:pt x="1607575" y="728028"/>
                    <a:pt x="1607575" y="859309"/>
                    <a:pt x="1526624" y="940260"/>
                  </a:cubicBezTo>
                  <a:lnTo>
                    <a:pt x="940260" y="1526624"/>
                  </a:lnTo>
                  <a:cubicBezTo>
                    <a:pt x="859309" y="1607575"/>
                    <a:pt x="728028" y="1607575"/>
                    <a:pt x="647077" y="1526624"/>
                  </a:cubicBezTo>
                  <a:lnTo>
                    <a:pt x="60713" y="940260"/>
                  </a:lnTo>
                  <a:cubicBezTo>
                    <a:pt x="-20238" y="859309"/>
                    <a:pt x="-20238" y="728028"/>
                    <a:pt x="60713" y="647077"/>
                  </a:cubicBezTo>
                  <a:lnTo>
                    <a:pt x="647077" y="60713"/>
                  </a:lnTo>
                  <a:cubicBezTo>
                    <a:pt x="687553" y="20237"/>
                    <a:pt x="740611" y="0"/>
                    <a:pt x="793669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dirty="0"/>
            </a:p>
          </p:txBody>
        </p:sp>
        <p:sp>
          <p:nvSpPr>
            <p:cNvPr id="156" name="îšlïḑe">
              <a:extLst>
                <a:ext uri="{FF2B5EF4-FFF2-40B4-BE49-F238E27FC236}">
                  <a16:creationId xmlns:a16="http://schemas.microsoft.com/office/drawing/2014/main" id="{7B543CE1-6160-471E-842B-330B33A95947}"/>
                </a:ext>
              </a:extLst>
            </p:cNvPr>
            <p:cNvSpPr/>
            <p:nvPr/>
          </p:nvSpPr>
          <p:spPr>
            <a:xfrm>
              <a:off x="4603188" y="2145737"/>
              <a:ext cx="2985626" cy="2985626"/>
            </a:xfrm>
            <a:custGeom>
              <a:avLst/>
              <a:gdLst>
                <a:gd name="connsiteX0" fmla="*/ 793669 w 1587337"/>
                <a:gd name="connsiteY0" fmla="*/ 0 h 1587337"/>
                <a:gd name="connsiteX1" fmla="*/ 940260 w 1587337"/>
                <a:gd name="connsiteY1" fmla="*/ 60713 h 1587337"/>
                <a:gd name="connsiteX2" fmla="*/ 1526624 w 1587337"/>
                <a:gd name="connsiteY2" fmla="*/ 647077 h 1587337"/>
                <a:gd name="connsiteX3" fmla="*/ 1526624 w 1587337"/>
                <a:gd name="connsiteY3" fmla="*/ 940260 h 1587337"/>
                <a:gd name="connsiteX4" fmla="*/ 940260 w 1587337"/>
                <a:gd name="connsiteY4" fmla="*/ 1526624 h 1587337"/>
                <a:gd name="connsiteX5" fmla="*/ 647077 w 1587337"/>
                <a:gd name="connsiteY5" fmla="*/ 1526624 h 1587337"/>
                <a:gd name="connsiteX6" fmla="*/ 60713 w 1587337"/>
                <a:gd name="connsiteY6" fmla="*/ 940260 h 1587337"/>
                <a:gd name="connsiteX7" fmla="*/ 60713 w 1587337"/>
                <a:gd name="connsiteY7" fmla="*/ 647077 h 1587337"/>
                <a:gd name="connsiteX8" fmla="*/ 647077 w 1587337"/>
                <a:gd name="connsiteY8" fmla="*/ 60713 h 1587337"/>
                <a:gd name="connsiteX9" fmla="*/ 793669 w 1587337"/>
                <a:gd name="connsiteY9" fmla="*/ 0 h 1587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87337" h="1587337">
                  <a:moveTo>
                    <a:pt x="793669" y="0"/>
                  </a:moveTo>
                  <a:cubicBezTo>
                    <a:pt x="846727" y="0"/>
                    <a:pt x="899785" y="20237"/>
                    <a:pt x="940260" y="60713"/>
                  </a:cubicBezTo>
                  <a:lnTo>
                    <a:pt x="1526624" y="647077"/>
                  </a:lnTo>
                  <a:cubicBezTo>
                    <a:pt x="1607575" y="728028"/>
                    <a:pt x="1607575" y="859309"/>
                    <a:pt x="1526624" y="940260"/>
                  </a:cubicBezTo>
                  <a:lnTo>
                    <a:pt x="940260" y="1526624"/>
                  </a:lnTo>
                  <a:cubicBezTo>
                    <a:pt x="859309" y="1607575"/>
                    <a:pt x="728028" y="1607575"/>
                    <a:pt x="647077" y="1526624"/>
                  </a:cubicBezTo>
                  <a:lnTo>
                    <a:pt x="60713" y="940260"/>
                  </a:lnTo>
                  <a:cubicBezTo>
                    <a:pt x="-20238" y="859309"/>
                    <a:pt x="-20238" y="728028"/>
                    <a:pt x="60713" y="647077"/>
                  </a:cubicBezTo>
                  <a:lnTo>
                    <a:pt x="647077" y="60713"/>
                  </a:lnTo>
                  <a:cubicBezTo>
                    <a:pt x="687553" y="20237"/>
                    <a:pt x="740611" y="0"/>
                    <a:pt x="793669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dirty="0"/>
            </a:p>
          </p:txBody>
        </p:sp>
        <p:sp>
          <p:nvSpPr>
            <p:cNvPr id="157" name="íṥlïďé">
              <a:extLst>
                <a:ext uri="{FF2B5EF4-FFF2-40B4-BE49-F238E27FC236}">
                  <a16:creationId xmlns:a16="http://schemas.microsoft.com/office/drawing/2014/main" id="{D63E6ECF-952C-454A-92AD-B5077737896D}"/>
                </a:ext>
              </a:extLst>
            </p:cNvPr>
            <p:cNvSpPr/>
            <p:nvPr/>
          </p:nvSpPr>
          <p:spPr>
            <a:xfrm>
              <a:off x="4912876" y="2455424"/>
              <a:ext cx="2366251" cy="2366250"/>
            </a:xfrm>
            <a:custGeom>
              <a:avLst/>
              <a:gdLst>
                <a:gd name="connsiteX0" fmla="*/ 793669 w 1587337"/>
                <a:gd name="connsiteY0" fmla="*/ 0 h 1587337"/>
                <a:gd name="connsiteX1" fmla="*/ 940260 w 1587337"/>
                <a:gd name="connsiteY1" fmla="*/ 60713 h 1587337"/>
                <a:gd name="connsiteX2" fmla="*/ 1526624 w 1587337"/>
                <a:gd name="connsiteY2" fmla="*/ 647077 h 1587337"/>
                <a:gd name="connsiteX3" fmla="*/ 1526624 w 1587337"/>
                <a:gd name="connsiteY3" fmla="*/ 940260 h 1587337"/>
                <a:gd name="connsiteX4" fmla="*/ 940260 w 1587337"/>
                <a:gd name="connsiteY4" fmla="*/ 1526624 h 1587337"/>
                <a:gd name="connsiteX5" fmla="*/ 647077 w 1587337"/>
                <a:gd name="connsiteY5" fmla="*/ 1526624 h 1587337"/>
                <a:gd name="connsiteX6" fmla="*/ 60713 w 1587337"/>
                <a:gd name="connsiteY6" fmla="*/ 940260 h 1587337"/>
                <a:gd name="connsiteX7" fmla="*/ 60713 w 1587337"/>
                <a:gd name="connsiteY7" fmla="*/ 647077 h 1587337"/>
                <a:gd name="connsiteX8" fmla="*/ 647077 w 1587337"/>
                <a:gd name="connsiteY8" fmla="*/ 60713 h 1587337"/>
                <a:gd name="connsiteX9" fmla="*/ 793669 w 1587337"/>
                <a:gd name="connsiteY9" fmla="*/ 0 h 1587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87337" h="1587337">
                  <a:moveTo>
                    <a:pt x="793669" y="0"/>
                  </a:moveTo>
                  <a:cubicBezTo>
                    <a:pt x="846727" y="0"/>
                    <a:pt x="899785" y="20237"/>
                    <a:pt x="940260" y="60713"/>
                  </a:cubicBezTo>
                  <a:lnTo>
                    <a:pt x="1526624" y="647077"/>
                  </a:lnTo>
                  <a:cubicBezTo>
                    <a:pt x="1607575" y="728028"/>
                    <a:pt x="1607575" y="859309"/>
                    <a:pt x="1526624" y="940260"/>
                  </a:cubicBezTo>
                  <a:lnTo>
                    <a:pt x="940260" y="1526624"/>
                  </a:lnTo>
                  <a:cubicBezTo>
                    <a:pt x="859309" y="1607575"/>
                    <a:pt x="728028" y="1607575"/>
                    <a:pt x="647077" y="1526624"/>
                  </a:cubicBezTo>
                  <a:lnTo>
                    <a:pt x="60713" y="940260"/>
                  </a:lnTo>
                  <a:cubicBezTo>
                    <a:pt x="-20238" y="859309"/>
                    <a:pt x="-20238" y="728028"/>
                    <a:pt x="60713" y="647077"/>
                  </a:cubicBezTo>
                  <a:lnTo>
                    <a:pt x="647077" y="60713"/>
                  </a:lnTo>
                  <a:cubicBezTo>
                    <a:pt x="687553" y="20237"/>
                    <a:pt x="740611" y="0"/>
                    <a:pt x="793669" y="0"/>
                  </a:cubicBezTo>
                  <a:close/>
                </a:path>
              </a:pathLst>
            </a:custGeom>
            <a:blipFill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tretch>
                <a:fillRect l="-25181" r="-24913"/>
              </a:stretch>
            </a:blip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dirty="0"/>
            </a:p>
          </p:txBody>
        </p:sp>
      </p:grpSp>
      <p:grpSp>
        <p:nvGrpSpPr>
          <p:cNvPr id="133" name="işļiḑé">
            <a:extLst>
              <a:ext uri="{FF2B5EF4-FFF2-40B4-BE49-F238E27FC236}">
                <a16:creationId xmlns:a16="http://schemas.microsoft.com/office/drawing/2014/main" id="{ED2D4726-F4DB-405B-8BE9-FE4CBCB65947}"/>
              </a:ext>
            </a:extLst>
          </p:cNvPr>
          <p:cNvGrpSpPr/>
          <p:nvPr/>
        </p:nvGrpSpPr>
        <p:grpSpPr>
          <a:xfrm>
            <a:off x="2214282" y="2095380"/>
            <a:ext cx="1761161" cy="1040811"/>
            <a:chOff x="745006" y="3525745"/>
            <a:chExt cx="1837017" cy="1040811"/>
          </a:xfrm>
        </p:grpSpPr>
        <p:sp>
          <p:nvSpPr>
            <p:cNvPr id="145" name="išḷïḑê">
              <a:extLst>
                <a:ext uri="{FF2B5EF4-FFF2-40B4-BE49-F238E27FC236}">
                  <a16:creationId xmlns:a16="http://schemas.microsoft.com/office/drawing/2014/main" id="{3F75A2CE-33CD-4D5C-A586-59C571DB1D96}"/>
                </a:ext>
              </a:extLst>
            </p:cNvPr>
            <p:cNvSpPr/>
            <p:nvPr/>
          </p:nvSpPr>
          <p:spPr>
            <a:xfrm>
              <a:off x="745007" y="3525745"/>
              <a:ext cx="1837015" cy="410188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>
                <a:lnSpc>
                  <a:spcPct val="120000"/>
                </a:lnSpc>
              </a:pPr>
              <a:r>
                <a:rPr lang="en-US" altLang="zh-CN" sz="1400" b="1">
                  <a:solidFill>
                    <a:schemeClr val="tx1"/>
                  </a:solidFill>
                </a:rPr>
                <a:t>Text </a:t>
              </a:r>
              <a:r>
                <a:rPr lang="en-US" altLang="zh-CN" sz="1400" b="1" dirty="0">
                  <a:solidFill>
                    <a:schemeClr val="tx1"/>
                  </a:solidFill>
                </a:rPr>
                <a:t>here</a:t>
              </a:r>
              <a:endParaRPr lang="zh-CN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46" name="işľïḑè">
              <a:extLst>
                <a:ext uri="{FF2B5EF4-FFF2-40B4-BE49-F238E27FC236}">
                  <a16:creationId xmlns:a16="http://schemas.microsoft.com/office/drawing/2014/main" id="{C89B1AA1-CF61-48A7-B473-D988DB3943F8}"/>
                </a:ext>
              </a:extLst>
            </p:cNvPr>
            <p:cNvSpPr txBox="1"/>
            <p:nvPr/>
          </p:nvSpPr>
          <p:spPr>
            <a:xfrm>
              <a:off x="745006" y="3935933"/>
              <a:ext cx="1837017" cy="6306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Supporting text here.</a:t>
              </a:r>
            </a:p>
            <a:p>
              <a:pPr algn="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/>
                <a:t>… …</a:t>
              </a:r>
              <a:endParaRPr lang="en-US" altLang="zh-CN" sz="1000" dirty="0"/>
            </a:p>
          </p:txBody>
        </p:sp>
      </p:grpSp>
      <p:grpSp>
        <p:nvGrpSpPr>
          <p:cNvPr id="134" name="îṩḷídê">
            <a:extLst>
              <a:ext uri="{FF2B5EF4-FFF2-40B4-BE49-F238E27FC236}">
                <a16:creationId xmlns:a16="http://schemas.microsoft.com/office/drawing/2014/main" id="{B8E4AD77-66E0-4119-B5B4-02258B6677F6}"/>
              </a:ext>
            </a:extLst>
          </p:cNvPr>
          <p:cNvGrpSpPr/>
          <p:nvPr/>
        </p:nvGrpSpPr>
        <p:grpSpPr>
          <a:xfrm>
            <a:off x="2214282" y="4140908"/>
            <a:ext cx="1761161" cy="1040811"/>
            <a:chOff x="745006" y="3525745"/>
            <a:chExt cx="1837017" cy="1040811"/>
          </a:xfrm>
        </p:grpSpPr>
        <p:sp>
          <p:nvSpPr>
            <p:cNvPr id="143" name="íSľiḋé">
              <a:extLst>
                <a:ext uri="{FF2B5EF4-FFF2-40B4-BE49-F238E27FC236}">
                  <a16:creationId xmlns:a16="http://schemas.microsoft.com/office/drawing/2014/main" id="{91893B8E-2BD9-436E-ADD5-D214575B3617}"/>
                </a:ext>
              </a:extLst>
            </p:cNvPr>
            <p:cNvSpPr/>
            <p:nvPr/>
          </p:nvSpPr>
          <p:spPr>
            <a:xfrm>
              <a:off x="745007" y="3525745"/>
              <a:ext cx="1837015" cy="410188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>
                <a:lnSpc>
                  <a:spcPct val="120000"/>
                </a:lnSpc>
              </a:pPr>
              <a:r>
                <a:rPr lang="en-US" altLang="zh-CN" sz="1400" b="1">
                  <a:solidFill>
                    <a:schemeClr val="tx1"/>
                  </a:solidFill>
                </a:rPr>
                <a:t>Text here</a:t>
              </a:r>
              <a:endParaRPr lang="zh-CN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44" name="íṩḻïḋê">
              <a:extLst>
                <a:ext uri="{FF2B5EF4-FFF2-40B4-BE49-F238E27FC236}">
                  <a16:creationId xmlns:a16="http://schemas.microsoft.com/office/drawing/2014/main" id="{19A2A2A1-D0C1-4599-BCC3-5521DE4791A1}"/>
                </a:ext>
              </a:extLst>
            </p:cNvPr>
            <p:cNvSpPr txBox="1"/>
            <p:nvPr/>
          </p:nvSpPr>
          <p:spPr>
            <a:xfrm>
              <a:off x="745006" y="3935933"/>
              <a:ext cx="1837017" cy="6306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/>
                <a:t>Supporting text here.</a:t>
              </a:r>
            </a:p>
            <a:p>
              <a:pPr algn="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/>
                <a:t>… …</a:t>
              </a:r>
              <a:endParaRPr lang="en-US" altLang="zh-CN" sz="1000" dirty="0"/>
            </a:p>
          </p:txBody>
        </p:sp>
      </p:grpSp>
      <p:cxnSp>
        <p:nvCxnSpPr>
          <p:cNvPr id="135" name="ïsļîḓê">
            <a:extLst>
              <a:ext uri="{FF2B5EF4-FFF2-40B4-BE49-F238E27FC236}">
                <a16:creationId xmlns:a16="http://schemas.microsoft.com/office/drawing/2014/main" id="{77B02955-4E5A-457E-916E-CF86FDEDAC47}"/>
              </a:ext>
            </a:extLst>
          </p:cNvPr>
          <p:cNvCxnSpPr/>
          <p:nvPr/>
        </p:nvCxnSpPr>
        <p:spPr>
          <a:xfrm>
            <a:off x="669925" y="3638549"/>
            <a:ext cx="3166969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6" name="íṧľiḑé">
            <a:extLst>
              <a:ext uri="{FF2B5EF4-FFF2-40B4-BE49-F238E27FC236}">
                <a16:creationId xmlns:a16="http://schemas.microsoft.com/office/drawing/2014/main" id="{4F421FAD-DFE4-4D1F-83E9-D1A8CFC99BE1}"/>
              </a:ext>
            </a:extLst>
          </p:cNvPr>
          <p:cNvGrpSpPr/>
          <p:nvPr/>
        </p:nvGrpSpPr>
        <p:grpSpPr>
          <a:xfrm>
            <a:off x="8213382" y="2095381"/>
            <a:ext cx="1761161" cy="1040811"/>
            <a:chOff x="745006" y="3525745"/>
            <a:chExt cx="1837017" cy="1040811"/>
          </a:xfrm>
        </p:grpSpPr>
        <p:sp>
          <p:nvSpPr>
            <p:cNvPr id="141" name="îṥḻïḋè">
              <a:extLst>
                <a:ext uri="{FF2B5EF4-FFF2-40B4-BE49-F238E27FC236}">
                  <a16:creationId xmlns:a16="http://schemas.microsoft.com/office/drawing/2014/main" id="{2A29D851-9481-4475-8B15-1A45CA12306C}"/>
                </a:ext>
              </a:extLst>
            </p:cNvPr>
            <p:cNvSpPr/>
            <p:nvPr/>
          </p:nvSpPr>
          <p:spPr>
            <a:xfrm>
              <a:off x="745007" y="3525745"/>
              <a:ext cx="1837015" cy="410188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20000"/>
                </a:lnSpc>
              </a:pPr>
              <a:r>
                <a:rPr lang="en-US" altLang="zh-CN" sz="1400" b="1">
                  <a:solidFill>
                    <a:schemeClr val="tx1"/>
                  </a:solidFill>
                </a:rPr>
                <a:t>Text here</a:t>
              </a:r>
              <a:endParaRPr lang="zh-CN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42" name="ïŝḻïḓé">
              <a:extLst>
                <a:ext uri="{FF2B5EF4-FFF2-40B4-BE49-F238E27FC236}">
                  <a16:creationId xmlns:a16="http://schemas.microsoft.com/office/drawing/2014/main" id="{FC037AC9-8E3E-4C81-A5F2-D5BF3B38F7FD}"/>
                </a:ext>
              </a:extLst>
            </p:cNvPr>
            <p:cNvSpPr txBox="1"/>
            <p:nvPr/>
          </p:nvSpPr>
          <p:spPr>
            <a:xfrm>
              <a:off x="745006" y="3935933"/>
              <a:ext cx="1837017" cy="6306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/>
                <a:t>Supporting text here.</a:t>
              </a:r>
            </a:p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/>
                <a:t>… …</a:t>
              </a:r>
              <a:endParaRPr lang="en-US" altLang="zh-CN" sz="1000" dirty="0"/>
            </a:p>
          </p:txBody>
        </p:sp>
      </p:grpSp>
      <p:grpSp>
        <p:nvGrpSpPr>
          <p:cNvPr id="137" name="iṧļíḍe">
            <a:extLst>
              <a:ext uri="{FF2B5EF4-FFF2-40B4-BE49-F238E27FC236}">
                <a16:creationId xmlns:a16="http://schemas.microsoft.com/office/drawing/2014/main" id="{8004CD0B-23FC-464C-93A9-5B3A8F634B65}"/>
              </a:ext>
            </a:extLst>
          </p:cNvPr>
          <p:cNvGrpSpPr/>
          <p:nvPr/>
        </p:nvGrpSpPr>
        <p:grpSpPr>
          <a:xfrm>
            <a:off x="8213382" y="4140909"/>
            <a:ext cx="1761161" cy="1040811"/>
            <a:chOff x="745006" y="3525745"/>
            <a:chExt cx="1837017" cy="1040811"/>
          </a:xfrm>
        </p:grpSpPr>
        <p:sp>
          <p:nvSpPr>
            <p:cNvPr id="139" name="i$ḷîďè">
              <a:extLst>
                <a:ext uri="{FF2B5EF4-FFF2-40B4-BE49-F238E27FC236}">
                  <a16:creationId xmlns:a16="http://schemas.microsoft.com/office/drawing/2014/main" id="{3BA954B7-562A-48CB-82AE-3237625613EA}"/>
                </a:ext>
              </a:extLst>
            </p:cNvPr>
            <p:cNvSpPr/>
            <p:nvPr/>
          </p:nvSpPr>
          <p:spPr>
            <a:xfrm>
              <a:off x="745007" y="3525745"/>
              <a:ext cx="1837015" cy="410188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20000"/>
                </a:lnSpc>
              </a:pPr>
              <a:r>
                <a:rPr lang="en-US" altLang="zh-CN" sz="1400" b="1">
                  <a:solidFill>
                    <a:schemeClr val="tx1"/>
                  </a:solidFill>
                </a:rPr>
                <a:t>Text here</a:t>
              </a:r>
              <a:endParaRPr lang="zh-CN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40" name="ïşḷïdè">
              <a:extLst>
                <a:ext uri="{FF2B5EF4-FFF2-40B4-BE49-F238E27FC236}">
                  <a16:creationId xmlns:a16="http://schemas.microsoft.com/office/drawing/2014/main" id="{0B159D28-5F8B-40E7-B90A-4C359C6AFF2E}"/>
                </a:ext>
              </a:extLst>
            </p:cNvPr>
            <p:cNvSpPr txBox="1"/>
            <p:nvPr/>
          </p:nvSpPr>
          <p:spPr>
            <a:xfrm>
              <a:off x="745006" y="3935933"/>
              <a:ext cx="1837017" cy="6306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/>
                <a:t>Supporting text here.</a:t>
              </a:r>
            </a:p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/>
                <a:t>… …</a:t>
              </a:r>
              <a:endParaRPr lang="en-US" altLang="zh-CN" sz="1000" dirty="0"/>
            </a:p>
          </p:txBody>
        </p:sp>
      </p:grpSp>
      <p:cxnSp>
        <p:nvCxnSpPr>
          <p:cNvPr id="138" name="íśľïḓê">
            <a:extLst>
              <a:ext uri="{FF2B5EF4-FFF2-40B4-BE49-F238E27FC236}">
                <a16:creationId xmlns:a16="http://schemas.microsoft.com/office/drawing/2014/main" id="{EF777E2E-068E-431A-9155-9D08B178F239}"/>
              </a:ext>
            </a:extLst>
          </p:cNvPr>
          <p:cNvCxnSpPr/>
          <p:nvPr/>
        </p:nvCxnSpPr>
        <p:spPr>
          <a:xfrm>
            <a:off x="8351931" y="3638550"/>
            <a:ext cx="3166969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îṣlídé">
            <a:extLst>
              <a:ext uri="{FF2B5EF4-FFF2-40B4-BE49-F238E27FC236}">
                <a16:creationId xmlns:a16="http://schemas.microsoft.com/office/drawing/2014/main" id="{790AE86B-385A-411F-BE90-A18828DF7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Text here</a:t>
            </a:r>
            <a:endParaRPr lang="zh-CN" altLang="en-US" dirty="0"/>
          </a:p>
        </p:txBody>
      </p:sp>
      <p:grpSp>
        <p:nvGrpSpPr>
          <p:cNvPr id="35" name="ïsľïḑe">
            <a:extLst>
              <a:ext uri="{FF2B5EF4-FFF2-40B4-BE49-F238E27FC236}">
                <a16:creationId xmlns:a16="http://schemas.microsoft.com/office/drawing/2014/main" id="{CA3E740D-6C13-4521-B538-3E75A2A9E224}"/>
              </a:ext>
            </a:extLst>
          </p:cNvPr>
          <p:cNvGrpSpPr/>
          <p:nvPr/>
        </p:nvGrpSpPr>
        <p:grpSpPr>
          <a:xfrm>
            <a:off x="6996778" y="2410687"/>
            <a:ext cx="410200" cy="410198"/>
            <a:chOff x="6470043" y="1482403"/>
            <a:chExt cx="410200" cy="410198"/>
          </a:xfrm>
        </p:grpSpPr>
        <p:sp>
          <p:nvSpPr>
            <p:cNvPr id="36" name="íşľídè">
              <a:extLst>
                <a:ext uri="{FF2B5EF4-FFF2-40B4-BE49-F238E27FC236}">
                  <a16:creationId xmlns:a16="http://schemas.microsoft.com/office/drawing/2014/main" id="{1684382B-9725-4FBE-8A4E-C8A912215149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7" name="ïṧļîďè">
              <a:extLst>
                <a:ext uri="{FF2B5EF4-FFF2-40B4-BE49-F238E27FC236}">
                  <a16:creationId xmlns:a16="http://schemas.microsoft.com/office/drawing/2014/main" id="{411CD4A7-3ED5-48F2-878E-B12DCCAB5EC7}"/>
                </a:ext>
              </a:extLst>
            </p:cNvPr>
            <p:cNvSpPr/>
            <p:nvPr/>
          </p:nvSpPr>
          <p:spPr>
            <a:xfrm>
              <a:off x="6586143" y="1620752"/>
              <a:ext cx="178001" cy="133500"/>
            </a:xfrm>
            <a:custGeom>
              <a:avLst/>
              <a:gdLst>
                <a:gd name="connsiteX0" fmla="*/ 505433 w 533400"/>
                <a:gd name="connsiteY0" fmla="*/ 621 h 400050"/>
                <a:gd name="connsiteX1" fmla="*/ 534008 w 533400"/>
                <a:gd name="connsiteY1" fmla="*/ 29196 h 400050"/>
                <a:gd name="connsiteX2" fmla="*/ 534008 w 533400"/>
                <a:gd name="connsiteY2" fmla="*/ 372096 h 400050"/>
                <a:gd name="connsiteX3" fmla="*/ 505433 w 533400"/>
                <a:gd name="connsiteY3" fmla="*/ 400671 h 400050"/>
                <a:gd name="connsiteX4" fmla="*/ 29183 w 533400"/>
                <a:gd name="connsiteY4" fmla="*/ 400671 h 400050"/>
                <a:gd name="connsiteX5" fmla="*/ 608 w 533400"/>
                <a:gd name="connsiteY5" fmla="*/ 372096 h 400050"/>
                <a:gd name="connsiteX6" fmla="*/ 608 w 533400"/>
                <a:gd name="connsiteY6" fmla="*/ 29196 h 400050"/>
                <a:gd name="connsiteX7" fmla="*/ 29183 w 533400"/>
                <a:gd name="connsiteY7" fmla="*/ 621 h 400050"/>
                <a:gd name="connsiteX8" fmla="*/ 505433 w 533400"/>
                <a:gd name="connsiteY8" fmla="*/ 621 h 400050"/>
                <a:gd name="connsiteX9" fmla="*/ 391419 w 533400"/>
                <a:gd name="connsiteY9" fmla="*/ 198646 h 400050"/>
                <a:gd name="connsiteX10" fmla="*/ 351414 w 533400"/>
                <a:gd name="connsiteY10" fmla="*/ 204170 h 400050"/>
                <a:gd name="connsiteX11" fmla="*/ 351414 w 533400"/>
                <a:gd name="connsiteY11" fmla="*/ 204170 h 400050"/>
                <a:gd name="connsiteX12" fmla="*/ 267118 w 533400"/>
                <a:gd name="connsiteY12" fmla="*/ 315613 h 400050"/>
                <a:gd name="connsiteX13" fmla="*/ 264641 w 533400"/>
                <a:gd name="connsiteY13" fmla="*/ 318470 h 400050"/>
                <a:gd name="connsiteX14" fmla="*/ 224255 w 533400"/>
                <a:gd name="connsiteY14" fmla="*/ 318756 h 400050"/>
                <a:gd name="connsiteX15" fmla="*/ 224255 w 533400"/>
                <a:gd name="connsiteY15" fmla="*/ 318756 h 400050"/>
                <a:gd name="connsiteX16" fmla="*/ 162152 w 533400"/>
                <a:gd name="connsiteY16" fmla="*/ 257415 h 400050"/>
                <a:gd name="connsiteX17" fmla="*/ 160247 w 533400"/>
                <a:gd name="connsiteY17" fmla="*/ 255701 h 400050"/>
                <a:gd name="connsiteX18" fmla="*/ 120052 w 533400"/>
                <a:gd name="connsiteY18" fmla="*/ 259606 h 400050"/>
                <a:gd name="connsiteX19" fmla="*/ 120052 w 533400"/>
                <a:gd name="connsiteY19" fmla="*/ 259606 h 400050"/>
                <a:gd name="connsiteX20" fmla="*/ 32517 w 533400"/>
                <a:gd name="connsiteY20" fmla="*/ 366095 h 400050"/>
                <a:gd name="connsiteX21" fmla="*/ 30326 w 533400"/>
                <a:gd name="connsiteY21" fmla="*/ 372096 h 400050"/>
                <a:gd name="connsiteX22" fmla="*/ 39851 w 533400"/>
                <a:gd name="connsiteY22" fmla="*/ 381621 h 400050"/>
                <a:gd name="connsiteX23" fmla="*/ 39851 w 533400"/>
                <a:gd name="connsiteY23" fmla="*/ 381621 h 400050"/>
                <a:gd name="connsiteX24" fmla="*/ 497242 w 533400"/>
                <a:gd name="connsiteY24" fmla="*/ 381621 h 400050"/>
                <a:gd name="connsiteX25" fmla="*/ 502480 w 533400"/>
                <a:gd name="connsiteY25" fmla="*/ 380002 h 400050"/>
                <a:gd name="connsiteX26" fmla="*/ 505147 w 533400"/>
                <a:gd name="connsiteY26" fmla="*/ 366762 h 400050"/>
                <a:gd name="connsiteX27" fmla="*/ 505147 w 533400"/>
                <a:gd name="connsiteY27" fmla="*/ 366762 h 400050"/>
                <a:gd name="connsiteX28" fmla="*/ 397991 w 533400"/>
                <a:gd name="connsiteY28" fmla="*/ 205504 h 400050"/>
                <a:gd name="connsiteX29" fmla="*/ 391419 w 533400"/>
                <a:gd name="connsiteY29" fmla="*/ 198646 h 400050"/>
                <a:gd name="connsiteX30" fmla="*/ 95858 w 533400"/>
                <a:gd name="connsiteY30" fmla="*/ 57771 h 400050"/>
                <a:gd name="connsiteX31" fmla="*/ 57758 w 533400"/>
                <a:gd name="connsiteY31" fmla="*/ 95871 h 400050"/>
                <a:gd name="connsiteX32" fmla="*/ 95858 w 533400"/>
                <a:gd name="connsiteY32" fmla="*/ 133971 h 400050"/>
                <a:gd name="connsiteX33" fmla="*/ 133958 w 533400"/>
                <a:gd name="connsiteY33" fmla="*/ 95871 h 400050"/>
                <a:gd name="connsiteX34" fmla="*/ 95858 w 533400"/>
                <a:gd name="connsiteY34" fmla="*/ 57771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33400" h="400050">
                  <a:moveTo>
                    <a:pt x="505433" y="621"/>
                  </a:moveTo>
                  <a:cubicBezTo>
                    <a:pt x="521245" y="621"/>
                    <a:pt x="534008" y="13385"/>
                    <a:pt x="534008" y="29196"/>
                  </a:cubicBezTo>
                  <a:lnTo>
                    <a:pt x="534008" y="372096"/>
                  </a:lnTo>
                  <a:cubicBezTo>
                    <a:pt x="534008" y="387907"/>
                    <a:pt x="521245" y="400671"/>
                    <a:pt x="505433" y="400671"/>
                  </a:cubicBezTo>
                  <a:lnTo>
                    <a:pt x="29183" y="400671"/>
                  </a:lnTo>
                  <a:cubicBezTo>
                    <a:pt x="13371" y="400671"/>
                    <a:pt x="608" y="387907"/>
                    <a:pt x="608" y="372096"/>
                  </a:cubicBezTo>
                  <a:lnTo>
                    <a:pt x="608" y="29196"/>
                  </a:lnTo>
                  <a:cubicBezTo>
                    <a:pt x="608" y="13385"/>
                    <a:pt x="13371" y="621"/>
                    <a:pt x="29183" y="621"/>
                  </a:cubicBezTo>
                  <a:lnTo>
                    <a:pt x="505433" y="621"/>
                  </a:lnTo>
                  <a:close/>
                  <a:moveTo>
                    <a:pt x="391419" y="198646"/>
                  </a:moveTo>
                  <a:cubicBezTo>
                    <a:pt x="378846" y="189121"/>
                    <a:pt x="360939" y="191597"/>
                    <a:pt x="351414" y="204170"/>
                  </a:cubicBezTo>
                  <a:lnTo>
                    <a:pt x="351414" y="204170"/>
                  </a:lnTo>
                  <a:lnTo>
                    <a:pt x="267118" y="315613"/>
                  </a:lnTo>
                  <a:cubicBezTo>
                    <a:pt x="266355" y="316660"/>
                    <a:pt x="265498" y="317518"/>
                    <a:pt x="264641" y="318470"/>
                  </a:cubicBezTo>
                  <a:cubicBezTo>
                    <a:pt x="253592" y="329710"/>
                    <a:pt x="235495" y="329805"/>
                    <a:pt x="224255" y="318756"/>
                  </a:cubicBezTo>
                  <a:lnTo>
                    <a:pt x="224255" y="318756"/>
                  </a:lnTo>
                  <a:lnTo>
                    <a:pt x="162152" y="257415"/>
                  </a:lnTo>
                  <a:cubicBezTo>
                    <a:pt x="161485" y="256844"/>
                    <a:pt x="160914" y="256177"/>
                    <a:pt x="160247" y="255701"/>
                  </a:cubicBezTo>
                  <a:cubicBezTo>
                    <a:pt x="148055" y="245699"/>
                    <a:pt x="130053" y="247414"/>
                    <a:pt x="120052" y="259606"/>
                  </a:cubicBezTo>
                  <a:lnTo>
                    <a:pt x="120052" y="259606"/>
                  </a:lnTo>
                  <a:lnTo>
                    <a:pt x="32517" y="366095"/>
                  </a:lnTo>
                  <a:cubicBezTo>
                    <a:pt x="31088" y="367810"/>
                    <a:pt x="30326" y="369905"/>
                    <a:pt x="30326" y="372096"/>
                  </a:cubicBezTo>
                  <a:cubicBezTo>
                    <a:pt x="30326" y="377335"/>
                    <a:pt x="34612" y="381621"/>
                    <a:pt x="39851" y="381621"/>
                  </a:cubicBezTo>
                  <a:lnTo>
                    <a:pt x="39851" y="381621"/>
                  </a:lnTo>
                  <a:lnTo>
                    <a:pt x="497242" y="381621"/>
                  </a:lnTo>
                  <a:cubicBezTo>
                    <a:pt x="499146" y="381621"/>
                    <a:pt x="500956" y="381050"/>
                    <a:pt x="502480" y="380002"/>
                  </a:cubicBezTo>
                  <a:cubicBezTo>
                    <a:pt x="506862" y="377049"/>
                    <a:pt x="508005" y="371144"/>
                    <a:pt x="505147" y="366762"/>
                  </a:cubicBezTo>
                  <a:lnTo>
                    <a:pt x="505147" y="366762"/>
                  </a:lnTo>
                  <a:lnTo>
                    <a:pt x="397991" y="205504"/>
                  </a:lnTo>
                  <a:cubicBezTo>
                    <a:pt x="396181" y="202932"/>
                    <a:pt x="393990" y="200551"/>
                    <a:pt x="391419" y="198646"/>
                  </a:cubicBezTo>
                  <a:close/>
                  <a:moveTo>
                    <a:pt x="95858" y="57771"/>
                  </a:moveTo>
                  <a:cubicBezTo>
                    <a:pt x="74808" y="57771"/>
                    <a:pt x="57758" y="74821"/>
                    <a:pt x="57758" y="95871"/>
                  </a:cubicBezTo>
                  <a:cubicBezTo>
                    <a:pt x="57758" y="116921"/>
                    <a:pt x="74808" y="133971"/>
                    <a:pt x="95858" y="133971"/>
                  </a:cubicBezTo>
                  <a:cubicBezTo>
                    <a:pt x="116908" y="133971"/>
                    <a:pt x="133958" y="116921"/>
                    <a:pt x="133958" y="95871"/>
                  </a:cubicBezTo>
                  <a:cubicBezTo>
                    <a:pt x="133958" y="74821"/>
                    <a:pt x="116908" y="57771"/>
                    <a:pt x="95858" y="57771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8" name="îsḷîḍè">
            <a:extLst>
              <a:ext uri="{FF2B5EF4-FFF2-40B4-BE49-F238E27FC236}">
                <a16:creationId xmlns:a16="http://schemas.microsoft.com/office/drawing/2014/main" id="{BCB2ED36-0A58-4256-84C9-2C35DA5A230B}"/>
              </a:ext>
            </a:extLst>
          </p:cNvPr>
          <p:cNvGrpSpPr/>
          <p:nvPr/>
        </p:nvGrpSpPr>
        <p:grpSpPr>
          <a:xfrm>
            <a:off x="4787387" y="4403479"/>
            <a:ext cx="410200" cy="410198"/>
            <a:chOff x="6470043" y="1482403"/>
            <a:chExt cx="410200" cy="410198"/>
          </a:xfrm>
        </p:grpSpPr>
        <p:sp>
          <p:nvSpPr>
            <p:cNvPr id="39" name="iṡ1ïḓê">
              <a:extLst>
                <a:ext uri="{FF2B5EF4-FFF2-40B4-BE49-F238E27FC236}">
                  <a16:creationId xmlns:a16="http://schemas.microsoft.com/office/drawing/2014/main" id="{E2646FD6-39BF-4B44-9569-B8EE252845CB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0" name="ïṣliďé">
              <a:extLst>
                <a:ext uri="{FF2B5EF4-FFF2-40B4-BE49-F238E27FC236}">
                  <a16:creationId xmlns:a16="http://schemas.microsoft.com/office/drawing/2014/main" id="{6FCAF423-2902-46A9-A642-58117F61CE1F}"/>
                </a:ext>
              </a:extLst>
            </p:cNvPr>
            <p:cNvSpPr/>
            <p:nvPr/>
          </p:nvSpPr>
          <p:spPr>
            <a:xfrm>
              <a:off x="6586143" y="1592144"/>
              <a:ext cx="178001" cy="162108"/>
            </a:xfrm>
            <a:custGeom>
              <a:avLst/>
              <a:gdLst>
                <a:gd name="connsiteX0" fmla="*/ 125329 w 533400"/>
                <a:gd name="connsiteY0" fmla="*/ 229221 h 485775"/>
                <a:gd name="connsiteX1" fmla="*/ 125329 w 533400"/>
                <a:gd name="connsiteY1" fmla="*/ 276846 h 485775"/>
                <a:gd name="connsiteX2" fmla="*/ 144379 w 533400"/>
                <a:gd name="connsiteY2" fmla="*/ 276846 h 485775"/>
                <a:gd name="connsiteX3" fmla="*/ 144379 w 533400"/>
                <a:gd name="connsiteY3" fmla="*/ 229221 h 485775"/>
                <a:gd name="connsiteX4" fmla="*/ 392029 w 533400"/>
                <a:gd name="connsiteY4" fmla="*/ 229221 h 485775"/>
                <a:gd name="connsiteX5" fmla="*/ 392029 w 533400"/>
                <a:gd name="connsiteY5" fmla="*/ 276846 h 485775"/>
                <a:gd name="connsiteX6" fmla="*/ 411079 w 533400"/>
                <a:gd name="connsiteY6" fmla="*/ 276846 h 485775"/>
                <a:gd name="connsiteX7" fmla="*/ 411079 w 533400"/>
                <a:gd name="connsiteY7" fmla="*/ 229221 h 485775"/>
                <a:gd name="connsiteX8" fmla="*/ 534904 w 533400"/>
                <a:gd name="connsiteY8" fmla="*/ 229221 h 485775"/>
                <a:gd name="connsiteX9" fmla="*/ 534904 w 533400"/>
                <a:gd name="connsiteY9" fmla="*/ 457821 h 485775"/>
                <a:gd name="connsiteX10" fmla="*/ 506329 w 533400"/>
                <a:gd name="connsiteY10" fmla="*/ 486396 h 485775"/>
                <a:gd name="connsiteX11" fmla="*/ 30079 w 533400"/>
                <a:gd name="connsiteY11" fmla="*/ 486396 h 485775"/>
                <a:gd name="connsiteX12" fmla="*/ 1504 w 533400"/>
                <a:gd name="connsiteY12" fmla="*/ 457821 h 485775"/>
                <a:gd name="connsiteX13" fmla="*/ 1504 w 533400"/>
                <a:gd name="connsiteY13" fmla="*/ 229221 h 485775"/>
                <a:gd name="connsiteX14" fmla="*/ 125329 w 533400"/>
                <a:gd name="connsiteY14" fmla="*/ 229221 h 485775"/>
                <a:gd name="connsiteX15" fmla="*/ 372979 w 533400"/>
                <a:gd name="connsiteY15" fmla="*/ 621 h 485775"/>
                <a:gd name="connsiteX16" fmla="*/ 411079 w 533400"/>
                <a:gd name="connsiteY16" fmla="*/ 36816 h 485775"/>
                <a:gd name="connsiteX17" fmla="*/ 411079 w 533400"/>
                <a:gd name="connsiteY17" fmla="*/ 38721 h 485775"/>
                <a:gd name="connsiteX18" fmla="*/ 411079 w 533400"/>
                <a:gd name="connsiteY18" fmla="*/ 114921 h 485775"/>
                <a:gd name="connsiteX19" fmla="*/ 506329 w 533400"/>
                <a:gd name="connsiteY19" fmla="*/ 114921 h 485775"/>
                <a:gd name="connsiteX20" fmla="*/ 534904 w 533400"/>
                <a:gd name="connsiteY20" fmla="*/ 143496 h 485775"/>
                <a:gd name="connsiteX21" fmla="*/ 534904 w 533400"/>
                <a:gd name="connsiteY21" fmla="*/ 210171 h 485775"/>
                <a:gd name="connsiteX22" fmla="*/ 1504 w 533400"/>
                <a:gd name="connsiteY22" fmla="*/ 210171 h 485775"/>
                <a:gd name="connsiteX23" fmla="*/ 1504 w 533400"/>
                <a:gd name="connsiteY23" fmla="*/ 143496 h 485775"/>
                <a:gd name="connsiteX24" fmla="*/ 30079 w 533400"/>
                <a:gd name="connsiteY24" fmla="*/ 114921 h 485775"/>
                <a:gd name="connsiteX25" fmla="*/ 125329 w 533400"/>
                <a:gd name="connsiteY25" fmla="*/ 114921 h 485775"/>
                <a:gd name="connsiteX26" fmla="*/ 125329 w 533400"/>
                <a:gd name="connsiteY26" fmla="*/ 38721 h 485775"/>
                <a:gd name="connsiteX27" fmla="*/ 161524 w 533400"/>
                <a:gd name="connsiteY27" fmla="*/ 621 h 485775"/>
                <a:gd name="connsiteX28" fmla="*/ 163429 w 533400"/>
                <a:gd name="connsiteY28" fmla="*/ 621 h 485775"/>
                <a:gd name="connsiteX29" fmla="*/ 372979 w 533400"/>
                <a:gd name="connsiteY29" fmla="*/ 621 h 485775"/>
                <a:gd name="connsiteX30" fmla="*/ 372979 w 533400"/>
                <a:gd name="connsiteY30" fmla="*/ 19671 h 485775"/>
                <a:gd name="connsiteX31" fmla="*/ 163429 w 533400"/>
                <a:gd name="connsiteY31" fmla="*/ 19671 h 485775"/>
                <a:gd name="connsiteX32" fmla="*/ 144474 w 533400"/>
                <a:gd name="connsiteY32" fmla="*/ 37292 h 485775"/>
                <a:gd name="connsiteX33" fmla="*/ 144379 w 533400"/>
                <a:gd name="connsiteY33" fmla="*/ 38721 h 485775"/>
                <a:gd name="connsiteX34" fmla="*/ 144379 w 533400"/>
                <a:gd name="connsiteY34" fmla="*/ 114921 h 485775"/>
                <a:gd name="connsiteX35" fmla="*/ 392029 w 533400"/>
                <a:gd name="connsiteY35" fmla="*/ 114921 h 485775"/>
                <a:gd name="connsiteX36" fmla="*/ 392029 w 533400"/>
                <a:gd name="connsiteY36" fmla="*/ 38721 h 485775"/>
                <a:gd name="connsiteX37" fmla="*/ 375836 w 533400"/>
                <a:gd name="connsiteY37" fmla="*/ 19862 h 485775"/>
                <a:gd name="connsiteX38" fmla="*/ 374408 w 533400"/>
                <a:gd name="connsiteY38" fmla="*/ 19671 h 485775"/>
                <a:gd name="connsiteX39" fmla="*/ 372979 w 533400"/>
                <a:gd name="connsiteY39" fmla="*/ 19671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33400" h="485775">
                  <a:moveTo>
                    <a:pt x="125329" y="229221"/>
                  </a:moveTo>
                  <a:lnTo>
                    <a:pt x="125329" y="276846"/>
                  </a:lnTo>
                  <a:lnTo>
                    <a:pt x="144379" y="276846"/>
                  </a:lnTo>
                  <a:lnTo>
                    <a:pt x="144379" y="229221"/>
                  </a:lnTo>
                  <a:lnTo>
                    <a:pt x="392029" y="229221"/>
                  </a:lnTo>
                  <a:lnTo>
                    <a:pt x="392029" y="276846"/>
                  </a:lnTo>
                  <a:lnTo>
                    <a:pt x="411079" y="276846"/>
                  </a:lnTo>
                  <a:lnTo>
                    <a:pt x="411079" y="229221"/>
                  </a:lnTo>
                  <a:lnTo>
                    <a:pt x="534904" y="229221"/>
                  </a:lnTo>
                  <a:lnTo>
                    <a:pt x="534904" y="457821"/>
                  </a:lnTo>
                  <a:cubicBezTo>
                    <a:pt x="534904" y="473632"/>
                    <a:pt x="522141" y="486396"/>
                    <a:pt x="506329" y="486396"/>
                  </a:cubicBezTo>
                  <a:lnTo>
                    <a:pt x="30079" y="486396"/>
                  </a:lnTo>
                  <a:cubicBezTo>
                    <a:pt x="14267" y="486396"/>
                    <a:pt x="1504" y="473632"/>
                    <a:pt x="1504" y="457821"/>
                  </a:cubicBezTo>
                  <a:lnTo>
                    <a:pt x="1504" y="229221"/>
                  </a:lnTo>
                  <a:lnTo>
                    <a:pt x="125329" y="229221"/>
                  </a:lnTo>
                  <a:close/>
                  <a:moveTo>
                    <a:pt x="372979" y="621"/>
                  </a:moveTo>
                  <a:cubicBezTo>
                    <a:pt x="393363" y="621"/>
                    <a:pt x="410031" y="16623"/>
                    <a:pt x="411079" y="36816"/>
                  </a:cubicBezTo>
                  <a:lnTo>
                    <a:pt x="411079" y="38721"/>
                  </a:lnTo>
                  <a:lnTo>
                    <a:pt x="411079" y="114921"/>
                  </a:lnTo>
                  <a:lnTo>
                    <a:pt x="506329" y="114921"/>
                  </a:lnTo>
                  <a:cubicBezTo>
                    <a:pt x="522141" y="114921"/>
                    <a:pt x="534904" y="127685"/>
                    <a:pt x="534904" y="143496"/>
                  </a:cubicBezTo>
                  <a:lnTo>
                    <a:pt x="534904" y="210171"/>
                  </a:lnTo>
                  <a:lnTo>
                    <a:pt x="1504" y="210171"/>
                  </a:lnTo>
                  <a:lnTo>
                    <a:pt x="1504" y="143496"/>
                  </a:lnTo>
                  <a:cubicBezTo>
                    <a:pt x="1504" y="127685"/>
                    <a:pt x="14267" y="114921"/>
                    <a:pt x="30079" y="114921"/>
                  </a:cubicBezTo>
                  <a:lnTo>
                    <a:pt x="125329" y="114921"/>
                  </a:lnTo>
                  <a:lnTo>
                    <a:pt x="125329" y="38721"/>
                  </a:lnTo>
                  <a:cubicBezTo>
                    <a:pt x="125329" y="18337"/>
                    <a:pt x="141331" y="1669"/>
                    <a:pt x="161524" y="621"/>
                  </a:cubicBezTo>
                  <a:lnTo>
                    <a:pt x="163429" y="621"/>
                  </a:lnTo>
                  <a:lnTo>
                    <a:pt x="372979" y="621"/>
                  </a:lnTo>
                  <a:close/>
                  <a:moveTo>
                    <a:pt x="372979" y="19671"/>
                  </a:moveTo>
                  <a:lnTo>
                    <a:pt x="163429" y="19671"/>
                  </a:lnTo>
                  <a:cubicBezTo>
                    <a:pt x="153428" y="19671"/>
                    <a:pt x="145141" y="27482"/>
                    <a:pt x="144474" y="37292"/>
                  </a:cubicBezTo>
                  <a:lnTo>
                    <a:pt x="144379" y="38721"/>
                  </a:lnTo>
                  <a:lnTo>
                    <a:pt x="144379" y="114921"/>
                  </a:lnTo>
                  <a:lnTo>
                    <a:pt x="392029" y="114921"/>
                  </a:lnTo>
                  <a:lnTo>
                    <a:pt x="392029" y="38721"/>
                  </a:lnTo>
                  <a:cubicBezTo>
                    <a:pt x="392029" y="29196"/>
                    <a:pt x="384981" y="21290"/>
                    <a:pt x="375836" y="19862"/>
                  </a:cubicBezTo>
                  <a:lnTo>
                    <a:pt x="374408" y="19671"/>
                  </a:lnTo>
                  <a:lnTo>
                    <a:pt x="372979" y="1967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1" name="işľîḍe">
            <a:extLst>
              <a:ext uri="{FF2B5EF4-FFF2-40B4-BE49-F238E27FC236}">
                <a16:creationId xmlns:a16="http://schemas.microsoft.com/office/drawing/2014/main" id="{87988C3D-241D-40E8-A708-75BFDB981D95}"/>
              </a:ext>
            </a:extLst>
          </p:cNvPr>
          <p:cNvGrpSpPr/>
          <p:nvPr/>
        </p:nvGrpSpPr>
        <p:grpSpPr>
          <a:xfrm>
            <a:off x="6996778" y="4392339"/>
            <a:ext cx="410200" cy="410198"/>
            <a:chOff x="6470043" y="1482403"/>
            <a:chExt cx="410200" cy="410198"/>
          </a:xfrm>
        </p:grpSpPr>
        <p:sp>
          <p:nvSpPr>
            <p:cNvPr id="42" name="ïSliďê">
              <a:extLst>
                <a:ext uri="{FF2B5EF4-FFF2-40B4-BE49-F238E27FC236}">
                  <a16:creationId xmlns:a16="http://schemas.microsoft.com/office/drawing/2014/main" id="{DA2A077B-A61F-48CE-B748-D88DF0EF8815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3" name="iSļïḓê">
              <a:extLst>
                <a:ext uri="{FF2B5EF4-FFF2-40B4-BE49-F238E27FC236}">
                  <a16:creationId xmlns:a16="http://schemas.microsoft.com/office/drawing/2014/main" id="{6C2952F4-28F0-4132-9AF4-F70890FFC66D}"/>
                </a:ext>
              </a:extLst>
            </p:cNvPr>
            <p:cNvSpPr/>
            <p:nvPr/>
          </p:nvSpPr>
          <p:spPr>
            <a:xfrm>
              <a:off x="6586143" y="1623113"/>
              <a:ext cx="178001" cy="148188"/>
            </a:xfrm>
            <a:custGeom>
              <a:avLst/>
              <a:gdLst>
                <a:gd name="connsiteX0" fmla="*/ 483573 w 526297"/>
                <a:gd name="connsiteY0" fmla="*/ 133971 h 438150"/>
                <a:gd name="connsiteX1" fmla="*/ 527674 w 526297"/>
                <a:gd name="connsiteY1" fmla="*/ 178072 h 438150"/>
                <a:gd name="connsiteX2" fmla="*/ 527579 w 526297"/>
                <a:gd name="connsiteY2" fmla="*/ 181501 h 438150"/>
                <a:gd name="connsiteX3" fmla="*/ 514244 w 526297"/>
                <a:gd name="connsiteY3" fmla="*/ 355237 h 438150"/>
                <a:gd name="connsiteX4" fmla="*/ 485764 w 526297"/>
                <a:gd name="connsiteY4" fmla="*/ 381621 h 438150"/>
                <a:gd name="connsiteX5" fmla="*/ 454998 w 526297"/>
                <a:gd name="connsiteY5" fmla="*/ 381621 h 438150"/>
                <a:gd name="connsiteX6" fmla="*/ 454998 w 526297"/>
                <a:gd name="connsiteY6" fmla="*/ 438771 h 438150"/>
                <a:gd name="connsiteX7" fmla="*/ 435948 w 526297"/>
                <a:gd name="connsiteY7" fmla="*/ 438771 h 438150"/>
                <a:gd name="connsiteX8" fmla="*/ 435948 w 526297"/>
                <a:gd name="connsiteY8" fmla="*/ 381621 h 438150"/>
                <a:gd name="connsiteX9" fmla="*/ 93048 w 526297"/>
                <a:gd name="connsiteY9" fmla="*/ 381621 h 438150"/>
                <a:gd name="connsiteX10" fmla="*/ 93048 w 526297"/>
                <a:gd name="connsiteY10" fmla="*/ 438771 h 438150"/>
                <a:gd name="connsiteX11" fmla="*/ 73998 w 526297"/>
                <a:gd name="connsiteY11" fmla="*/ 438771 h 438150"/>
                <a:gd name="connsiteX12" fmla="*/ 73998 w 526297"/>
                <a:gd name="connsiteY12" fmla="*/ 381621 h 438150"/>
                <a:gd name="connsiteX13" fmla="*/ 43328 w 526297"/>
                <a:gd name="connsiteY13" fmla="*/ 381621 h 438150"/>
                <a:gd name="connsiteX14" fmla="*/ 14848 w 526297"/>
                <a:gd name="connsiteY14" fmla="*/ 355237 h 438150"/>
                <a:gd name="connsiteX15" fmla="*/ 1513 w 526297"/>
                <a:gd name="connsiteY15" fmla="*/ 181501 h 438150"/>
                <a:gd name="connsiteX16" fmla="*/ 42089 w 526297"/>
                <a:gd name="connsiteY16" fmla="*/ 134162 h 438150"/>
                <a:gd name="connsiteX17" fmla="*/ 45518 w 526297"/>
                <a:gd name="connsiteY17" fmla="*/ 134066 h 438150"/>
                <a:gd name="connsiteX18" fmla="*/ 101906 w 526297"/>
                <a:gd name="connsiteY18" fmla="*/ 180834 h 438150"/>
                <a:gd name="connsiteX19" fmla="*/ 121623 w 526297"/>
                <a:gd name="connsiteY19" fmla="*/ 286371 h 438150"/>
                <a:gd name="connsiteX20" fmla="*/ 407373 w 526297"/>
                <a:gd name="connsiteY20" fmla="*/ 286371 h 438150"/>
                <a:gd name="connsiteX21" fmla="*/ 427185 w 526297"/>
                <a:gd name="connsiteY21" fmla="*/ 180739 h 438150"/>
                <a:gd name="connsiteX22" fmla="*/ 483573 w 526297"/>
                <a:gd name="connsiteY22" fmla="*/ 133971 h 438150"/>
                <a:gd name="connsiteX23" fmla="*/ 416898 w 526297"/>
                <a:gd name="connsiteY23" fmla="*/ 621 h 438150"/>
                <a:gd name="connsiteX24" fmla="*/ 483573 w 526297"/>
                <a:gd name="connsiteY24" fmla="*/ 67296 h 438150"/>
                <a:gd name="connsiteX25" fmla="*/ 483573 w 526297"/>
                <a:gd name="connsiteY25" fmla="*/ 115397 h 438150"/>
                <a:gd name="connsiteX26" fmla="*/ 476429 w 526297"/>
                <a:gd name="connsiteY26" fmla="*/ 114921 h 438150"/>
                <a:gd name="connsiteX27" fmla="*/ 412040 w 526297"/>
                <a:gd name="connsiteY27" fmla="*/ 166451 h 438150"/>
                <a:gd name="connsiteX28" fmla="*/ 411564 w 526297"/>
                <a:gd name="connsiteY28" fmla="*/ 168737 h 438150"/>
                <a:gd name="connsiteX29" fmla="*/ 393086 w 526297"/>
                <a:gd name="connsiteY29" fmla="*/ 267321 h 438150"/>
                <a:gd name="connsiteX30" fmla="*/ 135911 w 526297"/>
                <a:gd name="connsiteY30" fmla="*/ 267321 h 438150"/>
                <a:gd name="connsiteX31" fmla="*/ 117432 w 526297"/>
                <a:gd name="connsiteY31" fmla="*/ 168737 h 438150"/>
                <a:gd name="connsiteX32" fmla="*/ 52567 w 526297"/>
                <a:gd name="connsiteY32" fmla="*/ 114921 h 438150"/>
                <a:gd name="connsiteX33" fmla="*/ 54948 w 526297"/>
                <a:gd name="connsiteY33" fmla="*/ 67296 h 438150"/>
                <a:gd name="connsiteX34" fmla="*/ 121623 w 526297"/>
                <a:gd name="connsiteY34" fmla="*/ 621 h 438150"/>
                <a:gd name="connsiteX35" fmla="*/ 416898 w 526297"/>
                <a:gd name="connsiteY35" fmla="*/ 621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26297" h="438150">
                  <a:moveTo>
                    <a:pt x="483573" y="133971"/>
                  </a:moveTo>
                  <a:cubicBezTo>
                    <a:pt x="507957" y="133971"/>
                    <a:pt x="527674" y="153688"/>
                    <a:pt x="527674" y="178072"/>
                  </a:cubicBezTo>
                  <a:cubicBezTo>
                    <a:pt x="527674" y="179215"/>
                    <a:pt x="527674" y="180358"/>
                    <a:pt x="527579" y="181501"/>
                  </a:cubicBezTo>
                  <a:lnTo>
                    <a:pt x="514244" y="355237"/>
                  </a:lnTo>
                  <a:cubicBezTo>
                    <a:pt x="513101" y="370096"/>
                    <a:pt x="500718" y="381621"/>
                    <a:pt x="485764" y="381621"/>
                  </a:cubicBezTo>
                  <a:lnTo>
                    <a:pt x="454998" y="381621"/>
                  </a:lnTo>
                  <a:lnTo>
                    <a:pt x="454998" y="438771"/>
                  </a:lnTo>
                  <a:lnTo>
                    <a:pt x="435948" y="438771"/>
                  </a:lnTo>
                  <a:lnTo>
                    <a:pt x="435948" y="381621"/>
                  </a:lnTo>
                  <a:lnTo>
                    <a:pt x="93048" y="381621"/>
                  </a:lnTo>
                  <a:lnTo>
                    <a:pt x="93048" y="438771"/>
                  </a:lnTo>
                  <a:lnTo>
                    <a:pt x="73998" y="438771"/>
                  </a:lnTo>
                  <a:lnTo>
                    <a:pt x="73998" y="381621"/>
                  </a:lnTo>
                  <a:lnTo>
                    <a:pt x="43328" y="381621"/>
                  </a:lnTo>
                  <a:cubicBezTo>
                    <a:pt x="28373" y="381621"/>
                    <a:pt x="15991" y="370096"/>
                    <a:pt x="14848" y="355237"/>
                  </a:cubicBezTo>
                  <a:lnTo>
                    <a:pt x="1513" y="181501"/>
                  </a:lnTo>
                  <a:cubicBezTo>
                    <a:pt x="-392" y="157212"/>
                    <a:pt x="17801" y="135971"/>
                    <a:pt x="42089" y="134162"/>
                  </a:cubicBezTo>
                  <a:cubicBezTo>
                    <a:pt x="43232" y="134066"/>
                    <a:pt x="44375" y="134066"/>
                    <a:pt x="45518" y="134066"/>
                  </a:cubicBezTo>
                  <a:cubicBezTo>
                    <a:pt x="73141" y="134066"/>
                    <a:pt x="96858" y="153688"/>
                    <a:pt x="101906" y="180834"/>
                  </a:cubicBezTo>
                  <a:lnTo>
                    <a:pt x="121623" y="286371"/>
                  </a:lnTo>
                  <a:lnTo>
                    <a:pt x="407373" y="286371"/>
                  </a:lnTo>
                  <a:lnTo>
                    <a:pt x="427185" y="180739"/>
                  </a:lnTo>
                  <a:cubicBezTo>
                    <a:pt x="432233" y="153592"/>
                    <a:pt x="455951" y="133971"/>
                    <a:pt x="483573" y="133971"/>
                  </a:cubicBezTo>
                  <a:close/>
                  <a:moveTo>
                    <a:pt x="416898" y="621"/>
                  </a:moveTo>
                  <a:cubicBezTo>
                    <a:pt x="453760" y="621"/>
                    <a:pt x="483573" y="30434"/>
                    <a:pt x="483573" y="67296"/>
                  </a:cubicBezTo>
                  <a:lnTo>
                    <a:pt x="483573" y="115397"/>
                  </a:lnTo>
                  <a:cubicBezTo>
                    <a:pt x="481192" y="115112"/>
                    <a:pt x="478811" y="114921"/>
                    <a:pt x="476429" y="114921"/>
                  </a:cubicBezTo>
                  <a:cubicBezTo>
                    <a:pt x="445473" y="114921"/>
                    <a:pt x="418803" y="136448"/>
                    <a:pt x="412040" y="166451"/>
                  </a:cubicBezTo>
                  <a:lnTo>
                    <a:pt x="411564" y="168737"/>
                  </a:lnTo>
                  <a:lnTo>
                    <a:pt x="393086" y="267321"/>
                  </a:lnTo>
                  <a:lnTo>
                    <a:pt x="135911" y="267321"/>
                  </a:lnTo>
                  <a:lnTo>
                    <a:pt x="117432" y="168737"/>
                  </a:lnTo>
                  <a:cubicBezTo>
                    <a:pt x="111622" y="137495"/>
                    <a:pt x="84285" y="114921"/>
                    <a:pt x="52567" y="114921"/>
                  </a:cubicBezTo>
                  <a:lnTo>
                    <a:pt x="54948" y="67296"/>
                  </a:lnTo>
                  <a:cubicBezTo>
                    <a:pt x="54948" y="30434"/>
                    <a:pt x="84761" y="621"/>
                    <a:pt x="121623" y="621"/>
                  </a:cubicBezTo>
                  <a:lnTo>
                    <a:pt x="416898" y="62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ïśḷïḓe">
            <a:extLst>
              <a:ext uri="{FF2B5EF4-FFF2-40B4-BE49-F238E27FC236}">
                <a16:creationId xmlns:a16="http://schemas.microsoft.com/office/drawing/2014/main" id="{88BF73A1-D901-4A5C-A1B5-C42A108FE1CE}"/>
              </a:ext>
            </a:extLst>
          </p:cNvPr>
          <p:cNvGrpSpPr/>
          <p:nvPr/>
        </p:nvGrpSpPr>
        <p:grpSpPr>
          <a:xfrm>
            <a:off x="4787387" y="2410681"/>
            <a:ext cx="410200" cy="410198"/>
            <a:chOff x="6470043" y="1482403"/>
            <a:chExt cx="410200" cy="410198"/>
          </a:xfrm>
        </p:grpSpPr>
        <p:sp>
          <p:nvSpPr>
            <p:cNvPr id="48" name="ïṣlîḑè">
              <a:extLst>
                <a:ext uri="{FF2B5EF4-FFF2-40B4-BE49-F238E27FC236}">
                  <a16:creationId xmlns:a16="http://schemas.microsoft.com/office/drawing/2014/main" id="{9D6EE96A-9859-4B4E-958A-40D18E4CED3E}"/>
                </a:ext>
              </a:extLst>
            </p:cNvPr>
            <p:cNvSpPr/>
            <p:nvPr/>
          </p:nvSpPr>
          <p:spPr>
            <a:xfrm>
              <a:off x="6470043" y="1482403"/>
              <a:ext cx="410200" cy="410198"/>
            </a:xfrm>
            <a:prstGeom prst="ellipse">
              <a:avLst/>
            </a:prstGeom>
            <a:solidFill>
              <a:schemeClr val="accent1"/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9" name="iṣḻïḑe">
              <a:extLst>
                <a:ext uri="{FF2B5EF4-FFF2-40B4-BE49-F238E27FC236}">
                  <a16:creationId xmlns:a16="http://schemas.microsoft.com/office/drawing/2014/main" id="{5BAB90A7-68B0-412A-A20B-308DA8DF26A6}"/>
                </a:ext>
              </a:extLst>
            </p:cNvPr>
            <p:cNvSpPr/>
            <p:nvPr/>
          </p:nvSpPr>
          <p:spPr>
            <a:xfrm>
              <a:off x="6586143" y="1621379"/>
              <a:ext cx="178001" cy="141741"/>
            </a:xfrm>
            <a:custGeom>
              <a:avLst/>
              <a:gdLst>
                <a:gd name="connsiteX0" fmla="*/ 486767 w 514350"/>
                <a:gd name="connsiteY0" fmla="*/ 621 h 409575"/>
                <a:gd name="connsiteX1" fmla="*/ 515342 w 514350"/>
                <a:gd name="connsiteY1" fmla="*/ 29196 h 409575"/>
                <a:gd name="connsiteX2" fmla="*/ 515342 w 514350"/>
                <a:gd name="connsiteY2" fmla="*/ 324471 h 409575"/>
                <a:gd name="connsiteX3" fmla="*/ 486767 w 514350"/>
                <a:gd name="connsiteY3" fmla="*/ 353046 h 409575"/>
                <a:gd name="connsiteX4" fmla="*/ 192159 w 514350"/>
                <a:gd name="connsiteY4" fmla="*/ 353046 h 409575"/>
                <a:gd name="connsiteX5" fmla="*/ 115387 w 514350"/>
                <a:gd name="connsiteY5" fmla="*/ 410196 h 409575"/>
                <a:gd name="connsiteX6" fmla="*/ 115387 w 514350"/>
                <a:gd name="connsiteY6" fmla="*/ 353046 h 409575"/>
                <a:gd name="connsiteX7" fmla="*/ 29567 w 514350"/>
                <a:gd name="connsiteY7" fmla="*/ 353046 h 409575"/>
                <a:gd name="connsiteX8" fmla="*/ 992 w 514350"/>
                <a:gd name="connsiteY8" fmla="*/ 324471 h 409575"/>
                <a:gd name="connsiteX9" fmla="*/ 992 w 514350"/>
                <a:gd name="connsiteY9" fmla="*/ 29196 h 409575"/>
                <a:gd name="connsiteX10" fmla="*/ 29567 w 514350"/>
                <a:gd name="connsiteY10" fmla="*/ 621 h 409575"/>
                <a:gd name="connsiteX11" fmla="*/ 486767 w 514350"/>
                <a:gd name="connsiteY11" fmla="*/ 621 h 409575"/>
                <a:gd name="connsiteX12" fmla="*/ 124817 w 514350"/>
                <a:gd name="connsiteY12" fmla="*/ 143496 h 409575"/>
                <a:gd name="connsiteX13" fmla="*/ 91480 w 514350"/>
                <a:gd name="connsiteY13" fmla="*/ 176834 h 409575"/>
                <a:gd name="connsiteX14" fmla="*/ 124817 w 514350"/>
                <a:gd name="connsiteY14" fmla="*/ 210171 h 409575"/>
                <a:gd name="connsiteX15" fmla="*/ 158155 w 514350"/>
                <a:gd name="connsiteY15" fmla="*/ 176834 h 409575"/>
                <a:gd name="connsiteX16" fmla="*/ 124817 w 514350"/>
                <a:gd name="connsiteY16" fmla="*/ 143496 h 409575"/>
                <a:gd name="connsiteX17" fmla="*/ 258167 w 514350"/>
                <a:gd name="connsiteY17" fmla="*/ 143496 h 409575"/>
                <a:gd name="connsiteX18" fmla="*/ 224830 w 514350"/>
                <a:gd name="connsiteY18" fmla="*/ 176834 h 409575"/>
                <a:gd name="connsiteX19" fmla="*/ 258167 w 514350"/>
                <a:gd name="connsiteY19" fmla="*/ 210171 h 409575"/>
                <a:gd name="connsiteX20" fmla="*/ 291505 w 514350"/>
                <a:gd name="connsiteY20" fmla="*/ 176834 h 409575"/>
                <a:gd name="connsiteX21" fmla="*/ 258167 w 514350"/>
                <a:gd name="connsiteY21" fmla="*/ 143496 h 409575"/>
                <a:gd name="connsiteX22" fmla="*/ 391517 w 514350"/>
                <a:gd name="connsiteY22" fmla="*/ 143496 h 409575"/>
                <a:gd name="connsiteX23" fmla="*/ 358180 w 514350"/>
                <a:gd name="connsiteY23" fmla="*/ 176834 h 409575"/>
                <a:gd name="connsiteX24" fmla="*/ 391517 w 514350"/>
                <a:gd name="connsiteY24" fmla="*/ 210171 h 409575"/>
                <a:gd name="connsiteX25" fmla="*/ 424855 w 514350"/>
                <a:gd name="connsiteY25" fmla="*/ 176834 h 409575"/>
                <a:gd name="connsiteX26" fmla="*/ 391517 w 514350"/>
                <a:gd name="connsiteY26" fmla="*/ 143496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14350" h="409575">
                  <a:moveTo>
                    <a:pt x="486767" y="621"/>
                  </a:moveTo>
                  <a:cubicBezTo>
                    <a:pt x="502579" y="621"/>
                    <a:pt x="515342" y="13385"/>
                    <a:pt x="515342" y="29196"/>
                  </a:cubicBezTo>
                  <a:lnTo>
                    <a:pt x="515342" y="324471"/>
                  </a:lnTo>
                  <a:cubicBezTo>
                    <a:pt x="515342" y="340282"/>
                    <a:pt x="502579" y="353046"/>
                    <a:pt x="486767" y="353046"/>
                  </a:cubicBezTo>
                  <a:lnTo>
                    <a:pt x="192159" y="353046"/>
                  </a:lnTo>
                  <a:lnTo>
                    <a:pt x="115387" y="410196"/>
                  </a:lnTo>
                  <a:lnTo>
                    <a:pt x="115387" y="353046"/>
                  </a:lnTo>
                  <a:lnTo>
                    <a:pt x="29567" y="353046"/>
                  </a:lnTo>
                  <a:cubicBezTo>
                    <a:pt x="13755" y="353046"/>
                    <a:pt x="992" y="340282"/>
                    <a:pt x="992" y="324471"/>
                  </a:cubicBezTo>
                  <a:lnTo>
                    <a:pt x="992" y="29196"/>
                  </a:lnTo>
                  <a:cubicBezTo>
                    <a:pt x="992" y="13385"/>
                    <a:pt x="13755" y="621"/>
                    <a:pt x="29567" y="621"/>
                  </a:cubicBezTo>
                  <a:lnTo>
                    <a:pt x="486767" y="621"/>
                  </a:lnTo>
                  <a:close/>
                  <a:moveTo>
                    <a:pt x="124817" y="143496"/>
                  </a:moveTo>
                  <a:cubicBezTo>
                    <a:pt x="106434" y="143496"/>
                    <a:pt x="91480" y="158450"/>
                    <a:pt x="91480" y="176834"/>
                  </a:cubicBezTo>
                  <a:cubicBezTo>
                    <a:pt x="91480" y="195217"/>
                    <a:pt x="106434" y="210171"/>
                    <a:pt x="124817" y="210171"/>
                  </a:cubicBezTo>
                  <a:cubicBezTo>
                    <a:pt x="143200" y="210171"/>
                    <a:pt x="158155" y="195217"/>
                    <a:pt x="158155" y="176834"/>
                  </a:cubicBezTo>
                  <a:cubicBezTo>
                    <a:pt x="158155" y="158450"/>
                    <a:pt x="143200" y="143496"/>
                    <a:pt x="124817" y="143496"/>
                  </a:cubicBezTo>
                  <a:close/>
                  <a:moveTo>
                    <a:pt x="258167" y="143496"/>
                  </a:moveTo>
                  <a:cubicBezTo>
                    <a:pt x="239784" y="143496"/>
                    <a:pt x="224830" y="158450"/>
                    <a:pt x="224830" y="176834"/>
                  </a:cubicBezTo>
                  <a:cubicBezTo>
                    <a:pt x="224830" y="195217"/>
                    <a:pt x="239784" y="210171"/>
                    <a:pt x="258167" y="210171"/>
                  </a:cubicBezTo>
                  <a:cubicBezTo>
                    <a:pt x="276550" y="210171"/>
                    <a:pt x="291505" y="195217"/>
                    <a:pt x="291505" y="176834"/>
                  </a:cubicBezTo>
                  <a:cubicBezTo>
                    <a:pt x="291505" y="158450"/>
                    <a:pt x="276550" y="143496"/>
                    <a:pt x="258167" y="143496"/>
                  </a:cubicBezTo>
                  <a:close/>
                  <a:moveTo>
                    <a:pt x="391517" y="143496"/>
                  </a:moveTo>
                  <a:cubicBezTo>
                    <a:pt x="373134" y="143496"/>
                    <a:pt x="358180" y="158450"/>
                    <a:pt x="358180" y="176834"/>
                  </a:cubicBezTo>
                  <a:cubicBezTo>
                    <a:pt x="358180" y="195217"/>
                    <a:pt x="373134" y="210171"/>
                    <a:pt x="391517" y="210171"/>
                  </a:cubicBezTo>
                  <a:cubicBezTo>
                    <a:pt x="409900" y="210171"/>
                    <a:pt x="424855" y="195217"/>
                    <a:pt x="424855" y="176834"/>
                  </a:cubicBezTo>
                  <a:cubicBezTo>
                    <a:pt x="424855" y="158450"/>
                    <a:pt x="409900" y="143496"/>
                    <a:pt x="391517" y="143496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724891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şḷîḓ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şľiḓé">
            <a:extLst>
              <a:ext uri="{FF2B5EF4-FFF2-40B4-BE49-F238E27FC236}">
                <a16:creationId xmlns:a16="http://schemas.microsoft.com/office/drawing/2014/main" id="{8B98F43D-6B52-4F6A-9B76-FA8B2303B068}"/>
              </a:ext>
            </a:extLst>
          </p:cNvPr>
          <p:cNvSpPr/>
          <p:nvPr/>
        </p:nvSpPr>
        <p:spPr>
          <a:xfrm>
            <a:off x="3162073" y="1123950"/>
            <a:ext cx="7674202" cy="50196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iṧḻiḍé">
            <a:extLst>
              <a:ext uri="{FF2B5EF4-FFF2-40B4-BE49-F238E27FC236}">
                <a16:creationId xmlns:a16="http://schemas.microsoft.com/office/drawing/2014/main" id="{853AE24A-57A4-4E81-86C9-E49521AF622B}"/>
              </a:ext>
            </a:extLst>
          </p:cNvPr>
          <p:cNvSpPr txBox="1"/>
          <p:nvPr/>
        </p:nvSpPr>
        <p:spPr>
          <a:xfrm>
            <a:off x="5830708" y="2048903"/>
            <a:ext cx="5015324" cy="113894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buSzPct val="25000"/>
            </a:pPr>
            <a:r>
              <a:rPr lang="en-US" sz="2800" b="1" dirty="0"/>
              <a:t>Unified fonts </a:t>
            </a:r>
            <a:r>
              <a:rPr lang="en-US" sz="2800" b="1"/>
              <a:t>make read</a:t>
            </a:r>
            <a:r>
              <a:rPr lang="en-US" sz="100" b="1"/>
              <a:t> </a:t>
            </a:r>
            <a:r>
              <a:rPr lang="en-US" sz="2800" b="1"/>
              <a:t>ing </a:t>
            </a:r>
            <a:r>
              <a:rPr lang="en-US" sz="2800" b="1" dirty="0"/>
              <a:t>more fluent.</a:t>
            </a:r>
          </a:p>
        </p:txBody>
      </p:sp>
      <p:sp>
        <p:nvSpPr>
          <p:cNvPr id="6" name="ïS1íḓê">
            <a:extLst>
              <a:ext uri="{FF2B5EF4-FFF2-40B4-BE49-F238E27FC236}">
                <a16:creationId xmlns:a16="http://schemas.microsoft.com/office/drawing/2014/main" id="{92D267BA-2E7B-4B1E-8937-DB0BBA6B567C}"/>
              </a:ext>
            </a:extLst>
          </p:cNvPr>
          <p:cNvSpPr txBox="1"/>
          <p:nvPr/>
        </p:nvSpPr>
        <p:spPr>
          <a:xfrm>
            <a:off x="5830708" y="3360063"/>
            <a:ext cx="5015324" cy="103999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50000"/>
              </a:lnSpc>
              <a:buSzPct val="25000"/>
            </a:pPr>
            <a:r>
              <a:rPr lang="en-US" altLang="zh-CN" sz="1100" dirty="0"/>
              <a:t>Theme color makes PPT more convenient to change.</a:t>
            </a:r>
          </a:p>
          <a:p>
            <a:pPr>
              <a:lnSpc>
                <a:spcPct val="150000"/>
              </a:lnSpc>
              <a:buSzPct val="25000"/>
            </a:pPr>
            <a:r>
              <a:rPr lang="en-US" altLang="zh-CN" sz="1100" dirty="0"/>
              <a:t>Adjust the spacing to adapt to</a:t>
            </a:r>
            <a:r>
              <a:rPr lang="en-US" altLang="zh-CN" sz="100" dirty="0"/>
              <a:t> </a:t>
            </a:r>
            <a:r>
              <a:rPr lang="en-US" altLang="zh-CN" sz="1100" dirty="0"/>
              <a:t> Chinese typesetting, use the reference line in PPT……</a:t>
            </a:r>
          </a:p>
        </p:txBody>
      </p:sp>
      <p:sp>
        <p:nvSpPr>
          <p:cNvPr id="16" name="ï$ľïďè">
            <a:extLst>
              <a:ext uri="{FF2B5EF4-FFF2-40B4-BE49-F238E27FC236}">
                <a16:creationId xmlns:a16="http://schemas.microsoft.com/office/drawing/2014/main" id="{925F269D-0DFE-4F71-B5AF-44610082A36C}"/>
              </a:ext>
            </a:extLst>
          </p:cNvPr>
          <p:cNvSpPr/>
          <p:nvPr/>
        </p:nvSpPr>
        <p:spPr>
          <a:xfrm>
            <a:off x="965200" y="1763918"/>
            <a:ext cx="4540769" cy="4076086"/>
          </a:xfrm>
          <a:prstGeom prst="roundRect">
            <a:avLst>
              <a:gd name="adj" fmla="val 6988"/>
            </a:avLst>
          </a:prstGeom>
          <a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 l="-17416" r="-17318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18" name="ï$ľîdê">
            <a:extLst>
              <a:ext uri="{FF2B5EF4-FFF2-40B4-BE49-F238E27FC236}">
                <a16:creationId xmlns:a16="http://schemas.microsoft.com/office/drawing/2014/main" id="{D11E9AF8-C8D6-4F72-A9FB-25BBD1DEDDF9}"/>
              </a:ext>
            </a:extLst>
          </p:cNvPr>
          <p:cNvSpPr txBox="1"/>
          <p:nvPr/>
        </p:nvSpPr>
        <p:spPr>
          <a:xfrm>
            <a:off x="5830708" y="4572272"/>
            <a:ext cx="5015324" cy="103999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50000"/>
              </a:lnSpc>
              <a:buSzPct val="25000"/>
            </a:pPr>
            <a:r>
              <a:rPr lang="en-US" altLang="zh-CN" sz="1100" dirty="0"/>
              <a:t>Theme color makes PPT more convenient to change.</a:t>
            </a:r>
          </a:p>
          <a:p>
            <a:pPr>
              <a:lnSpc>
                <a:spcPct val="150000"/>
              </a:lnSpc>
              <a:buSzPct val="25000"/>
            </a:pPr>
            <a:r>
              <a:rPr lang="en-US" altLang="zh-CN" sz="1100" dirty="0"/>
              <a:t>Adjust the spacing to adapt to</a:t>
            </a:r>
            <a:r>
              <a:rPr lang="en-US" altLang="zh-CN" sz="100" dirty="0"/>
              <a:t> </a:t>
            </a:r>
            <a:r>
              <a:rPr lang="en-US" altLang="zh-CN" sz="1100" dirty="0"/>
              <a:t> Chinese typesetting, use the reference line in PPT……</a:t>
            </a:r>
          </a:p>
        </p:txBody>
      </p:sp>
      <p:sp>
        <p:nvSpPr>
          <p:cNvPr id="2" name="i$ļíḓê">
            <a:extLst>
              <a:ext uri="{FF2B5EF4-FFF2-40B4-BE49-F238E27FC236}">
                <a16:creationId xmlns:a16="http://schemas.microsoft.com/office/drawing/2014/main" id="{464287F5-EC2E-4814-9D1C-A675A6A7A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Text here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391118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ŝḻíḑ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îşlíďè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ED62365A-237C-4DE7-AED6-EC8272F09F75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-2" y="0"/>
            <a:ext cx="12192000" cy="6146800"/>
            <a:chOff x="-2" y="0"/>
            <a:chExt cx="12192000" cy="6146800"/>
          </a:xfrm>
        </p:grpSpPr>
        <p:sp>
          <p:nvSpPr>
            <p:cNvPr id="3" name="ïṥliḓè">
              <a:extLst>
                <a:ext uri="{FF2B5EF4-FFF2-40B4-BE49-F238E27FC236}">
                  <a16:creationId xmlns:a16="http://schemas.microsoft.com/office/drawing/2014/main" id="{11A94147-49BB-4CF8-8247-9F44AC578B40}"/>
                </a:ext>
              </a:extLst>
            </p:cNvPr>
            <p:cNvSpPr/>
            <p:nvPr/>
          </p:nvSpPr>
          <p:spPr>
            <a:xfrm>
              <a:off x="-2" y="0"/>
              <a:ext cx="12192000" cy="4019550"/>
            </a:xfrm>
            <a:prstGeom prst="rect">
              <a:avLst/>
            </a:prstGeom>
            <a:blipFill>
              <a:blip r:embed="rId3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 t="-24174" b="-77912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5" name="ïṡ1iḋè">
              <a:extLst>
                <a:ext uri="{FF2B5EF4-FFF2-40B4-BE49-F238E27FC236}">
                  <a16:creationId xmlns:a16="http://schemas.microsoft.com/office/drawing/2014/main" id="{E0F776B0-C1A7-4552-9F35-59E0EC853877}"/>
                </a:ext>
              </a:extLst>
            </p:cNvPr>
            <p:cNvSpPr txBox="1"/>
            <p:nvPr/>
          </p:nvSpPr>
          <p:spPr>
            <a:xfrm>
              <a:off x="719138" y="2970851"/>
              <a:ext cx="2822348" cy="714088"/>
            </a:xfrm>
            <a:prstGeom prst="rect">
              <a:avLst/>
            </a:prstGeom>
          </p:spPr>
          <p:txBody>
            <a:bodyPr vert="horz" wrap="square" lIns="91440" tIns="45720" rIns="91440" bIns="4572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endParaRPr lang="en-US" altLang="zh-CN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6" name="iṥḷide">
              <a:extLst>
                <a:ext uri="{FF2B5EF4-FFF2-40B4-BE49-F238E27FC236}">
                  <a16:creationId xmlns:a16="http://schemas.microsoft.com/office/drawing/2014/main" id="{214041F1-C035-458B-9DF0-AE88097A5631}"/>
                </a:ext>
              </a:extLst>
            </p:cNvPr>
            <p:cNvSpPr/>
            <p:nvPr/>
          </p:nvSpPr>
          <p:spPr bwMode="auto">
            <a:xfrm>
              <a:off x="673100" y="5440009"/>
              <a:ext cx="1598950" cy="7067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Supporti</a:t>
              </a:r>
              <a:r>
                <a:rPr lang="en-US" altLang="zh-CN" sz="100"/>
                <a:t> </a:t>
              </a:r>
              <a:r>
                <a:rPr lang="en-US" altLang="zh-CN" sz="1100"/>
                <a:t>ng </a:t>
              </a:r>
              <a:r>
                <a:rPr lang="en-US" altLang="zh-CN" sz="1100" dirty="0"/>
                <a:t>text here. 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7" name="ïṥlíḑe">
              <a:extLst>
                <a:ext uri="{FF2B5EF4-FFF2-40B4-BE49-F238E27FC236}">
                  <a16:creationId xmlns:a16="http://schemas.microsoft.com/office/drawing/2014/main" id="{84A66AF4-061B-432C-A358-78678DC7F29F}"/>
                </a:ext>
              </a:extLst>
            </p:cNvPr>
            <p:cNvSpPr txBox="1"/>
            <p:nvPr/>
          </p:nvSpPr>
          <p:spPr bwMode="auto">
            <a:xfrm>
              <a:off x="673100" y="5027129"/>
              <a:ext cx="1598950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/>
                <a:t>Tex</a:t>
              </a:r>
              <a:r>
                <a:rPr lang="en-US" altLang="zh-CN" sz="100" b="1"/>
                <a:t> </a:t>
              </a:r>
              <a:r>
                <a:rPr lang="en-US" altLang="zh-CN" sz="1800" b="1"/>
                <a:t>t </a:t>
              </a:r>
              <a:r>
                <a:rPr lang="en-US" altLang="zh-CN" sz="1800" b="1" dirty="0"/>
                <a:t>here</a:t>
              </a:r>
            </a:p>
          </p:txBody>
        </p:sp>
        <p:sp>
          <p:nvSpPr>
            <p:cNvPr id="8" name="ïṡḷîḋe">
              <a:extLst>
                <a:ext uri="{FF2B5EF4-FFF2-40B4-BE49-F238E27FC236}">
                  <a16:creationId xmlns:a16="http://schemas.microsoft.com/office/drawing/2014/main" id="{088FCEAE-E663-48C6-B348-6E13F0CD20AD}"/>
                </a:ext>
              </a:extLst>
            </p:cNvPr>
            <p:cNvSpPr/>
            <p:nvPr/>
          </p:nvSpPr>
          <p:spPr bwMode="auto">
            <a:xfrm>
              <a:off x="2522470" y="5440009"/>
              <a:ext cx="1598950" cy="7067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Supporti</a:t>
              </a:r>
              <a:r>
                <a:rPr lang="en-US" altLang="zh-CN" sz="100"/>
                <a:t> </a:t>
              </a:r>
              <a:r>
                <a:rPr lang="en-US" altLang="zh-CN" sz="1100"/>
                <a:t>ng </a:t>
              </a:r>
              <a:r>
                <a:rPr lang="en-US" altLang="zh-CN" sz="1100" dirty="0"/>
                <a:t>text here. 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9" name="iṩliḓé">
              <a:extLst>
                <a:ext uri="{FF2B5EF4-FFF2-40B4-BE49-F238E27FC236}">
                  <a16:creationId xmlns:a16="http://schemas.microsoft.com/office/drawing/2014/main" id="{3557175B-6C78-4C4E-B9A6-598820220CD3}"/>
                </a:ext>
              </a:extLst>
            </p:cNvPr>
            <p:cNvSpPr txBox="1"/>
            <p:nvPr/>
          </p:nvSpPr>
          <p:spPr bwMode="auto">
            <a:xfrm>
              <a:off x="2522470" y="5027129"/>
              <a:ext cx="1598950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/>
                <a:t>Tex</a:t>
              </a:r>
              <a:r>
                <a:rPr lang="en-US" altLang="zh-CN" sz="100" b="1"/>
                <a:t> </a:t>
              </a:r>
              <a:r>
                <a:rPr lang="en-US" altLang="zh-CN" sz="1800" b="1"/>
                <a:t>t </a:t>
              </a:r>
              <a:r>
                <a:rPr lang="en-US" altLang="zh-CN" sz="1800" b="1" dirty="0"/>
                <a:t>here</a:t>
              </a:r>
            </a:p>
          </p:txBody>
        </p:sp>
        <p:sp>
          <p:nvSpPr>
            <p:cNvPr id="10" name="îsľiḍè">
              <a:extLst>
                <a:ext uri="{FF2B5EF4-FFF2-40B4-BE49-F238E27FC236}">
                  <a16:creationId xmlns:a16="http://schemas.microsoft.com/office/drawing/2014/main" id="{769B0B08-6483-414C-917F-893FAECAF943}"/>
                </a:ext>
              </a:extLst>
            </p:cNvPr>
            <p:cNvSpPr/>
            <p:nvPr/>
          </p:nvSpPr>
          <p:spPr bwMode="auto">
            <a:xfrm>
              <a:off x="4371840" y="5440009"/>
              <a:ext cx="1598950" cy="7067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Supporti</a:t>
              </a:r>
              <a:r>
                <a:rPr lang="en-US" altLang="zh-CN" sz="100"/>
                <a:t> </a:t>
              </a:r>
              <a:r>
                <a:rPr lang="en-US" altLang="zh-CN" sz="1100"/>
                <a:t>ng </a:t>
              </a:r>
              <a:r>
                <a:rPr lang="en-US" altLang="zh-CN" sz="1100" dirty="0"/>
                <a:t>text here. 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1" name="ïŝľíḋê">
              <a:extLst>
                <a:ext uri="{FF2B5EF4-FFF2-40B4-BE49-F238E27FC236}">
                  <a16:creationId xmlns:a16="http://schemas.microsoft.com/office/drawing/2014/main" id="{289B4054-B38F-479F-8770-397483853F12}"/>
                </a:ext>
              </a:extLst>
            </p:cNvPr>
            <p:cNvSpPr txBox="1"/>
            <p:nvPr/>
          </p:nvSpPr>
          <p:spPr bwMode="auto">
            <a:xfrm>
              <a:off x="4371840" y="5027129"/>
              <a:ext cx="1598950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/>
                <a:t>Tex</a:t>
              </a:r>
              <a:r>
                <a:rPr lang="en-US" altLang="zh-CN" sz="100" b="1"/>
                <a:t> </a:t>
              </a:r>
              <a:r>
                <a:rPr lang="en-US" altLang="zh-CN" sz="1800" b="1"/>
                <a:t>t </a:t>
              </a:r>
              <a:r>
                <a:rPr lang="en-US" altLang="zh-CN" sz="1800" b="1" dirty="0"/>
                <a:t>here</a:t>
              </a:r>
            </a:p>
          </p:txBody>
        </p:sp>
        <p:sp>
          <p:nvSpPr>
            <p:cNvPr id="12" name="iṥḷiḑè">
              <a:extLst>
                <a:ext uri="{FF2B5EF4-FFF2-40B4-BE49-F238E27FC236}">
                  <a16:creationId xmlns:a16="http://schemas.microsoft.com/office/drawing/2014/main" id="{BA383C7D-3AB8-434D-AC62-EBE48D2CABE1}"/>
                </a:ext>
              </a:extLst>
            </p:cNvPr>
            <p:cNvSpPr/>
            <p:nvPr/>
          </p:nvSpPr>
          <p:spPr bwMode="auto">
            <a:xfrm>
              <a:off x="6221210" y="5440009"/>
              <a:ext cx="1598950" cy="7067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Supporti</a:t>
              </a:r>
              <a:r>
                <a:rPr lang="en-US" altLang="zh-CN" sz="100"/>
                <a:t> </a:t>
              </a:r>
              <a:r>
                <a:rPr lang="en-US" altLang="zh-CN" sz="1100"/>
                <a:t>ng </a:t>
              </a:r>
              <a:r>
                <a:rPr lang="en-US" altLang="zh-CN" sz="1100" dirty="0"/>
                <a:t>text here. 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3" name="iŝ1iḋè">
              <a:extLst>
                <a:ext uri="{FF2B5EF4-FFF2-40B4-BE49-F238E27FC236}">
                  <a16:creationId xmlns:a16="http://schemas.microsoft.com/office/drawing/2014/main" id="{EAA1AA12-B108-4CA3-BAC5-4E08C8B3D4A1}"/>
                </a:ext>
              </a:extLst>
            </p:cNvPr>
            <p:cNvSpPr txBox="1"/>
            <p:nvPr/>
          </p:nvSpPr>
          <p:spPr bwMode="auto">
            <a:xfrm>
              <a:off x="6221210" y="5027129"/>
              <a:ext cx="1598950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/>
                <a:t>Tex</a:t>
              </a:r>
              <a:r>
                <a:rPr lang="en-US" altLang="zh-CN" sz="100" b="1"/>
                <a:t> </a:t>
              </a:r>
              <a:r>
                <a:rPr lang="en-US" altLang="zh-CN" sz="1800" b="1"/>
                <a:t>t </a:t>
              </a:r>
              <a:r>
                <a:rPr lang="en-US" altLang="zh-CN" sz="1800" b="1" dirty="0"/>
                <a:t>here</a:t>
              </a:r>
            </a:p>
          </p:txBody>
        </p:sp>
        <p:sp>
          <p:nvSpPr>
            <p:cNvPr id="14" name="ïś1idê">
              <a:extLst>
                <a:ext uri="{FF2B5EF4-FFF2-40B4-BE49-F238E27FC236}">
                  <a16:creationId xmlns:a16="http://schemas.microsoft.com/office/drawing/2014/main" id="{CB555000-3215-490A-A2E0-CD2EE9AE25D7}"/>
                </a:ext>
              </a:extLst>
            </p:cNvPr>
            <p:cNvSpPr/>
            <p:nvPr/>
          </p:nvSpPr>
          <p:spPr bwMode="auto">
            <a:xfrm>
              <a:off x="8070580" y="5440009"/>
              <a:ext cx="1598950" cy="7067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Supporti</a:t>
              </a:r>
              <a:r>
                <a:rPr lang="en-US" altLang="zh-CN" sz="100"/>
                <a:t> </a:t>
              </a:r>
              <a:r>
                <a:rPr lang="en-US" altLang="zh-CN" sz="1100"/>
                <a:t>ng </a:t>
              </a:r>
              <a:r>
                <a:rPr lang="en-US" altLang="zh-CN" sz="1100" dirty="0"/>
                <a:t>text here. 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5" name="i$ḻiḍê">
              <a:extLst>
                <a:ext uri="{FF2B5EF4-FFF2-40B4-BE49-F238E27FC236}">
                  <a16:creationId xmlns:a16="http://schemas.microsoft.com/office/drawing/2014/main" id="{03EED840-E3AC-4905-88C2-F87E334D8ADC}"/>
                </a:ext>
              </a:extLst>
            </p:cNvPr>
            <p:cNvSpPr txBox="1"/>
            <p:nvPr/>
          </p:nvSpPr>
          <p:spPr bwMode="auto">
            <a:xfrm>
              <a:off x="8070580" y="5027129"/>
              <a:ext cx="1598950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/>
                <a:t>Tex</a:t>
              </a:r>
              <a:r>
                <a:rPr lang="en-US" altLang="zh-CN" sz="100" b="1"/>
                <a:t> </a:t>
              </a:r>
              <a:r>
                <a:rPr lang="en-US" altLang="zh-CN" sz="1800" b="1"/>
                <a:t>t </a:t>
              </a:r>
              <a:r>
                <a:rPr lang="en-US" altLang="zh-CN" sz="1800" b="1" dirty="0"/>
                <a:t>here</a:t>
              </a:r>
            </a:p>
          </p:txBody>
        </p:sp>
        <p:sp>
          <p:nvSpPr>
            <p:cNvPr id="16" name="îṧ1iḍê">
              <a:extLst>
                <a:ext uri="{FF2B5EF4-FFF2-40B4-BE49-F238E27FC236}">
                  <a16:creationId xmlns:a16="http://schemas.microsoft.com/office/drawing/2014/main" id="{2E16586F-3901-44CE-90E4-0ACDD36DF18B}"/>
                </a:ext>
              </a:extLst>
            </p:cNvPr>
            <p:cNvSpPr/>
            <p:nvPr/>
          </p:nvSpPr>
          <p:spPr bwMode="auto">
            <a:xfrm>
              <a:off x="9919950" y="5440009"/>
              <a:ext cx="1598950" cy="7067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/>
                <a:t>Supp</a:t>
              </a:r>
              <a:r>
                <a:rPr lang="en-US" altLang="zh-CN" sz="100"/>
                <a:t> </a:t>
              </a:r>
              <a:r>
                <a:rPr lang="en-US" altLang="zh-CN" sz="1100"/>
                <a:t>orting </a:t>
              </a:r>
              <a:r>
                <a:rPr lang="en-US" altLang="zh-CN" sz="1100" dirty="0"/>
                <a:t>text here. 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7" name="îṡ1îḑê">
              <a:extLst>
                <a:ext uri="{FF2B5EF4-FFF2-40B4-BE49-F238E27FC236}">
                  <a16:creationId xmlns:a16="http://schemas.microsoft.com/office/drawing/2014/main" id="{226774DA-D328-421A-8410-83BF9FD2D52D}"/>
                </a:ext>
              </a:extLst>
            </p:cNvPr>
            <p:cNvSpPr txBox="1"/>
            <p:nvPr/>
          </p:nvSpPr>
          <p:spPr bwMode="auto">
            <a:xfrm>
              <a:off x="9919950" y="5027129"/>
              <a:ext cx="1598950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/>
                <a:t>Te</a:t>
              </a:r>
              <a:r>
                <a:rPr lang="en-US" altLang="zh-CN" sz="100" b="1"/>
                <a:t> </a:t>
              </a:r>
              <a:r>
                <a:rPr lang="en-US" altLang="zh-CN" sz="1800" b="1"/>
                <a:t>xt </a:t>
              </a:r>
              <a:r>
                <a:rPr lang="en-US" altLang="zh-CN" sz="1800" b="1" dirty="0"/>
                <a:t>here</a:t>
              </a:r>
            </a:p>
          </p:txBody>
        </p:sp>
        <p:sp>
          <p:nvSpPr>
            <p:cNvPr id="18" name="iṧḻïďê">
              <a:extLst>
                <a:ext uri="{FF2B5EF4-FFF2-40B4-BE49-F238E27FC236}">
                  <a16:creationId xmlns:a16="http://schemas.microsoft.com/office/drawing/2014/main" id="{11E69D43-3910-4537-9359-738D249E24F4}"/>
                </a:ext>
              </a:extLst>
            </p:cNvPr>
            <p:cNvSpPr/>
            <p:nvPr/>
          </p:nvSpPr>
          <p:spPr>
            <a:xfrm>
              <a:off x="804012" y="3327895"/>
              <a:ext cx="1337127" cy="1323219"/>
            </a:xfrm>
            <a:prstGeom prst="roundRect">
              <a:avLst>
                <a:gd name="adj" fmla="val 12828"/>
              </a:avLst>
            </a:prstGeom>
            <a:blipFill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tretch>
                <a:fillRect l="-24496" r="-24037"/>
              </a:stretch>
            </a:blipFill>
            <a:ln w="381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9" name="íṡḻiḍe">
              <a:extLst>
                <a:ext uri="{FF2B5EF4-FFF2-40B4-BE49-F238E27FC236}">
                  <a16:creationId xmlns:a16="http://schemas.microsoft.com/office/drawing/2014/main" id="{A82CA7B3-1148-40C0-A6AD-9AFA0FEAA349}"/>
                </a:ext>
              </a:extLst>
            </p:cNvPr>
            <p:cNvSpPr/>
            <p:nvPr/>
          </p:nvSpPr>
          <p:spPr>
            <a:xfrm>
              <a:off x="2653382" y="3327895"/>
              <a:ext cx="1337127" cy="1323219"/>
            </a:xfrm>
            <a:prstGeom prst="roundRect">
              <a:avLst>
                <a:gd name="adj" fmla="val 12828"/>
              </a:avLst>
            </a:prstGeom>
            <a:blipFill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tretch>
                <a:fillRect l="-24496" r="-24037"/>
              </a:stretch>
            </a:blipFill>
            <a:ln w="381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20" name="iṧḷîḋe">
              <a:extLst>
                <a:ext uri="{FF2B5EF4-FFF2-40B4-BE49-F238E27FC236}">
                  <a16:creationId xmlns:a16="http://schemas.microsoft.com/office/drawing/2014/main" id="{CF75EC6E-AF3A-48FB-95AB-CA8248887634}"/>
                </a:ext>
              </a:extLst>
            </p:cNvPr>
            <p:cNvSpPr/>
            <p:nvPr/>
          </p:nvSpPr>
          <p:spPr>
            <a:xfrm>
              <a:off x="4502752" y="3327895"/>
              <a:ext cx="1337127" cy="1323219"/>
            </a:xfrm>
            <a:prstGeom prst="roundRect">
              <a:avLst>
                <a:gd name="adj" fmla="val 12828"/>
              </a:avLst>
            </a:prstGeom>
            <a:blipFill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tretch>
                <a:fillRect l="-24496" r="-24037"/>
              </a:stretch>
            </a:blipFill>
            <a:ln w="381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21" name="iš1ïḑê">
              <a:extLst>
                <a:ext uri="{FF2B5EF4-FFF2-40B4-BE49-F238E27FC236}">
                  <a16:creationId xmlns:a16="http://schemas.microsoft.com/office/drawing/2014/main" id="{1DE56B59-E85E-4F33-9067-4706C3DBDC64}"/>
                </a:ext>
              </a:extLst>
            </p:cNvPr>
            <p:cNvSpPr/>
            <p:nvPr/>
          </p:nvSpPr>
          <p:spPr>
            <a:xfrm>
              <a:off x="6352122" y="3327895"/>
              <a:ext cx="1337127" cy="1323219"/>
            </a:xfrm>
            <a:prstGeom prst="roundRect">
              <a:avLst>
                <a:gd name="adj" fmla="val 12828"/>
              </a:avLst>
            </a:prstGeom>
            <a:blipFill>
              <a:blip r:embed="rId7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tretch>
                <a:fillRect l="-24496" r="-24037"/>
              </a:stretch>
            </a:blipFill>
            <a:ln w="381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22" name="íslíḑê">
              <a:extLst>
                <a:ext uri="{FF2B5EF4-FFF2-40B4-BE49-F238E27FC236}">
                  <a16:creationId xmlns:a16="http://schemas.microsoft.com/office/drawing/2014/main" id="{6BD9AEDF-4A07-4C22-A932-868FB971F91E}"/>
                </a:ext>
              </a:extLst>
            </p:cNvPr>
            <p:cNvSpPr/>
            <p:nvPr/>
          </p:nvSpPr>
          <p:spPr>
            <a:xfrm>
              <a:off x="8201492" y="3327895"/>
              <a:ext cx="1337127" cy="1323219"/>
            </a:xfrm>
            <a:prstGeom prst="roundRect">
              <a:avLst>
                <a:gd name="adj" fmla="val 12828"/>
              </a:avLst>
            </a:prstGeom>
            <a:blipFill>
              <a:blip r:embed="rId8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tretch>
                <a:fillRect l="-38325" r="-37603"/>
              </a:stretch>
            </a:blipFill>
            <a:ln w="381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23" name="íSḷíḓe">
              <a:extLst>
                <a:ext uri="{FF2B5EF4-FFF2-40B4-BE49-F238E27FC236}">
                  <a16:creationId xmlns:a16="http://schemas.microsoft.com/office/drawing/2014/main" id="{D02BA599-9F34-4DFE-AB07-7F82B4A46FC6}"/>
                </a:ext>
              </a:extLst>
            </p:cNvPr>
            <p:cNvSpPr/>
            <p:nvPr/>
          </p:nvSpPr>
          <p:spPr>
            <a:xfrm>
              <a:off x="10050861" y="3327895"/>
              <a:ext cx="1337127" cy="1323219"/>
            </a:xfrm>
            <a:prstGeom prst="roundRect">
              <a:avLst>
                <a:gd name="adj" fmla="val 12828"/>
              </a:avLst>
            </a:prstGeom>
            <a:blipFill>
              <a:blip r:embed="rId9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tretch>
                <a:fillRect l="-24496" r="-24037"/>
              </a:stretch>
            </a:blipFill>
            <a:ln w="381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6300514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$ľïḓ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ṥľïḓé">
            <a:extLst>
              <a:ext uri="{FF2B5EF4-FFF2-40B4-BE49-F238E27FC236}">
                <a16:creationId xmlns:a16="http://schemas.microsoft.com/office/drawing/2014/main" id="{325D4E40-9B6E-433B-A76D-AF4C865EEC4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chemeClr val="accent1"/>
                </a:solidFill>
              </a:rPr>
              <a:t>THANKS</a:t>
            </a:r>
          </a:p>
        </p:txBody>
      </p:sp>
      <p:sp>
        <p:nvSpPr>
          <p:cNvPr id="4" name="iS1iḑé">
            <a:extLst>
              <a:ext uri="{FF2B5EF4-FFF2-40B4-BE49-F238E27FC236}">
                <a16:creationId xmlns:a16="http://schemas.microsoft.com/office/drawing/2014/main" id="{C8708460-E0B1-473D-B7DD-7F74436815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altLang="zh-CN" dirty="0"/>
              <a:t>Theme color makes PPT more convenient to change.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altLang="zh-CN" dirty="0"/>
              <a:t>Adjust the spacing to adapt to Chinese typesetting, use the reference line  in PPT……</a:t>
            </a:r>
          </a:p>
        </p:txBody>
      </p:sp>
    </p:spTree>
    <p:extLst>
      <p:ext uri="{BB962C8B-B14F-4D97-AF65-F5344CB8AC3E}">
        <p14:creationId xmlns:p14="http://schemas.microsoft.com/office/powerpoint/2010/main" val="137931395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 TOOLS.GUIDESSETTING" val="{&quot;Id&quot;:&quot;2d4375ee-8516-45e0-8956-45702a61a9b6&quot;,&quot;Name&quot;:&quot;iSlide&quot;,&quot;HeaderHeight&quot;:15.0,&quot;FooterHeight&quot;:9.0000000000000036,&quot;SideMargin&quot;:5.4999999999999982,&quot;TopMargin&quot;:0.0,&quot;BottomMargin&quot;:0.0,&quot;IntervalMargin&quot;:1.3999999999999997}"/>
  <p:tag name="ISLIDE.GUIDESSETTING" val="{&quot;Id&quot;:&quot;GuidesStyle_Normal&quot;,&quot;Name&quot;:&quot;正常&quot;,&quot;HeaderHeight&quot;:15.0,&quot;FooterHeight&quot;:9.0,&quot;SideMargin&quot;:5.5,&quot;TopMargin&quot;:0.0,&quot;BottomMargin&quot;:0.0,&quot;IntervalMargin&quot;:1.5}"/>
  <p:tag name="ISLIDE.THEME" val="225bf695-daa2-4759-97b7-6398e4bba18c"/>
  <p:tag name="THINKCELLUNDODONOTDELETE" val="0"/>
  <p:tag name="ISLIDE.TEMPLATE" val="60c9edd0-74bd-4049-8d62-b64c7b41087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35;#423031;#423035;#423038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34;#423032;#423037;#423031;#423038;#423035;#423032;#423031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35;#423034;#423031;#423035;#423038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34;#423033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40;#423033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40;#423034;#423033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27241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35;#423036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40;#423033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35;#423032;#423038;#423031;#423035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2085"/>
</p:tagLst>
</file>

<file path=ppt/theme/theme1.xml><?xml version="1.0" encoding="utf-8"?>
<a:theme xmlns:a="http://schemas.openxmlformats.org/drawingml/2006/main" name="HORIBA">
  <a:themeElements>
    <a:clrScheme name="浦银安盛">
      <a:dk1>
        <a:srgbClr val="000000"/>
      </a:dk1>
      <a:lt1>
        <a:srgbClr val="FFFFFF"/>
      </a:lt1>
      <a:dk2>
        <a:srgbClr val="768394"/>
      </a:dk2>
      <a:lt2>
        <a:srgbClr val="F0F0F0"/>
      </a:lt2>
      <a:accent1>
        <a:srgbClr val="0D46B8"/>
      </a:accent1>
      <a:accent2>
        <a:srgbClr val="F3F3F3"/>
      </a:accent2>
      <a:accent3>
        <a:srgbClr val="FFFFFF"/>
      </a:accent3>
      <a:accent4>
        <a:srgbClr val="A5A5A5"/>
      </a:accent4>
      <a:accent5>
        <a:srgbClr val="484848"/>
      </a:accent5>
      <a:accent6>
        <a:srgbClr val="1E1E1E"/>
      </a:accent6>
      <a:hlink>
        <a:srgbClr val="D85B00"/>
      </a:hlink>
      <a:folHlink>
        <a:srgbClr val="CBCBCB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主题5" id="{B8EDB911-D765-4A7B-BBC7-40DBB672FBA6}" vid="{AECAB1C0-5DF6-436C-85E8-20094DBE11C0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D46B8"/>
    </a:accent1>
    <a:accent2>
      <a:srgbClr val="F3F3F3"/>
    </a:accent2>
    <a:accent3>
      <a:srgbClr val="FFFFFF"/>
    </a:accent3>
    <a:accent4>
      <a:srgbClr val="A5A5A5"/>
    </a:accent4>
    <a:accent5>
      <a:srgbClr val="484848"/>
    </a:accent5>
    <a:accent6>
      <a:srgbClr val="1E1E1E"/>
    </a:accent6>
    <a:hlink>
      <a:srgbClr val="D85B00"/>
    </a:hlink>
    <a:folHlink>
      <a:srgbClr val="CBCBCB"/>
    </a:folHlink>
  </a:clrScheme>
</a:themeOverride>
</file>

<file path=ppt/theme/themeOverride2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D46B8"/>
    </a:accent1>
    <a:accent2>
      <a:srgbClr val="F3F3F3"/>
    </a:accent2>
    <a:accent3>
      <a:srgbClr val="FFFFFF"/>
    </a:accent3>
    <a:accent4>
      <a:srgbClr val="A5A5A5"/>
    </a:accent4>
    <a:accent5>
      <a:srgbClr val="484848"/>
    </a:accent5>
    <a:accent6>
      <a:srgbClr val="1E1E1E"/>
    </a:accent6>
    <a:hlink>
      <a:srgbClr val="D85B00"/>
    </a:hlink>
    <a:folHlink>
      <a:srgbClr val="CBCBCB"/>
    </a:folHlink>
  </a:clrScheme>
</a:themeOverride>
</file>

<file path=ppt/theme/themeOverride3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D46B8"/>
    </a:accent1>
    <a:accent2>
      <a:srgbClr val="F3F3F3"/>
    </a:accent2>
    <a:accent3>
      <a:srgbClr val="FFFFFF"/>
    </a:accent3>
    <a:accent4>
      <a:srgbClr val="A5A5A5"/>
    </a:accent4>
    <a:accent5>
      <a:srgbClr val="484848"/>
    </a:accent5>
    <a:accent6>
      <a:srgbClr val="1E1E1E"/>
    </a:accent6>
    <a:hlink>
      <a:srgbClr val="D85B00"/>
    </a:hlink>
    <a:folHlink>
      <a:srgbClr val="CBCBCB"/>
    </a:folHlink>
  </a:clrScheme>
</a:themeOverride>
</file>

<file path=ppt/theme/themeOverride4.xml><?xml version="1.0" encoding="utf-8"?>
<a:themeOverride xmlns:a="http://schemas.openxmlformats.org/drawingml/2006/main">
  <a:clrScheme name="浦银安盛">
    <a:dk1>
      <a:srgbClr val="000000"/>
    </a:dk1>
    <a:lt1>
      <a:srgbClr val="FFFFFF"/>
    </a:lt1>
    <a:dk2>
      <a:srgbClr val="768394"/>
    </a:dk2>
    <a:lt2>
      <a:srgbClr val="F0F0F0"/>
    </a:lt2>
    <a:accent1>
      <a:srgbClr val="0D46B8"/>
    </a:accent1>
    <a:accent2>
      <a:srgbClr val="F3F3F3"/>
    </a:accent2>
    <a:accent3>
      <a:srgbClr val="FFFFFF"/>
    </a:accent3>
    <a:accent4>
      <a:srgbClr val="A5A5A5"/>
    </a:accent4>
    <a:accent5>
      <a:srgbClr val="484848"/>
    </a:accent5>
    <a:accent6>
      <a:srgbClr val="1E1E1E"/>
    </a:accent6>
    <a:hlink>
      <a:srgbClr val="D85B00"/>
    </a:hlink>
    <a:folHlink>
      <a:srgbClr val="CBCBC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Mu</Template>
  <TotalTime>0</TotalTime>
  <Words>1645</Words>
  <Application>Microsoft Office PowerPoint</Application>
  <PresentationFormat>宽屏</PresentationFormat>
  <Paragraphs>333</Paragraphs>
  <Slides>28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2" baseType="lpstr">
      <vt:lpstr>等线</vt:lpstr>
      <vt:lpstr>Arial</vt:lpstr>
      <vt:lpstr>Calibri</vt:lpstr>
      <vt:lpstr>HORIBA</vt:lpstr>
      <vt:lpstr>九江职业技术学院 文学系学术答辩 PPT</vt:lpstr>
      <vt:lpstr>Contents</vt:lpstr>
      <vt:lpstr>01</vt:lpstr>
      <vt:lpstr>PowerPoint 演示文稿</vt:lpstr>
      <vt:lpstr>Text here</vt:lpstr>
      <vt:lpstr>Text here</vt:lpstr>
      <vt:lpstr>PowerPoint 演示文稿</vt:lpstr>
      <vt:lpstr>Text here</vt:lpstr>
      <vt:lpstr>Text here</vt:lpstr>
      <vt:lpstr>Text here</vt:lpstr>
      <vt:lpstr>Text here</vt:lpstr>
      <vt:lpstr>Text here</vt:lpstr>
      <vt:lpstr>Text here</vt:lpstr>
      <vt:lpstr>Text here</vt:lpstr>
      <vt:lpstr>Text here</vt:lpstr>
      <vt:lpstr>Text here</vt:lpstr>
      <vt:lpstr>PowerPoint 演示文稿</vt:lpstr>
      <vt:lpstr>Text here</vt:lpstr>
      <vt:lpstr>Text here</vt:lpstr>
      <vt:lpstr>Text here</vt:lpstr>
      <vt:lpstr>Text here</vt:lpstr>
      <vt:lpstr>Text here</vt:lpstr>
      <vt:lpstr>PowerPoint 演示文稿</vt:lpstr>
      <vt:lpstr>Text here</vt:lpstr>
      <vt:lpstr>Text here</vt:lpstr>
      <vt:lpstr>Text here</vt:lpstr>
      <vt:lpstr>PowerPoint 演示文稿</vt:lpstr>
      <vt:lpstr>PowerPoint 演示文稿</vt:lpstr>
    </vt:vector>
  </TitlesOfParts>
  <Manager>iSlide</Manager>
  <Company>iSlide</Company>
  <LinksUpToDate>false</LinksUpToDate>
  <SharedDoc>false</SharedDoc>
  <HyperlinkBase>https://www.islide.cc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islide</dc:creator>
  <cp:keywords>51PPT模板网（www.51pptmoban.com）</cp:keywords>
  <dc:description>51PPT模板网，幻灯片演示模板及素材免费下载！_x000d_
51PPT模板网 唯一访问网址：www.51pptmoban.com</dc:description>
  <cp:lastModifiedBy>jingtao hu</cp:lastModifiedBy>
  <cp:revision>5</cp:revision>
  <cp:lastPrinted>2020-09-09T16:00:00Z</cp:lastPrinted>
  <dcterms:created xsi:type="dcterms:W3CDTF">2020-09-09T16:00:00Z</dcterms:created>
  <dcterms:modified xsi:type="dcterms:W3CDTF">2024-09-15T03:02:21Z</dcterms:modified>
  <cp:contentStatus>九江职业技术学院论文答辩PPT模板，www.51pptmoban.com</cp:contentStatus>
  <cp:version>51pptmoban.com（V51PPT-24051402版）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48706f29-9ca0-418e-876d-de7b156ca083</vt:lpwstr>
  </property>
  <property fmtid="{D5CDD505-2E9C-101B-9397-08002B2CF9AE}" pid="3" name="iSlide.TEMPLATE">
    <vt:lpwstr>60c9edd0-74bd-4049-8d62-b64c7b410871</vt:lpwstr>
  </property>
</Properties>
</file>