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7" r:id="rId2"/>
    <p:sldId id="273" r:id="rId3"/>
    <p:sldId id="310" r:id="rId4"/>
    <p:sldId id="280" r:id="rId5"/>
    <p:sldId id="282" r:id="rId6"/>
    <p:sldId id="295" r:id="rId7"/>
    <p:sldId id="311" r:id="rId8"/>
    <p:sldId id="296" r:id="rId9"/>
    <p:sldId id="283" r:id="rId10"/>
    <p:sldId id="284" r:id="rId11"/>
    <p:sldId id="312" r:id="rId12"/>
    <p:sldId id="294" r:id="rId13"/>
    <p:sldId id="293" r:id="rId14"/>
    <p:sldId id="292" r:id="rId15"/>
    <p:sldId id="313" r:id="rId16"/>
    <p:sldId id="286" r:id="rId17"/>
    <p:sldId id="285" r:id="rId18"/>
    <p:sldId id="291" r:id="rId19"/>
    <p:sldId id="314" r:id="rId20"/>
    <p:sldId id="287" r:id="rId21"/>
    <p:sldId id="288" r:id="rId22"/>
    <p:sldId id="289" r:id="rId23"/>
    <p:sldId id="290" r:id="rId24"/>
    <p:sldId id="264"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模板内容" id="{A925AE78-E752-4B17-BF14-063A18939A84}">
          <p14:sldIdLst>
            <p14:sldId id="257"/>
            <p14:sldId id="273"/>
            <p14:sldId id="310"/>
            <p14:sldId id="280"/>
            <p14:sldId id="282"/>
            <p14:sldId id="295"/>
            <p14:sldId id="311"/>
            <p14:sldId id="296"/>
            <p14:sldId id="283"/>
            <p14:sldId id="284"/>
            <p14:sldId id="312"/>
            <p14:sldId id="294"/>
            <p14:sldId id="293"/>
            <p14:sldId id="292"/>
            <p14:sldId id="313"/>
            <p14:sldId id="286"/>
            <p14:sldId id="285"/>
            <p14:sldId id="291"/>
            <p14:sldId id="314"/>
            <p14:sldId id="287"/>
            <p14:sldId id="288"/>
            <p14:sldId id="289"/>
            <p14:sldId id="290"/>
            <p14:sldId id="264"/>
          </p14:sldIdLst>
        </p14:section>
      </p14:sectionLst>
    </p:ext>
    <p:ext uri="{EFAFB233-063F-42B5-8137-9DF3F51BA10A}">
      <p15:sldGuideLst xmlns:p15="http://schemas.microsoft.com/office/powerpoint/2012/main">
        <p15:guide id="1" orient="horz" pos="2478" userDrawn="1">
          <p15:clr>
            <a:srgbClr val="A4A3A4"/>
          </p15:clr>
        </p15:guide>
        <p15:guide id="2" pos="68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B96F"/>
    <a:srgbClr val="B44B2F"/>
    <a:srgbClr val="034584"/>
    <a:srgbClr val="312A34"/>
    <a:srgbClr val="D9D9D9"/>
    <a:srgbClr val="1D0E54"/>
    <a:srgbClr val="D7CEF6"/>
    <a:srgbClr val="5C39DB"/>
    <a:srgbClr val="EFEFEF"/>
    <a:srgbClr val="EDE9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75" autoAdjust="0"/>
  </p:normalViewPr>
  <p:slideViewPr>
    <p:cSldViewPr snapToGrid="0" showGuides="1">
      <p:cViewPr varScale="1">
        <p:scale>
          <a:sx n="64" d="100"/>
          <a:sy n="64" d="100"/>
        </p:scale>
        <p:origin x="523" y="38"/>
      </p:cViewPr>
      <p:guideLst>
        <p:guide orient="horz" pos="2478"/>
        <p:guide pos="688"/>
      </p:guideLst>
    </p:cSldViewPr>
  </p:slideViewPr>
  <p:outlineViewPr>
    <p:cViewPr>
      <p:scale>
        <a:sx n="33" d="100"/>
        <a:sy n="33" d="100"/>
      </p:scale>
      <p:origin x="0" y="-10666"/>
    </p:cViewPr>
  </p:outlineViewPr>
  <p:notesTextViewPr>
    <p:cViewPr>
      <p:scale>
        <a:sx n="1" d="1"/>
        <a:sy n="1" d="1"/>
      </p:scale>
      <p:origin x="0" y="0"/>
    </p:cViewPr>
  </p:notesTextViewPr>
  <p:sorterViewPr>
    <p:cViewPr>
      <p:scale>
        <a:sx n="60" d="100"/>
        <a:sy n="6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accent1"/>
                </a:solidFill>
                <a:latin typeface="+mj-ea"/>
                <a:ea typeface="+mj-ea"/>
                <a:cs typeface="+mn-cs"/>
              </a:defRPr>
            </a:pPr>
            <a:r>
              <a:rPr lang="zh-CN" altLang="en-US" dirty="0">
                <a:solidFill>
                  <a:schemeClr val="accent1"/>
                </a:solidFill>
                <a:latin typeface="+mj-ea"/>
                <a:ea typeface="+mj-ea"/>
              </a:rPr>
              <a:t>输入标题</a:t>
            </a:r>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accent1"/>
              </a:solidFill>
              <a:latin typeface="+mj-ea"/>
              <a:ea typeface="+mj-ea"/>
              <a:cs typeface="+mn-cs"/>
            </a:defRPr>
          </a:pPr>
          <a:endParaRPr lang="zh-CN"/>
        </a:p>
      </c:txPr>
    </c:title>
    <c:autoTitleDeleted val="0"/>
    <c:plotArea>
      <c:layout/>
      <c:areaChart>
        <c:grouping val="standard"/>
        <c:varyColors val="0"/>
        <c:ser>
          <c:idx val="0"/>
          <c:order val="0"/>
          <c:tx>
            <c:strRef>
              <c:f>Sheet1!$B$1</c:f>
              <c:strCache>
                <c:ptCount val="1"/>
                <c:pt idx="0">
                  <c:v>数据 1</c:v>
                </c:pt>
              </c:strCache>
            </c:strRef>
          </c:tx>
          <c:spPr>
            <a:pattFill prst="wdUpDiag">
              <a:fgClr>
                <a:schemeClr val="bg1"/>
              </a:fgClr>
              <a:bgClr>
                <a:schemeClr val="accent2"/>
              </a:bgClr>
            </a:pattFill>
            <a:ln>
              <a:noFill/>
            </a:ln>
            <a:effectLst/>
          </c:spPr>
          <c:cat>
            <c:strRef>
              <c:f>Sheet1!$A$2:$A$4</c:f>
              <c:strCache>
                <c:ptCount val="3"/>
                <c:pt idx="0">
                  <c:v>标签 1</c:v>
                </c:pt>
                <c:pt idx="1">
                  <c:v>标签 2</c:v>
                </c:pt>
                <c:pt idx="2">
                  <c:v>Category 3</c:v>
                </c:pt>
              </c:strCache>
            </c:strRef>
          </c:cat>
          <c:val>
            <c:numRef>
              <c:f>Sheet1!$B$2:$B$4</c:f>
              <c:numCache>
                <c:formatCode>General</c:formatCode>
                <c:ptCount val="3"/>
                <c:pt idx="0">
                  <c:v>4.3</c:v>
                </c:pt>
                <c:pt idx="1">
                  <c:v>2.5</c:v>
                </c:pt>
                <c:pt idx="2">
                  <c:v>3.5</c:v>
                </c:pt>
              </c:numCache>
            </c:numRef>
          </c:val>
          <c:extLst>
            <c:ext xmlns:c16="http://schemas.microsoft.com/office/drawing/2014/chart" uri="{C3380CC4-5D6E-409C-BE32-E72D297353CC}">
              <c16:uniqueId val="{00000000-1CF1-4BF5-8F90-B3ACC060F3B6}"/>
            </c:ext>
          </c:extLst>
        </c:ser>
        <c:ser>
          <c:idx val="1"/>
          <c:order val="1"/>
          <c:tx>
            <c:strRef>
              <c:f>Sheet1!$C$1</c:f>
              <c:strCache>
                <c:ptCount val="1"/>
                <c:pt idx="0">
                  <c:v>数据2</c:v>
                </c:pt>
              </c:strCache>
            </c:strRef>
          </c:tx>
          <c:spPr>
            <a:solidFill>
              <a:schemeClr val="accent2"/>
            </a:solidFill>
            <a:ln>
              <a:noFill/>
            </a:ln>
            <a:effectLst/>
          </c:spPr>
          <c:cat>
            <c:strRef>
              <c:f>Sheet1!$A$2:$A$4</c:f>
              <c:strCache>
                <c:ptCount val="3"/>
                <c:pt idx="0">
                  <c:v>标签 1</c:v>
                </c:pt>
                <c:pt idx="1">
                  <c:v>标签 2</c:v>
                </c:pt>
                <c:pt idx="2">
                  <c:v>Category 3</c:v>
                </c:pt>
              </c:strCache>
            </c:strRef>
          </c:cat>
          <c:val>
            <c:numRef>
              <c:f>Sheet1!$C$2:$C$4</c:f>
              <c:numCache>
                <c:formatCode>General</c:formatCode>
                <c:ptCount val="3"/>
                <c:pt idx="0">
                  <c:v>2.4</c:v>
                </c:pt>
                <c:pt idx="1">
                  <c:v>4.4000000000000004</c:v>
                </c:pt>
                <c:pt idx="2">
                  <c:v>1.8</c:v>
                </c:pt>
              </c:numCache>
            </c:numRef>
          </c:val>
          <c:extLst>
            <c:ext xmlns:c16="http://schemas.microsoft.com/office/drawing/2014/chart" uri="{C3380CC4-5D6E-409C-BE32-E72D297353CC}">
              <c16:uniqueId val="{00000001-1CF1-4BF5-8F90-B3ACC060F3B6}"/>
            </c:ext>
          </c:extLst>
        </c:ser>
        <c:ser>
          <c:idx val="2"/>
          <c:order val="2"/>
          <c:tx>
            <c:strRef>
              <c:f>Sheet1!$D$1</c:f>
              <c:strCache>
                <c:ptCount val="1"/>
                <c:pt idx="0">
                  <c:v>数据 3</c:v>
                </c:pt>
              </c:strCache>
            </c:strRef>
          </c:tx>
          <c:spPr>
            <a:solidFill>
              <a:schemeClr val="accent1"/>
            </a:solidFill>
            <a:ln>
              <a:noFill/>
            </a:ln>
            <a:effectLst/>
          </c:spPr>
          <c:cat>
            <c:strRef>
              <c:f>Sheet1!$A$2:$A$4</c:f>
              <c:strCache>
                <c:ptCount val="3"/>
                <c:pt idx="0">
                  <c:v>标签 1</c:v>
                </c:pt>
                <c:pt idx="1">
                  <c:v>标签 2</c:v>
                </c:pt>
                <c:pt idx="2">
                  <c:v>Category 3</c:v>
                </c:pt>
              </c:strCache>
            </c:strRef>
          </c:cat>
          <c:val>
            <c:numRef>
              <c:f>Sheet1!$D$2:$D$4</c:f>
              <c:numCache>
                <c:formatCode>General</c:formatCode>
                <c:ptCount val="3"/>
                <c:pt idx="0">
                  <c:v>2</c:v>
                </c:pt>
                <c:pt idx="1">
                  <c:v>2</c:v>
                </c:pt>
                <c:pt idx="2">
                  <c:v>3</c:v>
                </c:pt>
              </c:numCache>
            </c:numRef>
          </c:val>
          <c:extLst>
            <c:ext xmlns:c16="http://schemas.microsoft.com/office/drawing/2014/chart" uri="{C3380CC4-5D6E-409C-BE32-E72D297353CC}">
              <c16:uniqueId val="{00000002-1CF1-4BF5-8F90-B3ACC060F3B6}"/>
            </c:ext>
          </c:extLst>
        </c:ser>
        <c:dLbls>
          <c:showLegendKey val="0"/>
          <c:showVal val="0"/>
          <c:showCatName val="0"/>
          <c:showSerName val="0"/>
          <c:showPercent val="0"/>
          <c:showBubbleSize val="0"/>
        </c:dLbls>
        <c:axId val="171333776"/>
        <c:axId val="171333448"/>
      </c:areaChart>
      <c:catAx>
        <c:axId val="17133377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ea"/>
                <a:ea typeface="+mn-ea"/>
                <a:cs typeface="+mn-cs"/>
              </a:defRPr>
            </a:pPr>
            <a:endParaRPr lang="zh-CN"/>
          </a:p>
        </c:txPr>
        <c:crossAx val="171333448"/>
        <c:crosses val="autoZero"/>
        <c:auto val="1"/>
        <c:lblAlgn val="ctr"/>
        <c:lblOffset val="100"/>
        <c:noMultiLvlLbl val="0"/>
      </c:catAx>
      <c:valAx>
        <c:axId val="171333448"/>
        <c:scaling>
          <c:orientation val="minMax"/>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ea"/>
                <a:ea typeface="+mn-ea"/>
                <a:cs typeface="+mn-cs"/>
              </a:defRPr>
            </a:pPr>
            <a:endParaRPr lang="zh-CN"/>
          </a:p>
        </c:txPr>
        <c:crossAx val="171333776"/>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ea"/>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7845245305875228E-2"/>
          <c:y val="4.7376360538391955E-2"/>
          <c:w val="0.9228269703884926"/>
          <c:h val="0.63840548595071134"/>
        </c:manualLayout>
      </c:layout>
      <c:lineChart>
        <c:grouping val="standard"/>
        <c:varyColors val="0"/>
        <c:ser>
          <c:idx val="0"/>
          <c:order val="0"/>
          <c:tx>
            <c:strRef>
              <c:f>Sheet1!$B$1</c:f>
              <c:strCache>
                <c:ptCount val="1"/>
                <c:pt idx="0">
                  <c:v>系列 1</c:v>
                </c:pt>
              </c:strCache>
            </c:strRef>
          </c:tx>
          <c:spPr>
            <a:ln w="38100" cap="rnd">
              <a:solidFill>
                <a:schemeClr val="accent3"/>
              </a:solidFill>
              <a:round/>
            </a:ln>
            <a:effectLst/>
          </c:spPr>
          <c:marker>
            <c:symbol val="square"/>
            <c:size val="6"/>
            <c:spPr>
              <a:solidFill>
                <a:schemeClr val="accent3"/>
              </a:solidFill>
              <a:ln w="38100">
                <a:noFill/>
                <a:round/>
              </a:ln>
              <a:effectLst/>
            </c:spPr>
          </c:marker>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ea"/>
                    <a:ea typeface="+mn-ea"/>
                    <a:cs typeface="+mn-cs"/>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Sheet1!$A$2:$A$8</c:f>
              <c:strCache>
                <c:ptCount val="7"/>
                <c:pt idx="0">
                  <c:v>时间 1</c:v>
                </c:pt>
                <c:pt idx="1">
                  <c:v>时间 2</c:v>
                </c:pt>
                <c:pt idx="2">
                  <c:v>时间 3</c:v>
                </c:pt>
                <c:pt idx="3">
                  <c:v>时间 4</c:v>
                </c:pt>
                <c:pt idx="4">
                  <c:v>时间 5</c:v>
                </c:pt>
                <c:pt idx="5">
                  <c:v>时间 6</c:v>
                </c:pt>
                <c:pt idx="6">
                  <c:v>时间 7</c:v>
                </c:pt>
              </c:strCache>
            </c:strRef>
          </c:cat>
          <c:val>
            <c:numRef>
              <c:f>Sheet1!$B$2:$B$8</c:f>
              <c:numCache>
                <c:formatCode>General</c:formatCode>
                <c:ptCount val="7"/>
                <c:pt idx="0">
                  <c:v>14</c:v>
                </c:pt>
                <c:pt idx="1">
                  <c:v>10</c:v>
                </c:pt>
                <c:pt idx="2">
                  <c:v>19</c:v>
                </c:pt>
                <c:pt idx="3">
                  <c:v>17</c:v>
                </c:pt>
                <c:pt idx="4">
                  <c:v>24</c:v>
                </c:pt>
                <c:pt idx="5">
                  <c:v>17</c:v>
                </c:pt>
                <c:pt idx="6">
                  <c:v>20</c:v>
                </c:pt>
              </c:numCache>
            </c:numRef>
          </c:val>
          <c:smooth val="0"/>
          <c:extLst>
            <c:ext xmlns:c16="http://schemas.microsoft.com/office/drawing/2014/chart" uri="{C3380CC4-5D6E-409C-BE32-E72D297353CC}">
              <c16:uniqueId val="{00000000-A728-4FD5-BF5D-BD6745A912B9}"/>
            </c:ext>
          </c:extLst>
        </c:ser>
        <c:dLbls>
          <c:dLblPos val="t"/>
          <c:showLegendKey val="0"/>
          <c:showVal val="1"/>
          <c:showCatName val="0"/>
          <c:showSerName val="0"/>
          <c:showPercent val="0"/>
          <c:showBubbleSize val="0"/>
        </c:dLbls>
        <c:marker val="1"/>
        <c:smooth val="0"/>
        <c:axId val="995770352"/>
        <c:axId val="995770744"/>
      </c:lineChart>
      <c:catAx>
        <c:axId val="99577035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bg1"/>
            </a:solidFill>
            <a:round/>
          </a:ln>
          <a:effectLst/>
        </c:spPr>
        <c:txPr>
          <a:bodyPr rot="-60000000" spcFirstLastPara="1" vertOverflow="ellipsis" vert="horz" wrap="square" anchor="ctr" anchorCtr="1"/>
          <a:lstStyle/>
          <a:p>
            <a:pPr>
              <a:defRPr sz="1200" b="0" i="0" u="none" strike="noStrike" kern="1200" cap="all" spc="120" normalizeH="0" baseline="0">
                <a:solidFill>
                  <a:schemeClr val="bg1"/>
                </a:solidFill>
                <a:latin typeface="+mn-ea"/>
                <a:ea typeface="+mn-ea"/>
                <a:cs typeface="+mn-cs"/>
              </a:defRPr>
            </a:pPr>
            <a:endParaRPr lang="zh-CN"/>
          </a:p>
        </c:txPr>
        <c:crossAx val="995770744"/>
        <c:crosses val="autoZero"/>
        <c:auto val="1"/>
        <c:lblAlgn val="ctr"/>
        <c:lblOffset val="100"/>
        <c:noMultiLvlLbl val="0"/>
      </c:catAx>
      <c:valAx>
        <c:axId val="995770744"/>
        <c:scaling>
          <c:orientation val="minMax"/>
        </c:scaling>
        <c:delete val="0"/>
        <c:axPos val="l"/>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ea"/>
                <a:ea typeface="+mn-ea"/>
                <a:cs typeface="+mn-cs"/>
              </a:defRPr>
            </a:pPr>
            <a:endParaRPr lang="zh-CN"/>
          </a:p>
        </c:txPr>
        <c:crossAx val="99577035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3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E313A3-6241-43E4-A072-56D29E61D031}" type="datetimeFigureOut">
              <a:rPr lang="zh-CN" altLang="en-US" smtClean="0"/>
              <a:t>2024-09-15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097D3D-B99E-48B6-951D-34F8C04D04B9}" type="slidenum">
              <a:rPr lang="zh-CN" altLang="en-US" smtClean="0"/>
              <a:t>‹#›</a:t>
            </a:fld>
            <a:endParaRPr lang="zh-CN" altLang="en-US"/>
          </a:p>
        </p:txBody>
      </p:sp>
    </p:spTree>
    <p:extLst>
      <p:ext uri="{BB962C8B-B14F-4D97-AF65-F5344CB8AC3E}">
        <p14:creationId xmlns:p14="http://schemas.microsoft.com/office/powerpoint/2010/main" val="37481175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D097D3D-B99E-48B6-951D-34F8C04D04B9}" type="slidenum">
              <a:rPr lang="zh-CN" altLang="en-US" smtClean="0"/>
              <a:t>10</a:t>
            </a:fld>
            <a:endParaRPr lang="zh-CN" altLang="en-US"/>
          </a:p>
        </p:txBody>
      </p:sp>
    </p:spTree>
    <p:extLst>
      <p:ext uri="{BB962C8B-B14F-4D97-AF65-F5344CB8AC3E}">
        <p14:creationId xmlns:p14="http://schemas.microsoft.com/office/powerpoint/2010/main" val="28616952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3.png"/><Relationship Id="rId4" Type="http://schemas.microsoft.com/office/2007/relationships/hdphoto" Target="../media/hdphoto1.wdp"/></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5864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24" name="图片 23" descr="建筑的摆设布局&#10;&#10;描述已自动生成">
            <a:extLst>
              <a:ext uri="{FF2B5EF4-FFF2-40B4-BE49-F238E27FC236}">
                <a16:creationId xmlns:a16="http://schemas.microsoft.com/office/drawing/2014/main" id="{82C2837C-B96D-3EDE-0E6C-D7148F441F31}"/>
              </a:ext>
            </a:extLst>
          </p:cNvPr>
          <p:cNvPicPr>
            <a:picLocks noChangeAspect="1"/>
          </p:cNvPicPr>
          <p:nvPr userDrawn="1"/>
        </p:nvPicPr>
        <p:blipFill rotWithShape="1">
          <a:blip r:embed="rId2">
            <a:duotone>
              <a:schemeClr val="bg2">
                <a:shade val="45000"/>
                <a:satMod val="135000"/>
              </a:schemeClr>
              <a:prstClr val="white"/>
            </a:duotone>
            <a:alphaModFix amt="50000"/>
            <a:extLst>
              <a:ext uri="{28A0092B-C50C-407E-A947-70E740481C1C}">
                <a14:useLocalDpi xmlns:a14="http://schemas.microsoft.com/office/drawing/2010/main" val="0"/>
              </a:ext>
            </a:extLst>
          </a:blip>
          <a:srcRect l="5266" t="1337" r="5266" b="9051"/>
          <a:stretch/>
        </p:blipFill>
        <p:spPr>
          <a:xfrm>
            <a:off x="0" y="0"/>
            <a:ext cx="12192000" cy="6858000"/>
          </a:xfrm>
          <a:prstGeom prst="rect">
            <a:avLst/>
          </a:prstGeom>
        </p:spPr>
      </p:pic>
      <p:sp>
        <p:nvSpPr>
          <p:cNvPr id="9" name="矩形 8">
            <a:extLst>
              <a:ext uri="{FF2B5EF4-FFF2-40B4-BE49-F238E27FC236}">
                <a16:creationId xmlns:a16="http://schemas.microsoft.com/office/drawing/2014/main" id="{2AEAB631-60FB-4CFC-B140-E54663AF1C82}"/>
              </a:ext>
            </a:extLst>
          </p:cNvPr>
          <p:cNvSpPr/>
          <p:nvPr userDrawn="1"/>
        </p:nvSpPr>
        <p:spPr>
          <a:xfrm>
            <a:off x="0" y="1515573"/>
            <a:ext cx="12192000" cy="38268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pic>
        <p:nvPicPr>
          <p:cNvPr id="14" name="图片 13">
            <a:extLst>
              <a:ext uri="{FF2B5EF4-FFF2-40B4-BE49-F238E27FC236}">
                <a16:creationId xmlns:a16="http://schemas.microsoft.com/office/drawing/2014/main" id="{E3202467-9962-C0F4-C67F-389B9EF63FEE}"/>
              </a:ext>
            </a:extLst>
          </p:cNvPr>
          <p:cNvPicPr>
            <a:picLocks noChangeAspect="1"/>
          </p:cNvPicPr>
          <p:nvPr userDrawn="1"/>
        </p:nvPicPr>
        <p:blipFill rotWithShape="1">
          <a:blip r:embed="rId3">
            <a:duotone>
              <a:schemeClr val="accent1">
                <a:shade val="45000"/>
                <a:satMod val="135000"/>
              </a:schemeClr>
              <a:prstClr val="white"/>
            </a:duotone>
            <a:alphaModFix amt="10000"/>
          </a:blip>
          <a:srcRect t="37377" b="15900"/>
          <a:stretch/>
        </p:blipFill>
        <p:spPr>
          <a:xfrm>
            <a:off x="0" y="1515928"/>
            <a:ext cx="12192000" cy="3826143"/>
          </a:xfrm>
          <a:prstGeom prst="rect">
            <a:avLst/>
          </a:prstGeom>
        </p:spPr>
      </p:pic>
      <p:sp>
        <p:nvSpPr>
          <p:cNvPr id="15" name="矩形 14">
            <a:extLst>
              <a:ext uri="{FF2B5EF4-FFF2-40B4-BE49-F238E27FC236}">
                <a16:creationId xmlns:a16="http://schemas.microsoft.com/office/drawing/2014/main" id="{66E92317-9399-4802-9BB3-5305D0E38820}"/>
              </a:ext>
            </a:extLst>
          </p:cNvPr>
          <p:cNvSpPr/>
          <p:nvPr userDrawn="1"/>
        </p:nvSpPr>
        <p:spPr>
          <a:xfrm>
            <a:off x="5607050" y="4401806"/>
            <a:ext cx="977900"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占位符 18">
            <a:extLst>
              <a:ext uri="{FF2B5EF4-FFF2-40B4-BE49-F238E27FC236}">
                <a16:creationId xmlns:a16="http://schemas.microsoft.com/office/drawing/2014/main" id="{95EB66AC-681E-48D2-9B25-BB866498E5CF}"/>
              </a:ext>
            </a:extLst>
          </p:cNvPr>
          <p:cNvSpPr>
            <a:spLocks noGrp="1"/>
          </p:cNvSpPr>
          <p:nvPr userDrawn="1">
            <p:ph type="body" sz="quarter" idx="10"/>
          </p:nvPr>
        </p:nvSpPr>
        <p:spPr>
          <a:xfrm>
            <a:off x="3067050" y="2692229"/>
            <a:ext cx="6057900" cy="1673984"/>
          </a:xfrm>
          <a:prstGeom prst="rect">
            <a:avLst/>
          </a:prstGeom>
        </p:spPr>
        <p:txBody>
          <a:bodyPr wrap="square">
            <a:spAutoFit/>
          </a:bodyPr>
          <a:lstStyle>
            <a:lvl1pPr marL="0" indent="0" algn="ctr">
              <a:buNone/>
              <a:defRPr lang="zh-CN" altLang="en-US" sz="4800" spc="400" dirty="0" smtClean="0">
                <a:solidFill>
                  <a:prstClr val="white"/>
                </a:solidFill>
                <a:latin typeface="思源黑体 CN Bold" panose="020B0800000000000000" pitchFamily="34" charset="-122"/>
                <a:ea typeface="思源黑体 CN Bold" panose="020B0800000000000000" pitchFamily="34" charset="-122"/>
              </a:defRPr>
            </a:lvl1pPr>
            <a:lvl2pPr marL="228600" indent="0">
              <a:buNone/>
              <a:defRPr lang="zh-CN" altLang="en-US" sz="1800" dirty="0"/>
            </a:lvl2pPr>
          </a:lstStyle>
          <a:p>
            <a:pPr marL="0" lvl="0" algn="ctr">
              <a:lnSpc>
                <a:spcPct val="110000"/>
              </a:lnSpc>
            </a:pPr>
            <a:r>
              <a:rPr lang="zh-CN" altLang="en-US" dirty="0"/>
              <a:t>单击此处编辑母版文本样式</a:t>
            </a:r>
          </a:p>
        </p:txBody>
      </p:sp>
      <p:sp>
        <p:nvSpPr>
          <p:cNvPr id="20" name="文本占位符 18">
            <a:extLst>
              <a:ext uri="{FF2B5EF4-FFF2-40B4-BE49-F238E27FC236}">
                <a16:creationId xmlns:a16="http://schemas.microsoft.com/office/drawing/2014/main" id="{FA3537A5-F6AE-4695-85F4-0767758B412E}"/>
              </a:ext>
            </a:extLst>
          </p:cNvPr>
          <p:cNvSpPr>
            <a:spLocks noGrp="1"/>
          </p:cNvSpPr>
          <p:nvPr userDrawn="1">
            <p:ph type="body" sz="quarter" idx="11"/>
          </p:nvPr>
        </p:nvSpPr>
        <p:spPr>
          <a:xfrm>
            <a:off x="3067050" y="4688266"/>
            <a:ext cx="6057900" cy="341632"/>
          </a:xfrm>
          <a:prstGeom prst="rect">
            <a:avLst/>
          </a:prstGeom>
          <a:noFill/>
        </p:spPr>
        <p:txBody>
          <a:bodyPr wrap="square" rtlCol="0">
            <a:spAutoFit/>
          </a:bodyPr>
          <a:lstStyle>
            <a:lvl1pPr marL="0" indent="0" algn="ctr">
              <a:buNone/>
              <a:defRPr lang="zh-CN" altLang="en-US" sz="1800" dirty="0" smtClean="0">
                <a:solidFill>
                  <a:schemeClr val="bg1"/>
                </a:solidFill>
                <a:latin typeface="+mn-ea"/>
                <a:ea typeface="+mn-ea"/>
              </a:defRPr>
            </a:lvl1pPr>
          </a:lstStyle>
          <a:p>
            <a:pPr marL="0" lvl="0" algn="ctr"/>
            <a:r>
              <a:rPr lang="zh-CN" altLang="en-US" dirty="0"/>
              <a:t>单击此处编辑母版文本样式</a:t>
            </a:r>
          </a:p>
        </p:txBody>
      </p:sp>
      <p:sp>
        <p:nvSpPr>
          <p:cNvPr id="27" name="矩形 26">
            <a:extLst>
              <a:ext uri="{FF2B5EF4-FFF2-40B4-BE49-F238E27FC236}">
                <a16:creationId xmlns:a16="http://schemas.microsoft.com/office/drawing/2014/main" id="{3014A208-8960-68BE-0395-C648840B074F}"/>
              </a:ext>
            </a:extLst>
          </p:cNvPr>
          <p:cNvSpPr/>
          <p:nvPr userDrawn="1"/>
        </p:nvSpPr>
        <p:spPr>
          <a:xfrm>
            <a:off x="0" y="5295153"/>
            <a:ext cx="12192000" cy="3048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latin typeface="+mj-ea"/>
              <a:ea typeface="+mj-ea"/>
            </a:endParaRPr>
          </a:p>
        </p:txBody>
      </p:sp>
      <p:sp>
        <p:nvSpPr>
          <p:cNvPr id="1604" name="矩形 1603">
            <a:extLst>
              <a:ext uri="{FF2B5EF4-FFF2-40B4-BE49-F238E27FC236}">
                <a16:creationId xmlns:a16="http://schemas.microsoft.com/office/drawing/2014/main" id="{2E228F29-6EA9-51D2-F5BD-B7C9E1DC5CD6}"/>
              </a:ext>
            </a:extLst>
          </p:cNvPr>
          <p:cNvSpPr/>
          <p:nvPr userDrawn="1"/>
        </p:nvSpPr>
        <p:spPr>
          <a:xfrm>
            <a:off x="0" y="1469913"/>
            <a:ext cx="12192000" cy="6932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latin typeface="+mj-ea"/>
              <a:ea typeface="+mj-ea"/>
            </a:endParaRPr>
          </a:p>
        </p:txBody>
      </p:sp>
      <p:sp>
        <p:nvSpPr>
          <p:cNvPr id="11" name="椭圆 10">
            <a:extLst>
              <a:ext uri="{FF2B5EF4-FFF2-40B4-BE49-F238E27FC236}">
                <a16:creationId xmlns:a16="http://schemas.microsoft.com/office/drawing/2014/main" id="{D3BABD85-5DBA-471A-B984-B2729E06BCCB}"/>
              </a:ext>
            </a:extLst>
          </p:cNvPr>
          <p:cNvSpPr/>
          <p:nvPr/>
        </p:nvSpPr>
        <p:spPr>
          <a:xfrm>
            <a:off x="5189560" y="627453"/>
            <a:ext cx="1836415" cy="183641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a:extLst>
              <a:ext uri="{FF2B5EF4-FFF2-40B4-BE49-F238E27FC236}">
                <a16:creationId xmlns:a16="http://schemas.microsoft.com/office/drawing/2014/main" id="{99CEC87D-0531-86B6-7E93-558809A7B792}"/>
              </a:ext>
            </a:extLst>
          </p:cNvPr>
          <p:cNvPicPr>
            <a:picLocks noChangeAspect="1"/>
          </p:cNvPicPr>
          <p:nvPr userDrawn="1"/>
        </p:nvPicPr>
        <p:blipFill rotWithShape="1">
          <a:blip r:embed="rId4"/>
          <a:srcRect t="975" r="271"/>
          <a:stretch/>
        </p:blipFill>
        <p:spPr>
          <a:xfrm>
            <a:off x="5309641" y="753168"/>
            <a:ext cx="1596252" cy="1584984"/>
          </a:xfrm>
          <a:prstGeom prst="ellipse">
            <a:avLst/>
          </a:prstGeom>
        </p:spPr>
      </p:pic>
      <p:pic>
        <p:nvPicPr>
          <p:cNvPr id="1621" name="图片 1620">
            <a:extLst>
              <a:ext uri="{FF2B5EF4-FFF2-40B4-BE49-F238E27FC236}">
                <a16:creationId xmlns:a16="http://schemas.microsoft.com/office/drawing/2014/main" id="{A2D59243-4D2C-0878-1C98-8D45DFBDD95B}"/>
              </a:ext>
            </a:extLst>
          </p:cNvPr>
          <p:cNvPicPr>
            <a:picLocks noChangeAspect="1"/>
          </p:cNvPicPr>
          <p:nvPr userDrawn="1"/>
        </p:nvPicPr>
        <p:blipFill>
          <a:blip r:embed="rId5">
            <a:alphaModFix amt="33000"/>
          </a:blip>
          <a:stretch>
            <a:fillRect/>
          </a:stretch>
        </p:blipFill>
        <p:spPr>
          <a:xfrm>
            <a:off x="-284348" y="5173980"/>
            <a:ext cx="12760696" cy="425973"/>
          </a:xfrm>
          <a:prstGeom prst="rect">
            <a:avLst/>
          </a:prstGeom>
        </p:spPr>
      </p:pic>
    </p:spTree>
    <p:extLst>
      <p:ext uri="{BB962C8B-B14F-4D97-AF65-F5344CB8AC3E}">
        <p14:creationId xmlns:p14="http://schemas.microsoft.com/office/powerpoint/2010/main" val="2873376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pic>
        <p:nvPicPr>
          <p:cNvPr id="19" name="图片 18" descr="水中的树&#10;&#10;描述已自动生成">
            <a:extLst>
              <a:ext uri="{FF2B5EF4-FFF2-40B4-BE49-F238E27FC236}">
                <a16:creationId xmlns:a16="http://schemas.microsoft.com/office/drawing/2014/main" id="{8B14A288-1856-6FAC-468A-E422C250EE9A}"/>
              </a:ext>
            </a:extLst>
          </p:cNvPr>
          <p:cNvPicPr>
            <a:picLocks noChangeAspect="1"/>
          </p:cNvPicPr>
          <p:nvPr userDrawn="1"/>
        </p:nvPicPr>
        <p:blipFill rotWithShape="1">
          <a:blip r:embed="rId2">
            <a:duotone>
              <a:schemeClr val="bg2">
                <a:shade val="45000"/>
                <a:satMod val="135000"/>
              </a:schemeClr>
              <a:prstClr val="white"/>
            </a:duotone>
            <a:alphaModFix amt="20000"/>
            <a:extLst>
              <a:ext uri="{28A0092B-C50C-407E-A947-70E740481C1C}">
                <a14:useLocalDpi xmlns:a14="http://schemas.microsoft.com/office/drawing/2010/main" val="0"/>
              </a:ext>
            </a:extLst>
          </a:blip>
          <a:srcRect b="24976"/>
          <a:stretch/>
        </p:blipFill>
        <p:spPr>
          <a:xfrm>
            <a:off x="0" y="0"/>
            <a:ext cx="12192000" cy="6858000"/>
          </a:xfrm>
          <a:prstGeom prst="rect">
            <a:avLst/>
          </a:prstGeom>
        </p:spPr>
      </p:pic>
      <p:sp>
        <p:nvSpPr>
          <p:cNvPr id="4" name="矩形 3">
            <a:extLst>
              <a:ext uri="{FF2B5EF4-FFF2-40B4-BE49-F238E27FC236}">
                <a16:creationId xmlns:a16="http://schemas.microsoft.com/office/drawing/2014/main" id="{66E71B81-BC0F-4953-8863-B038FE3C5569}"/>
              </a:ext>
            </a:extLst>
          </p:cNvPr>
          <p:cNvSpPr/>
          <p:nvPr userDrawn="1"/>
        </p:nvSpPr>
        <p:spPr>
          <a:xfrm>
            <a:off x="858583" y="281241"/>
            <a:ext cx="223792" cy="223792"/>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a16="http://schemas.microsoft.com/office/drawing/2014/main" id="{A37FC2FA-A7AC-4D55-BF23-646853A66B0A}"/>
              </a:ext>
            </a:extLst>
          </p:cNvPr>
          <p:cNvSpPr/>
          <p:nvPr userDrawn="1"/>
        </p:nvSpPr>
        <p:spPr>
          <a:xfrm>
            <a:off x="0" y="6654800"/>
            <a:ext cx="12192000" cy="203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id="{16B32E58-79EF-4D5D-9C13-7CA130B3383F}"/>
              </a:ext>
            </a:extLst>
          </p:cNvPr>
          <p:cNvSpPr/>
          <p:nvPr userDrawn="1"/>
        </p:nvSpPr>
        <p:spPr>
          <a:xfrm>
            <a:off x="0" y="6705600"/>
            <a:ext cx="12192000" cy="152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a:extLst>
              <a:ext uri="{FF2B5EF4-FFF2-40B4-BE49-F238E27FC236}">
                <a16:creationId xmlns:a16="http://schemas.microsoft.com/office/drawing/2014/main" id="{85B8F8CA-3F04-4A17-B793-46020B76ED10}"/>
              </a:ext>
            </a:extLst>
          </p:cNvPr>
          <p:cNvCxnSpPr>
            <a:cxnSpLocks/>
          </p:cNvCxnSpPr>
          <p:nvPr userDrawn="1"/>
        </p:nvCxnSpPr>
        <p:spPr>
          <a:xfrm flipH="1">
            <a:off x="1082375" y="836613"/>
            <a:ext cx="8925225" cy="0"/>
          </a:xfrm>
          <a:prstGeom prst="line">
            <a:avLst/>
          </a:prstGeom>
          <a:ln w="12700" cap="rnd">
            <a:solidFill>
              <a:schemeClr val="accent3">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8" name="矩形 7">
            <a:extLst>
              <a:ext uri="{FF2B5EF4-FFF2-40B4-BE49-F238E27FC236}">
                <a16:creationId xmlns:a16="http://schemas.microsoft.com/office/drawing/2014/main" id="{6A6065D4-494C-42DD-9B66-F7108B4AD7ED}"/>
              </a:ext>
            </a:extLst>
          </p:cNvPr>
          <p:cNvSpPr/>
          <p:nvPr userDrawn="1"/>
        </p:nvSpPr>
        <p:spPr>
          <a:xfrm>
            <a:off x="515938" y="349030"/>
            <a:ext cx="501869" cy="5018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占位符 13">
            <a:extLst>
              <a:ext uri="{FF2B5EF4-FFF2-40B4-BE49-F238E27FC236}">
                <a16:creationId xmlns:a16="http://schemas.microsoft.com/office/drawing/2014/main" id="{5E7A7E48-7D43-42CF-B24A-390A4CB84655}"/>
              </a:ext>
            </a:extLst>
          </p:cNvPr>
          <p:cNvSpPr>
            <a:spLocks noGrp="1"/>
          </p:cNvSpPr>
          <p:nvPr>
            <p:ph type="body" sz="quarter" idx="10" hasCustomPrompt="1"/>
          </p:nvPr>
        </p:nvSpPr>
        <p:spPr>
          <a:xfrm>
            <a:off x="1241412" y="472851"/>
            <a:ext cx="8039748" cy="387798"/>
          </a:xfrm>
          <a:prstGeom prst="rect">
            <a:avLst/>
          </a:prstGeom>
          <a:noFill/>
        </p:spPr>
        <p:txBody>
          <a:bodyPr wrap="square" lIns="0" tIns="0" rIns="0" bIns="0" rtlCol="0">
            <a:spAutoFit/>
          </a:bodyPr>
          <a:lstStyle>
            <a:lvl1pPr marL="0" indent="0">
              <a:buNone/>
              <a:defRPr lang="zh-CN" altLang="en-US" b="1" dirty="0" smtClean="0">
                <a:solidFill>
                  <a:schemeClr val="accent1"/>
                </a:solidFill>
                <a:latin typeface="+mj-ea"/>
                <a:ea typeface="+mj-ea"/>
              </a:defRPr>
            </a:lvl1pPr>
          </a:lstStyle>
          <a:p>
            <a:pPr marL="0" lvl="0"/>
            <a:r>
              <a:rPr lang="zh-CN" altLang="en-US" dirty="0"/>
              <a:t>母版文本</a:t>
            </a:r>
          </a:p>
        </p:txBody>
      </p:sp>
      <p:sp>
        <p:nvSpPr>
          <p:cNvPr id="17" name="文本占位符 16">
            <a:extLst>
              <a:ext uri="{FF2B5EF4-FFF2-40B4-BE49-F238E27FC236}">
                <a16:creationId xmlns:a16="http://schemas.microsoft.com/office/drawing/2014/main" id="{8A3C4377-4A37-4C86-B28A-3566D16B6251}"/>
              </a:ext>
            </a:extLst>
          </p:cNvPr>
          <p:cNvSpPr>
            <a:spLocks noGrp="1"/>
          </p:cNvSpPr>
          <p:nvPr>
            <p:ph type="body" sz="quarter" idx="11"/>
          </p:nvPr>
        </p:nvSpPr>
        <p:spPr>
          <a:xfrm>
            <a:off x="1275116" y="285200"/>
            <a:ext cx="8051764" cy="166199"/>
          </a:xfrm>
          <a:prstGeom prst="rect">
            <a:avLst/>
          </a:prstGeom>
        </p:spPr>
        <p:txBody>
          <a:bodyPr wrap="square" lIns="0" tIns="0" rIns="0" bIns="0">
            <a:spAutoFit/>
          </a:bodyPr>
          <a:lstStyle>
            <a:lvl1pPr marL="0" indent="0">
              <a:buNone/>
              <a:defRPr lang="zh-CN" altLang="en-US" sz="1200" spc="300" dirty="0" smtClean="0">
                <a:solidFill>
                  <a:schemeClr val="accent3"/>
                </a:solidFill>
                <a:latin typeface="+mn-ea"/>
              </a:defRPr>
            </a:lvl1pPr>
          </a:lstStyle>
          <a:p>
            <a:pPr marL="0" lvl="0"/>
            <a:r>
              <a:rPr lang="zh-CN" altLang="en-US" dirty="0"/>
              <a:t>单击此处编辑母版文本样式</a:t>
            </a:r>
          </a:p>
        </p:txBody>
      </p:sp>
      <p:pic>
        <p:nvPicPr>
          <p:cNvPr id="9" name="图片 8">
            <a:extLst>
              <a:ext uri="{FF2B5EF4-FFF2-40B4-BE49-F238E27FC236}">
                <a16:creationId xmlns:a16="http://schemas.microsoft.com/office/drawing/2014/main" id="{A3E2A848-3219-854B-0CAB-3748E83F7C8A}"/>
              </a:ext>
            </a:extLst>
          </p:cNvPr>
          <p:cNvPicPr>
            <a:picLocks noChangeAspect="1"/>
          </p:cNvPicPr>
          <p:nvPr userDrawn="1"/>
        </p:nvPicPr>
        <p:blipFill>
          <a:blip r:embed="rId3">
            <a:clrChange>
              <a:clrFrom>
                <a:srgbClr val="FFFFFF"/>
              </a:clrFrom>
              <a:clrTo>
                <a:srgbClr val="FFFFFF">
                  <a:alpha val="0"/>
                </a:srgbClr>
              </a:clrTo>
            </a:clrChange>
          </a:blip>
          <a:stretch>
            <a:fillRect/>
          </a:stretch>
        </p:blipFill>
        <p:spPr>
          <a:xfrm>
            <a:off x="9644092" y="237173"/>
            <a:ext cx="2151668" cy="632460"/>
          </a:xfrm>
          <a:prstGeom prst="rect">
            <a:avLst/>
          </a:prstGeom>
        </p:spPr>
      </p:pic>
    </p:spTree>
    <p:extLst>
      <p:ext uri="{BB962C8B-B14F-4D97-AF65-F5344CB8AC3E}">
        <p14:creationId xmlns:p14="http://schemas.microsoft.com/office/powerpoint/2010/main" val="19636514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pic>
        <p:nvPicPr>
          <p:cNvPr id="9" name="图片 8" descr="建筑的摆设布局&#10;&#10;描述已自动生成">
            <a:extLst>
              <a:ext uri="{FF2B5EF4-FFF2-40B4-BE49-F238E27FC236}">
                <a16:creationId xmlns:a16="http://schemas.microsoft.com/office/drawing/2014/main" id="{B966EE00-437D-E3E6-67F5-1AD2D57882F5}"/>
              </a:ext>
            </a:extLst>
          </p:cNvPr>
          <p:cNvPicPr>
            <a:picLocks noChangeAspect="1"/>
          </p:cNvPicPr>
          <p:nvPr userDrawn="1"/>
        </p:nvPicPr>
        <p:blipFill rotWithShape="1">
          <a:blip r:embed="rId2">
            <a:duotone>
              <a:schemeClr val="bg2">
                <a:shade val="45000"/>
                <a:satMod val="135000"/>
              </a:schemeClr>
              <a:prstClr val="white"/>
            </a:duotone>
            <a:alphaModFix amt="50000"/>
            <a:extLst>
              <a:ext uri="{28A0092B-C50C-407E-A947-70E740481C1C}">
                <a14:useLocalDpi xmlns:a14="http://schemas.microsoft.com/office/drawing/2010/main" val="0"/>
              </a:ext>
            </a:extLst>
          </a:blip>
          <a:srcRect l="5266" t="1337" r="5266" b="9051"/>
          <a:stretch/>
        </p:blipFill>
        <p:spPr>
          <a:xfrm>
            <a:off x="0" y="0"/>
            <a:ext cx="12192000" cy="6858000"/>
          </a:xfrm>
          <a:prstGeom prst="rect">
            <a:avLst/>
          </a:prstGeom>
        </p:spPr>
      </p:pic>
      <p:sp>
        <p:nvSpPr>
          <p:cNvPr id="5" name="矩形 4">
            <a:extLst>
              <a:ext uri="{FF2B5EF4-FFF2-40B4-BE49-F238E27FC236}">
                <a16:creationId xmlns:a16="http://schemas.microsoft.com/office/drawing/2014/main" id="{5AA88209-BD74-43D3-83A1-6E2751B2D81B}"/>
              </a:ext>
            </a:extLst>
          </p:cNvPr>
          <p:cNvSpPr/>
          <p:nvPr userDrawn="1"/>
        </p:nvSpPr>
        <p:spPr>
          <a:xfrm>
            <a:off x="1224987" y="1639094"/>
            <a:ext cx="9742026" cy="31361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9" name="图片 28">
            <a:extLst>
              <a:ext uri="{FF2B5EF4-FFF2-40B4-BE49-F238E27FC236}">
                <a16:creationId xmlns:a16="http://schemas.microsoft.com/office/drawing/2014/main" id="{CCAB1631-4213-7DD0-750B-4D711AA859E9}"/>
              </a:ext>
            </a:extLst>
          </p:cNvPr>
          <p:cNvPicPr>
            <a:picLocks noChangeAspect="1"/>
          </p:cNvPicPr>
          <p:nvPr userDrawn="1"/>
        </p:nvPicPr>
        <p:blipFill>
          <a:blip r:embed="rId3">
            <a:alphaModFix amt="7000"/>
            <a:extLst>
              <a:ext uri="{BEBA8EAE-BF5A-486C-A8C5-ECC9F3942E4B}">
                <a14:imgProps xmlns:a14="http://schemas.microsoft.com/office/drawing/2010/main">
                  <a14:imgLayer r:embed="rId4">
                    <a14:imgEffect>
                      <a14:brightnessContrast bright="100000"/>
                    </a14:imgEffect>
                  </a14:imgLayer>
                </a14:imgProps>
              </a:ext>
            </a:extLst>
          </a:blip>
          <a:srcRect t="1389" r="31119" b="8729"/>
          <a:stretch>
            <a:fillRect/>
          </a:stretch>
        </p:blipFill>
        <p:spPr>
          <a:xfrm>
            <a:off x="6827521" y="1639094"/>
            <a:ext cx="4139493" cy="3136106"/>
          </a:xfrm>
          <a:custGeom>
            <a:avLst/>
            <a:gdLst>
              <a:gd name="connsiteX0" fmla="*/ 0 w 4139493"/>
              <a:gd name="connsiteY0" fmla="*/ 0 h 3136106"/>
              <a:gd name="connsiteX1" fmla="*/ 4139493 w 4139493"/>
              <a:gd name="connsiteY1" fmla="*/ 0 h 3136106"/>
              <a:gd name="connsiteX2" fmla="*/ 4139493 w 4139493"/>
              <a:gd name="connsiteY2" fmla="*/ 3136106 h 3136106"/>
              <a:gd name="connsiteX3" fmla="*/ 0 w 4139493"/>
              <a:gd name="connsiteY3" fmla="*/ 3136106 h 3136106"/>
            </a:gdLst>
            <a:ahLst/>
            <a:cxnLst>
              <a:cxn ang="0">
                <a:pos x="connsiteX0" y="connsiteY0"/>
              </a:cxn>
              <a:cxn ang="0">
                <a:pos x="connsiteX1" y="connsiteY1"/>
              </a:cxn>
              <a:cxn ang="0">
                <a:pos x="connsiteX2" y="connsiteY2"/>
              </a:cxn>
              <a:cxn ang="0">
                <a:pos x="connsiteX3" y="connsiteY3"/>
              </a:cxn>
            </a:cxnLst>
            <a:rect l="l" t="t" r="r" b="b"/>
            <a:pathLst>
              <a:path w="4139493" h="3136106">
                <a:moveTo>
                  <a:pt x="0" y="0"/>
                </a:moveTo>
                <a:lnTo>
                  <a:pt x="4139493" y="0"/>
                </a:lnTo>
                <a:lnTo>
                  <a:pt x="4139493" y="3136106"/>
                </a:lnTo>
                <a:lnTo>
                  <a:pt x="0" y="3136106"/>
                </a:lnTo>
                <a:close/>
              </a:path>
            </a:pathLst>
          </a:custGeom>
        </p:spPr>
      </p:pic>
      <p:sp>
        <p:nvSpPr>
          <p:cNvPr id="7" name="椭圆 6">
            <a:extLst>
              <a:ext uri="{FF2B5EF4-FFF2-40B4-BE49-F238E27FC236}">
                <a16:creationId xmlns:a16="http://schemas.microsoft.com/office/drawing/2014/main" id="{E7897369-7E9F-4ED1-8B4D-1CE34ACD131C}"/>
              </a:ext>
            </a:extLst>
          </p:cNvPr>
          <p:cNvSpPr/>
          <p:nvPr/>
        </p:nvSpPr>
        <p:spPr>
          <a:xfrm>
            <a:off x="5189561" y="674773"/>
            <a:ext cx="1836415" cy="183641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a16="http://schemas.microsoft.com/office/drawing/2014/main" id="{1237426B-3802-4858-B978-AC63F588F7D7}"/>
              </a:ext>
            </a:extLst>
          </p:cNvPr>
          <p:cNvSpPr/>
          <p:nvPr userDrawn="1"/>
        </p:nvSpPr>
        <p:spPr>
          <a:xfrm>
            <a:off x="5603875" y="3883931"/>
            <a:ext cx="984250"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占位符 17">
            <a:extLst>
              <a:ext uri="{FF2B5EF4-FFF2-40B4-BE49-F238E27FC236}">
                <a16:creationId xmlns:a16="http://schemas.microsoft.com/office/drawing/2014/main" id="{3C8331BA-AA24-477F-B947-2B3309001D60}"/>
              </a:ext>
            </a:extLst>
          </p:cNvPr>
          <p:cNvSpPr>
            <a:spLocks noGrp="1"/>
          </p:cNvSpPr>
          <p:nvPr userDrawn="1">
            <p:ph type="body" sz="quarter" idx="10"/>
          </p:nvPr>
        </p:nvSpPr>
        <p:spPr>
          <a:xfrm>
            <a:off x="-1902757" y="2897882"/>
            <a:ext cx="16002000" cy="923330"/>
          </a:xfrm>
          <a:prstGeom prst="rect">
            <a:avLst/>
          </a:prstGeom>
          <a:noFill/>
        </p:spPr>
        <p:txBody>
          <a:bodyPr wrap="square" rtlCol="0">
            <a:spAutoFit/>
          </a:bodyPr>
          <a:lstStyle>
            <a:lvl1pPr marL="0" indent="0" algn="ctr">
              <a:buNone/>
              <a:defRPr lang="zh-CN" altLang="en-US" sz="6000" b="1" dirty="0" smtClean="0">
                <a:solidFill>
                  <a:schemeClr val="bg1"/>
                </a:solidFill>
                <a:latin typeface="+mj-ea"/>
                <a:ea typeface="+mj-ea"/>
              </a:defRPr>
            </a:lvl1pPr>
            <a:lvl2pPr marL="228600" indent="0">
              <a:buNone/>
              <a:defRPr lang="zh-CN" altLang="en-US" sz="1800" dirty="0"/>
            </a:lvl2pPr>
          </a:lstStyle>
          <a:p>
            <a:pPr marL="0" lvl="0" algn="ctr"/>
            <a:r>
              <a:rPr lang="zh-CN" altLang="en-US" dirty="0"/>
              <a:t>单击此处编辑母版文本</a:t>
            </a:r>
          </a:p>
        </p:txBody>
      </p:sp>
      <p:sp>
        <p:nvSpPr>
          <p:cNvPr id="19" name="文本占位符 17">
            <a:extLst>
              <a:ext uri="{FF2B5EF4-FFF2-40B4-BE49-F238E27FC236}">
                <a16:creationId xmlns:a16="http://schemas.microsoft.com/office/drawing/2014/main" id="{88DF1EA2-FDFB-4E58-99D1-DA7D650BA687}"/>
              </a:ext>
            </a:extLst>
          </p:cNvPr>
          <p:cNvSpPr>
            <a:spLocks noGrp="1"/>
          </p:cNvSpPr>
          <p:nvPr userDrawn="1">
            <p:ph type="body" sz="quarter" idx="11"/>
          </p:nvPr>
        </p:nvSpPr>
        <p:spPr>
          <a:xfrm>
            <a:off x="-1905001" y="4151825"/>
            <a:ext cx="16002000" cy="424732"/>
          </a:xfrm>
          <a:prstGeom prst="rect">
            <a:avLst/>
          </a:prstGeom>
          <a:noFill/>
        </p:spPr>
        <p:txBody>
          <a:bodyPr wrap="square" rtlCol="0">
            <a:spAutoFit/>
          </a:bodyPr>
          <a:lstStyle>
            <a:lvl1pPr marL="0" indent="0" algn="ctr">
              <a:buNone/>
              <a:defRPr lang="zh-CN" altLang="en-US" sz="2400" dirty="0" smtClean="0">
                <a:solidFill>
                  <a:schemeClr val="accent3"/>
                </a:solidFill>
                <a:latin typeface="+mn-ea"/>
              </a:defRPr>
            </a:lvl1pPr>
          </a:lstStyle>
          <a:p>
            <a:pPr marL="0" lvl="0" algn="ctr"/>
            <a:r>
              <a:rPr lang="zh-CN" altLang="en-US" dirty="0"/>
              <a:t>单击此处编辑母版文本</a:t>
            </a:r>
          </a:p>
        </p:txBody>
      </p:sp>
      <p:pic>
        <p:nvPicPr>
          <p:cNvPr id="2" name="图片 1">
            <a:extLst>
              <a:ext uri="{FF2B5EF4-FFF2-40B4-BE49-F238E27FC236}">
                <a16:creationId xmlns:a16="http://schemas.microsoft.com/office/drawing/2014/main" id="{5F2EF987-68ED-8F22-5FF3-4FC320FA90B9}"/>
              </a:ext>
            </a:extLst>
          </p:cNvPr>
          <p:cNvPicPr>
            <a:picLocks noChangeAspect="1"/>
          </p:cNvPicPr>
          <p:nvPr userDrawn="1"/>
        </p:nvPicPr>
        <p:blipFill rotWithShape="1">
          <a:blip r:embed="rId5"/>
          <a:srcRect t="975" r="271"/>
          <a:stretch/>
        </p:blipFill>
        <p:spPr>
          <a:xfrm>
            <a:off x="5268616" y="759752"/>
            <a:ext cx="1678306" cy="1666456"/>
          </a:xfrm>
          <a:prstGeom prst="ellipse">
            <a:avLst/>
          </a:prstGeom>
        </p:spPr>
      </p:pic>
      <p:sp>
        <p:nvSpPr>
          <p:cNvPr id="10" name="矩形 9">
            <a:extLst>
              <a:ext uri="{FF2B5EF4-FFF2-40B4-BE49-F238E27FC236}">
                <a16:creationId xmlns:a16="http://schemas.microsoft.com/office/drawing/2014/main" id="{E301CCF3-4FEE-A0F6-FA65-C491C664EB7A}"/>
              </a:ext>
            </a:extLst>
          </p:cNvPr>
          <p:cNvSpPr/>
          <p:nvPr userDrawn="1"/>
        </p:nvSpPr>
        <p:spPr>
          <a:xfrm>
            <a:off x="1224987" y="4746153"/>
            <a:ext cx="9741600" cy="19053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latin typeface="+mj-ea"/>
              <a:ea typeface="+mj-ea"/>
            </a:endParaRPr>
          </a:p>
        </p:txBody>
      </p:sp>
      <p:pic>
        <p:nvPicPr>
          <p:cNvPr id="13" name="图片 12">
            <a:extLst>
              <a:ext uri="{FF2B5EF4-FFF2-40B4-BE49-F238E27FC236}">
                <a16:creationId xmlns:a16="http://schemas.microsoft.com/office/drawing/2014/main" id="{7FD623E4-D80B-AFE2-F79B-7B056A451535}"/>
              </a:ext>
            </a:extLst>
          </p:cNvPr>
          <p:cNvPicPr>
            <a:picLocks noChangeAspect="1"/>
          </p:cNvPicPr>
          <p:nvPr userDrawn="1"/>
        </p:nvPicPr>
        <p:blipFill>
          <a:blip r:embed="rId6">
            <a:clrChange>
              <a:clrFrom>
                <a:srgbClr val="FFFFFF"/>
              </a:clrFrom>
              <a:clrTo>
                <a:srgbClr val="FFFFFF">
                  <a:alpha val="0"/>
                </a:srgbClr>
              </a:clrTo>
            </a:clrChange>
            <a:alphaModFix amt="15000"/>
          </a:blip>
          <a:stretch>
            <a:fillRect/>
          </a:stretch>
        </p:blipFill>
        <p:spPr>
          <a:xfrm>
            <a:off x="-243840" y="4893185"/>
            <a:ext cx="12679680" cy="2441488"/>
          </a:xfrm>
          <a:prstGeom prst="rect">
            <a:avLst/>
          </a:prstGeom>
        </p:spPr>
      </p:pic>
    </p:spTree>
    <p:extLst>
      <p:ext uri="{BB962C8B-B14F-4D97-AF65-F5344CB8AC3E}">
        <p14:creationId xmlns:p14="http://schemas.microsoft.com/office/powerpoint/2010/main" val="41946295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279478"/>
      </p:ext>
    </p:extLst>
  </p:cSld>
  <p:clrMap bg1="lt1" tx1="dk1" bg2="lt2" tx2="dk2" accent1="accent1" accent2="accent2" accent3="accent3" accent4="accent4" accent5="accent5" accent6="accent6" hlink="hlink" folHlink="folHlink"/>
  <p:sldLayoutIdLst>
    <p:sldLayoutId id="2147483650" r:id="rId1"/>
    <p:sldLayoutId id="2147483649" r:id="rId2"/>
    <p:sldLayoutId id="2147483659" r:id="rId3"/>
    <p:sldLayoutId id="2147483653"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25" userDrawn="1">
          <p15:clr>
            <a:srgbClr val="F26B43"/>
          </p15:clr>
        </p15:guide>
        <p15:guide id="4" pos="7355" userDrawn="1">
          <p15:clr>
            <a:srgbClr val="F26B43"/>
          </p15:clr>
        </p15:guide>
        <p15:guide id="5" orient="horz" pos="4088" userDrawn="1">
          <p15:clr>
            <a:srgbClr val="F26B43"/>
          </p15:clr>
        </p15:guide>
        <p15:guide id="6" orient="horz" pos="232" userDrawn="1">
          <p15:clr>
            <a:srgbClr val="F26B43"/>
          </p15:clr>
        </p15:guide>
        <p15:guide id="7" orient="horz" pos="527"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18.png"/><Relationship Id="rId3" Type="http://schemas.openxmlformats.org/officeDocument/2006/relationships/image" Target="../media/image10.svg"/><Relationship Id="rId7" Type="http://schemas.openxmlformats.org/officeDocument/2006/relationships/image" Target="../media/image14.svg"/><Relationship Id="rId12"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3.png"/><Relationship Id="rId11" Type="http://schemas.microsoft.com/office/2007/relationships/hdphoto" Target="../media/hdphoto2.wdp"/><Relationship Id="rId5" Type="http://schemas.openxmlformats.org/officeDocument/2006/relationships/image" Target="../media/image12.sv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sv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0.jpg"/><Relationship Id="rId1" Type="http://schemas.openxmlformats.org/officeDocument/2006/relationships/slideLayout" Target="../slideLayouts/slideLayout3.xml"/><Relationship Id="rId5" Type="http://schemas.openxmlformats.org/officeDocument/2006/relationships/image" Target="../media/image21.png"/><Relationship Id="rId4" Type="http://schemas.openxmlformats.org/officeDocument/2006/relationships/image" Target="../media/image10.sv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10.svg"/></Relationships>
</file>

<file path=ppt/slides/_rels/slide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0.svg"/><Relationship Id="rId7" Type="http://schemas.openxmlformats.org/officeDocument/2006/relationships/image" Target="../media/image25.png"/><Relationship Id="rId2" Type="http://schemas.openxmlformats.org/officeDocument/2006/relationships/image" Target="../media/image9.png"/><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3.xml"/><Relationship Id="rId5" Type="http://schemas.openxmlformats.org/officeDocument/2006/relationships/image" Target="../media/image12.sv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1.png"/><Relationship Id="rId7" Type="http://schemas.openxmlformats.org/officeDocument/2006/relationships/image" Target="../media/image30.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microsoft.com/office/2007/relationships/hdphoto" Target="../media/hdphoto3.wdp"/><Relationship Id="rId5" Type="http://schemas.openxmlformats.org/officeDocument/2006/relationships/image" Target="../media/image29.png"/><Relationship Id="rId4" Type="http://schemas.openxmlformats.org/officeDocument/2006/relationships/image" Target="../media/image12.sv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chart" Target="../charts/chart1.xml"/><Relationship Id="rId1" Type="http://schemas.openxmlformats.org/officeDocument/2006/relationships/slideLayout" Target="../slideLayouts/slideLayout3.xml"/><Relationship Id="rId4" Type="http://schemas.openxmlformats.org/officeDocument/2006/relationships/image" Target="../media/image12.sv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chart" Target="../charts/chart2.xml"/><Relationship Id="rId1" Type="http://schemas.openxmlformats.org/officeDocument/2006/relationships/slideLayout" Target="../slideLayouts/slideLayout3.xml"/><Relationship Id="rId4" Type="http://schemas.openxmlformats.org/officeDocument/2006/relationships/image" Target="../media/image12.svg"/></Relationships>
</file>

<file path=ppt/slides/_rels/slide1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3.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17.xml.rels><?xml version="1.0" encoding="UTF-8" standalone="yes"?>
<Relationships xmlns="http://schemas.openxmlformats.org/package/2006/relationships"><Relationship Id="rId8" Type="http://schemas.openxmlformats.org/officeDocument/2006/relationships/image" Target="../media/image13.png"/><Relationship Id="rId3" Type="http://schemas.microsoft.com/office/2007/relationships/hdphoto" Target="../media/hdphoto5.wdp"/><Relationship Id="rId7" Type="http://schemas.microsoft.com/office/2007/relationships/hdphoto" Target="../media/hdphoto7.wdp"/><Relationship Id="rId2" Type="http://schemas.openxmlformats.org/officeDocument/2006/relationships/image" Target="../media/image34.png"/><Relationship Id="rId1" Type="http://schemas.openxmlformats.org/officeDocument/2006/relationships/slideLayout" Target="../slideLayouts/slideLayout3.xml"/><Relationship Id="rId6" Type="http://schemas.openxmlformats.org/officeDocument/2006/relationships/image" Target="../media/image36.png"/><Relationship Id="rId5" Type="http://schemas.microsoft.com/office/2007/relationships/hdphoto" Target="../media/hdphoto6.wdp"/><Relationship Id="rId4" Type="http://schemas.openxmlformats.org/officeDocument/2006/relationships/image" Target="../media/image35.png"/><Relationship Id="rId9" Type="http://schemas.openxmlformats.org/officeDocument/2006/relationships/image" Target="../media/image14.svg"/></Relationships>
</file>

<file path=ppt/slides/_rels/slide1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7" Type="http://schemas.microsoft.com/office/2007/relationships/hdphoto" Target="../media/hdphoto8.wdp"/><Relationship Id="rId2" Type="http://schemas.openxmlformats.org/officeDocument/2006/relationships/image" Target="../media/image37.jpg"/><Relationship Id="rId1" Type="http://schemas.openxmlformats.org/officeDocument/2006/relationships/slideLayout" Target="../slideLayouts/slideLayout3.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16.svg"/></Relationships>
</file>

<file path=ppt/slides/_rels/slide22.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3.xml"/><Relationship Id="rId5" Type="http://schemas.openxmlformats.org/officeDocument/2006/relationships/image" Target="../media/image21.png"/><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3.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2AEBB084-AA9A-4CEA-8B47-6CA9787700BA}"/>
              </a:ext>
            </a:extLst>
          </p:cNvPr>
          <p:cNvSpPr>
            <a:spLocks noGrp="1"/>
          </p:cNvSpPr>
          <p:nvPr>
            <p:ph type="body" sz="quarter" idx="10"/>
          </p:nvPr>
        </p:nvSpPr>
        <p:spPr>
          <a:xfrm>
            <a:off x="1348740" y="2692229"/>
            <a:ext cx="9494520" cy="1550168"/>
          </a:xfrm>
        </p:spPr>
        <p:txBody>
          <a:bodyPr/>
          <a:lstStyle/>
          <a:p>
            <a:r>
              <a:rPr lang="zh-CN" altLang="en-US" dirty="0"/>
              <a:t>山东财经大学</a:t>
            </a:r>
            <a:endParaRPr lang="en-US" altLang="zh-CN" dirty="0"/>
          </a:p>
          <a:p>
            <a:r>
              <a:rPr lang="zh-CN" altLang="en-US" dirty="0"/>
              <a:t>简约学术风格答辩</a:t>
            </a:r>
            <a:r>
              <a:rPr lang="en-US" altLang="zh-CN" dirty="0"/>
              <a:t>PPT</a:t>
            </a:r>
            <a:r>
              <a:rPr lang="zh-CN" altLang="en-US" dirty="0"/>
              <a:t>模板</a:t>
            </a:r>
            <a:endParaRPr lang="en-US" altLang="zh-CN" dirty="0"/>
          </a:p>
        </p:txBody>
      </p:sp>
      <p:sp>
        <p:nvSpPr>
          <p:cNvPr id="3" name="文本占位符 2">
            <a:extLst>
              <a:ext uri="{FF2B5EF4-FFF2-40B4-BE49-F238E27FC236}">
                <a16:creationId xmlns:a16="http://schemas.microsoft.com/office/drawing/2014/main" id="{336AC2FB-A747-4398-9F4D-FFC6C31FB9C7}"/>
              </a:ext>
            </a:extLst>
          </p:cNvPr>
          <p:cNvSpPr>
            <a:spLocks noGrp="1"/>
          </p:cNvSpPr>
          <p:nvPr>
            <p:ph type="body" sz="quarter" idx="11"/>
          </p:nvPr>
        </p:nvSpPr>
        <p:spPr/>
        <p:txBody>
          <a:bodyPr/>
          <a:lstStyle/>
          <a:p>
            <a:r>
              <a:rPr lang="zh-CN" altLang="en-US" dirty="0"/>
              <a:t>这是你的研究题目</a:t>
            </a:r>
          </a:p>
        </p:txBody>
      </p:sp>
      <p:sp>
        <p:nvSpPr>
          <p:cNvPr id="8" name="矩形 7">
            <a:extLst>
              <a:ext uri="{FF2B5EF4-FFF2-40B4-BE49-F238E27FC236}">
                <a16:creationId xmlns:a16="http://schemas.microsoft.com/office/drawing/2014/main" id="{D7F76C3E-09A7-4096-B7BA-652FD3F8B973}"/>
              </a:ext>
            </a:extLst>
          </p:cNvPr>
          <p:cNvSpPr/>
          <p:nvPr/>
        </p:nvSpPr>
        <p:spPr>
          <a:xfrm>
            <a:off x="4065064" y="5875737"/>
            <a:ext cx="1855676" cy="276999"/>
          </a:xfrm>
          <a:prstGeom prst="rect">
            <a:avLst/>
          </a:prstGeom>
        </p:spPr>
        <p:txBody>
          <a:bodyPr wrap="square" lIns="0" tIns="0" rIns="0" bIns="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lumMod val="75000"/>
                    <a:lumOff val="25000"/>
                  </a:prstClr>
                </a:solidFill>
                <a:effectLst/>
                <a:uLnTx/>
                <a:uFillTx/>
                <a:latin typeface="思源黑体 CN Normal" panose="020B0400000000000000" pitchFamily="34" charset="-122"/>
                <a:ea typeface="思源黑体 CN Normal" panose="020B0400000000000000" pitchFamily="34" charset="-122"/>
              </a:rPr>
              <a:t>导师：</a:t>
            </a:r>
            <a:r>
              <a:rPr lang="zh-CN" altLang="en-US" dirty="0">
                <a:solidFill>
                  <a:prstClr val="black">
                    <a:lumMod val="75000"/>
                    <a:lumOff val="25000"/>
                  </a:prstClr>
                </a:solidFill>
                <a:latin typeface="思源黑体 CN Normal" panose="020B0400000000000000" pitchFamily="34" charset="-122"/>
                <a:ea typeface="思源黑体 CN Normal" panose="020B0400000000000000" pitchFamily="34" charset="-122"/>
              </a:rPr>
              <a:t>小敏</a:t>
            </a:r>
            <a:endParaRPr kumimoji="0" lang="en-US" altLang="zh-CN" sz="1800" b="0" i="0" u="none" strike="noStrike" kern="1200" cap="none" spc="0" normalizeH="0" baseline="0" noProof="0" dirty="0">
              <a:ln>
                <a:noFill/>
              </a:ln>
              <a:solidFill>
                <a:prstClr val="black">
                  <a:lumMod val="75000"/>
                  <a:lumOff val="25000"/>
                </a:prstClr>
              </a:solidFill>
              <a:effectLst/>
              <a:uLnTx/>
              <a:uFillTx/>
              <a:latin typeface="思源黑体 CN Normal" panose="020B0400000000000000" pitchFamily="34" charset="-122"/>
              <a:ea typeface="思源黑体 CN Normal" panose="020B0400000000000000" pitchFamily="34" charset="-122"/>
            </a:endParaRPr>
          </a:p>
        </p:txBody>
      </p:sp>
      <p:sp>
        <p:nvSpPr>
          <p:cNvPr id="9" name="矩形 8">
            <a:extLst>
              <a:ext uri="{FF2B5EF4-FFF2-40B4-BE49-F238E27FC236}">
                <a16:creationId xmlns:a16="http://schemas.microsoft.com/office/drawing/2014/main" id="{DD7300B2-AC90-4A22-81B9-EEBD50EB0272}"/>
              </a:ext>
            </a:extLst>
          </p:cNvPr>
          <p:cNvSpPr/>
          <p:nvPr/>
        </p:nvSpPr>
        <p:spPr>
          <a:xfrm>
            <a:off x="7429609" y="5875737"/>
            <a:ext cx="1615827" cy="276999"/>
          </a:xfrm>
          <a:prstGeom prst="rect">
            <a:avLst/>
          </a:prstGeom>
        </p:spPr>
        <p:txBody>
          <a:bodyPr wrap="none" lIns="0" tIns="0" rIns="0" bIns="0">
            <a:spAutoFit/>
          </a:bodyPr>
          <a:lstStyle/>
          <a:p>
            <a:r>
              <a:rPr lang="zh-CN" altLang="en-US" dirty="0">
                <a:solidFill>
                  <a:prstClr val="black">
                    <a:lumMod val="75000"/>
                    <a:lumOff val="25000"/>
                  </a:prstClr>
                </a:solidFill>
                <a:latin typeface="思源黑体 CN Normal" panose="020B0400000000000000" pitchFamily="34" charset="-122"/>
                <a:ea typeface="思源黑体 CN Normal" panose="020B0400000000000000" pitchFamily="34" charset="-122"/>
              </a:rPr>
              <a:t>汇报人：智演喵</a:t>
            </a:r>
            <a:endParaRPr lang="zh-CN" altLang="en-US" dirty="0">
              <a:latin typeface="思源黑体 CN Normal" panose="020B0400000000000000" pitchFamily="34" charset="-122"/>
              <a:ea typeface="思源黑体 CN Normal" panose="020B0400000000000000" pitchFamily="34" charset="-122"/>
            </a:endParaRPr>
          </a:p>
        </p:txBody>
      </p:sp>
      <p:cxnSp>
        <p:nvCxnSpPr>
          <p:cNvPr id="10" name="直接连接符 9">
            <a:extLst>
              <a:ext uri="{FF2B5EF4-FFF2-40B4-BE49-F238E27FC236}">
                <a16:creationId xmlns:a16="http://schemas.microsoft.com/office/drawing/2014/main" id="{E16DE838-858D-4248-8D1E-10D9EB2826CA}"/>
              </a:ext>
            </a:extLst>
          </p:cNvPr>
          <p:cNvCxnSpPr>
            <a:cxnSpLocks/>
          </p:cNvCxnSpPr>
          <p:nvPr/>
        </p:nvCxnSpPr>
        <p:spPr>
          <a:xfrm>
            <a:off x="6096000" y="5893586"/>
            <a:ext cx="0" cy="241300"/>
          </a:xfrm>
          <a:prstGeom prst="line">
            <a:avLst/>
          </a:prstGeom>
          <a:ln w="12700"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矩形 13">
            <a:extLst>
              <a:ext uri="{FF2B5EF4-FFF2-40B4-BE49-F238E27FC236}">
                <a16:creationId xmlns:a16="http://schemas.microsoft.com/office/drawing/2014/main" id="{076A6AA0-2466-ACB9-45AD-F5D69CFDCEDF}"/>
              </a:ext>
            </a:extLst>
          </p:cNvPr>
          <p:cNvSpPr/>
          <p:nvPr/>
        </p:nvSpPr>
        <p:spPr>
          <a:xfrm>
            <a:off x="3725500" y="5916026"/>
            <a:ext cx="196420" cy="1964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矩形 15">
            <a:extLst>
              <a:ext uri="{FF2B5EF4-FFF2-40B4-BE49-F238E27FC236}">
                <a16:creationId xmlns:a16="http://schemas.microsoft.com/office/drawing/2014/main" id="{23430584-B1D0-D68D-4FC2-4322C0B191D0}"/>
              </a:ext>
            </a:extLst>
          </p:cNvPr>
          <p:cNvSpPr/>
          <p:nvPr/>
        </p:nvSpPr>
        <p:spPr>
          <a:xfrm>
            <a:off x="7049969" y="5916026"/>
            <a:ext cx="196420" cy="1964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1707781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pattFill prst="lgGrid">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8" name="文本框 7">
            <a:extLst>
              <a:ext uri="{FF2B5EF4-FFF2-40B4-BE49-F238E27FC236}">
                <a16:creationId xmlns:a16="http://schemas.microsoft.com/office/drawing/2014/main" id="{99A6A5A7-CF65-48F7-8CC9-F15BB8424851}"/>
              </a:ext>
            </a:extLst>
          </p:cNvPr>
          <p:cNvSpPr txBox="1"/>
          <p:nvPr/>
        </p:nvSpPr>
        <p:spPr>
          <a:xfrm>
            <a:off x="5450445" y="1839669"/>
            <a:ext cx="3258141" cy="584775"/>
          </a:xfrm>
          <a:prstGeom prst="rect">
            <a:avLst/>
          </a:prstGeom>
          <a:noFill/>
        </p:spPr>
        <p:txBody>
          <a:bodyPr wrap="square" rtlCol="0">
            <a:spAutoFit/>
          </a:bodyPr>
          <a:lstStyle/>
          <a:p>
            <a:r>
              <a:rPr lang="zh-CN" altLang="en-US" sz="3200" dirty="0">
                <a:solidFill>
                  <a:schemeClr val="bg1"/>
                </a:solidFill>
                <a:latin typeface="+mn-ea"/>
              </a:rPr>
              <a:t>第一章</a:t>
            </a:r>
          </a:p>
        </p:txBody>
      </p:sp>
      <p:sp>
        <p:nvSpPr>
          <p:cNvPr id="9" name="文本框 8">
            <a:extLst>
              <a:ext uri="{FF2B5EF4-FFF2-40B4-BE49-F238E27FC236}">
                <a16:creationId xmlns:a16="http://schemas.microsoft.com/office/drawing/2014/main" id="{92D3A4F0-E2E0-4524-8FE4-72823EDCB8F2}"/>
              </a:ext>
            </a:extLst>
          </p:cNvPr>
          <p:cNvSpPr txBox="1"/>
          <p:nvPr/>
        </p:nvSpPr>
        <p:spPr>
          <a:xfrm>
            <a:off x="5450445" y="2913069"/>
            <a:ext cx="3258141" cy="584775"/>
          </a:xfrm>
          <a:prstGeom prst="rect">
            <a:avLst/>
          </a:prstGeom>
          <a:noFill/>
        </p:spPr>
        <p:txBody>
          <a:bodyPr wrap="square" rtlCol="0">
            <a:spAutoFit/>
          </a:bodyPr>
          <a:lstStyle/>
          <a:p>
            <a:r>
              <a:rPr lang="zh-CN" altLang="en-US" sz="3200" dirty="0">
                <a:solidFill>
                  <a:schemeClr val="bg1"/>
                </a:solidFill>
                <a:latin typeface="+mn-ea"/>
              </a:rPr>
              <a:t>第二章</a:t>
            </a:r>
          </a:p>
        </p:txBody>
      </p:sp>
      <p:sp>
        <p:nvSpPr>
          <p:cNvPr id="10" name="文本框 9">
            <a:extLst>
              <a:ext uri="{FF2B5EF4-FFF2-40B4-BE49-F238E27FC236}">
                <a16:creationId xmlns:a16="http://schemas.microsoft.com/office/drawing/2014/main" id="{84DD3AAB-14C9-4D40-8FF9-B398241146C6}"/>
              </a:ext>
            </a:extLst>
          </p:cNvPr>
          <p:cNvSpPr txBox="1"/>
          <p:nvPr/>
        </p:nvSpPr>
        <p:spPr>
          <a:xfrm>
            <a:off x="5450445" y="3986469"/>
            <a:ext cx="3258141" cy="584775"/>
          </a:xfrm>
          <a:prstGeom prst="rect">
            <a:avLst/>
          </a:prstGeom>
          <a:noFill/>
        </p:spPr>
        <p:txBody>
          <a:bodyPr wrap="square" rtlCol="0">
            <a:spAutoFit/>
          </a:bodyPr>
          <a:lstStyle/>
          <a:p>
            <a:r>
              <a:rPr lang="zh-CN" altLang="en-US" sz="3200" dirty="0">
                <a:solidFill>
                  <a:schemeClr val="bg1"/>
                </a:solidFill>
                <a:latin typeface="+mn-ea"/>
              </a:rPr>
              <a:t>第三章</a:t>
            </a:r>
          </a:p>
        </p:txBody>
      </p:sp>
      <p:sp>
        <p:nvSpPr>
          <p:cNvPr id="11" name="文本框 10">
            <a:extLst>
              <a:ext uri="{FF2B5EF4-FFF2-40B4-BE49-F238E27FC236}">
                <a16:creationId xmlns:a16="http://schemas.microsoft.com/office/drawing/2014/main" id="{CAD4E4B1-03F2-48FD-A89A-F256703A2A81}"/>
              </a:ext>
            </a:extLst>
          </p:cNvPr>
          <p:cNvSpPr txBox="1"/>
          <p:nvPr/>
        </p:nvSpPr>
        <p:spPr>
          <a:xfrm>
            <a:off x="5450445" y="5059870"/>
            <a:ext cx="3258141" cy="584775"/>
          </a:xfrm>
          <a:prstGeom prst="rect">
            <a:avLst/>
          </a:prstGeom>
          <a:noFill/>
        </p:spPr>
        <p:txBody>
          <a:bodyPr wrap="square" rtlCol="0">
            <a:spAutoFit/>
          </a:bodyPr>
          <a:lstStyle/>
          <a:p>
            <a:r>
              <a:rPr lang="zh-CN" altLang="en-US" sz="3200" dirty="0">
                <a:solidFill>
                  <a:schemeClr val="bg1"/>
                </a:solidFill>
                <a:latin typeface="+mn-ea"/>
              </a:rPr>
              <a:t>第四章</a:t>
            </a:r>
          </a:p>
        </p:txBody>
      </p:sp>
      <p:sp>
        <p:nvSpPr>
          <p:cNvPr id="2" name="矩形 1">
            <a:extLst>
              <a:ext uri="{FF2B5EF4-FFF2-40B4-BE49-F238E27FC236}">
                <a16:creationId xmlns:a16="http://schemas.microsoft.com/office/drawing/2014/main" id="{7CFA4699-2DFA-5E34-774A-6C7977FEA71E}"/>
              </a:ext>
            </a:extLst>
          </p:cNvPr>
          <p:cNvSpPr/>
          <p:nvPr/>
        </p:nvSpPr>
        <p:spPr>
          <a:xfrm>
            <a:off x="0" y="899160"/>
            <a:ext cx="12192000" cy="550759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latin typeface="+mj-ea"/>
              <a:ea typeface="+mj-ea"/>
            </a:endParaRPr>
          </a:p>
        </p:txBody>
      </p:sp>
      <p:pic>
        <p:nvPicPr>
          <p:cNvPr id="4" name="图形 3">
            <a:extLst>
              <a:ext uri="{FF2B5EF4-FFF2-40B4-BE49-F238E27FC236}">
                <a16:creationId xmlns:a16="http://schemas.microsoft.com/office/drawing/2014/main" id="{E6DB3726-E9E1-4D88-BFCD-34DB72E47FEC}"/>
              </a:ext>
            </a:extLst>
          </p:cNvPr>
          <p:cNvPicPr>
            <a:picLocks/>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57513" y="1766963"/>
            <a:ext cx="477438" cy="450412"/>
          </a:xfrm>
          <a:prstGeom prst="rect">
            <a:avLst/>
          </a:prstGeom>
        </p:spPr>
      </p:pic>
      <p:pic>
        <p:nvPicPr>
          <p:cNvPr id="7" name="图形 6">
            <a:extLst>
              <a:ext uri="{FF2B5EF4-FFF2-40B4-BE49-F238E27FC236}">
                <a16:creationId xmlns:a16="http://schemas.microsoft.com/office/drawing/2014/main" id="{377DE196-69FD-455C-8D9E-55E84821656D}"/>
              </a:ext>
            </a:extLst>
          </p:cNvPr>
          <p:cNvPicPr>
            <a:picLocks/>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506812" y="2780188"/>
            <a:ext cx="509089" cy="480271"/>
          </a:xfrm>
          <a:prstGeom prst="rect">
            <a:avLst/>
          </a:prstGeom>
        </p:spPr>
      </p:pic>
      <p:pic>
        <p:nvPicPr>
          <p:cNvPr id="5" name="图形 4">
            <a:extLst>
              <a:ext uri="{FF2B5EF4-FFF2-40B4-BE49-F238E27FC236}">
                <a16:creationId xmlns:a16="http://schemas.microsoft.com/office/drawing/2014/main" id="{2395AB61-CF79-45CB-91DD-F5BBB41BAE23}"/>
              </a:ext>
            </a:extLst>
          </p:cNvPr>
          <p:cNvPicPr>
            <a:picLocks/>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561573" y="3884305"/>
            <a:ext cx="431219" cy="406809"/>
          </a:xfrm>
          <a:prstGeom prst="rect">
            <a:avLst/>
          </a:prstGeom>
        </p:spPr>
      </p:pic>
      <p:pic>
        <p:nvPicPr>
          <p:cNvPr id="6" name="图形 5">
            <a:extLst>
              <a:ext uri="{FF2B5EF4-FFF2-40B4-BE49-F238E27FC236}">
                <a16:creationId xmlns:a16="http://schemas.microsoft.com/office/drawing/2014/main" id="{DAD10D47-0605-4D3A-A54D-DA72AE17B996}"/>
              </a:ext>
            </a:extLst>
          </p:cNvPr>
          <p:cNvPicPr>
            <a:picLocks/>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522637" y="4937560"/>
            <a:ext cx="509090" cy="480272"/>
          </a:xfrm>
          <a:prstGeom prst="rect">
            <a:avLst/>
          </a:prstGeom>
        </p:spPr>
      </p:pic>
      <p:cxnSp>
        <p:nvCxnSpPr>
          <p:cNvPr id="3" name="直接连接符 2">
            <a:extLst>
              <a:ext uri="{FF2B5EF4-FFF2-40B4-BE49-F238E27FC236}">
                <a16:creationId xmlns:a16="http://schemas.microsoft.com/office/drawing/2014/main" id="{BD20E081-5489-2A68-C561-67A95445A84F}"/>
              </a:ext>
            </a:extLst>
          </p:cNvPr>
          <p:cNvCxnSpPr>
            <a:cxnSpLocks/>
          </p:cNvCxnSpPr>
          <p:nvPr/>
        </p:nvCxnSpPr>
        <p:spPr>
          <a:xfrm>
            <a:off x="5179219" y="1805198"/>
            <a:ext cx="147637" cy="3291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id="{858579B1-C163-4F23-83C9-C86215436FD8}"/>
              </a:ext>
            </a:extLst>
          </p:cNvPr>
          <p:cNvCxnSpPr>
            <a:cxnSpLocks/>
          </p:cNvCxnSpPr>
          <p:nvPr/>
        </p:nvCxnSpPr>
        <p:spPr>
          <a:xfrm>
            <a:off x="5179219" y="2884776"/>
            <a:ext cx="147637" cy="3291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E6B3E325-F60A-48E4-47A7-16F160804498}"/>
              </a:ext>
            </a:extLst>
          </p:cNvPr>
          <p:cNvCxnSpPr>
            <a:cxnSpLocks/>
          </p:cNvCxnSpPr>
          <p:nvPr/>
        </p:nvCxnSpPr>
        <p:spPr>
          <a:xfrm>
            <a:off x="5179219" y="3964354"/>
            <a:ext cx="147637" cy="3291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id="{058A4C89-9D0F-1C94-7B24-83470D627645}"/>
              </a:ext>
            </a:extLst>
          </p:cNvPr>
          <p:cNvCxnSpPr>
            <a:cxnSpLocks/>
          </p:cNvCxnSpPr>
          <p:nvPr/>
        </p:nvCxnSpPr>
        <p:spPr>
          <a:xfrm>
            <a:off x="5179219" y="5043933"/>
            <a:ext cx="147637" cy="3291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7" name="组合 36">
            <a:extLst>
              <a:ext uri="{FF2B5EF4-FFF2-40B4-BE49-F238E27FC236}">
                <a16:creationId xmlns:a16="http://schemas.microsoft.com/office/drawing/2014/main" id="{CCDBD08D-6EF5-E4EC-5D31-A4352AF7BC4F}"/>
              </a:ext>
            </a:extLst>
          </p:cNvPr>
          <p:cNvGrpSpPr/>
          <p:nvPr/>
        </p:nvGrpSpPr>
        <p:grpSpPr>
          <a:xfrm>
            <a:off x="1390650" y="2834640"/>
            <a:ext cx="1958092" cy="1473112"/>
            <a:chOff x="1581150" y="3111500"/>
            <a:chExt cx="1958092" cy="1473112"/>
          </a:xfrm>
        </p:grpSpPr>
        <p:sp>
          <p:nvSpPr>
            <p:cNvPr id="25" name="文本框 24">
              <a:extLst>
                <a:ext uri="{FF2B5EF4-FFF2-40B4-BE49-F238E27FC236}">
                  <a16:creationId xmlns:a16="http://schemas.microsoft.com/office/drawing/2014/main" id="{04D727E1-6030-33A7-42FE-7FA0436349B8}"/>
                </a:ext>
              </a:extLst>
            </p:cNvPr>
            <p:cNvSpPr txBox="1"/>
            <p:nvPr/>
          </p:nvSpPr>
          <p:spPr>
            <a:xfrm>
              <a:off x="1581150" y="3111500"/>
              <a:ext cx="1958092" cy="923330"/>
            </a:xfrm>
            <a:prstGeom prst="rect">
              <a:avLst/>
            </a:prstGeom>
            <a:noFill/>
          </p:spPr>
          <p:txBody>
            <a:bodyPr wrap="square" lIns="0" tIns="0" rIns="0" bIns="0" rtlCol="0">
              <a:spAutoFit/>
            </a:bodyPr>
            <a:lstStyle/>
            <a:p>
              <a:pPr algn="dist"/>
              <a:r>
                <a:rPr lang="zh-CN" altLang="en-US" sz="6000" b="1" dirty="0">
                  <a:solidFill>
                    <a:schemeClr val="bg1"/>
                  </a:solidFill>
                  <a:latin typeface="+mj-ea"/>
                  <a:ea typeface="+mj-ea"/>
                </a:rPr>
                <a:t>目录</a:t>
              </a:r>
            </a:p>
          </p:txBody>
        </p:sp>
        <p:sp>
          <p:nvSpPr>
            <p:cNvPr id="27" name="文本框 26">
              <a:extLst>
                <a:ext uri="{FF2B5EF4-FFF2-40B4-BE49-F238E27FC236}">
                  <a16:creationId xmlns:a16="http://schemas.microsoft.com/office/drawing/2014/main" id="{977A7922-FD3C-3962-514D-34F534960CA1}"/>
                </a:ext>
              </a:extLst>
            </p:cNvPr>
            <p:cNvSpPr txBox="1"/>
            <p:nvPr/>
          </p:nvSpPr>
          <p:spPr>
            <a:xfrm>
              <a:off x="1626622" y="4215280"/>
              <a:ext cx="1867148" cy="369332"/>
            </a:xfrm>
            <a:prstGeom prst="rect">
              <a:avLst/>
            </a:prstGeom>
            <a:noFill/>
          </p:spPr>
          <p:txBody>
            <a:bodyPr wrap="square" lIns="0" tIns="0" rIns="0" bIns="0" rtlCol="0">
              <a:spAutoFit/>
            </a:bodyPr>
            <a:lstStyle/>
            <a:p>
              <a:pPr algn="dist"/>
              <a:r>
                <a:rPr lang="en-US" altLang="zh-CN" sz="2400" dirty="0">
                  <a:solidFill>
                    <a:schemeClr val="bg1"/>
                  </a:solidFill>
                  <a:latin typeface="+mn-ea"/>
                </a:rPr>
                <a:t>CONTENT</a:t>
              </a:r>
              <a:endParaRPr lang="zh-CN" altLang="en-US" sz="2400" dirty="0">
                <a:solidFill>
                  <a:schemeClr val="bg1"/>
                </a:solidFill>
                <a:latin typeface="+mn-ea"/>
              </a:endParaRPr>
            </a:p>
          </p:txBody>
        </p:sp>
        <p:sp>
          <p:nvSpPr>
            <p:cNvPr id="29" name="矩形: 圆角 28">
              <a:extLst>
                <a:ext uri="{FF2B5EF4-FFF2-40B4-BE49-F238E27FC236}">
                  <a16:creationId xmlns:a16="http://schemas.microsoft.com/office/drawing/2014/main" id="{B788EC9F-4A80-9064-5B43-6480365C1D89}"/>
                </a:ext>
              </a:extLst>
            </p:cNvPr>
            <p:cNvSpPr/>
            <p:nvPr/>
          </p:nvSpPr>
          <p:spPr>
            <a:xfrm>
              <a:off x="1640080" y="4085038"/>
              <a:ext cx="1887979" cy="45719"/>
            </a:xfrm>
            <a:prstGeom prst="roundRect">
              <a:avLst>
                <a:gd name="adj" fmla="val 50000"/>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1" name="图片 30" descr="图片包含 文本&#10;&#10;描述已自动生成">
            <a:extLst>
              <a:ext uri="{FF2B5EF4-FFF2-40B4-BE49-F238E27FC236}">
                <a16:creationId xmlns:a16="http://schemas.microsoft.com/office/drawing/2014/main" id="{698AB9EB-7E9E-6224-7570-EDDD4805A7D4}"/>
              </a:ext>
            </a:extLst>
          </p:cNvPr>
          <p:cNvPicPr>
            <a:picLocks noChangeAspect="1"/>
          </p:cNvPicPr>
          <p:nvPr/>
        </p:nvPicPr>
        <p:blipFill>
          <a:blip r:embed="rId10">
            <a:extLst>
              <a:ext uri="{BEBA8EAE-BF5A-486C-A8C5-ECC9F3942E4B}">
                <a14:imgProps xmlns:a14="http://schemas.microsoft.com/office/drawing/2010/main">
                  <a14:imgLayer r:embed="rId11">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15938" y="1244249"/>
            <a:ext cx="2121233" cy="487640"/>
          </a:xfrm>
          <a:prstGeom prst="rect">
            <a:avLst/>
          </a:prstGeom>
        </p:spPr>
      </p:pic>
      <p:sp>
        <p:nvSpPr>
          <p:cNvPr id="36" name="矩形 35">
            <a:extLst>
              <a:ext uri="{FF2B5EF4-FFF2-40B4-BE49-F238E27FC236}">
                <a16:creationId xmlns:a16="http://schemas.microsoft.com/office/drawing/2014/main" id="{D500E683-AD58-50AE-A63D-89AD1F83C8A3}"/>
              </a:ext>
            </a:extLst>
          </p:cNvPr>
          <p:cNvSpPr/>
          <p:nvPr/>
        </p:nvSpPr>
        <p:spPr>
          <a:xfrm>
            <a:off x="0" y="880109"/>
            <a:ext cx="12192000" cy="6572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latin typeface="+mj-ea"/>
              <a:ea typeface="+mj-ea"/>
            </a:endParaRPr>
          </a:p>
        </p:txBody>
      </p:sp>
      <p:pic>
        <p:nvPicPr>
          <p:cNvPr id="41" name="图片 40">
            <a:extLst>
              <a:ext uri="{FF2B5EF4-FFF2-40B4-BE49-F238E27FC236}">
                <a16:creationId xmlns:a16="http://schemas.microsoft.com/office/drawing/2014/main" id="{C77A3ED0-900B-C5AB-A78C-32EBEA3C67E5}"/>
              </a:ext>
            </a:extLst>
          </p:cNvPr>
          <p:cNvPicPr>
            <a:picLocks noChangeAspect="1"/>
          </p:cNvPicPr>
          <p:nvPr/>
        </p:nvPicPr>
        <p:blipFill rotWithShape="1">
          <a:blip r:embed="rId12">
            <a:alphaModFix amt="4000"/>
          </a:blip>
          <a:srcRect t="975" r="271"/>
          <a:stretch/>
        </p:blipFill>
        <p:spPr>
          <a:xfrm>
            <a:off x="8403417" y="998202"/>
            <a:ext cx="5356591" cy="5318778"/>
          </a:xfrm>
          <a:prstGeom prst="ellipse">
            <a:avLst/>
          </a:prstGeom>
        </p:spPr>
      </p:pic>
      <p:pic>
        <p:nvPicPr>
          <p:cNvPr id="35" name="Picture 4">
            <a:extLst>
              <a:ext uri="{FF2B5EF4-FFF2-40B4-BE49-F238E27FC236}">
                <a16:creationId xmlns:a16="http://schemas.microsoft.com/office/drawing/2014/main" id="{E03EEF85-BCB6-F5A9-D21A-3CF6EE6150C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030447" y="5806158"/>
            <a:ext cx="2582448" cy="332029"/>
          </a:xfrm>
          <a:prstGeom prst="rect">
            <a:avLst/>
          </a:prstGeom>
          <a:noFill/>
          <a:extLst>
            <a:ext uri="{909E8E84-426E-40DD-AFC4-6F175D3DCCD1}">
              <a14:hiddenFill xmlns:a14="http://schemas.microsoft.com/office/drawing/2010/main">
                <a:solidFill>
                  <a:srgbClr val="FFFFFF"/>
                </a:solidFill>
              </a14:hiddenFill>
            </a:ext>
          </a:extLst>
        </p:spPr>
      </p:pic>
      <p:sp>
        <p:nvSpPr>
          <p:cNvPr id="43" name="文本框 42">
            <a:extLst>
              <a:ext uri="{FF2B5EF4-FFF2-40B4-BE49-F238E27FC236}">
                <a16:creationId xmlns:a16="http://schemas.microsoft.com/office/drawing/2014/main" id="{492476CB-11B1-241C-5865-1D16689EA30D}"/>
              </a:ext>
            </a:extLst>
          </p:cNvPr>
          <p:cNvSpPr txBox="1"/>
          <p:nvPr/>
        </p:nvSpPr>
        <p:spPr>
          <a:xfrm>
            <a:off x="5611819" y="1795129"/>
            <a:ext cx="6064243" cy="369332"/>
          </a:xfrm>
          <a:prstGeom prst="rect">
            <a:avLst/>
          </a:prstGeom>
          <a:noFill/>
        </p:spPr>
        <p:txBody>
          <a:bodyPr wrap="square" lIns="0" tIns="0" rIns="0" bIns="0" rtlCol="0">
            <a:spAutoFit/>
          </a:bodyPr>
          <a:lstStyle/>
          <a:p>
            <a:r>
              <a:rPr lang="zh-CN" altLang="en-US" sz="2400" dirty="0">
                <a:solidFill>
                  <a:schemeClr val="bg1"/>
                </a:solidFill>
                <a:latin typeface="+mj-ea"/>
                <a:ea typeface="+mj-ea"/>
              </a:rPr>
              <a:t>请在此输入您论文第一部分的小标题</a:t>
            </a:r>
          </a:p>
        </p:txBody>
      </p:sp>
      <p:sp>
        <p:nvSpPr>
          <p:cNvPr id="44" name="文本框 43">
            <a:extLst>
              <a:ext uri="{FF2B5EF4-FFF2-40B4-BE49-F238E27FC236}">
                <a16:creationId xmlns:a16="http://schemas.microsoft.com/office/drawing/2014/main" id="{A4E341CE-F04C-1CBB-C39B-9BD81327306E}"/>
              </a:ext>
            </a:extLst>
          </p:cNvPr>
          <p:cNvSpPr txBox="1"/>
          <p:nvPr/>
        </p:nvSpPr>
        <p:spPr>
          <a:xfrm>
            <a:off x="5611819" y="2848425"/>
            <a:ext cx="6064243" cy="369332"/>
          </a:xfrm>
          <a:prstGeom prst="rect">
            <a:avLst/>
          </a:prstGeom>
          <a:noFill/>
        </p:spPr>
        <p:txBody>
          <a:bodyPr wrap="square" lIns="0" tIns="0" rIns="0" bIns="0" rtlCol="0">
            <a:spAutoFit/>
          </a:bodyPr>
          <a:lstStyle/>
          <a:p>
            <a:r>
              <a:rPr lang="zh-CN" altLang="en-US" sz="2400" dirty="0">
                <a:solidFill>
                  <a:schemeClr val="bg1"/>
                </a:solidFill>
                <a:latin typeface="+mj-ea"/>
                <a:ea typeface="+mj-ea"/>
              </a:rPr>
              <a:t>请在此输入您论文第二部分的小标题</a:t>
            </a:r>
          </a:p>
        </p:txBody>
      </p:sp>
      <p:sp>
        <p:nvSpPr>
          <p:cNvPr id="45" name="文本框 44">
            <a:extLst>
              <a:ext uri="{FF2B5EF4-FFF2-40B4-BE49-F238E27FC236}">
                <a16:creationId xmlns:a16="http://schemas.microsoft.com/office/drawing/2014/main" id="{4ED4FB24-A5C9-0E58-7420-C45051C50B64}"/>
              </a:ext>
            </a:extLst>
          </p:cNvPr>
          <p:cNvSpPr txBox="1"/>
          <p:nvPr/>
        </p:nvSpPr>
        <p:spPr>
          <a:xfrm>
            <a:off x="5611819" y="3901721"/>
            <a:ext cx="6064243" cy="369332"/>
          </a:xfrm>
          <a:prstGeom prst="rect">
            <a:avLst/>
          </a:prstGeom>
          <a:noFill/>
        </p:spPr>
        <p:txBody>
          <a:bodyPr wrap="square" lIns="0" tIns="0" rIns="0" bIns="0" rtlCol="0">
            <a:spAutoFit/>
          </a:bodyPr>
          <a:lstStyle/>
          <a:p>
            <a:r>
              <a:rPr lang="zh-CN" altLang="en-US" sz="2400" dirty="0">
                <a:solidFill>
                  <a:schemeClr val="bg1"/>
                </a:solidFill>
                <a:latin typeface="+mj-ea"/>
                <a:ea typeface="+mj-ea"/>
              </a:rPr>
              <a:t>请在此输入您论文第三部分的小标题</a:t>
            </a:r>
          </a:p>
        </p:txBody>
      </p:sp>
      <p:sp>
        <p:nvSpPr>
          <p:cNvPr id="46" name="文本框 45">
            <a:extLst>
              <a:ext uri="{FF2B5EF4-FFF2-40B4-BE49-F238E27FC236}">
                <a16:creationId xmlns:a16="http://schemas.microsoft.com/office/drawing/2014/main" id="{6C2F0EF6-9462-E034-D393-9AAE5523EFD3}"/>
              </a:ext>
            </a:extLst>
          </p:cNvPr>
          <p:cNvSpPr txBox="1"/>
          <p:nvPr/>
        </p:nvSpPr>
        <p:spPr>
          <a:xfrm>
            <a:off x="5611819" y="4955017"/>
            <a:ext cx="6064243" cy="369332"/>
          </a:xfrm>
          <a:prstGeom prst="rect">
            <a:avLst/>
          </a:prstGeom>
          <a:noFill/>
        </p:spPr>
        <p:txBody>
          <a:bodyPr wrap="square" lIns="0" tIns="0" rIns="0" bIns="0" rtlCol="0">
            <a:spAutoFit/>
          </a:bodyPr>
          <a:lstStyle/>
          <a:p>
            <a:r>
              <a:rPr lang="zh-CN" altLang="en-US" sz="2400" dirty="0">
                <a:solidFill>
                  <a:schemeClr val="bg1"/>
                </a:solidFill>
                <a:latin typeface="+mj-ea"/>
                <a:ea typeface="+mj-ea"/>
              </a:rPr>
              <a:t>请在此输入您论文第四部分的小标题</a:t>
            </a:r>
          </a:p>
        </p:txBody>
      </p:sp>
      <p:cxnSp>
        <p:nvCxnSpPr>
          <p:cNvPr id="48" name="直接连接符 47">
            <a:extLst>
              <a:ext uri="{FF2B5EF4-FFF2-40B4-BE49-F238E27FC236}">
                <a16:creationId xmlns:a16="http://schemas.microsoft.com/office/drawing/2014/main" id="{E71D528A-ED0C-62A3-CFD0-1122AA98E2A6}"/>
              </a:ext>
            </a:extLst>
          </p:cNvPr>
          <p:cNvCxnSpPr>
            <a:cxnSpLocks/>
          </p:cNvCxnSpPr>
          <p:nvPr/>
        </p:nvCxnSpPr>
        <p:spPr>
          <a:xfrm>
            <a:off x="4438892" y="2299407"/>
            <a:ext cx="6087994" cy="0"/>
          </a:xfrm>
          <a:prstGeom prst="line">
            <a:avLst/>
          </a:prstGeom>
          <a:ln>
            <a:solidFill>
              <a:schemeClr val="accent1">
                <a:lumMod val="20000"/>
                <a:lumOff val="80000"/>
                <a:alpha val="5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50" name="直接连接符 49">
            <a:extLst>
              <a:ext uri="{FF2B5EF4-FFF2-40B4-BE49-F238E27FC236}">
                <a16:creationId xmlns:a16="http://schemas.microsoft.com/office/drawing/2014/main" id="{4FA0C59B-BC6A-9CA8-608F-52AA91E16744}"/>
              </a:ext>
            </a:extLst>
          </p:cNvPr>
          <p:cNvCxnSpPr>
            <a:cxnSpLocks/>
          </p:cNvCxnSpPr>
          <p:nvPr/>
        </p:nvCxnSpPr>
        <p:spPr>
          <a:xfrm>
            <a:off x="4438892" y="3358490"/>
            <a:ext cx="6087994" cy="0"/>
          </a:xfrm>
          <a:prstGeom prst="line">
            <a:avLst/>
          </a:prstGeom>
          <a:ln>
            <a:solidFill>
              <a:schemeClr val="accent1">
                <a:lumMod val="20000"/>
                <a:lumOff val="80000"/>
                <a:alpha val="5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51" name="直接连接符 50">
            <a:extLst>
              <a:ext uri="{FF2B5EF4-FFF2-40B4-BE49-F238E27FC236}">
                <a16:creationId xmlns:a16="http://schemas.microsoft.com/office/drawing/2014/main" id="{E47AF45C-E531-6A52-0757-48826E5068CB}"/>
              </a:ext>
            </a:extLst>
          </p:cNvPr>
          <p:cNvCxnSpPr>
            <a:cxnSpLocks/>
          </p:cNvCxnSpPr>
          <p:nvPr/>
        </p:nvCxnSpPr>
        <p:spPr>
          <a:xfrm>
            <a:off x="4438892" y="4417573"/>
            <a:ext cx="6087994" cy="0"/>
          </a:xfrm>
          <a:prstGeom prst="line">
            <a:avLst/>
          </a:prstGeom>
          <a:ln>
            <a:solidFill>
              <a:schemeClr val="accent1">
                <a:lumMod val="20000"/>
                <a:lumOff val="80000"/>
                <a:alpha val="5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52" name="直接连接符 51">
            <a:extLst>
              <a:ext uri="{FF2B5EF4-FFF2-40B4-BE49-F238E27FC236}">
                <a16:creationId xmlns:a16="http://schemas.microsoft.com/office/drawing/2014/main" id="{E91A97DA-690C-E177-5642-2D07E271C6F5}"/>
              </a:ext>
            </a:extLst>
          </p:cNvPr>
          <p:cNvCxnSpPr>
            <a:cxnSpLocks/>
          </p:cNvCxnSpPr>
          <p:nvPr/>
        </p:nvCxnSpPr>
        <p:spPr>
          <a:xfrm>
            <a:off x="4438892" y="5476656"/>
            <a:ext cx="6087994" cy="0"/>
          </a:xfrm>
          <a:prstGeom prst="line">
            <a:avLst/>
          </a:prstGeom>
          <a:ln>
            <a:solidFill>
              <a:schemeClr val="accent1">
                <a:lumMod val="20000"/>
                <a:lumOff val="80000"/>
                <a:alpha val="5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53" name="直接连接符 52">
            <a:extLst>
              <a:ext uri="{FF2B5EF4-FFF2-40B4-BE49-F238E27FC236}">
                <a16:creationId xmlns:a16="http://schemas.microsoft.com/office/drawing/2014/main" id="{A2D68750-F062-290F-5CA5-6F466A424462}"/>
              </a:ext>
            </a:extLst>
          </p:cNvPr>
          <p:cNvCxnSpPr>
            <a:cxnSpLocks/>
          </p:cNvCxnSpPr>
          <p:nvPr/>
        </p:nvCxnSpPr>
        <p:spPr>
          <a:xfrm>
            <a:off x="4423652" y="2297502"/>
            <a:ext cx="681748" cy="0"/>
          </a:xfrm>
          <a:prstGeom prst="line">
            <a:avLst/>
          </a:prstGeom>
          <a:ln w="25400">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59" name="直接连接符 58">
            <a:extLst>
              <a:ext uri="{FF2B5EF4-FFF2-40B4-BE49-F238E27FC236}">
                <a16:creationId xmlns:a16="http://schemas.microsoft.com/office/drawing/2014/main" id="{209A43C7-C4D7-3134-A333-5A973EF16FB5}"/>
              </a:ext>
            </a:extLst>
          </p:cNvPr>
          <p:cNvCxnSpPr>
            <a:cxnSpLocks/>
          </p:cNvCxnSpPr>
          <p:nvPr/>
        </p:nvCxnSpPr>
        <p:spPr>
          <a:xfrm>
            <a:off x="4423652" y="3357388"/>
            <a:ext cx="681748" cy="0"/>
          </a:xfrm>
          <a:prstGeom prst="line">
            <a:avLst/>
          </a:prstGeom>
          <a:ln w="25400">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60" name="直接连接符 59">
            <a:extLst>
              <a:ext uri="{FF2B5EF4-FFF2-40B4-BE49-F238E27FC236}">
                <a16:creationId xmlns:a16="http://schemas.microsoft.com/office/drawing/2014/main" id="{2A6D382D-652E-DD61-CD5E-69D391236668}"/>
              </a:ext>
            </a:extLst>
          </p:cNvPr>
          <p:cNvCxnSpPr>
            <a:cxnSpLocks/>
          </p:cNvCxnSpPr>
          <p:nvPr/>
        </p:nvCxnSpPr>
        <p:spPr>
          <a:xfrm>
            <a:off x="4423652" y="4417274"/>
            <a:ext cx="681748" cy="0"/>
          </a:xfrm>
          <a:prstGeom prst="line">
            <a:avLst/>
          </a:prstGeom>
          <a:ln w="25400">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61" name="直接连接符 60">
            <a:extLst>
              <a:ext uri="{FF2B5EF4-FFF2-40B4-BE49-F238E27FC236}">
                <a16:creationId xmlns:a16="http://schemas.microsoft.com/office/drawing/2014/main" id="{3EE5D818-8B07-CE24-54FA-376C32522589}"/>
              </a:ext>
            </a:extLst>
          </p:cNvPr>
          <p:cNvCxnSpPr>
            <a:cxnSpLocks/>
          </p:cNvCxnSpPr>
          <p:nvPr/>
        </p:nvCxnSpPr>
        <p:spPr>
          <a:xfrm>
            <a:off x="4423652" y="5477161"/>
            <a:ext cx="681748" cy="0"/>
          </a:xfrm>
          <a:prstGeom prst="line">
            <a:avLst/>
          </a:prstGeom>
          <a:ln w="25400">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63" name="矩形 62">
            <a:extLst>
              <a:ext uri="{FF2B5EF4-FFF2-40B4-BE49-F238E27FC236}">
                <a16:creationId xmlns:a16="http://schemas.microsoft.com/office/drawing/2014/main" id="{480FA98D-81A6-7DDD-8B10-7A0A7A911602}"/>
              </a:ext>
            </a:extLst>
          </p:cNvPr>
          <p:cNvSpPr/>
          <p:nvPr/>
        </p:nvSpPr>
        <p:spPr>
          <a:xfrm>
            <a:off x="0" y="6358889"/>
            <a:ext cx="12192000" cy="6572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latin typeface="+mj-ea"/>
              <a:ea typeface="+mj-ea"/>
            </a:endParaRPr>
          </a:p>
        </p:txBody>
      </p:sp>
    </p:spTree>
    <p:extLst>
      <p:ext uri="{BB962C8B-B14F-4D97-AF65-F5344CB8AC3E}">
        <p14:creationId xmlns:p14="http://schemas.microsoft.com/office/powerpoint/2010/main" val="14281623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pattFill prst="lgGrid">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AAA676ED-881E-70C9-28DB-9A55E071C1BF}"/>
              </a:ext>
            </a:extLst>
          </p:cNvPr>
          <p:cNvSpPr/>
          <p:nvPr/>
        </p:nvSpPr>
        <p:spPr>
          <a:xfrm>
            <a:off x="0" y="2050139"/>
            <a:ext cx="12192000" cy="35337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descr="建筑的摆设布局&#10;&#10;描述已自动生成">
            <a:extLst>
              <a:ext uri="{FF2B5EF4-FFF2-40B4-BE49-F238E27FC236}">
                <a16:creationId xmlns:a16="http://schemas.microsoft.com/office/drawing/2014/main" id="{CE237792-5D8D-887C-6229-EBCE22F06879}"/>
              </a:ext>
            </a:extLst>
          </p:cNvPr>
          <p:cNvPicPr>
            <a:picLocks noChangeAspect="1"/>
          </p:cNvPicPr>
          <p:nvPr/>
        </p:nvPicPr>
        <p:blipFill>
          <a:blip r:embed="rId2">
            <a:duotone>
              <a:schemeClr val="accent1">
                <a:shade val="45000"/>
                <a:satMod val="135000"/>
              </a:schemeClr>
              <a:prstClr val="white"/>
            </a:duotone>
            <a:alphaModFix amt="9000"/>
            <a:extLst>
              <a:ext uri="{28A0092B-C50C-407E-A947-70E740481C1C}">
                <a14:useLocalDpi xmlns:a14="http://schemas.microsoft.com/office/drawing/2010/main" val="0"/>
              </a:ext>
            </a:extLst>
          </a:blip>
          <a:srcRect t="19415" b="37028"/>
          <a:stretch>
            <a:fillRect/>
          </a:stretch>
        </p:blipFill>
        <p:spPr>
          <a:xfrm>
            <a:off x="0" y="2050139"/>
            <a:ext cx="12192000" cy="3533775"/>
          </a:xfrm>
          <a:custGeom>
            <a:avLst/>
            <a:gdLst>
              <a:gd name="connsiteX0" fmla="*/ 0 w 12192000"/>
              <a:gd name="connsiteY0" fmla="*/ 0 h 3533775"/>
              <a:gd name="connsiteX1" fmla="*/ 12192000 w 12192000"/>
              <a:gd name="connsiteY1" fmla="*/ 0 h 3533775"/>
              <a:gd name="connsiteX2" fmla="*/ 12192000 w 12192000"/>
              <a:gd name="connsiteY2" fmla="*/ 3533775 h 3533775"/>
              <a:gd name="connsiteX3" fmla="*/ 0 w 12192000"/>
              <a:gd name="connsiteY3" fmla="*/ 3533775 h 3533775"/>
            </a:gdLst>
            <a:ahLst/>
            <a:cxnLst>
              <a:cxn ang="0">
                <a:pos x="connsiteX0" y="connsiteY0"/>
              </a:cxn>
              <a:cxn ang="0">
                <a:pos x="connsiteX1" y="connsiteY1"/>
              </a:cxn>
              <a:cxn ang="0">
                <a:pos x="connsiteX2" y="connsiteY2"/>
              </a:cxn>
              <a:cxn ang="0">
                <a:pos x="connsiteX3" y="connsiteY3"/>
              </a:cxn>
            </a:cxnLst>
            <a:rect l="l" t="t" r="r" b="b"/>
            <a:pathLst>
              <a:path w="12192000" h="3533775">
                <a:moveTo>
                  <a:pt x="0" y="0"/>
                </a:moveTo>
                <a:lnTo>
                  <a:pt x="12192000" y="0"/>
                </a:lnTo>
                <a:lnTo>
                  <a:pt x="12192000" y="3533775"/>
                </a:lnTo>
                <a:lnTo>
                  <a:pt x="0" y="3533775"/>
                </a:lnTo>
                <a:close/>
              </a:path>
            </a:pathLst>
          </a:custGeom>
        </p:spPr>
      </p:pic>
      <p:sp>
        <p:nvSpPr>
          <p:cNvPr id="10" name="矩形 9">
            <a:extLst>
              <a:ext uri="{FF2B5EF4-FFF2-40B4-BE49-F238E27FC236}">
                <a16:creationId xmlns:a16="http://schemas.microsoft.com/office/drawing/2014/main" id="{74BBD90D-9870-E1D8-2805-C55345CF620A}"/>
              </a:ext>
            </a:extLst>
          </p:cNvPr>
          <p:cNvSpPr/>
          <p:nvPr/>
        </p:nvSpPr>
        <p:spPr>
          <a:xfrm>
            <a:off x="5357765" y="5077778"/>
            <a:ext cx="1495425"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占位符 12">
            <a:extLst>
              <a:ext uri="{FF2B5EF4-FFF2-40B4-BE49-F238E27FC236}">
                <a16:creationId xmlns:a16="http://schemas.microsoft.com/office/drawing/2014/main" id="{AF68260C-465E-807F-59A5-16A9E05AD622}"/>
              </a:ext>
            </a:extLst>
          </p:cNvPr>
          <p:cNvSpPr txBox="1">
            <a:spLocks/>
          </p:cNvSpPr>
          <p:nvPr/>
        </p:nvSpPr>
        <p:spPr>
          <a:xfrm>
            <a:off x="81915" y="3445458"/>
            <a:ext cx="12039600" cy="6463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zh-CN" altLang="en-US" sz="6000" kern="1200" dirty="0" smtClean="0">
                <a:solidFill>
                  <a:schemeClr val="bg1"/>
                </a:solidFill>
                <a:latin typeface="+mj-ea"/>
                <a:ea typeface="+mj-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4000" b="1" dirty="0"/>
              <a:t>请在此输入您论文第一部分的小标题</a:t>
            </a:r>
          </a:p>
        </p:txBody>
      </p:sp>
      <p:sp>
        <p:nvSpPr>
          <p:cNvPr id="12" name="文本占位符 12">
            <a:extLst>
              <a:ext uri="{FF2B5EF4-FFF2-40B4-BE49-F238E27FC236}">
                <a16:creationId xmlns:a16="http://schemas.microsoft.com/office/drawing/2014/main" id="{24420FB7-2377-FF68-B012-11994AC39825}"/>
              </a:ext>
            </a:extLst>
          </p:cNvPr>
          <p:cNvSpPr txBox="1">
            <a:spLocks/>
          </p:cNvSpPr>
          <p:nvPr/>
        </p:nvSpPr>
        <p:spPr>
          <a:xfrm>
            <a:off x="2009140" y="4394747"/>
            <a:ext cx="8178800" cy="332399"/>
          </a:xfrm>
          <a:prstGeom prst="rect">
            <a:avLst/>
          </a:prstGeom>
          <a:noFill/>
        </p:spPr>
        <p:txBody>
          <a:bodyPr wrap="square" lIns="0" tIns="0" rIns="0" bIns="0" rtlCol="0">
            <a:spAutoFit/>
          </a:bodyPr>
          <a:lstStyle>
            <a:lvl1pPr marL="0" indent="0" algn="dist" defTabSz="914400" rtl="0" eaLnBrk="1" latinLnBrk="0" hangingPunct="1">
              <a:lnSpc>
                <a:spcPct val="90000"/>
              </a:lnSpc>
              <a:spcBef>
                <a:spcPts val="1000"/>
              </a:spcBef>
              <a:buFont typeface="Arial" panose="020B0604020202020204" pitchFamily="34" charset="0"/>
              <a:buNone/>
              <a:defRPr lang="zh-CN" altLang="en-US" sz="1800" kern="1200" dirty="0" smtClean="0">
                <a:solidFill>
                  <a:schemeClr val="accent2"/>
                </a:solidFill>
                <a:latin typeface="+mn-ea"/>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2400" dirty="0">
                <a:solidFill>
                  <a:schemeClr val="accent2">
                    <a:lumMod val="40000"/>
                    <a:lumOff val="60000"/>
                  </a:schemeClr>
                </a:solidFill>
              </a:rPr>
              <a:t>关于第一部分的阐述说明</a:t>
            </a:r>
          </a:p>
        </p:txBody>
      </p:sp>
      <p:sp>
        <p:nvSpPr>
          <p:cNvPr id="19" name="矩形 18">
            <a:extLst>
              <a:ext uri="{FF2B5EF4-FFF2-40B4-BE49-F238E27FC236}">
                <a16:creationId xmlns:a16="http://schemas.microsoft.com/office/drawing/2014/main" id="{B2A8FB76-ED9D-51CE-4FD5-D4A232EF40C9}"/>
              </a:ext>
            </a:extLst>
          </p:cNvPr>
          <p:cNvSpPr/>
          <p:nvPr/>
        </p:nvSpPr>
        <p:spPr>
          <a:xfrm>
            <a:off x="0" y="5535929"/>
            <a:ext cx="12192000" cy="6572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latin typeface="+mj-ea"/>
              <a:ea typeface="+mj-ea"/>
            </a:endParaRPr>
          </a:p>
        </p:txBody>
      </p:sp>
      <p:sp>
        <p:nvSpPr>
          <p:cNvPr id="30" name="矩形 29">
            <a:extLst>
              <a:ext uri="{FF2B5EF4-FFF2-40B4-BE49-F238E27FC236}">
                <a16:creationId xmlns:a16="http://schemas.microsoft.com/office/drawing/2014/main" id="{0525E9D0-3CC8-FE04-FACE-D72EB9CDED4D}"/>
              </a:ext>
            </a:extLst>
          </p:cNvPr>
          <p:cNvSpPr/>
          <p:nvPr/>
        </p:nvSpPr>
        <p:spPr>
          <a:xfrm>
            <a:off x="0" y="2021764"/>
            <a:ext cx="12192000" cy="6572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latin typeface="+mj-ea"/>
              <a:ea typeface="+mj-ea"/>
            </a:endParaRPr>
          </a:p>
        </p:txBody>
      </p:sp>
      <p:sp>
        <p:nvSpPr>
          <p:cNvPr id="8" name="椭圆 7">
            <a:extLst>
              <a:ext uri="{FF2B5EF4-FFF2-40B4-BE49-F238E27FC236}">
                <a16:creationId xmlns:a16="http://schemas.microsoft.com/office/drawing/2014/main" id="{DFA57315-D4FB-83B4-905E-96AE195BD7EA}"/>
              </a:ext>
            </a:extLst>
          </p:cNvPr>
          <p:cNvSpPr/>
          <p:nvPr/>
        </p:nvSpPr>
        <p:spPr>
          <a:xfrm>
            <a:off x="5116831" y="1074420"/>
            <a:ext cx="1958338" cy="1958338"/>
          </a:xfrm>
          <a:prstGeom prst="ellipse">
            <a:avLst/>
          </a:prstGeom>
          <a:solidFill>
            <a:schemeClr val="bg1"/>
          </a:solidFill>
          <a:ln w="111125">
            <a:solidFill>
              <a:schemeClr val="accent1">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a:extLst>
              <a:ext uri="{FF2B5EF4-FFF2-40B4-BE49-F238E27FC236}">
                <a16:creationId xmlns:a16="http://schemas.microsoft.com/office/drawing/2014/main" id="{D52F26FF-CDCB-654A-A35C-E913BB65C8C1}"/>
              </a:ext>
            </a:extLst>
          </p:cNvPr>
          <p:cNvGrpSpPr>
            <a:grpSpLocks/>
          </p:cNvGrpSpPr>
          <p:nvPr/>
        </p:nvGrpSpPr>
        <p:grpSpPr>
          <a:xfrm>
            <a:off x="5168900" y="1132840"/>
            <a:ext cx="1836415" cy="1836415"/>
            <a:chOff x="5189560" y="627453"/>
            <a:chExt cx="1836415" cy="1836415"/>
          </a:xfrm>
        </p:grpSpPr>
        <p:sp>
          <p:nvSpPr>
            <p:cNvPr id="14" name="椭圆 13">
              <a:extLst>
                <a:ext uri="{FF2B5EF4-FFF2-40B4-BE49-F238E27FC236}">
                  <a16:creationId xmlns:a16="http://schemas.microsoft.com/office/drawing/2014/main" id="{A5F404B2-A156-BFFE-748B-C21194AA831F}"/>
                </a:ext>
              </a:extLst>
            </p:cNvPr>
            <p:cNvSpPr/>
            <p:nvPr/>
          </p:nvSpPr>
          <p:spPr>
            <a:xfrm>
              <a:off x="5189560" y="627453"/>
              <a:ext cx="1836415" cy="183641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a:extLst>
                <a:ext uri="{FF2B5EF4-FFF2-40B4-BE49-F238E27FC236}">
                  <a16:creationId xmlns:a16="http://schemas.microsoft.com/office/drawing/2014/main" id="{08187F0C-37F9-F474-1998-6AA25CAE5EAE}"/>
                </a:ext>
              </a:extLst>
            </p:cNvPr>
            <p:cNvPicPr>
              <a:picLocks noChangeAspect="1"/>
            </p:cNvPicPr>
            <p:nvPr/>
          </p:nvPicPr>
          <p:blipFill rotWithShape="1">
            <a:blip r:embed="rId3"/>
            <a:srcRect t="975" r="271"/>
            <a:stretch/>
          </p:blipFill>
          <p:spPr>
            <a:xfrm>
              <a:off x="5309641" y="753168"/>
              <a:ext cx="1596252" cy="1584984"/>
            </a:xfrm>
            <a:prstGeom prst="ellipse">
              <a:avLst/>
            </a:prstGeom>
          </p:spPr>
        </p:pic>
      </p:grpSp>
      <p:sp>
        <p:nvSpPr>
          <p:cNvPr id="31" name="文本框 30">
            <a:extLst>
              <a:ext uri="{FF2B5EF4-FFF2-40B4-BE49-F238E27FC236}">
                <a16:creationId xmlns:a16="http://schemas.microsoft.com/office/drawing/2014/main" id="{40C259BE-8843-2F5C-C413-8D897F6DCD02}"/>
              </a:ext>
            </a:extLst>
          </p:cNvPr>
          <p:cNvSpPr txBox="1"/>
          <p:nvPr/>
        </p:nvSpPr>
        <p:spPr>
          <a:xfrm>
            <a:off x="10546080" y="2598420"/>
            <a:ext cx="1889941" cy="3677930"/>
          </a:xfrm>
          <a:prstGeom prst="rect">
            <a:avLst/>
          </a:prstGeom>
          <a:noFill/>
        </p:spPr>
        <p:txBody>
          <a:bodyPr wrap="none" lIns="0" tIns="0" rIns="0" bIns="0" rtlCol="0">
            <a:spAutoFit/>
          </a:bodyPr>
          <a:lstStyle/>
          <a:p>
            <a:r>
              <a:rPr lang="en-US" altLang="zh-CN" sz="23900" b="1" dirty="0">
                <a:solidFill>
                  <a:schemeClr val="bg1">
                    <a:alpha val="15000"/>
                  </a:schemeClr>
                </a:solidFill>
                <a:latin typeface="+mj-ea"/>
                <a:ea typeface="+mj-ea"/>
              </a:rPr>
              <a:t>1</a:t>
            </a:r>
            <a:endParaRPr lang="zh-CN" altLang="en-US" sz="23900" b="1" dirty="0">
              <a:solidFill>
                <a:schemeClr val="bg1">
                  <a:alpha val="15000"/>
                </a:schemeClr>
              </a:solidFill>
              <a:latin typeface="+mj-ea"/>
              <a:ea typeface="+mj-ea"/>
            </a:endParaRPr>
          </a:p>
        </p:txBody>
      </p:sp>
    </p:spTree>
    <p:extLst>
      <p:ext uri="{BB962C8B-B14F-4D97-AF65-F5344CB8AC3E}">
        <p14:creationId xmlns:p14="http://schemas.microsoft.com/office/powerpoint/2010/main" val="1357428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建筑旁的树&#10;&#10;描述已自动生成">
            <a:extLst>
              <a:ext uri="{FF2B5EF4-FFF2-40B4-BE49-F238E27FC236}">
                <a16:creationId xmlns:a16="http://schemas.microsoft.com/office/drawing/2014/main" id="{A4350FA1-92E8-130E-7109-5B495CC1FEA5}"/>
              </a:ext>
            </a:extLst>
          </p:cNvPr>
          <p:cNvPicPr>
            <a:picLocks/>
          </p:cNvPicPr>
          <p:nvPr/>
        </p:nvPicPr>
        <p:blipFill rotWithShape="1">
          <a:blip r:embed="rId2">
            <a:extLst>
              <a:ext uri="{28A0092B-C50C-407E-A947-70E740481C1C}">
                <a14:useLocalDpi xmlns:a14="http://schemas.microsoft.com/office/drawing/2010/main" val="0"/>
              </a:ext>
            </a:extLst>
          </a:blip>
          <a:srcRect t="28193" b="28193"/>
          <a:stretch/>
        </p:blipFill>
        <p:spPr>
          <a:xfrm>
            <a:off x="515937" y="1286496"/>
            <a:ext cx="11160125" cy="3244925"/>
          </a:xfrm>
          <a:prstGeom prst="rect">
            <a:avLst/>
          </a:prstGeom>
        </p:spPr>
      </p:pic>
      <p:sp>
        <p:nvSpPr>
          <p:cNvPr id="8" name="矩形 7">
            <a:extLst>
              <a:ext uri="{FF2B5EF4-FFF2-40B4-BE49-F238E27FC236}">
                <a16:creationId xmlns:a16="http://schemas.microsoft.com/office/drawing/2014/main" id="{03C0638F-0D59-4601-ACAE-C02CEECFC173}"/>
              </a:ext>
            </a:extLst>
          </p:cNvPr>
          <p:cNvSpPr>
            <a:spLocks/>
          </p:cNvSpPr>
          <p:nvPr/>
        </p:nvSpPr>
        <p:spPr>
          <a:xfrm>
            <a:off x="515937" y="1286496"/>
            <a:ext cx="11160125" cy="3244925"/>
          </a:xfrm>
          <a:prstGeom prst="rect">
            <a:avLst/>
          </a:prstGeom>
          <a:gradFill>
            <a:gsLst>
              <a:gs pos="0">
                <a:schemeClr val="accent1">
                  <a:alpha val="15000"/>
                </a:schemeClr>
              </a:gs>
              <a:gs pos="78000">
                <a:schemeClr val="accent1">
                  <a:alpha val="70000"/>
                </a:schemeClr>
              </a:gs>
            </a:gsLst>
            <a:lin ang="54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占位符 1">
            <a:extLst>
              <a:ext uri="{FF2B5EF4-FFF2-40B4-BE49-F238E27FC236}">
                <a16:creationId xmlns:a16="http://schemas.microsoft.com/office/drawing/2014/main" id="{665C6D15-1503-4DF5-91AE-B2398F7FDE60}"/>
              </a:ext>
            </a:extLst>
          </p:cNvPr>
          <p:cNvSpPr>
            <a:spLocks noGrp="1"/>
          </p:cNvSpPr>
          <p:nvPr>
            <p:ph type="body" sz="quarter" idx="10"/>
          </p:nvPr>
        </p:nvSpPr>
        <p:spPr/>
        <p:txBody>
          <a:bodyPr/>
          <a:lstStyle/>
          <a:p>
            <a:r>
              <a:rPr lang="zh-CN" altLang="en-US" dirty="0"/>
              <a:t>获得成果介绍</a:t>
            </a:r>
          </a:p>
        </p:txBody>
      </p:sp>
      <p:sp>
        <p:nvSpPr>
          <p:cNvPr id="3" name="文本占位符 2">
            <a:extLst>
              <a:ext uri="{FF2B5EF4-FFF2-40B4-BE49-F238E27FC236}">
                <a16:creationId xmlns:a16="http://schemas.microsoft.com/office/drawing/2014/main" id="{0D30DA60-1822-4486-AA63-24FF7163FA31}"/>
              </a:ext>
            </a:extLst>
          </p:cNvPr>
          <p:cNvSpPr>
            <a:spLocks noGrp="1"/>
          </p:cNvSpPr>
          <p:nvPr>
            <p:ph type="body" sz="quarter" idx="11"/>
          </p:nvPr>
        </p:nvSpPr>
        <p:spPr/>
        <p:txBody>
          <a:bodyPr/>
          <a:lstStyle/>
          <a:p>
            <a:r>
              <a:rPr lang="en-US" altLang="zh-CN" dirty="0"/>
              <a:t>PART.01</a:t>
            </a:r>
          </a:p>
        </p:txBody>
      </p:sp>
      <p:pic>
        <p:nvPicPr>
          <p:cNvPr id="4" name="图形 3">
            <a:extLst>
              <a:ext uri="{FF2B5EF4-FFF2-40B4-BE49-F238E27FC236}">
                <a16:creationId xmlns:a16="http://schemas.microsoft.com/office/drawing/2014/main" id="{4167D25C-386E-4FF9-966C-19DD2A59468B}"/>
              </a:ext>
            </a:extLst>
          </p:cNvPr>
          <p:cNvPicPr>
            <a:picLocks/>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34978" y="464725"/>
            <a:ext cx="333985" cy="315079"/>
          </a:xfrm>
          <a:prstGeom prst="rect">
            <a:avLst/>
          </a:prstGeom>
        </p:spPr>
      </p:pic>
      <p:sp>
        <p:nvSpPr>
          <p:cNvPr id="12" name="文本框 11">
            <a:extLst>
              <a:ext uri="{FF2B5EF4-FFF2-40B4-BE49-F238E27FC236}">
                <a16:creationId xmlns:a16="http://schemas.microsoft.com/office/drawing/2014/main" id="{1593C879-EC9A-4B17-9DE4-92C20BA049A0}"/>
              </a:ext>
            </a:extLst>
          </p:cNvPr>
          <p:cNvSpPr txBox="1"/>
          <p:nvPr/>
        </p:nvSpPr>
        <p:spPr>
          <a:xfrm>
            <a:off x="801969" y="3419614"/>
            <a:ext cx="4846355" cy="584775"/>
          </a:xfrm>
          <a:prstGeom prst="rect">
            <a:avLst/>
          </a:prstGeom>
          <a:noFill/>
        </p:spPr>
        <p:txBody>
          <a:bodyPr wrap="square" rtlCol="0">
            <a:spAutoFit/>
          </a:bodyPr>
          <a:lstStyle/>
          <a:p>
            <a:r>
              <a:rPr lang="zh-CN" altLang="en-US" sz="3200" dirty="0">
                <a:solidFill>
                  <a:schemeClr val="bg1"/>
                </a:solidFill>
                <a:latin typeface="+mj-ea"/>
                <a:ea typeface="+mj-ea"/>
              </a:rPr>
              <a:t>山东财经大学</a:t>
            </a:r>
          </a:p>
        </p:txBody>
      </p:sp>
      <p:sp>
        <p:nvSpPr>
          <p:cNvPr id="13" name="矩形 12">
            <a:extLst>
              <a:ext uri="{FF2B5EF4-FFF2-40B4-BE49-F238E27FC236}">
                <a16:creationId xmlns:a16="http://schemas.microsoft.com/office/drawing/2014/main" id="{54E9B505-7C76-4BBA-8E1D-E3B335EBAE64}"/>
              </a:ext>
            </a:extLst>
          </p:cNvPr>
          <p:cNvSpPr/>
          <p:nvPr/>
        </p:nvSpPr>
        <p:spPr>
          <a:xfrm>
            <a:off x="907445" y="4010104"/>
            <a:ext cx="4051109" cy="184666"/>
          </a:xfrm>
          <a:prstGeom prst="rect">
            <a:avLst/>
          </a:prstGeom>
        </p:spPr>
        <p:txBody>
          <a:bodyPr wrap="none" lIns="0" tIns="0" rIns="0" bIns="0">
            <a:spAutoFit/>
          </a:bodyPr>
          <a:lstStyle/>
          <a:p>
            <a:r>
              <a:rPr lang="en-US" altLang="zh-CN" sz="1200" dirty="0">
                <a:solidFill>
                  <a:schemeClr val="bg1"/>
                </a:solidFill>
                <a:latin typeface="+mn-ea"/>
              </a:rPr>
              <a:t>SHANDONG UNIVERSITY OF FINANCE AND ECONOMICS</a:t>
            </a:r>
            <a:endParaRPr lang="zh-CN" altLang="en-US" sz="1200" dirty="0">
              <a:solidFill>
                <a:schemeClr val="bg1"/>
              </a:solidFill>
              <a:latin typeface="+mn-ea"/>
            </a:endParaRPr>
          </a:p>
        </p:txBody>
      </p:sp>
      <p:grpSp>
        <p:nvGrpSpPr>
          <p:cNvPr id="49" name="组合 48">
            <a:extLst>
              <a:ext uri="{FF2B5EF4-FFF2-40B4-BE49-F238E27FC236}">
                <a16:creationId xmlns:a16="http://schemas.microsoft.com/office/drawing/2014/main" id="{DF2A395D-DBF5-4FCB-93A6-46AA302ACD07}"/>
              </a:ext>
            </a:extLst>
          </p:cNvPr>
          <p:cNvGrpSpPr/>
          <p:nvPr/>
        </p:nvGrpSpPr>
        <p:grpSpPr>
          <a:xfrm>
            <a:off x="514328" y="4909335"/>
            <a:ext cx="2099614" cy="462297"/>
            <a:chOff x="634978" y="4775946"/>
            <a:chExt cx="2099614" cy="462297"/>
          </a:xfrm>
        </p:grpSpPr>
        <p:pic>
          <p:nvPicPr>
            <p:cNvPr id="43" name="图片 42">
              <a:extLst>
                <a:ext uri="{FF2B5EF4-FFF2-40B4-BE49-F238E27FC236}">
                  <a16:creationId xmlns:a16="http://schemas.microsoft.com/office/drawing/2014/main" id="{6E2A115D-2686-4393-AF43-79E5942CF081}"/>
                </a:ext>
              </a:extLst>
            </p:cNvPr>
            <p:cNvPicPr>
              <a:picLocks noChangeAspect="1"/>
            </p:cNvPicPr>
            <p:nvPr/>
          </p:nvPicPr>
          <p:blipFill rotWithShape="1">
            <a:blip r:embed="rId5"/>
            <a:srcRect r="50356"/>
            <a:stretch/>
          </p:blipFill>
          <p:spPr>
            <a:xfrm>
              <a:off x="634978" y="4775946"/>
              <a:ext cx="299521" cy="462297"/>
            </a:xfrm>
            <a:prstGeom prst="rect">
              <a:avLst/>
            </a:prstGeom>
          </p:spPr>
        </p:pic>
        <p:pic>
          <p:nvPicPr>
            <p:cNvPr id="44" name="图片 43">
              <a:extLst>
                <a:ext uri="{FF2B5EF4-FFF2-40B4-BE49-F238E27FC236}">
                  <a16:creationId xmlns:a16="http://schemas.microsoft.com/office/drawing/2014/main" id="{CAFA39C7-B7A8-485A-A0B4-7BA61521A3F5}"/>
                </a:ext>
              </a:extLst>
            </p:cNvPr>
            <p:cNvPicPr>
              <a:picLocks noChangeAspect="1"/>
            </p:cNvPicPr>
            <p:nvPr/>
          </p:nvPicPr>
          <p:blipFill rotWithShape="1">
            <a:blip r:embed="rId5"/>
            <a:srcRect l="50356"/>
            <a:stretch/>
          </p:blipFill>
          <p:spPr>
            <a:xfrm>
              <a:off x="2435071" y="4775946"/>
              <a:ext cx="299521" cy="462297"/>
            </a:xfrm>
            <a:prstGeom prst="rect">
              <a:avLst/>
            </a:prstGeom>
          </p:spPr>
        </p:pic>
      </p:grpSp>
      <p:grpSp>
        <p:nvGrpSpPr>
          <p:cNvPr id="48" name="组合 47">
            <a:extLst>
              <a:ext uri="{FF2B5EF4-FFF2-40B4-BE49-F238E27FC236}">
                <a16:creationId xmlns:a16="http://schemas.microsoft.com/office/drawing/2014/main" id="{9F2C762A-79C9-4BF3-A927-7170E9A100E7}"/>
              </a:ext>
            </a:extLst>
          </p:cNvPr>
          <p:cNvGrpSpPr/>
          <p:nvPr/>
        </p:nvGrpSpPr>
        <p:grpSpPr>
          <a:xfrm>
            <a:off x="222336" y="4845061"/>
            <a:ext cx="2683598" cy="590843"/>
            <a:chOff x="342986" y="4711673"/>
            <a:chExt cx="2683598" cy="590843"/>
          </a:xfrm>
        </p:grpSpPr>
        <p:sp>
          <p:nvSpPr>
            <p:cNvPr id="45" name="文本框 44">
              <a:extLst>
                <a:ext uri="{FF2B5EF4-FFF2-40B4-BE49-F238E27FC236}">
                  <a16:creationId xmlns:a16="http://schemas.microsoft.com/office/drawing/2014/main" id="{80C00A50-0BD6-4DD8-9B72-72150C26EB19}"/>
                </a:ext>
              </a:extLst>
            </p:cNvPr>
            <p:cNvSpPr txBox="1"/>
            <p:nvPr/>
          </p:nvSpPr>
          <p:spPr>
            <a:xfrm>
              <a:off x="813242" y="4711673"/>
              <a:ext cx="1743086" cy="400110"/>
            </a:xfrm>
            <a:prstGeom prst="rect">
              <a:avLst/>
            </a:prstGeom>
            <a:noFill/>
          </p:spPr>
          <p:txBody>
            <a:bodyPr wrap="square" rtlCol="0">
              <a:spAutoFit/>
            </a:bodyPr>
            <a:lstStyle/>
            <a:p>
              <a:pPr algn="ctr"/>
              <a:r>
                <a:rPr lang="zh-CN" altLang="en-US" sz="2000" b="1" dirty="0">
                  <a:solidFill>
                    <a:schemeClr val="accent1"/>
                  </a:solidFill>
                  <a:latin typeface="+mj-ea"/>
                  <a:ea typeface="+mj-ea"/>
                </a:rPr>
                <a:t>某某奖项</a:t>
              </a:r>
            </a:p>
          </p:txBody>
        </p:sp>
        <p:sp>
          <p:nvSpPr>
            <p:cNvPr id="46" name="文本框 45">
              <a:extLst>
                <a:ext uri="{FF2B5EF4-FFF2-40B4-BE49-F238E27FC236}">
                  <a16:creationId xmlns:a16="http://schemas.microsoft.com/office/drawing/2014/main" id="{B5DF34FE-5E67-4EE8-9838-9972A4A65CFB}"/>
                </a:ext>
              </a:extLst>
            </p:cNvPr>
            <p:cNvSpPr txBox="1"/>
            <p:nvPr/>
          </p:nvSpPr>
          <p:spPr>
            <a:xfrm>
              <a:off x="342986" y="5048600"/>
              <a:ext cx="2683598" cy="253916"/>
            </a:xfrm>
            <a:prstGeom prst="rect">
              <a:avLst/>
            </a:prstGeom>
            <a:noFill/>
          </p:spPr>
          <p:txBody>
            <a:bodyPr wrap="square" rtlCol="0">
              <a:spAutoFit/>
            </a:bodyPr>
            <a:lstStyle/>
            <a:p>
              <a:pPr algn="ctr"/>
              <a:r>
                <a:rPr lang="zh-CN" altLang="en-US" sz="1000" dirty="0">
                  <a:solidFill>
                    <a:schemeClr val="accent3"/>
                  </a:solidFill>
                  <a:latin typeface="+mn-ea"/>
                </a:rPr>
                <a:t>对奖项的一个简要说明</a:t>
              </a:r>
            </a:p>
          </p:txBody>
        </p:sp>
      </p:grpSp>
      <p:grpSp>
        <p:nvGrpSpPr>
          <p:cNvPr id="50" name="组合 49">
            <a:extLst>
              <a:ext uri="{FF2B5EF4-FFF2-40B4-BE49-F238E27FC236}">
                <a16:creationId xmlns:a16="http://schemas.microsoft.com/office/drawing/2014/main" id="{EE3030F6-1334-4236-972F-FBAB4FFD9493}"/>
              </a:ext>
            </a:extLst>
          </p:cNvPr>
          <p:cNvGrpSpPr/>
          <p:nvPr/>
        </p:nvGrpSpPr>
        <p:grpSpPr>
          <a:xfrm>
            <a:off x="2881338" y="4909335"/>
            <a:ext cx="2099614" cy="462297"/>
            <a:chOff x="634978" y="4775946"/>
            <a:chExt cx="2099614" cy="462297"/>
          </a:xfrm>
        </p:grpSpPr>
        <p:pic>
          <p:nvPicPr>
            <p:cNvPr id="51" name="图片 50">
              <a:extLst>
                <a:ext uri="{FF2B5EF4-FFF2-40B4-BE49-F238E27FC236}">
                  <a16:creationId xmlns:a16="http://schemas.microsoft.com/office/drawing/2014/main" id="{E238F785-99C8-49B1-9B4B-13A4180EBEDB}"/>
                </a:ext>
              </a:extLst>
            </p:cNvPr>
            <p:cNvPicPr>
              <a:picLocks noChangeAspect="1"/>
            </p:cNvPicPr>
            <p:nvPr/>
          </p:nvPicPr>
          <p:blipFill rotWithShape="1">
            <a:blip r:embed="rId5"/>
            <a:srcRect r="50356"/>
            <a:stretch/>
          </p:blipFill>
          <p:spPr>
            <a:xfrm>
              <a:off x="634978" y="4775946"/>
              <a:ext cx="299521" cy="462297"/>
            </a:xfrm>
            <a:prstGeom prst="rect">
              <a:avLst/>
            </a:prstGeom>
          </p:spPr>
        </p:pic>
        <p:pic>
          <p:nvPicPr>
            <p:cNvPr id="52" name="图片 51">
              <a:extLst>
                <a:ext uri="{FF2B5EF4-FFF2-40B4-BE49-F238E27FC236}">
                  <a16:creationId xmlns:a16="http://schemas.microsoft.com/office/drawing/2014/main" id="{3E878B5F-D795-4B7D-964B-24C965A9171B}"/>
                </a:ext>
              </a:extLst>
            </p:cNvPr>
            <p:cNvPicPr>
              <a:picLocks noChangeAspect="1"/>
            </p:cNvPicPr>
            <p:nvPr/>
          </p:nvPicPr>
          <p:blipFill rotWithShape="1">
            <a:blip r:embed="rId5"/>
            <a:srcRect l="50356"/>
            <a:stretch/>
          </p:blipFill>
          <p:spPr>
            <a:xfrm>
              <a:off x="2435071" y="4775946"/>
              <a:ext cx="299521" cy="462297"/>
            </a:xfrm>
            <a:prstGeom prst="rect">
              <a:avLst/>
            </a:prstGeom>
          </p:spPr>
        </p:pic>
      </p:grpSp>
      <p:grpSp>
        <p:nvGrpSpPr>
          <p:cNvPr id="53" name="组合 52">
            <a:extLst>
              <a:ext uri="{FF2B5EF4-FFF2-40B4-BE49-F238E27FC236}">
                <a16:creationId xmlns:a16="http://schemas.microsoft.com/office/drawing/2014/main" id="{ADEBF31B-0486-42BC-9FA1-5814958363DA}"/>
              </a:ext>
            </a:extLst>
          </p:cNvPr>
          <p:cNvGrpSpPr/>
          <p:nvPr/>
        </p:nvGrpSpPr>
        <p:grpSpPr>
          <a:xfrm>
            <a:off x="2589346" y="4845061"/>
            <a:ext cx="2683598" cy="590843"/>
            <a:chOff x="342986" y="4711673"/>
            <a:chExt cx="2683598" cy="590843"/>
          </a:xfrm>
        </p:grpSpPr>
        <p:sp>
          <p:nvSpPr>
            <p:cNvPr id="54" name="文本框 53">
              <a:extLst>
                <a:ext uri="{FF2B5EF4-FFF2-40B4-BE49-F238E27FC236}">
                  <a16:creationId xmlns:a16="http://schemas.microsoft.com/office/drawing/2014/main" id="{903ADC89-2ACE-4015-B5B8-F4E98D1198DD}"/>
                </a:ext>
              </a:extLst>
            </p:cNvPr>
            <p:cNvSpPr txBox="1"/>
            <p:nvPr/>
          </p:nvSpPr>
          <p:spPr>
            <a:xfrm>
              <a:off x="813242" y="4711673"/>
              <a:ext cx="1743086" cy="400110"/>
            </a:xfrm>
            <a:prstGeom prst="rect">
              <a:avLst/>
            </a:prstGeom>
            <a:noFill/>
          </p:spPr>
          <p:txBody>
            <a:bodyPr wrap="square" rtlCol="0">
              <a:spAutoFit/>
            </a:bodyPr>
            <a:lstStyle/>
            <a:p>
              <a:pPr algn="ctr"/>
              <a:r>
                <a:rPr lang="zh-CN" altLang="en-US" sz="2000" b="1" dirty="0">
                  <a:solidFill>
                    <a:schemeClr val="accent1"/>
                  </a:solidFill>
                  <a:latin typeface="+mj-ea"/>
                  <a:ea typeface="+mj-ea"/>
                </a:rPr>
                <a:t>某某奖项</a:t>
              </a:r>
            </a:p>
          </p:txBody>
        </p:sp>
        <p:sp>
          <p:nvSpPr>
            <p:cNvPr id="55" name="文本框 54">
              <a:extLst>
                <a:ext uri="{FF2B5EF4-FFF2-40B4-BE49-F238E27FC236}">
                  <a16:creationId xmlns:a16="http://schemas.microsoft.com/office/drawing/2014/main" id="{F002322E-A863-4EF6-94AA-CFF6374F65B8}"/>
                </a:ext>
              </a:extLst>
            </p:cNvPr>
            <p:cNvSpPr txBox="1"/>
            <p:nvPr/>
          </p:nvSpPr>
          <p:spPr>
            <a:xfrm>
              <a:off x="342986" y="5048600"/>
              <a:ext cx="2683598" cy="253916"/>
            </a:xfrm>
            <a:prstGeom prst="rect">
              <a:avLst/>
            </a:prstGeom>
            <a:noFill/>
          </p:spPr>
          <p:txBody>
            <a:bodyPr wrap="square" rtlCol="0">
              <a:spAutoFit/>
            </a:bodyPr>
            <a:lstStyle/>
            <a:p>
              <a:pPr algn="ctr"/>
              <a:r>
                <a:rPr lang="zh-CN" altLang="en-US" sz="1000" dirty="0">
                  <a:solidFill>
                    <a:schemeClr val="accent3"/>
                  </a:solidFill>
                  <a:latin typeface="+mn-ea"/>
                </a:rPr>
                <a:t>对奖项的一个简要说明</a:t>
              </a:r>
            </a:p>
          </p:txBody>
        </p:sp>
      </p:grpSp>
      <p:grpSp>
        <p:nvGrpSpPr>
          <p:cNvPr id="65" name="组合 64">
            <a:extLst>
              <a:ext uri="{FF2B5EF4-FFF2-40B4-BE49-F238E27FC236}">
                <a16:creationId xmlns:a16="http://schemas.microsoft.com/office/drawing/2014/main" id="{3FD73D7E-DD1A-486B-A0AE-18E6A014B4FB}"/>
              </a:ext>
            </a:extLst>
          </p:cNvPr>
          <p:cNvGrpSpPr/>
          <p:nvPr/>
        </p:nvGrpSpPr>
        <p:grpSpPr>
          <a:xfrm>
            <a:off x="514328" y="5819554"/>
            <a:ext cx="2099614" cy="462297"/>
            <a:chOff x="634978" y="4775946"/>
            <a:chExt cx="2099614" cy="462297"/>
          </a:xfrm>
        </p:grpSpPr>
        <p:pic>
          <p:nvPicPr>
            <p:cNvPr id="66" name="图片 65">
              <a:extLst>
                <a:ext uri="{FF2B5EF4-FFF2-40B4-BE49-F238E27FC236}">
                  <a16:creationId xmlns:a16="http://schemas.microsoft.com/office/drawing/2014/main" id="{7D9EA7F7-79F6-4F2B-A952-E723F83DC584}"/>
                </a:ext>
              </a:extLst>
            </p:cNvPr>
            <p:cNvPicPr>
              <a:picLocks noChangeAspect="1"/>
            </p:cNvPicPr>
            <p:nvPr/>
          </p:nvPicPr>
          <p:blipFill rotWithShape="1">
            <a:blip r:embed="rId5"/>
            <a:srcRect r="50356"/>
            <a:stretch/>
          </p:blipFill>
          <p:spPr>
            <a:xfrm>
              <a:off x="634978" y="4775946"/>
              <a:ext cx="299521" cy="462297"/>
            </a:xfrm>
            <a:prstGeom prst="rect">
              <a:avLst/>
            </a:prstGeom>
          </p:spPr>
        </p:pic>
        <p:pic>
          <p:nvPicPr>
            <p:cNvPr id="67" name="图片 66">
              <a:extLst>
                <a:ext uri="{FF2B5EF4-FFF2-40B4-BE49-F238E27FC236}">
                  <a16:creationId xmlns:a16="http://schemas.microsoft.com/office/drawing/2014/main" id="{04966178-972F-45C8-BBC2-AEADE71B7863}"/>
                </a:ext>
              </a:extLst>
            </p:cNvPr>
            <p:cNvPicPr>
              <a:picLocks noChangeAspect="1"/>
            </p:cNvPicPr>
            <p:nvPr/>
          </p:nvPicPr>
          <p:blipFill rotWithShape="1">
            <a:blip r:embed="rId5"/>
            <a:srcRect l="50356"/>
            <a:stretch/>
          </p:blipFill>
          <p:spPr>
            <a:xfrm>
              <a:off x="2435071" y="4775946"/>
              <a:ext cx="299521" cy="462297"/>
            </a:xfrm>
            <a:prstGeom prst="rect">
              <a:avLst/>
            </a:prstGeom>
          </p:spPr>
        </p:pic>
      </p:grpSp>
      <p:grpSp>
        <p:nvGrpSpPr>
          <p:cNvPr id="68" name="组合 67">
            <a:extLst>
              <a:ext uri="{FF2B5EF4-FFF2-40B4-BE49-F238E27FC236}">
                <a16:creationId xmlns:a16="http://schemas.microsoft.com/office/drawing/2014/main" id="{A531E635-1CEF-4B29-BB34-6AF4BAD6C035}"/>
              </a:ext>
            </a:extLst>
          </p:cNvPr>
          <p:cNvGrpSpPr/>
          <p:nvPr/>
        </p:nvGrpSpPr>
        <p:grpSpPr>
          <a:xfrm>
            <a:off x="222336" y="5755280"/>
            <a:ext cx="2683598" cy="590843"/>
            <a:chOff x="342986" y="4711673"/>
            <a:chExt cx="2683598" cy="590843"/>
          </a:xfrm>
        </p:grpSpPr>
        <p:sp>
          <p:nvSpPr>
            <p:cNvPr id="69" name="文本框 68">
              <a:extLst>
                <a:ext uri="{FF2B5EF4-FFF2-40B4-BE49-F238E27FC236}">
                  <a16:creationId xmlns:a16="http://schemas.microsoft.com/office/drawing/2014/main" id="{8CA373A4-9818-47A8-A560-EA7D85233FE3}"/>
                </a:ext>
              </a:extLst>
            </p:cNvPr>
            <p:cNvSpPr txBox="1"/>
            <p:nvPr/>
          </p:nvSpPr>
          <p:spPr>
            <a:xfrm>
              <a:off x="813242" y="4711673"/>
              <a:ext cx="1743086" cy="400110"/>
            </a:xfrm>
            <a:prstGeom prst="rect">
              <a:avLst/>
            </a:prstGeom>
            <a:noFill/>
          </p:spPr>
          <p:txBody>
            <a:bodyPr wrap="square" rtlCol="0">
              <a:spAutoFit/>
            </a:bodyPr>
            <a:lstStyle/>
            <a:p>
              <a:pPr algn="ctr"/>
              <a:r>
                <a:rPr lang="zh-CN" altLang="en-US" sz="2000" b="1" dirty="0">
                  <a:solidFill>
                    <a:schemeClr val="accent1"/>
                  </a:solidFill>
                  <a:latin typeface="+mj-ea"/>
                  <a:ea typeface="+mj-ea"/>
                </a:rPr>
                <a:t>某某奖项</a:t>
              </a:r>
            </a:p>
          </p:txBody>
        </p:sp>
        <p:sp>
          <p:nvSpPr>
            <p:cNvPr id="70" name="文本框 69">
              <a:extLst>
                <a:ext uri="{FF2B5EF4-FFF2-40B4-BE49-F238E27FC236}">
                  <a16:creationId xmlns:a16="http://schemas.microsoft.com/office/drawing/2014/main" id="{CD64E14D-83FE-48B8-9F64-B15B800C1239}"/>
                </a:ext>
              </a:extLst>
            </p:cNvPr>
            <p:cNvSpPr txBox="1"/>
            <p:nvPr/>
          </p:nvSpPr>
          <p:spPr>
            <a:xfrm>
              <a:off x="342986" y="5048600"/>
              <a:ext cx="2683598" cy="253916"/>
            </a:xfrm>
            <a:prstGeom prst="rect">
              <a:avLst/>
            </a:prstGeom>
            <a:noFill/>
          </p:spPr>
          <p:txBody>
            <a:bodyPr wrap="square" rtlCol="0">
              <a:spAutoFit/>
            </a:bodyPr>
            <a:lstStyle/>
            <a:p>
              <a:pPr algn="ctr"/>
              <a:r>
                <a:rPr lang="zh-CN" altLang="en-US" sz="1000" dirty="0">
                  <a:solidFill>
                    <a:schemeClr val="accent3"/>
                  </a:solidFill>
                  <a:latin typeface="+mn-ea"/>
                </a:rPr>
                <a:t>对奖项的一个简要说明</a:t>
              </a:r>
            </a:p>
          </p:txBody>
        </p:sp>
      </p:grpSp>
      <p:grpSp>
        <p:nvGrpSpPr>
          <p:cNvPr id="71" name="组合 70">
            <a:extLst>
              <a:ext uri="{FF2B5EF4-FFF2-40B4-BE49-F238E27FC236}">
                <a16:creationId xmlns:a16="http://schemas.microsoft.com/office/drawing/2014/main" id="{23AC8EB9-8BC1-4FFE-8C28-F936930A39BC}"/>
              </a:ext>
            </a:extLst>
          </p:cNvPr>
          <p:cNvGrpSpPr/>
          <p:nvPr/>
        </p:nvGrpSpPr>
        <p:grpSpPr>
          <a:xfrm>
            <a:off x="2881338" y="5819554"/>
            <a:ext cx="2099614" cy="462297"/>
            <a:chOff x="634978" y="4775946"/>
            <a:chExt cx="2099614" cy="462297"/>
          </a:xfrm>
        </p:grpSpPr>
        <p:pic>
          <p:nvPicPr>
            <p:cNvPr id="72" name="图片 71">
              <a:extLst>
                <a:ext uri="{FF2B5EF4-FFF2-40B4-BE49-F238E27FC236}">
                  <a16:creationId xmlns:a16="http://schemas.microsoft.com/office/drawing/2014/main" id="{9D54748F-6A99-4444-9946-C1BEEACE2F5C}"/>
                </a:ext>
              </a:extLst>
            </p:cNvPr>
            <p:cNvPicPr>
              <a:picLocks noChangeAspect="1"/>
            </p:cNvPicPr>
            <p:nvPr/>
          </p:nvPicPr>
          <p:blipFill rotWithShape="1">
            <a:blip r:embed="rId5"/>
            <a:srcRect r="50356"/>
            <a:stretch/>
          </p:blipFill>
          <p:spPr>
            <a:xfrm>
              <a:off x="634978" y="4775946"/>
              <a:ext cx="299521" cy="462297"/>
            </a:xfrm>
            <a:prstGeom prst="rect">
              <a:avLst/>
            </a:prstGeom>
          </p:spPr>
        </p:pic>
        <p:pic>
          <p:nvPicPr>
            <p:cNvPr id="73" name="图片 72">
              <a:extLst>
                <a:ext uri="{FF2B5EF4-FFF2-40B4-BE49-F238E27FC236}">
                  <a16:creationId xmlns:a16="http://schemas.microsoft.com/office/drawing/2014/main" id="{381A7A65-F832-4095-BF6C-29CA1A41B6F5}"/>
                </a:ext>
              </a:extLst>
            </p:cNvPr>
            <p:cNvPicPr>
              <a:picLocks noChangeAspect="1"/>
            </p:cNvPicPr>
            <p:nvPr/>
          </p:nvPicPr>
          <p:blipFill rotWithShape="1">
            <a:blip r:embed="rId5"/>
            <a:srcRect l="50356"/>
            <a:stretch/>
          </p:blipFill>
          <p:spPr>
            <a:xfrm>
              <a:off x="2435071" y="4775946"/>
              <a:ext cx="299521" cy="462297"/>
            </a:xfrm>
            <a:prstGeom prst="rect">
              <a:avLst/>
            </a:prstGeom>
          </p:spPr>
        </p:pic>
      </p:grpSp>
      <p:grpSp>
        <p:nvGrpSpPr>
          <p:cNvPr id="74" name="组合 73">
            <a:extLst>
              <a:ext uri="{FF2B5EF4-FFF2-40B4-BE49-F238E27FC236}">
                <a16:creationId xmlns:a16="http://schemas.microsoft.com/office/drawing/2014/main" id="{2F78AE3F-FB79-4D73-872A-8D1839648502}"/>
              </a:ext>
            </a:extLst>
          </p:cNvPr>
          <p:cNvGrpSpPr/>
          <p:nvPr/>
        </p:nvGrpSpPr>
        <p:grpSpPr>
          <a:xfrm>
            <a:off x="2589346" y="5755280"/>
            <a:ext cx="2683598" cy="590843"/>
            <a:chOff x="342986" y="4711673"/>
            <a:chExt cx="2683598" cy="590843"/>
          </a:xfrm>
        </p:grpSpPr>
        <p:sp>
          <p:nvSpPr>
            <p:cNvPr id="75" name="文本框 74">
              <a:extLst>
                <a:ext uri="{FF2B5EF4-FFF2-40B4-BE49-F238E27FC236}">
                  <a16:creationId xmlns:a16="http://schemas.microsoft.com/office/drawing/2014/main" id="{873D1FCC-44AD-424D-8328-6EF5FD5FE992}"/>
                </a:ext>
              </a:extLst>
            </p:cNvPr>
            <p:cNvSpPr txBox="1"/>
            <p:nvPr/>
          </p:nvSpPr>
          <p:spPr>
            <a:xfrm>
              <a:off x="813242" y="4711673"/>
              <a:ext cx="1743086" cy="400110"/>
            </a:xfrm>
            <a:prstGeom prst="rect">
              <a:avLst/>
            </a:prstGeom>
            <a:noFill/>
          </p:spPr>
          <p:txBody>
            <a:bodyPr wrap="square" rtlCol="0">
              <a:spAutoFit/>
            </a:bodyPr>
            <a:lstStyle/>
            <a:p>
              <a:pPr algn="ctr"/>
              <a:r>
                <a:rPr lang="zh-CN" altLang="en-US" sz="2000" b="1" dirty="0">
                  <a:solidFill>
                    <a:schemeClr val="accent1"/>
                  </a:solidFill>
                  <a:latin typeface="+mj-ea"/>
                  <a:ea typeface="+mj-ea"/>
                </a:rPr>
                <a:t>某某奖项</a:t>
              </a:r>
            </a:p>
          </p:txBody>
        </p:sp>
        <p:sp>
          <p:nvSpPr>
            <p:cNvPr id="76" name="文本框 75">
              <a:extLst>
                <a:ext uri="{FF2B5EF4-FFF2-40B4-BE49-F238E27FC236}">
                  <a16:creationId xmlns:a16="http://schemas.microsoft.com/office/drawing/2014/main" id="{3BC7CF70-963A-48E0-9124-E88BEFAC7875}"/>
                </a:ext>
              </a:extLst>
            </p:cNvPr>
            <p:cNvSpPr txBox="1"/>
            <p:nvPr/>
          </p:nvSpPr>
          <p:spPr>
            <a:xfrm>
              <a:off x="342986" y="5048600"/>
              <a:ext cx="2683598" cy="253916"/>
            </a:xfrm>
            <a:prstGeom prst="rect">
              <a:avLst/>
            </a:prstGeom>
            <a:noFill/>
          </p:spPr>
          <p:txBody>
            <a:bodyPr wrap="square" rtlCol="0">
              <a:spAutoFit/>
            </a:bodyPr>
            <a:lstStyle/>
            <a:p>
              <a:pPr algn="ctr"/>
              <a:r>
                <a:rPr lang="zh-CN" altLang="en-US" sz="1000" dirty="0">
                  <a:solidFill>
                    <a:schemeClr val="accent3"/>
                  </a:solidFill>
                  <a:latin typeface="+mn-ea"/>
                </a:rPr>
                <a:t>对奖项的一个简要说明</a:t>
              </a:r>
            </a:p>
          </p:txBody>
        </p:sp>
      </p:grpSp>
      <p:grpSp>
        <p:nvGrpSpPr>
          <p:cNvPr id="77" name="组合 76">
            <a:extLst>
              <a:ext uri="{FF2B5EF4-FFF2-40B4-BE49-F238E27FC236}">
                <a16:creationId xmlns:a16="http://schemas.microsoft.com/office/drawing/2014/main" id="{7065B55F-7D17-4E18-AD2C-C3996340FF94}"/>
              </a:ext>
            </a:extLst>
          </p:cNvPr>
          <p:cNvGrpSpPr/>
          <p:nvPr/>
        </p:nvGrpSpPr>
        <p:grpSpPr>
          <a:xfrm>
            <a:off x="5272944" y="4909335"/>
            <a:ext cx="2099614" cy="462297"/>
            <a:chOff x="634978" y="4775946"/>
            <a:chExt cx="2099614" cy="462297"/>
          </a:xfrm>
        </p:grpSpPr>
        <p:pic>
          <p:nvPicPr>
            <p:cNvPr id="78" name="图片 77">
              <a:extLst>
                <a:ext uri="{FF2B5EF4-FFF2-40B4-BE49-F238E27FC236}">
                  <a16:creationId xmlns:a16="http://schemas.microsoft.com/office/drawing/2014/main" id="{BE244E17-3622-4906-9D2B-D965CAF320F8}"/>
                </a:ext>
              </a:extLst>
            </p:cNvPr>
            <p:cNvPicPr>
              <a:picLocks noChangeAspect="1"/>
            </p:cNvPicPr>
            <p:nvPr/>
          </p:nvPicPr>
          <p:blipFill rotWithShape="1">
            <a:blip r:embed="rId5"/>
            <a:srcRect r="50356"/>
            <a:stretch/>
          </p:blipFill>
          <p:spPr>
            <a:xfrm>
              <a:off x="634978" y="4775946"/>
              <a:ext cx="299521" cy="462297"/>
            </a:xfrm>
            <a:prstGeom prst="rect">
              <a:avLst/>
            </a:prstGeom>
          </p:spPr>
        </p:pic>
        <p:pic>
          <p:nvPicPr>
            <p:cNvPr id="79" name="图片 78">
              <a:extLst>
                <a:ext uri="{FF2B5EF4-FFF2-40B4-BE49-F238E27FC236}">
                  <a16:creationId xmlns:a16="http://schemas.microsoft.com/office/drawing/2014/main" id="{965E4370-AF85-47D0-896A-D01CBE157A1D}"/>
                </a:ext>
              </a:extLst>
            </p:cNvPr>
            <p:cNvPicPr>
              <a:picLocks noChangeAspect="1"/>
            </p:cNvPicPr>
            <p:nvPr/>
          </p:nvPicPr>
          <p:blipFill rotWithShape="1">
            <a:blip r:embed="rId5"/>
            <a:srcRect l="50356"/>
            <a:stretch/>
          </p:blipFill>
          <p:spPr>
            <a:xfrm>
              <a:off x="2435071" y="4775946"/>
              <a:ext cx="299521" cy="462297"/>
            </a:xfrm>
            <a:prstGeom prst="rect">
              <a:avLst/>
            </a:prstGeom>
          </p:spPr>
        </p:pic>
      </p:grpSp>
      <p:grpSp>
        <p:nvGrpSpPr>
          <p:cNvPr id="80" name="组合 79">
            <a:extLst>
              <a:ext uri="{FF2B5EF4-FFF2-40B4-BE49-F238E27FC236}">
                <a16:creationId xmlns:a16="http://schemas.microsoft.com/office/drawing/2014/main" id="{DD82C66E-3C2C-459F-8D01-43091825BE2B}"/>
              </a:ext>
            </a:extLst>
          </p:cNvPr>
          <p:cNvGrpSpPr/>
          <p:nvPr/>
        </p:nvGrpSpPr>
        <p:grpSpPr>
          <a:xfrm>
            <a:off x="4980952" y="4845061"/>
            <a:ext cx="2683598" cy="590843"/>
            <a:chOff x="342986" y="4711673"/>
            <a:chExt cx="2683598" cy="590843"/>
          </a:xfrm>
        </p:grpSpPr>
        <p:sp>
          <p:nvSpPr>
            <p:cNvPr id="81" name="文本框 80">
              <a:extLst>
                <a:ext uri="{FF2B5EF4-FFF2-40B4-BE49-F238E27FC236}">
                  <a16:creationId xmlns:a16="http://schemas.microsoft.com/office/drawing/2014/main" id="{F08686AA-9D59-4ACE-B2BA-8202063D2BB3}"/>
                </a:ext>
              </a:extLst>
            </p:cNvPr>
            <p:cNvSpPr txBox="1"/>
            <p:nvPr/>
          </p:nvSpPr>
          <p:spPr>
            <a:xfrm>
              <a:off x="813242" y="4711673"/>
              <a:ext cx="1743086" cy="400110"/>
            </a:xfrm>
            <a:prstGeom prst="rect">
              <a:avLst/>
            </a:prstGeom>
            <a:noFill/>
          </p:spPr>
          <p:txBody>
            <a:bodyPr wrap="square" rtlCol="0">
              <a:spAutoFit/>
            </a:bodyPr>
            <a:lstStyle/>
            <a:p>
              <a:pPr algn="ctr"/>
              <a:r>
                <a:rPr lang="zh-CN" altLang="en-US" sz="2000" b="1" dirty="0">
                  <a:solidFill>
                    <a:schemeClr val="accent1"/>
                  </a:solidFill>
                  <a:latin typeface="+mj-ea"/>
                  <a:ea typeface="+mj-ea"/>
                </a:rPr>
                <a:t>某某奖项</a:t>
              </a:r>
            </a:p>
          </p:txBody>
        </p:sp>
        <p:sp>
          <p:nvSpPr>
            <p:cNvPr id="82" name="文本框 81">
              <a:extLst>
                <a:ext uri="{FF2B5EF4-FFF2-40B4-BE49-F238E27FC236}">
                  <a16:creationId xmlns:a16="http://schemas.microsoft.com/office/drawing/2014/main" id="{2D89D999-2417-4E44-AF98-89706EE92AFB}"/>
                </a:ext>
              </a:extLst>
            </p:cNvPr>
            <p:cNvSpPr txBox="1"/>
            <p:nvPr/>
          </p:nvSpPr>
          <p:spPr>
            <a:xfrm>
              <a:off x="342986" y="5048600"/>
              <a:ext cx="2683598" cy="253916"/>
            </a:xfrm>
            <a:prstGeom prst="rect">
              <a:avLst/>
            </a:prstGeom>
            <a:noFill/>
          </p:spPr>
          <p:txBody>
            <a:bodyPr wrap="square" rtlCol="0">
              <a:spAutoFit/>
            </a:bodyPr>
            <a:lstStyle/>
            <a:p>
              <a:pPr algn="ctr"/>
              <a:r>
                <a:rPr lang="zh-CN" altLang="en-US" sz="1000" dirty="0">
                  <a:solidFill>
                    <a:schemeClr val="accent3"/>
                  </a:solidFill>
                  <a:latin typeface="+mn-ea"/>
                </a:rPr>
                <a:t>对奖项的一个简要说明</a:t>
              </a:r>
            </a:p>
          </p:txBody>
        </p:sp>
      </p:grpSp>
      <p:grpSp>
        <p:nvGrpSpPr>
          <p:cNvPr id="83" name="组合 82">
            <a:extLst>
              <a:ext uri="{FF2B5EF4-FFF2-40B4-BE49-F238E27FC236}">
                <a16:creationId xmlns:a16="http://schemas.microsoft.com/office/drawing/2014/main" id="{3EE1ED65-A8A8-4FDC-B2CA-C765B5E61680}"/>
              </a:ext>
            </a:extLst>
          </p:cNvPr>
          <p:cNvGrpSpPr/>
          <p:nvPr/>
        </p:nvGrpSpPr>
        <p:grpSpPr>
          <a:xfrm>
            <a:off x="5272944" y="5819554"/>
            <a:ext cx="2099614" cy="462297"/>
            <a:chOff x="634978" y="4775946"/>
            <a:chExt cx="2099614" cy="462297"/>
          </a:xfrm>
        </p:grpSpPr>
        <p:pic>
          <p:nvPicPr>
            <p:cNvPr id="84" name="图片 83">
              <a:extLst>
                <a:ext uri="{FF2B5EF4-FFF2-40B4-BE49-F238E27FC236}">
                  <a16:creationId xmlns:a16="http://schemas.microsoft.com/office/drawing/2014/main" id="{08FDE97B-9387-4EA3-AA5A-4D839EC1B371}"/>
                </a:ext>
              </a:extLst>
            </p:cNvPr>
            <p:cNvPicPr>
              <a:picLocks noChangeAspect="1"/>
            </p:cNvPicPr>
            <p:nvPr/>
          </p:nvPicPr>
          <p:blipFill rotWithShape="1">
            <a:blip r:embed="rId5"/>
            <a:srcRect r="50356"/>
            <a:stretch/>
          </p:blipFill>
          <p:spPr>
            <a:xfrm>
              <a:off x="634978" y="4775946"/>
              <a:ext cx="299521" cy="462297"/>
            </a:xfrm>
            <a:prstGeom prst="rect">
              <a:avLst/>
            </a:prstGeom>
          </p:spPr>
        </p:pic>
        <p:pic>
          <p:nvPicPr>
            <p:cNvPr id="85" name="图片 84">
              <a:extLst>
                <a:ext uri="{FF2B5EF4-FFF2-40B4-BE49-F238E27FC236}">
                  <a16:creationId xmlns:a16="http://schemas.microsoft.com/office/drawing/2014/main" id="{C4A0B42C-3647-4BAC-A2AF-E34FE2CA5D8D}"/>
                </a:ext>
              </a:extLst>
            </p:cNvPr>
            <p:cNvPicPr>
              <a:picLocks noChangeAspect="1"/>
            </p:cNvPicPr>
            <p:nvPr/>
          </p:nvPicPr>
          <p:blipFill rotWithShape="1">
            <a:blip r:embed="rId5"/>
            <a:srcRect l="50356"/>
            <a:stretch/>
          </p:blipFill>
          <p:spPr>
            <a:xfrm>
              <a:off x="2435071" y="4775946"/>
              <a:ext cx="299521" cy="462297"/>
            </a:xfrm>
            <a:prstGeom prst="rect">
              <a:avLst/>
            </a:prstGeom>
          </p:spPr>
        </p:pic>
      </p:grpSp>
      <p:grpSp>
        <p:nvGrpSpPr>
          <p:cNvPr id="86" name="组合 85">
            <a:extLst>
              <a:ext uri="{FF2B5EF4-FFF2-40B4-BE49-F238E27FC236}">
                <a16:creationId xmlns:a16="http://schemas.microsoft.com/office/drawing/2014/main" id="{61FA1CB5-9789-45CB-83FF-B09FBFD6005B}"/>
              </a:ext>
            </a:extLst>
          </p:cNvPr>
          <p:cNvGrpSpPr/>
          <p:nvPr/>
        </p:nvGrpSpPr>
        <p:grpSpPr>
          <a:xfrm>
            <a:off x="4980952" y="5755280"/>
            <a:ext cx="2683598" cy="590843"/>
            <a:chOff x="342986" y="4711673"/>
            <a:chExt cx="2683598" cy="590843"/>
          </a:xfrm>
        </p:grpSpPr>
        <p:sp>
          <p:nvSpPr>
            <p:cNvPr id="87" name="文本框 86">
              <a:extLst>
                <a:ext uri="{FF2B5EF4-FFF2-40B4-BE49-F238E27FC236}">
                  <a16:creationId xmlns:a16="http://schemas.microsoft.com/office/drawing/2014/main" id="{DF7E04B5-3085-4BCA-A5EC-A64B5E3992EA}"/>
                </a:ext>
              </a:extLst>
            </p:cNvPr>
            <p:cNvSpPr txBox="1"/>
            <p:nvPr/>
          </p:nvSpPr>
          <p:spPr>
            <a:xfrm>
              <a:off x="813242" y="4711673"/>
              <a:ext cx="1743086" cy="400110"/>
            </a:xfrm>
            <a:prstGeom prst="rect">
              <a:avLst/>
            </a:prstGeom>
            <a:noFill/>
          </p:spPr>
          <p:txBody>
            <a:bodyPr wrap="square" rtlCol="0">
              <a:spAutoFit/>
            </a:bodyPr>
            <a:lstStyle/>
            <a:p>
              <a:pPr algn="ctr"/>
              <a:r>
                <a:rPr lang="zh-CN" altLang="en-US" sz="2000" b="1" dirty="0">
                  <a:solidFill>
                    <a:schemeClr val="accent1"/>
                  </a:solidFill>
                  <a:latin typeface="+mj-ea"/>
                  <a:ea typeface="+mj-ea"/>
                </a:rPr>
                <a:t>某某奖项</a:t>
              </a:r>
            </a:p>
          </p:txBody>
        </p:sp>
        <p:sp>
          <p:nvSpPr>
            <p:cNvPr id="88" name="文本框 87">
              <a:extLst>
                <a:ext uri="{FF2B5EF4-FFF2-40B4-BE49-F238E27FC236}">
                  <a16:creationId xmlns:a16="http://schemas.microsoft.com/office/drawing/2014/main" id="{4693B8A9-90E3-4176-AE67-4BDFCDC7ECFF}"/>
                </a:ext>
              </a:extLst>
            </p:cNvPr>
            <p:cNvSpPr txBox="1"/>
            <p:nvPr/>
          </p:nvSpPr>
          <p:spPr>
            <a:xfrm>
              <a:off x="342986" y="5048600"/>
              <a:ext cx="2683598" cy="253916"/>
            </a:xfrm>
            <a:prstGeom prst="rect">
              <a:avLst/>
            </a:prstGeom>
            <a:noFill/>
          </p:spPr>
          <p:txBody>
            <a:bodyPr wrap="square" rtlCol="0">
              <a:spAutoFit/>
            </a:bodyPr>
            <a:lstStyle/>
            <a:p>
              <a:pPr algn="ctr"/>
              <a:r>
                <a:rPr lang="zh-CN" altLang="en-US" sz="1000" dirty="0">
                  <a:solidFill>
                    <a:schemeClr val="accent3"/>
                  </a:solidFill>
                  <a:latin typeface="+mn-ea"/>
                </a:rPr>
                <a:t>对奖项的一个简要说明</a:t>
              </a:r>
            </a:p>
          </p:txBody>
        </p:sp>
      </p:grpSp>
      <p:cxnSp>
        <p:nvCxnSpPr>
          <p:cNvPr id="90" name="直接连接符 89">
            <a:extLst>
              <a:ext uri="{FF2B5EF4-FFF2-40B4-BE49-F238E27FC236}">
                <a16:creationId xmlns:a16="http://schemas.microsoft.com/office/drawing/2014/main" id="{0831131E-07CC-42D9-B389-87F7B56CA303}"/>
              </a:ext>
            </a:extLst>
          </p:cNvPr>
          <p:cNvCxnSpPr>
            <a:cxnSpLocks/>
          </p:cNvCxnSpPr>
          <p:nvPr/>
        </p:nvCxnSpPr>
        <p:spPr>
          <a:xfrm>
            <a:off x="7820025" y="4724400"/>
            <a:ext cx="0" cy="1647825"/>
          </a:xfrm>
          <a:prstGeom prst="line">
            <a:avLst/>
          </a:prstGeom>
          <a:ln w="12700">
            <a:solidFill>
              <a:schemeClr val="accent3">
                <a:lumMod val="40000"/>
                <a:lumOff val="60000"/>
              </a:schemeClr>
            </a:solidFill>
          </a:ln>
        </p:spPr>
        <p:style>
          <a:lnRef idx="1">
            <a:schemeClr val="accent1"/>
          </a:lnRef>
          <a:fillRef idx="0">
            <a:schemeClr val="accent1"/>
          </a:fillRef>
          <a:effectRef idx="0">
            <a:schemeClr val="accent1"/>
          </a:effectRef>
          <a:fontRef idx="minor">
            <a:schemeClr val="tx1"/>
          </a:fontRef>
        </p:style>
      </p:cxnSp>
      <p:grpSp>
        <p:nvGrpSpPr>
          <p:cNvPr id="103" name="组合 102">
            <a:extLst>
              <a:ext uri="{FF2B5EF4-FFF2-40B4-BE49-F238E27FC236}">
                <a16:creationId xmlns:a16="http://schemas.microsoft.com/office/drawing/2014/main" id="{79E7EA50-41FA-42A4-9621-CB8F600A5DC0}"/>
              </a:ext>
            </a:extLst>
          </p:cNvPr>
          <p:cNvGrpSpPr/>
          <p:nvPr/>
        </p:nvGrpSpPr>
        <p:grpSpPr>
          <a:xfrm>
            <a:off x="9924815" y="4845061"/>
            <a:ext cx="1952622" cy="1476596"/>
            <a:chOff x="9924815" y="4682145"/>
            <a:chExt cx="1952622" cy="1476596"/>
          </a:xfrm>
        </p:grpSpPr>
        <p:sp>
          <p:nvSpPr>
            <p:cNvPr id="102" name="图形 100">
              <a:extLst>
                <a:ext uri="{FF2B5EF4-FFF2-40B4-BE49-F238E27FC236}">
                  <a16:creationId xmlns:a16="http://schemas.microsoft.com/office/drawing/2014/main" id="{E61D1E72-0193-42B5-A075-E703E61B751C}"/>
                </a:ext>
              </a:extLst>
            </p:cNvPr>
            <p:cNvSpPr/>
            <p:nvPr/>
          </p:nvSpPr>
          <p:spPr>
            <a:xfrm>
              <a:off x="10483071" y="4682145"/>
              <a:ext cx="836111" cy="792100"/>
            </a:xfrm>
            <a:custGeom>
              <a:avLst/>
              <a:gdLst>
                <a:gd name="connsiteX0" fmla="*/ 698868 w 836111"/>
                <a:gd name="connsiteY0" fmla="*/ 140329 h 792100"/>
                <a:gd name="connsiteX1" fmla="*/ 449624 w 836111"/>
                <a:gd name="connsiteY1" fmla="*/ 140329 h 792100"/>
                <a:gd name="connsiteX2" fmla="*/ 426428 w 836111"/>
                <a:gd name="connsiteY2" fmla="*/ 166543 h 792100"/>
                <a:gd name="connsiteX3" fmla="*/ 449624 w 836111"/>
                <a:gd name="connsiteY3" fmla="*/ 192766 h 792100"/>
                <a:gd name="connsiteX4" fmla="*/ 698868 w 836111"/>
                <a:gd name="connsiteY4" fmla="*/ 192766 h 792100"/>
                <a:gd name="connsiteX5" fmla="*/ 722063 w 836111"/>
                <a:gd name="connsiteY5" fmla="*/ 166543 h 792100"/>
                <a:gd name="connsiteX6" fmla="*/ 698868 w 836111"/>
                <a:gd name="connsiteY6" fmla="*/ 140328 h 792100"/>
                <a:gd name="connsiteX7" fmla="*/ 574022 w 836111"/>
                <a:gd name="connsiteY7" fmla="*/ 266084 h 792100"/>
                <a:gd name="connsiteX8" fmla="*/ 550840 w 836111"/>
                <a:gd name="connsiteY8" fmla="*/ 292312 h 792100"/>
                <a:gd name="connsiteX9" fmla="*/ 574022 w 836111"/>
                <a:gd name="connsiteY9" fmla="*/ 318526 h 792100"/>
                <a:gd name="connsiteX10" fmla="*/ 698867 w 836111"/>
                <a:gd name="connsiteY10" fmla="*/ 318526 h 792100"/>
                <a:gd name="connsiteX11" fmla="*/ 722062 w 836111"/>
                <a:gd name="connsiteY11" fmla="*/ 292311 h 792100"/>
                <a:gd name="connsiteX12" fmla="*/ 698871 w 836111"/>
                <a:gd name="connsiteY12" fmla="*/ 266084 h 792100"/>
                <a:gd name="connsiteX13" fmla="*/ 574022 w 836111"/>
                <a:gd name="connsiteY13" fmla="*/ 266084 h 792100"/>
                <a:gd name="connsiteX14" fmla="*/ 577538 w 836111"/>
                <a:gd name="connsiteY14" fmla="*/ 383307 h 792100"/>
                <a:gd name="connsiteX15" fmla="*/ 551558 w 836111"/>
                <a:gd name="connsiteY15" fmla="*/ 398238 h 792100"/>
                <a:gd name="connsiteX16" fmla="*/ 489675 w 836111"/>
                <a:gd name="connsiteY16" fmla="*/ 619213 h 792100"/>
                <a:gd name="connsiteX17" fmla="*/ 354488 w 836111"/>
                <a:gd name="connsiteY17" fmla="*/ 477101 h 792100"/>
                <a:gd name="connsiteX18" fmla="*/ 425144 w 836111"/>
                <a:gd name="connsiteY18" fmla="*/ 339473 h 792100"/>
                <a:gd name="connsiteX19" fmla="*/ 255088 w 836111"/>
                <a:gd name="connsiteY19" fmla="*/ 169747 h 792100"/>
                <a:gd name="connsiteX20" fmla="*/ 85045 w 836111"/>
                <a:gd name="connsiteY20" fmla="*/ 339473 h 792100"/>
                <a:gd name="connsiteX21" fmla="*/ 155692 w 836111"/>
                <a:gd name="connsiteY21" fmla="*/ 477101 h 792100"/>
                <a:gd name="connsiteX22" fmla="*/ 0 w 836111"/>
                <a:gd name="connsiteY22" fmla="*/ 707231 h 792100"/>
                <a:gd name="connsiteX23" fmla="*/ 28348 w 836111"/>
                <a:gd name="connsiteY23" fmla="*/ 735522 h 792100"/>
                <a:gd name="connsiteX24" fmla="*/ 56697 w 836111"/>
                <a:gd name="connsiteY24" fmla="*/ 707231 h 792100"/>
                <a:gd name="connsiteX25" fmla="*/ 255088 w 836111"/>
                <a:gd name="connsiteY25" fmla="*/ 509202 h 792100"/>
                <a:gd name="connsiteX26" fmla="*/ 453483 w 836111"/>
                <a:gd name="connsiteY26" fmla="*/ 707231 h 792100"/>
                <a:gd name="connsiteX27" fmla="*/ 472187 w 836111"/>
                <a:gd name="connsiteY27" fmla="*/ 733838 h 792100"/>
                <a:gd name="connsiteX28" fmla="*/ 481084 w 836111"/>
                <a:gd name="connsiteY28" fmla="*/ 737022 h 792100"/>
                <a:gd name="connsiteX29" fmla="*/ 486654 w 836111"/>
                <a:gd name="connsiteY29" fmla="*/ 737022 h 792100"/>
                <a:gd name="connsiteX30" fmla="*/ 507055 w 836111"/>
                <a:gd name="connsiteY30" fmla="*/ 722100 h 792100"/>
                <a:gd name="connsiteX31" fmla="*/ 508685 w 836111"/>
                <a:gd name="connsiteY31" fmla="*/ 716279 h 792100"/>
                <a:gd name="connsiteX32" fmla="*/ 509500 w 836111"/>
                <a:gd name="connsiteY32" fmla="*/ 713369 h 792100"/>
                <a:gd name="connsiteX33" fmla="*/ 596091 w 836111"/>
                <a:gd name="connsiteY33" fmla="*/ 404199 h 792100"/>
                <a:gd name="connsiteX34" fmla="*/ 577539 w 836111"/>
                <a:gd name="connsiteY34" fmla="*/ 383307 h 792100"/>
                <a:gd name="connsiteX35" fmla="*/ 255087 w 836111"/>
                <a:gd name="connsiteY35" fmla="*/ 452628 h 792100"/>
                <a:gd name="connsiteX36" fmla="*/ 141719 w 836111"/>
                <a:gd name="connsiteY36" fmla="*/ 339472 h 792100"/>
                <a:gd name="connsiteX37" fmla="*/ 255087 w 836111"/>
                <a:gd name="connsiteY37" fmla="*/ 226321 h 792100"/>
                <a:gd name="connsiteX38" fmla="*/ 368462 w 836111"/>
                <a:gd name="connsiteY38" fmla="*/ 339472 h 792100"/>
                <a:gd name="connsiteX39" fmla="*/ 255087 w 836111"/>
                <a:gd name="connsiteY39" fmla="*/ 452628 h 792100"/>
                <a:gd name="connsiteX40" fmla="*/ 694401 w 836111"/>
                <a:gd name="connsiteY40" fmla="*/ 0 h 792100"/>
                <a:gd name="connsiteX41" fmla="*/ 184244 w 836111"/>
                <a:gd name="connsiteY41" fmla="*/ 0 h 792100"/>
                <a:gd name="connsiteX42" fmla="*/ 42528 w 836111"/>
                <a:gd name="connsiteY42" fmla="*/ 150837 h 792100"/>
                <a:gd name="connsiteX43" fmla="*/ 42528 w 836111"/>
                <a:gd name="connsiteY43" fmla="*/ 198042 h 792100"/>
                <a:gd name="connsiteX44" fmla="*/ 70859 w 836111"/>
                <a:gd name="connsiteY44" fmla="*/ 226321 h 792100"/>
                <a:gd name="connsiteX45" fmla="*/ 99207 w 836111"/>
                <a:gd name="connsiteY45" fmla="*/ 198043 h 792100"/>
                <a:gd name="connsiteX46" fmla="*/ 99207 w 836111"/>
                <a:gd name="connsiteY46" fmla="*/ 150838 h 792100"/>
                <a:gd name="connsiteX47" fmla="*/ 184244 w 836111"/>
                <a:gd name="connsiteY47" fmla="*/ 56583 h 792100"/>
                <a:gd name="connsiteX48" fmla="*/ 694401 w 836111"/>
                <a:gd name="connsiteY48" fmla="*/ 56583 h 792100"/>
                <a:gd name="connsiteX49" fmla="*/ 779428 w 836111"/>
                <a:gd name="connsiteY49" fmla="*/ 150837 h 792100"/>
                <a:gd name="connsiteX50" fmla="*/ 779428 w 836111"/>
                <a:gd name="connsiteY50" fmla="*/ 641262 h 792100"/>
                <a:gd name="connsiteX51" fmla="*/ 694401 w 836111"/>
                <a:gd name="connsiteY51" fmla="*/ 735523 h 792100"/>
                <a:gd name="connsiteX52" fmla="*/ 581033 w 836111"/>
                <a:gd name="connsiteY52" fmla="*/ 735523 h 792100"/>
                <a:gd name="connsiteX53" fmla="*/ 552680 w 836111"/>
                <a:gd name="connsiteY53" fmla="*/ 763809 h 792100"/>
                <a:gd name="connsiteX54" fmla="*/ 581033 w 836111"/>
                <a:gd name="connsiteY54" fmla="*/ 792100 h 792100"/>
                <a:gd name="connsiteX55" fmla="*/ 694401 w 836111"/>
                <a:gd name="connsiteY55" fmla="*/ 792100 h 792100"/>
                <a:gd name="connsiteX56" fmla="*/ 836112 w 836111"/>
                <a:gd name="connsiteY56" fmla="*/ 641262 h 792100"/>
                <a:gd name="connsiteX57" fmla="*/ 836112 w 836111"/>
                <a:gd name="connsiteY57" fmla="*/ 150838 h 792100"/>
                <a:gd name="connsiteX58" fmla="*/ 694401 w 836111"/>
                <a:gd name="connsiteY58" fmla="*/ 0 h 792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836111" h="792100">
                  <a:moveTo>
                    <a:pt x="698868" y="140329"/>
                  </a:moveTo>
                  <a:lnTo>
                    <a:pt x="449624" y="140329"/>
                  </a:lnTo>
                  <a:cubicBezTo>
                    <a:pt x="436818" y="140329"/>
                    <a:pt x="426428" y="152065"/>
                    <a:pt x="426428" y="166543"/>
                  </a:cubicBezTo>
                  <a:cubicBezTo>
                    <a:pt x="426428" y="181025"/>
                    <a:pt x="436817" y="192766"/>
                    <a:pt x="449624" y="192766"/>
                  </a:cubicBezTo>
                  <a:lnTo>
                    <a:pt x="698868" y="192766"/>
                  </a:lnTo>
                  <a:cubicBezTo>
                    <a:pt x="711681" y="192766"/>
                    <a:pt x="722063" y="181026"/>
                    <a:pt x="722063" y="166543"/>
                  </a:cubicBezTo>
                  <a:cubicBezTo>
                    <a:pt x="722062" y="152069"/>
                    <a:pt x="711681" y="140333"/>
                    <a:pt x="698868" y="140328"/>
                  </a:cubicBezTo>
                  <a:close/>
                  <a:moveTo>
                    <a:pt x="574022" y="266084"/>
                  </a:moveTo>
                  <a:cubicBezTo>
                    <a:pt x="561213" y="266084"/>
                    <a:pt x="550840" y="277825"/>
                    <a:pt x="550840" y="292312"/>
                  </a:cubicBezTo>
                  <a:cubicBezTo>
                    <a:pt x="550840" y="306786"/>
                    <a:pt x="561213" y="318526"/>
                    <a:pt x="574022" y="318526"/>
                  </a:cubicBezTo>
                  <a:lnTo>
                    <a:pt x="698867" y="318526"/>
                  </a:lnTo>
                  <a:cubicBezTo>
                    <a:pt x="711681" y="318526"/>
                    <a:pt x="722062" y="306786"/>
                    <a:pt x="722062" y="292311"/>
                  </a:cubicBezTo>
                  <a:cubicBezTo>
                    <a:pt x="722062" y="277829"/>
                    <a:pt x="711681" y="266088"/>
                    <a:pt x="698871" y="266084"/>
                  </a:cubicBezTo>
                  <a:lnTo>
                    <a:pt x="574022" y="266084"/>
                  </a:lnTo>
                  <a:close/>
                  <a:moveTo>
                    <a:pt x="577538" y="383307"/>
                  </a:moveTo>
                  <a:cubicBezTo>
                    <a:pt x="568271" y="383307"/>
                    <a:pt x="553432" y="387791"/>
                    <a:pt x="551558" y="398238"/>
                  </a:cubicBezTo>
                  <a:lnTo>
                    <a:pt x="489675" y="619213"/>
                  </a:lnTo>
                  <a:cubicBezTo>
                    <a:pt x="463553" y="561210"/>
                    <a:pt x="414510" y="507115"/>
                    <a:pt x="354488" y="477101"/>
                  </a:cubicBezTo>
                  <a:cubicBezTo>
                    <a:pt x="397256" y="446240"/>
                    <a:pt x="425144" y="396047"/>
                    <a:pt x="425144" y="339473"/>
                  </a:cubicBezTo>
                  <a:cubicBezTo>
                    <a:pt x="425144" y="245891"/>
                    <a:pt x="348841" y="169747"/>
                    <a:pt x="255088" y="169747"/>
                  </a:cubicBezTo>
                  <a:cubicBezTo>
                    <a:pt x="161334" y="169747"/>
                    <a:pt x="85045" y="245891"/>
                    <a:pt x="85045" y="339473"/>
                  </a:cubicBezTo>
                  <a:cubicBezTo>
                    <a:pt x="85045" y="396047"/>
                    <a:pt x="112927" y="446239"/>
                    <a:pt x="155692" y="477101"/>
                  </a:cubicBezTo>
                  <a:cubicBezTo>
                    <a:pt x="65437" y="522232"/>
                    <a:pt x="0" y="621790"/>
                    <a:pt x="0" y="707231"/>
                  </a:cubicBezTo>
                  <a:cubicBezTo>
                    <a:pt x="0" y="722831"/>
                    <a:pt x="12709" y="735522"/>
                    <a:pt x="28348" y="735522"/>
                  </a:cubicBezTo>
                  <a:cubicBezTo>
                    <a:pt x="44006" y="735522"/>
                    <a:pt x="56697" y="722839"/>
                    <a:pt x="56697" y="707231"/>
                  </a:cubicBezTo>
                  <a:cubicBezTo>
                    <a:pt x="56697" y="628985"/>
                    <a:pt x="145571" y="509202"/>
                    <a:pt x="255088" y="509202"/>
                  </a:cubicBezTo>
                  <a:cubicBezTo>
                    <a:pt x="364605" y="509202"/>
                    <a:pt x="453483" y="628986"/>
                    <a:pt x="453483" y="707231"/>
                  </a:cubicBezTo>
                  <a:cubicBezTo>
                    <a:pt x="453483" y="719457"/>
                    <a:pt x="461281" y="729893"/>
                    <a:pt x="472187" y="733838"/>
                  </a:cubicBezTo>
                  <a:cubicBezTo>
                    <a:pt x="474642" y="735460"/>
                    <a:pt x="477591" y="736621"/>
                    <a:pt x="481084" y="737022"/>
                  </a:cubicBezTo>
                  <a:lnTo>
                    <a:pt x="486654" y="737022"/>
                  </a:lnTo>
                  <a:cubicBezTo>
                    <a:pt x="495926" y="737022"/>
                    <a:pt x="505194" y="728063"/>
                    <a:pt x="507055" y="722100"/>
                  </a:cubicBezTo>
                  <a:lnTo>
                    <a:pt x="508685" y="716279"/>
                  </a:lnTo>
                  <a:cubicBezTo>
                    <a:pt x="509009" y="715324"/>
                    <a:pt x="509281" y="714353"/>
                    <a:pt x="509500" y="713369"/>
                  </a:cubicBezTo>
                  <a:lnTo>
                    <a:pt x="596091" y="404199"/>
                  </a:lnTo>
                  <a:cubicBezTo>
                    <a:pt x="596092" y="396736"/>
                    <a:pt x="590530" y="384794"/>
                    <a:pt x="577539" y="383307"/>
                  </a:cubicBezTo>
                  <a:close/>
                  <a:moveTo>
                    <a:pt x="255087" y="452628"/>
                  </a:moveTo>
                  <a:cubicBezTo>
                    <a:pt x="192511" y="452628"/>
                    <a:pt x="141719" y="401934"/>
                    <a:pt x="141719" y="339472"/>
                  </a:cubicBezTo>
                  <a:cubicBezTo>
                    <a:pt x="141719" y="277068"/>
                    <a:pt x="192511" y="226321"/>
                    <a:pt x="255087" y="226321"/>
                  </a:cubicBezTo>
                  <a:cubicBezTo>
                    <a:pt x="317658" y="226321"/>
                    <a:pt x="368462" y="277068"/>
                    <a:pt x="368462" y="339472"/>
                  </a:cubicBezTo>
                  <a:cubicBezTo>
                    <a:pt x="368463" y="401934"/>
                    <a:pt x="317658" y="452628"/>
                    <a:pt x="255087" y="452628"/>
                  </a:cubicBezTo>
                  <a:close/>
                  <a:moveTo>
                    <a:pt x="694401" y="0"/>
                  </a:moveTo>
                  <a:lnTo>
                    <a:pt x="184244" y="0"/>
                  </a:lnTo>
                  <a:cubicBezTo>
                    <a:pt x="106067" y="0"/>
                    <a:pt x="42528" y="67685"/>
                    <a:pt x="42528" y="150837"/>
                  </a:cubicBezTo>
                  <a:lnTo>
                    <a:pt x="42528" y="198042"/>
                  </a:lnTo>
                  <a:cubicBezTo>
                    <a:pt x="42528" y="213638"/>
                    <a:pt x="55219" y="226321"/>
                    <a:pt x="70859" y="226321"/>
                  </a:cubicBezTo>
                  <a:cubicBezTo>
                    <a:pt x="86507" y="226321"/>
                    <a:pt x="99207" y="213638"/>
                    <a:pt x="99207" y="198043"/>
                  </a:cubicBezTo>
                  <a:lnTo>
                    <a:pt x="99207" y="150838"/>
                  </a:lnTo>
                  <a:cubicBezTo>
                    <a:pt x="99207" y="98907"/>
                    <a:pt x="137364" y="56583"/>
                    <a:pt x="184244" y="56583"/>
                  </a:cubicBezTo>
                  <a:lnTo>
                    <a:pt x="694401" y="56583"/>
                  </a:lnTo>
                  <a:cubicBezTo>
                    <a:pt x="741284" y="56583"/>
                    <a:pt x="779428" y="98907"/>
                    <a:pt x="779428" y="150837"/>
                  </a:cubicBezTo>
                  <a:lnTo>
                    <a:pt x="779428" y="641262"/>
                  </a:lnTo>
                  <a:cubicBezTo>
                    <a:pt x="779428" y="693206"/>
                    <a:pt x="741284" y="735523"/>
                    <a:pt x="694401" y="735523"/>
                  </a:cubicBezTo>
                  <a:lnTo>
                    <a:pt x="581033" y="735523"/>
                  </a:lnTo>
                  <a:cubicBezTo>
                    <a:pt x="565384" y="735523"/>
                    <a:pt x="552680" y="748196"/>
                    <a:pt x="552680" y="763809"/>
                  </a:cubicBezTo>
                  <a:cubicBezTo>
                    <a:pt x="552680" y="779423"/>
                    <a:pt x="565385" y="792100"/>
                    <a:pt x="581033" y="792100"/>
                  </a:cubicBezTo>
                  <a:lnTo>
                    <a:pt x="694401" y="792100"/>
                  </a:lnTo>
                  <a:cubicBezTo>
                    <a:pt x="772506" y="792100"/>
                    <a:pt x="836112" y="724481"/>
                    <a:pt x="836112" y="641262"/>
                  </a:cubicBezTo>
                  <a:lnTo>
                    <a:pt x="836112" y="150838"/>
                  </a:lnTo>
                  <a:cubicBezTo>
                    <a:pt x="836112" y="67685"/>
                    <a:pt x="772506" y="0"/>
                    <a:pt x="694401" y="0"/>
                  </a:cubicBezTo>
                  <a:close/>
                </a:path>
              </a:pathLst>
            </a:custGeom>
            <a:gradFill flip="none" rotWithShape="1">
              <a:gsLst>
                <a:gs pos="15000">
                  <a:schemeClr val="accent1">
                    <a:alpha val="15000"/>
                  </a:schemeClr>
                </a:gs>
                <a:gs pos="50000">
                  <a:schemeClr val="accent1"/>
                </a:gs>
              </a:gsLst>
              <a:lin ang="16200000" scaled="1"/>
              <a:tileRect/>
            </a:gradFill>
            <a:ln w="819" cap="flat">
              <a:noFill/>
              <a:prstDash val="solid"/>
              <a:miter/>
            </a:ln>
          </p:spPr>
          <p:txBody>
            <a:bodyPr rtlCol="0" anchor="ctr"/>
            <a:lstStyle/>
            <a:p>
              <a:endParaRPr lang="zh-CN" altLang="en-US"/>
            </a:p>
          </p:txBody>
        </p:sp>
        <p:sp>
          <p:nvSpPr>
            <p:cNvPr id="94" name="文本框 93">
              <a:extLst>
                <a:ext uri="{FF2B5EF4-FFF2-40B4-BE49-F238E27FC236}">
                  <a16:creationId xmlns:a16="http://schemas.microsoft.com/office/drawing/2014/main" id="{B777A607-4844-42E1-A3E2-CF478083BB84}"/>
                </a:ext>
              </a:extLst>
            </p:cNvPr>
            <p:cNvSpPr txBox="1"/>
            <p:nvPr/>
          </p:nvSpPr>
          <p:spPr>
            <a:xfrm>
              <a:off x="9924815" y="5259101"/>
              <a:ext cx="1952622" cy="338554"/>
            </a:xfrm>
            <a:prstGeom prst="rect">
              <a:avLst/>
            </a:prstGeom>
            <a:noFill/>
          </p:spPr>
          <p:txBody>
            <a:bodyPr wrap="square" rtlCol="0">
              <a:spAutoFit/>
            </a:bodyPr>
            <a:lstStyle/>
            <a:p>
              <a:pPr algn="ctr"/>
              <a:r>
                <a:rPr lang="zh-CN" altLang="en-US" sz="1600" dirty="0"/>
                <a:t>目前师资力量</a:t>
              </a:r>
            </a:p>
          </p:txBody>
        </p:sp>
        <p:sp>
          <p:nvSpPr>
            <p:cNvPr id="95" name="矩形 94">
              <a:extLst>
                <a:ext uri="{FF2B5EF4-FFF2-40B4-BE49-F238E27FC236}">
                  <a16:creationId xmlns:a16="http://schemas.microsoft.com/office/drawing/2014/main" id="{6BEFEEDD-AC60-414C-AC7E-1962698F7112}"/>
                </a:ext>
              </a:extLst>
            </p:cNvPr>
            <p:cNvSpPr/>
            <p:nvPr/>
          </p:nvSpPr>
          <p:spPr>
            <a:xfrm>
              <a:off x="10238124" y="5512410"/>
              <a:ext cx="1326004" cy="646331"/>
            </a:xfrm>
            <a:prstGeom prst="rect">
              <a:avLst/>
            </a:prstGeom>
          </p:spPr>
          <p:txBody>
            <a:bodyPr wrap="none">
              <a:spAutoFit/>
            </a:bodyPr>
            <a:lstStyle/>
            <a:p>
              <a:pPr algn="ctr"/>
              <a:r>
                <a:rPr lang="en-US" altLang="zh-CN" sz="3600" b="1" dirty="0">
                  <a:solidFill>
                    <a:schemeClr val="accent1"/>
                  </a:solidFill>
                  <a:latin typeface="+mj-ea"/>
                  <a:ea typeface="+mj-ea"/>
                </a:rPr>
                <a:t>1690</a:t>
              </a:r>
              <a:endParaRPr lang="zh-CN" altLang="en-US" sz="3600" b="1" dirty="0">
                <a:solidFill>
                  <a:schemeClr val="accent1"/>
                </a:solidFill>
                <a:latin typeface="+mj-ea"/>
                <a:ea typeface="+mj-ea"/>
              </a:endParaRPr>
            </a:p>
          </p:txBody>
        </p:sp>
      </p:grpSp>
      <p:grpSp>
        <p:nvGrpSpPr>
          <p:cNvPr id="105" name="组合 104">
            <a:extLst>
              <a:ext uri="{FF2B5EF4-FFF2-40B4-BE49-F238E27FC236}">
                <a16:creationId xmlns:a16="http://schemas.microsoft.com/office/drawing/2014/main" id="{DBB1DFA5-9D23-4F52-A19C-8CBD07A88534}"/>
              </a:ext>
            </a:extLst>
          </p:cNvPr>
          <p:cNvGrpSpPr/>
          <p:nvPr/>
        </p:nvGrpSpPr>
        <p:grpSpPr>
          <a:xfrm>
            <a:off x="8001910" y="4845183"/>
            <a:ext cx="1952622" cy="1476474"/>
            <a:chOff x="7782893" y="4845183"/>
            <a:chExt cx="1952622" cy="1476474"/>
          </a:xfrm>
        </p:grpSpPr>
        <p:sp>
          <p:nvSpPr>
            <p:cNvPr id="93" name="文本框 92">
              <a:extLst>
                <a:ext uri="{FF2B5EF4-FFF2-40B4-BE49-F238E27FC236}">
                  <a16:creationId xmlns:a16="http://schemas.microsoft.com/office/drawing/2014/main" id="{7A497B5A-2EA1-4A6C-9EEE-6E83779B773E}"/>
                </a:ext>
              </a:extLst>
            </p:cNvPr>
            <p:cNvSpPr txBox="1"/>
            <p:nvPr/>
          </p:nvSpPr>
          <p:spPr>
            <a:xfrm>
              <a:off x="7782893" y="5422017"/>
              <a:ext cx="1952622" cy="338554"/>
            </a:xfrm>
            <a:prstGeom prst="rect">
              <a:avLst/>
            </a:prstGeom>
            <a:noFill/>
          </p:spPr>
          <p:txBody>
            <a:bodyPr wrap="square" rtlCol="0">
              <a:spAutoFit/>
            </a:bodyPr>
            <a:lstStyle/>
            <a:p>
              <a:pPr algn="ctr"/>
              <a:r>
                <a:rPr lang="zh-CN" altLang="en-US" sz="1600" dirty="0"/>
                <a:t>同时在校人数</a:t>
              </a:r>
            </a:p>
          </p:txBody>
        </p:sp>
        <p:sp>
          <p:nvSpPr>
            <p:cNvPr id="96" name="矩形 95">
              <a:extLst>
                <a:ext uri="{FF2B5EF4-FFF2-40B4-BE49-F238E27FC236}">
                  <a16:creationId xmlns:a16="http://schemas.microsoft.com/office/drawing/2014/main" id="{E9E470A7-A5F0-47C8-9EF9-61203B36F952}"/>
                </a:ext>
              </a:extLst>
            </p:cNvPr>
            <p:cNvSpPr/>
            <p:nvPr/>
          </p:nvSpPr>
          <p:spPr>
            <a:xfrm>
              <a:off x="7836516" y="5675326"/>
              <a:ext cx="1845377" cy="646331"/>
            </a:xfrm>
            <a:prstGeom prst="rect">
              <a:avLst/>
            </a:prstGeom>
          </p:spPr>
          <p:txBody>
            <a:bodyPr wrap="none">
              <a:spAutoFit/>
            </a:bodyPr>
            <a:lstStyle/>
            <a:p>
              <a:pPr algn="ctr"/>
              <a:r>
                <a:rPr lang="en-US" altLang="zh-CN" sz="3600" b="1" dirty="0">
                  <a:solidFill>
                    <a:schemeClr val="accent1"/>
                  </a:solidFill>
                  <a:latin typeface="+mj-ea"/>
                  <a:ea typeface="+mj-ea"/>
                </a:rPr>
                <a:t>30000</a:t>
              </a:r>
              <a:r>
                <a:rPr lang="en-US" altLang="zh-CN" sz="3600" b="1" baseline="30000" dirty="0">
                  <a:solidFill>
                    <a:schemeClr val="accent1"/>
                  </a:solidFill>
                  <a:latin typeface="+mj-ea"/>
                  <a:ea typeface="+mj-ea"/>
                </a:rPr>
                <a:t>+</a:t>
              </a:r>
              <a:endParaRPr lang="zh-CN" altLang="en-US" sz="3600" b="1" baseline="30000" dirty="0">
                <a:solidFill>
                  <a:schemeClr val="accent1"/>
                </a:solidFill>
                <a:latin typeface="+mj-ea"/>
                <a:ea typeface="+mj-ea"/>
              </a:endParaRPr>
            </a:p>
          </p:txBody>
        </p:sp>
        <p:sp>
          <p:nvSpPr>
            <p:cNvPr id="104" name="图形 98">
              <a:extLst>
                <a:ext uri="{FF2B5EF4-FFF2-40B4-BE49-F238E27FC236}">
                  <a16:creationId xmlns:a16="http://schemas.microsoft.com/office/drawing/2014/main" id="{F97E035A-929F-437A-A62F-871CD5F9019D}"/>
                </a:ext>
              </a:extLst>
            </p:cNvPr>
            <p:cNvSpPr/>
            <p:nvPr/>
          </p:nvSpPr>
          <p:spPr>
            <a:xfrm>
              <a:off x="8419064" y="4845183"/>
              <a:ext cx="680281" cy="835934"/>
            </a:xfrm>
            <a:custGeom>
              <a:avLst/>
              <a:gdLst>
                <a:gd name="connsiteX0" fmla="*/ 664413 w 680281"/>
                <a:gd name="connsiteY0" fmla="*/ 552460 h 835934"/>
                <a:gd name="connsiteX1" fmla="*/ 648683 w 680281"/>
                <a:gd name="connsiteY1" fmla="*/ 552460 h 835934"/>
                <a:gd name="connsiteX2" fmla="*/ 648683 w 680281"/>
                <a:gd name="connsiteY2" fmla="*/ 455105 h 835934"/>
                <a:gd name="connsiteX3" fmla="*/ 637901 w 680281"/>
                <a:gd name="connsiteY3" fmla="*/ 434777 h 835934"/>
                <a:gd name="connsiteX4" fmla="*/ 613880 w 680281"/>
                <a:gd name="connsiteY4" fmla="*/ 429691 h 835934"/>
                <a:gd name="connsiteX5" fmla="*/ 340820 w 680281"/>
                <a:gd name="connsiteY5" fmla="*/ 499036 h 835934"/>
                <a:gd name="connsiteX6" fmla="*/ 67220 w 680281"/>
                <a:gd name="connsiteY6" fmla="*/ 430178 h 835934"/>
                <a:gd name="connsiteX7" fmla="*/ 43217 w 680281"/>
                <a:gd name="connsiteY7" fmla="*/ 435247 h 835934"/>
                <a:gd name="connsiteX8" fmla="*/ 32416 w 680281"/>
                <a:gd name="connsiteY8" fmla="*/ 455575 h 835934"/>
                <a:gd name="connsiteX9" fmla="*/ 32416 w 680281"/>
                <a:gd name="connsiteY9" fmla="*/ 553105 h 835934"/>
                <a:gd name="connsiteX10" fmla="*/ 29978 w 680281"/>
                <a:gd name="connsiteY10" fmla="*/ 552635 h 835934"/>
                <a:gd name="connsiteX11" fmla="*/ 16200 w 680281"/>
                <a:gd name="connsiteY11" fmla="*/ 552635 h 835934"/>
                <a:gd name="connsiteX12" fmla="*/ 0 w 680281"/>
                <a:gd name="connsiteY12" fmla="*/ 567876 h 835934"/>
                <a:gd name="connsiteX13" fmla="*/ 0 w 680281"/>
                <a:gd name="connsiteY13" fmla="*/ 625167 h 835934"/>
                <a:gd name="connsiteX14" fmla="*/ 16200 w 680281"/>
                <a:gd name="connsiteY14" fmla="*/ 640426 h 835934"/>
                <a:gd name="connsiteX15" fmla="*/ 29978 w 680281"/>
                <a:gd name="connsiteY15" fmla="*/ 640426 h 835934"/>
                <a:gd name="connsiteX16" fmla="*/ 32416 w 680281"/>
                <a:gd name="connsiteY16" fmla="*/ 639938 h 835934"/>
                <a:gd name="connsiteX17" fmla="*/ 32416 w 680281"/>
                <a:gd name="connsiteY17" fmla="*/ 732869 h 835934"/>
                <a:gd name="connsiteX18" fmla="*/ 59433 w 680281"/>
                <a:gd name="connsiteY18" fmla="*/ 763369 h 835934"/>
                <a:gd name="connsiteX19" fmla="*/ 64346 w 680281"/>
                <a:gd name="connsiteY19" fmla="*/ 764293 h 835934"/>
                <a:gd name="connsiteX20" fmla="*/ 320736 w 680281"/>
                <a:gd name="connsiteY20" fmla="*/ 829931 h 835934"/>
                <a:gd name="connsiteX21" fmla="*/ 340385 w 680281"/>
                <a:gd name="connsiteY21" fmla="*/ 835916 h 835934"/>
                <a:gd name="connsiteX22" fmla="*/ 341395 w 680281"/>
                <a:gd name="connsiteY22" fmla="*/ 835916 h 835934"/>
                <a:gd name="connsiteX23" fmla="*/ 360034 w 680281"/>
                <a:gd name="connsiteY23" fmla="*/ 829931 h 835934"/>
                <a:gd name="connsiteX24" fmla="*/ 616424 w 680281"/>
                <a:gd name="connsiteY24" fmla="*/ 764293 h 835934"/>
                <a:gd name="connsiteX25" fmla="*/ 621353 w 680281"/>
                <a:gd name="connsiteY25" fmla="*/ 763369 h 835934"/>
                <a:gd name="connsiteX26" fmla="*/ 648370 w 680281"/>
                <a:gd name="connsiteY26" fmla="*/ 732869 h 835934"/>
                <a:gd name="connsiteX27" fmla="*/ 648370 w 680281"/>
                <a:gd name="connsiteY27" fmla="*/ 639938 h 835934"/>
                <a:gd name="connsiteX28" fmla="*/ 664082 w 680281"/>
                <a:gd name="connsiteY28" fmla="*/ 639938 h 835934"/>
                <a:gd name="connsiteX29" fmla="*/ 680282 w 680281"/>
                <a:gd name="connsiteY29" fmla="*/ 624697 h 835934"/>
                <a:gd name="connsiteX30" fmla="*/ 680282 w 680281"/>
                <a:gd name="connsiteY30" fmla="*/ 567162 h 835934"/>
                <a:gd name="connsiteX31" fmla="*/ 664961 w 680281"/>
                <a:gd name="connsiteY31" fmla="*/ 552459 h 835934"/>
                <a:gd name="connsiteX32" fmla="*/ 664901 w 680281"/>
                <a:gd name="connsiteY32" fmla="*/ 552460 h 835934"/>
                <a:gd name="connsiteX33" fmla="*/ 664413 w 680281"/>
                <a:gd name="connsiteY33" fmla="*/ 552460 h 835934"/>
                <a:gd name="connsiteX34" fmla="*/ 312114 w 680281"/>
                <a:gd name="connsiteY34" fmla="*/ 775197 h 835934"/>
                <a:gd name="connsiteX35" fmla="*/ 82043 w 680281"/>
                <a:gd name="connsiteY35" fmla="*/ 718777 h 835934"/>
                <a:gd name="connsiteX36" fmla="*/ 82043 w 680281"/>
                <a:gd name="connsiteY36" fmla="*/ 479509 h 835934"/>
                <a:gd name="connsiteX37" fmla="*/ 312114 w 680281"/>
                <a:gd name="connsiteY37" fmla="*/ 539866 h 835934"/>
                <a:gd name="connsiteX38" fmla="*/ 312114 w 680281"/>
                <a:gd name="connsiteY38" fmla="*/ 775197 h 835934"/>
                <a:gd name="connsiteX39" fmla="*/ 598169 w 680281"/>
                <a:gd name="connsiteY39" fmla="*/ 718010 h 835934"/>
                <a:gd name="connsiteX40" fmla="*/ 372139 w 680281"/>
                <a:gd name="connsiteY40" fmla="*/ 772932 h 835934"/>
                <a:gd name="connsiteX41" fmla="*/ 372139 w 680281"/>
                <a:gd name="connsiteY41" fmla="*/ 537985 h 835934"/>
                <a:gd name="connsiteX42" fmla="*/ 598169 w 680281"/>
                <a:gd name="connsiteY42" fmla="*/ 479109 h 835934"/>
                <a:gd name="connsiteX43" fmla="*/ 598169 w 680281"/>
                <a:gd name="connsiteY43" fmla="*/ 718010 h 835934"/>
                <a:gd name="connsiteX44" fmla="*/ 214567 w 680281"/>
                <a:gd name="connsiteY44" fmla="*/ 330420 h 835934"/>
                <a:gd name="connsiteX45" fmla="*/ 183840 w 680281"/>
                <a:gd name="connsiteY45" fmla="*/ 345226 h 835934"/>
                <a:gd name="connsiteX46" fmla="*/ 174066 w 680281"/>
                <a:gd name="connsiteY46" fmla="*/ 370948 h 835934"/>
                <a:gd name="connsiteX47" fmla="*/ 175113 w 680281"/>
                <a:gd name="connsiteY47" fmla="*/ 372957 h 835934"/>
                <a:gd name="connsiteX48" fmla="*/ 205840 w 680281"/>
                <a:gd name="connsiteY48" fmla="*/ 380952 h 835934"/>
                <a:gd name="connsiteX49" fmla="*/ 259107 w 680281"/>
                <a:gd name="connsiteY49" fmla="*/ 355068 h 835934"/>
                <a:gd name="connsiteX50" fmla="*/ 342109 w 680281"/>
                <a:gd name="connsiteY50" fmla="*/ 370797 h 835934"/>
                <a:gd name="connsiteX51" fmla="*/ 417934 w 680281"/>
                <a:gd name="connsiteY51" fmla="*/ 357384 h 835934"/>
                <a:gd name="connsiteX52" fmla="*/ 470191 w 680281"/>
                <a:gd name="connsiteY52" fmla="*/ 384663 h 835934"/>
                <a:gd name="connsiteX53" fmla="*/ 500396 w 680281"/>
                <a:gd name="connsiteY53" fmla="*/ 376337 h 835934"/>
                <a:gd name="connsiteX54" fmla="*/ 493721 w 680281"/>
                <a:gd name="connsiteY54" fmla="*/ 349668 h 835934"/>
                <a:gd name="connsiteX55" fmla="*/ 491686 w 680281"/>
                <a:gd name="connsiteY55" fmla="*/ 348605 h 835934"/>
                <a:gd name="connsiteX56" fmla="*/ 464025 w 680281"/>
                <a:gd name="connsiteY56" fmla="*/ 333799 h 835934"/>
                <a:gd name="connsiteX57" fmla="*/ 547026 w 680281"/>
                <a:gd name="connsiteY57" fmla="*/ 184954 h 835934"/>
                <a:gd name="connsiteX58" fmla="*/ 321015 w 680281"/>
                <a:gd name="connsiteY58" fmla="*/ 1096 h 835934"/>
                <a:gd name="connsiteX59" fmla="*/ 137157 w 680281"/>
                <a:gd name="connsiteY59" fmla="*/ 184954 h 835934"/>
                <a:gd name="connsiteX60" fmla="*/ 214567 w 680281"/>
                <a:gd name="connsiteY60" fmla="*/ 330420 h 835934"/>
                <a:gd name="connsiteX61" fmla="*/ 340559 w 680281"/>
                <a:gd name="connsiteY61" fmla="*/ 54311 h 835934"/>
                <a:gd name="connsiteX62" fmla="*/ 446658 w 680281"/>
                <a:gd name="connsiteY62" fmla="*/ 95560 h 835934"/>
                <a:gd name="connsiteX63" fmla="*/ 486669 w 680281"/>
                <a:gd name="connsiteY63" fmla="*/ 185720 h 835934"/>
                <a:gd name="connsiteX64" fmla="*/ 474668 w 680281"/>
                <a:gd name="connsiteY64" fmla="*/ 237107 h 835934"/>
                <a:gd name="connsiteX65" fmla="*/ 340454 w 680281"/>
                <a:gd name="connsiteY65" fmla="*/ 317547 h 835934"/>
                <a:gd name="connsiteX66" fmla="*/ 196819 w 680281"/>
                <a:gd name="connsiteY66" fmla="*/ 198155 h 835934"/>
                <a:gd name="connsiteX67" fmla="*/ 316212 w 680281"/>
                <a:gd name="connsiteY67" fmla="*/ 54521 h 835934"/>
                <a:gd name="connsiteX68" fmla="*/ 340454 w 680281"/>
                <a:gd name="connsiteY68" fmla="*/ 54521 h 835934"/>
                <a:gd name="connsiteX69" fmla="*/ 340559 w 680281"/>
                <a:gd name="connsiteY69" fmla="*/ 54311 h 835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680281" h="835934">
                  <a:moveTo>
                    <a:pt x="664413" y="552460"/>
                  </a:moveTo>
                  <a:lnTo>
                    <a:pt x="648683" y="552460"/>
                  </a:lnTo>
                  <a:lnTo>
                    <a:pt x="648683" y="455105"/>
                  </a:lnTo>
                  <a:cubicBezTo>
                    <a:pt x="648544" y="446995"/>
                    <a:pt x="644537" y="439441"/>
                    <a:pt x="637901" y="434777"/>
                  </a:cubicBezTo>
                  <a:cubicBezTo>
                    <a:pt x="630837" y="430078"/>
                    <a:pt x="622243" y="428258"/>
                    <a:pt x="613880" y="429691"/>
                  </a:cubicBezTo>
                  <a:cubicBezTo>
                    <a:pt x="518440" y="429175"/>
                    <a:pt x="424449" y="453044"/>
                    <a:pt x="340820" y="499036"/>
                  </a:cubicBezTo>
                  <a:cubicBezTo>
                    <a:pt x="256859" y="453447"/>
                    <a:pt x="162759" y="429764"/>
                    <a:pt x="67220" y="430178"/>
                  </a:cubicBezTo>
                  <a:cubicBezTo>
                    <a:pt x="58864" y="428694"/>
                    <a:pt x="50259" y="430512"/>
                    <a:pt x="43217" y="435247"/>
                  </a:cubicBezTo>
                  <a:cubicBezTo>
                    <a:pt x="36570" y="439904"/>
                    <a:pt x="32554" y="447462"/>
                    <a:pt x="32416" y="455575"/>
                  </a:cubicBezTo>
                  <a:lnTo>
                    <a:pt x="32416" y="553105"/>
                  </a:lnTo>
                  <a:cubicBezTo>
                    <a:pt x="31406" y="553105"/>
                    <a:pt x="30936" y="552635"/>
                    <a:pt x="29978" y="552635"/>
                  </a:cubicBezTo>
                  <a:lnTo>
                    <a:pt x="16200" y="552635"/>
                  </a:lnTo>
                  <a:cubicBezTo>
                    <a:pt x="7572" y="552512"/>
                    <a:pt x="403" y="559256"/>
                    <a:pt x="0" y="567876"/>
                  </a:cubicBezTo>
                  <a:lnTo>
                    <a:pt x="0" y="625167"/>
                  </a:lnTo>
                  <a:cubicBezTo>
                    <a:pt x="394" y="633793"/>
                    <a:pt x="7566" y="640548"/>
                    <a:pt x="16200" y="640426"/>
                  </a:cubicBezTo>
                  <a:lnTo>
                    <a:pt x="29978" y="640426"/>
                  </a:lnTo>
                  <a:cubicBezTo>
                    <a:pt x="30820" y="640484"/>
                    <a:pt x="31662" y="640316"/>
                    <a:pt x="32416" y="639938"/>
                  </a:cubicBezTo>
                  <a:lnTo>
                    <a:pt x="32416" y="732869"/>
                  </a:lnTo>
                  <a:cubicBezTo>
                    <a:pt x="33720" y="747877"/>
                    <a:pt x="44692" y="760264"/>
                    <a:pt x="59433" y="763369"/>
                  </a:cubicBezTo>
                  <a:cubicBezTo>
                    <a:pt x="60915" y="763839"/>
                    <a:pt x="62865" y="763839"/>
                    <a:pt x="64346" y="764293"/>
                  </a:cubicBezTo>
                  <a:cubicBezTo>
                    <a:pt x="153427" y="768214"/>
                    <a:pt x="240728" y="790562"/>
                    <a:pt x="320736" y="829931"/>
                  </a:cubicBezTo>
                  <a:cubicBezTo>
                    <a:pt x="326432" y="834038"/>
                    <a:pt x="333347" y="836144"/>
                    <a:pt x="340385" y="835916"/>
                  </a:cubicBezTo>
                  <a:lnTo>
                    <a:pt x="341395" y="835916"/>
                  </a:lnTo>
                  <a:cubicBezTo>
                    <a:pt x="348119" y="836161"/>
                    <a:pt x="354703" y="834038"/>
                    <a:pt x="360034" y="829931"/>
                  </a:cubicBezTo>
                  <a:cubicBezTo>
                    <a:pt x="440063" y="790620"/>
                    <a:pt x="527352" y="768275"/>
                    <a:pt x="616424" y="764293"/>
                  </a:cubicBezTo>
                  <a:cubicBezTo>
                    <a:pt x="618106" y="764257"/>
                    <a:pt x="619772" y="763946"/>
                    <a:pt x="621353" y="763369"/>
                  </a:cubicBezTo>
                  <a:cubicBezTo>
                    <a:pt x="636089" y="760253"/>
                    <a:pt x="647056" y="747872"/>
                    <a:pt x="648370" y="732869"/>
                  </a:cubicBezTo>
                  <a:lnTo>
                    <a:pt x="648370" y="639938"/>
                  </a:lnTo>
                  <a:lnTo>
                    <a:pt x="664082" y="639938"/>
                  </a:lnTo>
                  <a:cubicBezTo>
                    <a:pt x="672713" y="640069"/>
                    <a:pt x="679887" y="633320"/>
                    <a:pt x="680282" y="624697"/>
                  </a:cubicBezTo>
                  <a:lnTo>
                    <a:pt x="680282" y="567162"/>
                  </a:lnTo>
                  <a:cubicBezTo>
                    <a:pt x="680111" y="558871"/>
                    <a:pt x="673251" y="552288"/>
                    <a:pt x="664961" y="552459"/>
                  </a:cubicBezTo>
                  <a:cubicBezTo>
                    <a:pt x="664941" y="552459"/>
                    <a:pt x="664921" y="552460"/>
                    <a:pt x="664901" y="552460"/>
                  </a:cubicBezTo>
                  <a:lnTo>
                    <a:pt x="664413" y="552460"/>
                  </a:lnTo>
                  <a:close/>
                  <a:moveTo>
                    <a:pt x="312114" y="775197"/>
                  </a:moveTo>
                  <a:cubicBezTo>
                    <a:pt x="239523" y="742466"/>
                    <a:pt x="161540" y="723343"/>
                    <a:pt x="82043" y="718777"/>
                  </a:cubicBezTo>
                  <a:lnTo>
                    <a:pt x="82043" y="479509"/>
                  </a:lnTo>
                  <a:cubicBezTo>
                    <a:pt x="162532" y="480388"/>
                    <a:pt x="241560" y="501121"/>
                    <a:pt x="312114" y="539866"/>
                  </a:cubicBezTo>
                  <a:lnTo>
                    <a:pt x="312114" y="775197"/>
                  </a:lnTo>
                  <a:close/>
                  <a:moveTo>
                    <a:pt x="598169" y="718010"/>
                  </a:moveTo>
                  <a:cubicBezTo>
                    <a:pt x="520122" y="722485"/>
                    <a:pt x="443537" y="741094"/>
                    <a:pt x="372139" y="772932"/>
                  </a:cubicBezTo>
                  <a:lnTo>
                    <a:pt x="372139" y="537985"/>
                  </a:lnTo>
                  <a:cubicBezTo>
                    <a:pt x="441547" y="500204"/>
                    <a:pt x="519149" y="479991"/>
                    <a:pt x="598169" y="479109"/>
                  </a:cubicBezTo>
                  <a:lnTo>
                    <a:pt x="598169" y="718010"/>
                  </a:lnTo>
                  <a:close/>
                  <a:moveTo>
                    <a:pt x="214567" y="330420"/>
                  </a:moveTo>
                  <a:lnTo>
                    <a:pt x="183840" y="345226"/>
                  </a:lnTo>
                  <a:cubicBezTo>
                    <a:pt x="174038" y="349630"/>
                    <a:pt x="169662" y="361146"/>
                    <a:pt x="174066" y="370948"/>
                  </a:cubicBezTo>
                  <a:cubicBezTo>
                    <a:pt x="174376" y="371637"/>
                    <a:pt x="174725" y="372309"/>
                    <a:pt x="175113" y="372957"/>
                  </a:cubicBezTo>
                  <a:cubicBezTo>
                    <a:pt x="181878" y="382983"/>
                    <a:pt x="195046" y="386410"/>
                    <a:pt x="205840" y="380952"/>
                  </a:cubicBezTo>
                  <a:lnTo>
                    <a:pt x="259107" y="355068"/>
                  </a:lnTo>
                  <a:cubicBezTo>
                    <a:pt x="285515" y="365589"/>
                    <a:pt x="313682" y="370937"/>
                    <a:pt x="342109" y="370797"/>
                  </a:cubicBezTo>
                  <a:cubicBezTo>
                    <a:pt x="367982" y="370893"/>
                    <a:pt x="393663" y="366350"/>
                    <a:pt x="417934" y="357384"/>
                  </a:cubicBezTo>
                  <a:lnTo>
                    <a:pt x="470191" y="384663"/>
                  </a:lnTo>
                  <a:cubicBezTo>
                    <a:pt x="480932" y="389755"/>
                    <a:pt x="493781" y="386212"/>
                    <a:pt x="500396" y="376337"/>
                  </a:cubicBezTo>
                  <a:cubicBezTo>
                    <a:pt x="505917" y="367129"/>
                    <a:pt x="502928" y="355189"/>
                    <a:pt x="493721" y="349668"/>
                  </a:cubicBezTo>
                  <a:cubicBezTo>
                    <a:pt x="493064" y="349274"/>
                    <a:pt x="492384" y="348919"/>
                    <a:pt x="491686" y="348605"/>
                  </a:cubicBezTo>
                  <a:lnTo>
                    <a:pt x="464025" y="333799"/>
                  </a:lnTo>
                  <a:cubicBezTo>
                    <a:pt x="514914" y="301254"/>
                    <a:pt x="546086" y="245353"/>
                    <a:pt x="547026" y="184954"/>
                  </a:cubicBezTo>
                  <a:cubicBezTo>
                    <a:pt x="535373" y="71765"/>
                    <a:pt x="434186" y="-10539"/>
                    <a:pt x="321015" y="1096"/>
                  </a:cubicBezTo>
                  <a:cubicBezTo>
                    <a:pt x="223910" y="11083"/>
                    <a:pt x="147143" y="87848"/>
                    <a:pt x="137157" y="184954"/>
                  </a:cubicBezTo>
                  <a:cubicBezTo>
                    <a:pt x="137616" y="243185"/>
                    <a:pt x="166525" y="297511"/>
                    <a:pt x="214567" y="330420"/>
                  </a:cubicBezTo>
                  <a:close/>
                  <a:moveTo>
                    <a:pt x="340559" y="54311"/>
                  </a:moveTo>
                  <a:cubicBezTo>
                    <a:pt x="379899" y="53986"/>
                    <a:pt x="417868" y="68747"/>
                    <a:pt x="446658" y="95560"/>
                  </a:cubicBezTo>
                  <a:cubicBezTo>
                    <a:pt x="471838" y="118824"/>
                    <a:pt x="486313" y="151440"/>
                    <a:pt x="486669" y="185720"/>
                  </a:cubicBezTo>
                  <a:cubicBezTo>
                    <a:pt x="486632" y="203539"/>
                    <a:pt x="482527" y="221114"/>
                    <a:pt x="474668" y="237107"/>
                  </a:cubicBezTo>
                  <a:cubicBezTo>
                    <a:pt x="449157" y="287532"/>
                    <a:pt x="396952" y="318822"/>
                    <a:pt x="340454" y="317547"/>
                  </a:cubicBezTo>
                  <a:cubicBezTo>
                    <a:pt x="267821" y="324242"/>
                    <a:pt x="203514" y="270788"/>
                    <a:pt x="196819" y="198155"/>
                  </a:cubicBezTo>
                  <a:cubicBezTo>
                    <a:pt x="190126" y="125523"/>
                    <a:pt x="243579" y="61215"/>
                    <a:pt x="316212" y="54521"/>
                  </a:cubicBezTo>
                  <a:cubicBezTo>
                    <a:pt x="324276" y="53777"/>
                    <a:pt x="332390" y="53777"/>
                    <a:pt x="340454" y="54521"/>
                  </a:cubicBezTo>
                  <a:lnTo>
                    <a:pt x="340559" y="54311"/>
                  </a:lnTo>
                  <a:close/>
                </a:path>
              </a:pathLst>
            </a:custGeom>
            <a:gradFill>
              <a:gsLst>
                <a:gs pos="15000">
                  <a:schemeClr val="accent1">
                    <a:alpha val="15000"/>
                  </a:schemeClr>
                </a:gs>
                <a:gs pos="50000">
                  <a:schemeClr val="accent1"/>
                </a:gs>
              </a:gsLst>
              <a:lin ang="16200000" scaled="1"/>
            </a:gradFill>
            <a:ln w="809" cap="flat">
              <a:noFill/>
              <a:prstDash val="solid"/>
              <a:miter/>
            </a:ln>
          </p:spPr>
          <p:txBody>
            <a:bodyPr rtlCol="0" anchor="ctr"/>
            <a:lstStyle/>
            <a:p>
              <a:endParaRPr lang="zh-CN" altLang="en-US"/>
            </a:p>
          </p:txBody>
        </p:sp>
      </p:grpSp>
    </p:spTree>
    <p:extLst>
      <p:ext uri="{BB962C8B-B14F-4D97-AF65-F5344CB8AC3E}">
        <p14:creationId xmlns:p14="http://schemas.microsoft.com/office/powerpoint/2010/main" val="1866433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a16="http://schemas.microsoft.com/office/drawing/2014/main" id="{E57C133F-4FC3-4074-AB36-86F1BAB0D21A}"/>
              </a:ext>
            </a:extLst>
          </p:cNvPr>
          <p:cNvSpPr/>
          <p:nvPr/>
        </p:nvSpPr>
        <p:spPr>
          <a:xfrm>
            <a:off x="515938" y="1304925"/>
            <a:ext cx="11160123" cy="3519372"/>
          </a:xfrm>
          <a:prstGeom prst="rect">
            <a:avLst/>
          </a:prstGeom>
          <a:solidFill>
            <a:schemeClr val="bg1">
              <a:lumMod val="75000"/>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8" name="图片 17">
            <a:extLst>
              <a:ext uri="{FF2B5EF4-FFF2-40B4-BE49-F238E27FC236}">
                <a16:creationId xmlns:a16="http://schemas.microsoft.com/office/drawing/2014/main" id="{AD73A4F8-50B4-6E31-09DE-D8C789CEE2CF}"/>
              </a:ext>
            </a:extLst>
          </p:cNvPr>
          <p:cNvPicPr>
            <a:picLocks/>
          </p:cNvPicPr>
          <p:nvPr/>
        </p:nvPicPr>
        <p:blipFill rotWithShape="1">
          <a:blip r:embed="rId2">
            <a:alphaModFix/>
          </a:blip>
          <a:srcRect t="37377" b="15900"/>
          <a:stretch/>
        </p:blipFill>
        <p:spPr>
          <a:xfrm>
            <a:off x="515938" y="3029572"/>
            <a:ext cx="11160122" cy="3244925"/>
          </a:xfrm>
          <a:prstGeom prst="rect">
            <a:avLst/>
          </a:prstGeom>
        </p:spPr>
      </p:pic>
      <p:sp>
        <p:nvSpPr>
          <p:cNvPr id="2" name="文本占位符 1">
            <a:extLst>
              <a:ext uri="{FF2B5EF4-FFF2-40B4-BE49-F238E27FC236}">
                <a16:creationId xmlns:a16="http://schemas.microsoft.com/office/drawing/2014/main" id="{A2A02E93-D06C-4969-8C1F-593D76F298DD}"/>
              </a:ext>
            </a:extLst>
          </p:cNvPr>
          <p:cNvSpPr>
            <a:spLocks noGrp="1"/>
          </p:cNvSpPr>
          <p:nvPr>
            <p:ph type="body" sz="quarter" idx="10"/>
          </p:nvPr>
        </p:nvSpPr>
        <p:spPr/>
        <p:txBody>
          <a:bodyPr/>
          <a:lstStyle/>
          <a:p>
            <a:r>
              <a:rPr lang="zh-CN" altLang="en-US" dirty="0"/>
              <a:t>研究背景介绍</a:t>
            </a:r>
          </a:p>
        </p:txBody>
      </p:sp>
      <p:sp>
        <p:nvSpPr>
          <p:cNvPr id="3" name="文本占位符 2">
            <a:extLst>
              <a:ext uri="{FF2B5EF4-FFF2-40B4-BE49-F238E27FC236}">
                <a16:creationId xmlns:a16="http://schemas.microsoft.com/office/drawing/2014/main" id="{1C88F300-CAE3-45D8-AA9A-7A8B10D1F460}"/>
              </a:ext>
            </a:extLst>
          </p:cNvPr>
          <p:cNvSpPr>
            <a:spLocks noGrp="1"/>
          </p:cNvSpPr>
          <p:nvPr>
            <p:ph type="body" sz="quarter" idx="11"/>
          </p:nvPr>
        </p:nvSpPr>
        <p:spPr/>
        <p:txBody>
          <a:bodyPr/>
          <a:lstStyle/>
          <a:p>
            <a:r>
              <a:rPr lang="en-US" altLang="zh-CN" dirty="0"/>
              <a:t>PART.01</a:t>
            </a:r>
          </a:p>
        </p:txBody>
      </p:sp>
      <p:sp>
        <p:nvSpPr>
          <p:cNvPr id="8" name="矩形 7">
            <a:extLst>
              <a:ext uri="{FF2B5EF4-FFF2-40B4-BE49-F238E27FC236}">
                <a16:creationId xmlns:a16="http://schemas.microsoft.com/office/drawing/2014/main" id="{3C163A1E-F0AC-4109-97C7-AF13CA62B79A}"/>
              </a:ext>
            </a:extLst>
          </p:cNvPr>
          <p:cNvSpPr/>
          <p:nvPr/>
        </p:nvSpPr>
        <p:spPr>
          <a:xfrm>
            <a:off x="678516" y="1137584"/>
            <a:ext cx="3375025" cy="27150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矩形 8">
            <a:extLst>
              <a:ext uri="{FF2B5EF4-FFF2-40B4-BE49-F238E27FC236}">
                <a16:creationId xmlns:a16="http://schemas.microsoft.com/office/drawing/2014/main" id="{E11C1011-1D9E-4ADF-8095-485B46348BEC}"/>
              </a:ext>
            </a:extLst>
          </p:cNvPr>
          <p:cNvSpPr/>
          <p:nvPr/>
        </p:nvSpPr>
        <p:spPr>
          <a:xfrm>
            <a:off x="4402661" y="1475758"/>
            <a:ext cx="7048257" cy="1393779"/>
          </a:xfrm>
          <a:prstGeom prst="rect">
            <a:avLst/>
          </a:prstGeom>
        </p:spPr>
        <p:txBody>
          <a:bodyPr wrap="square">
            <a:spAutoFit/>
          </a:bodyPr>
          <a:lstStyle/>
          <a:p>
            <a:pPr marR="0" lvl="0" algn="just" defTabSz="914400" rtl="0" eaLnBrk="1" fontAlgn="auto" latinLnBrk="0" hangingPunct="1">
              <a:lnSpc>
                <a:spcPct val="120000"/>
              </a:lnSpc>
              <a:spcBef>
                <a:spcPts val="0"/>
              </a:spcBef>
              <a:spcAft>
                <a:spcPts val="0"/>
              </a:spcAft>
              <a:buClrTx/>
              <a:buSzTx/>
              <a:tabLst/>
              <a:defRPr/>
            </a:pPr>
            <a:r>
              <a:rPr lang="zh-CN" altLang="en-US" dirty="0">
                <a:solidFill>
                  <a:prstClr val="black">
                    <a:lumMod val="75000"/>
                    <a:lumOff val="25000"/>
                  </a:prstClr>
                </a:solidFill>
                <a:latin typeface="微软雅黑" panose="020B0503020204020204" pitchFamily="34" charset="-122"/>
                <a:ea typeface="微软雅黑" panose="020B0503020204020204" pitchFamily="34" charset="-122"/>
              </a:rPr>
              <a:t>山东财经大学是财政部、教育部、山东省共建高校，坐落于享有泉城美誉的国家历史文化名城</a:t>
            </a:r>
            <a:r>
              <a:rPr lang="en-US" altLang="zh-CN" dirty="0">
                <a:solidFill>
                  <a:prstClr val="black">
                    <a:lumMod val="75000"/>
                    <a:lumOff val="25000"/>
                  </a:prstClr>
                </a:solidFill>
                <a:latin typeface="微软雅黑" panose="020B0503020204020204" pitchFamily="34" charset="-122"/>
                <a:ea typeface="微软雅黑" panose="020B0503020204020204" pitchFamily="34" charset="-122"/>
              </a:rPr>
              <a:t>——</a:t>
            </a:r>
            <a:r>
              <a:rPr lang="zh-CN" altLang="en-US" dirty="0">
                <a:solidFill>
                  <a:prstClr val="black">
                    <a:lumMod val="75000"/>
                    <a:lumOff val="25000"/>
                  </a:prstClr>
                </a:solidFill>
                <a:latin typeface="微软雅黑" panose="020B0503020204020204" pitchFamily="34" charset="-122"/>
                <a:ea typeface="微软雅黑" panose="020B0503020204020204" pitchFamily="34" charset="-122"/>
              </a:rPr>
              <a:t>济南，是一所办学历史悠久、办学规模较大、办学特色鲜明，以经济学和管理学学科为主，兼有文、法、理、工等八大学科门类。</a:t>
            </a:r>
          </a:p>
        </p:txBody>
      </p:sp>
      <p:sp>
        <p:nvSpPr>
          <p:cNvPr id="10" name="矩形 9">
            <a:extLst>
              <a:ext uri="{FF2B5EF4-FFF2-40B4-BE49-F238E27FC236}">
                <a16:creationId xmlns:a16="http://schemas.microsoft.com/office/drawing/2014/main" id="{95D499F4-63AD-44E2-AD89-037A929132EF}"/>
              </a:ext>
            </a:extLst>
          </p:cNvPr>
          <p:cNvSpPr/>
          <p:nvPr/>
        </p:nvSpPr>
        <p:spPr>
          <a:xfrm>
            <a:off x="4156296" y="1137582"/>
            <a:ext cx="45719" cy="2715075"/>
          </a:xfrm>
          <a:prstGeom prst="rect">
            <a:avLst/>
          </a:prstGeom>
          <a:solidFill>
            <a:schemeClr val="accent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2" name="图形 11">
            <a:extLst>
              <a:ext uri="{FF2B5EF4-FFF2-40B4-BE49-F238E27FC236}">
                <a16:creationId xmlns:a16="http://schemas.microsoft.com/office/drawing/2014/main" id="{EAD6B799-FF99-4CD7-8F21-162BC8AD6396}"/>
              </a:ext>
            </a:extLst>
          </p:cNvPr>
          <p:cNvPicPr>
            <a:picLocks/>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34978" y="464725"/>
            <a:ext cx="333985" cy="315079"/>
          </a:xfrm>
          <a:prstGeom prst="rect">
            <a:avLst/>
          </a:prstGeom>
        </p:spPr>
      </p:pic>
      <p:sp>
        <p:nvSpPr>
          <p:cNvPr id="4" name="文本框 3">
            <a:extLst>
              <a:ext uri="{FF2B5EF4-FFF2-40B4-BE49-F238E27FC236}">
                <a16:creationId xmlns:a16="http://schemas.microsoft.com/office/drawing/2014/main" id="{BB264CE3-50E8-709E-2817-524953DD4177}"/>
              </a:ext>
            </a:extLst>
          </p:cNvPr>
          <p:cNvSpPr txBox="1">
            <a:spLocks/>
          </p:cNvSpPr>
          <p:nvPr/>
        </p:nvSpPr>
        <p:spPr>
          <a:xfrm>
            <a:off x="981263" y="1949403"/>
            <a:ext cx="2875173" cy="584775"/>
          </a:xfrm>
          <a:prstGeom prst="rect">
            <a:avLst/>
          </a:prstGeom>
          <a:noFill/>
        </p:spPr>
        <p:txBody>
          <a:bodyPr wrap="square" rtlCol="0">
            <a:spAutoFit/>
          </a:bodyPr>
          <a:lstStyle/>
          <a:p>
            <a:r>
              <a:rPr lang="zh-CN" altLang="en-US" sz="3200" dirty="0">
                <a:solidFill>
                  <a:schemeClr val="bg1"/>
                </a:solidFill>
                <a:latin typeface="+mj-ea"/>
                <a:ea typeface="+mj-ea"/>
              </a:rPr>
              <a:t>山东财经大学</a:t>
            </a:r>
          </a:p>
        </p:txBody>
      </p:sp>
      <p:sp>
        <p:nvSpPr>
          <p:cNvPr id="5" name="矩形 4">
            <a:extLst>
              <a:ext uri="{FF2B5EF4-FFF2-40B4-BE49-F238E27FC236}">
                <a16:creationId xmlns:a16="http://schemas.microsoft.com/office/drawing/2014/main" id="{288840FE-BE13-FEAB-E859-968D0AE697D5}"/>
              </a:ext>
            </a:extLst>
          </p:cNvPr>
          <p:cNvSpPr>
            <a:spLocks/>
          </p:cNvSpPr>
          <p:nvPr/>
        </p:nvSpPr>
        <p:spPr>
          <a:xfrm>
            <a:off x="1086739" y="2539893"/>
            <a:ext cx="2769697" cy="369332"/>
          </a:xfrm>
          <a:prstGeom prst="rect">
            <a:avLst/>
          </a:prstGeom>
        </p:spPr>
        <p:txBody>
          <a:bodyPr wrap="square" lIns="0" tIns="0" rIns="0" bIns="0">
            <a:spAutoFit/>
          </a:bodyPr>
          <a:lstStyle/>
          <a:p>
            <a:r>
              <a:rPr lang="en-US" altLang="zh-CN" sz="1200" dirty="0">
                <a:solidFill>
                  <a:schemeClr val="bg1"/>
                </a:solidFill>
                <a:latin typeface="+mn-ea"/>
              </a:rPr>
              <a:t>SHANDONG UNIVERSITY OF FINANCE AND ECONOMICS</a:t>
            </a:r>
            <a:endParaRPr lang="zh-CN" altLang="en-US" sz="1200" dirty="0">
              <a:solidFill>
                <a:schemeClr val="bg1"/>
              </a:solidFill>
              <a:latin typeface="+mn-ea"/>
            </a:endParaRPr>
          </a:p>
        </p:txBody>
      </p:sp>
    </p:spTree>
    <p:extLst>
      <p:ext uri="{BB962C8B-B14F-4D97-AF65-F5344CB8AC3E}">
        <p14:creationId xmlns:p14="http://schemas.microsoft.com/office/powerpoint/2010/main" val="35062571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F35E8FCB-5647-4529-A3AB-7271E00C16D2}"/>
              </a:ext>
            </a:extLst>
          </p:cNvPr>
          <p:cNvSpPr>
            <a:spLocks noGrp="1"/>
          </p:cNvSpPr>
          <p:nvPr>
            <p:ph type="body" sz="quarter" idx="10"/>
          </p:nvPr>
        </p:nvSpPr>
        <p:spPr/>
        <p:txBody>
          <a:bodyPr/>
          <a:lstStyle/>
          <a:p>
            <a:r>
              <a:rPr lang="zh-CN" altLang="en-US" dirty="0"/>
              <a:t>团队成员介绍</a:t>
            </a:r>
          </a:p>
        </p:txBody>
      </p:sp>
      <p:sp>
        <p:nvSpPr>
          <p:cNvPr id="3" name="文本占位符 2">
            <a:extLst>
              <a:ext uri="{FF2B5EF4-FFF2-40B4-BE49-F238E27FC236}">
                <a16:creationId xmlns:a16="http://schemas.microsoft.com/office/drawing/2014/main" id="{F96CDC5E-CD83-4614-BB02-F29768ABF7E3}"/>
              </a:ext>
            </a:extLst>
          </p:cNvPr>
          <p:cNvSpPr>
            <a:spLocks noGrp="1"/>
          </p:cNvSpPr>
          <p:nvPr>
            <p:ph type="body" sz="quarter" idx="11"/>
          </p:nvPr>
        </p:nvSpPr>
        <p:spPr/>
        <p:txBody>
          <a:bodyPr/>
          <a:lstStyle/>
          <a:p>
            <a:r>
              <a:rPr lang="en-US" altLang="zh-CN" dirty="0"/>
              <a:t>PART.01</a:t>
            </a:r>
          </a:p>
        </p:txBody>
      </p:sp>
      <p:pic>
        <p:nvPicPr>
          <p:cNvPr id="5" name="图形 4">
            <a:extLst>
              <a:ext uri="{FF2B5EF4-FFF2-40B4-BE49-F238E27FC236}">
                <a16:creationId xmlns:a16="http://schemas.microsoft.com/office/drawing/2014/main" id="{D8C2A64C-7670-4C30-BBC5-2DB1A9427B0F}"/>
              </a:ext>
            </a:extLst>
          </p:cNvPr>
          <p:cNvPicPr>
            <a:picLocks/>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4978" y="464725"/>
            <a:ext cx="333985" cy="315079"/>
          </a:xfrm>
          <a:prstGeom prst="rect">
            <a:avLst/>
          </a:prstGeom>
        </p:spPr>
      </p:pic>
      <p:sp>
        <p:nvSpPr>
          <p:cNvPr id="6" name="矩形 5">
            <a:extLst>
              <a:ext uri="{FF2B5EF4-FFF2-40B4-BE49-F238E27FC236}">
                <a16:creationId xmlns:a16="http://schemas.microsoft.com/office/drawing/2014/main" id="{3D826FA0-7D07-4F7E-83C8-1830EA4C408E}"/>
              </a:ext>
            </a:extLst>
          </p:cNvPr>
          <p:cNvSpPr/>
          <p:nvPr/>
        </p:nvSpPr>
        <p:spPr>
          <a:xfrm>
            <a:off x="515937" y="1691369"/>
            <a:ext cx="11160125" cy="261143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id="{A6ECB34B-4323-4EC6-BF87-E7C9056EEA25}"/>
              </a:ext>
            </a:extLst>
          </p:cNvPr>
          <p:cNvSpPr/>
          <p:nvPr/>
        </p:nvSpPr>
        <p:spPr>
          <a:xfrm>
            <a:off x="903087" y="2215091"/>
            <a:ext cx="1622046" cy="1622046"/>
          </a:xfrm>
          <a:prstGeom prst="ellipse">
            <a:avLst/>
          </a:prstGeom>
          <a:blipFill>
            <a:blip r:embed="rId4"/>
            <a:srcRect/>
            <a:stretch>
              <a:fillRect l="-111470" t="-13154" r="-80030" b="-81008"/>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id="{12C8228F-3CE6-472F-B5F2-E186C8B887E1}"/>
              </a:ext>
            </a:extLst>
          </p:cNvPr>
          <p:cNvSpPr>
            <a:spLocks/>
          </p:cNvSpPr>
          <p:nvPr/>
        </p:nvSpPr>
        <p:spPr>
          <a:xfrm>
            <a:off x="9673069" y="2215091"/>
            <a:ext cx="1622046" cy="1622046"/>
          </a:xfrm>
          <a:prstGeom prst="ellipse">
            <a:avLst/>
          </a:prstGeom>
          <a:blipFill>
            <a:blip r:embed="rId5"/>
            <a:srcRect/>
            <a:stretch>
              <a:fillRect l="-33938" t="-5169" r="-93142" b="-46173"/>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id="{FC0C470C-5E18-47DE-AB76-ED688FC470E2}"/>
              </a:ext>
            </a:extLst>
          </p:cNvPr>
          <p:cNvSpPr/>
          <p:nvPr/>
        </p:nvSpPr>
        <p:spPr>
          <a:xfrm>
            <a:off x="5288079" y="2215091"/>
            <a:ext cx="1622046" cy="1622046"/>
          </a:xfrm>
          <a:prstGeom prst="ellipse">
            <a:avLst/>
          </a:prstGeom>
          <a:blipFill>
            <a:blip r:embed="rId6"/>
            <a:srcRect/>
            <a:stretch>
              <a:fillRect l="-85017" t="-472" r="-12383" b="-31012"/>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id="{7DD88799-9A5F-48B8-865A-78CC72D43CA8}"/>
              </a:ext>
            </a:extLst>
          </p:cNvPr>
          <p:cNvSpPr/>
          <p:nvPr/>
        </p:nvSpPr>
        <p:spPr>
          <a:xfrm>
            <a:off x="7480575" y="2215091"/>
            <a:ext cx="1622046" cy="1622046"/>
          </a:xfrm>
          <a:prstGeom prst="ellipse">
            <a:avLst/>
          </a:prstGeom>
          <a:blipFill>
            <a:blip r:embed="rId7"/>
            <a:srcRect/>
            <a:stretch>
              <a:fillRect l="-30396" t="-942" r="-67772" b="-31132"/>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a:extLst>
              <a:ext uri="{FF2B5EF4-FFF2-40B4-BE49-F238E27FC236}">
                <a16:creationId xmlns:a16="http://schemas.microsoft.com/office/drawing/2014/main" id="{CA783FEA-3713-4713-80E9-7CF6B27CB470}"/>
              </a:ext>
            </a:extLst>
          </p:cNvPr>
          <p:cNvSpPr>
            <a:spLocks/>
          </p:cNvSpPr>
          <p:nvPr/>
        </p:nvSpPr>
        <p:spPr>
          <a:xfrm>
            <a:off x="3095583" y="2215091"/>
            <a:ext cx="1622046" cy="1622046"/>
          </a:xfrm>
          <a:prstGeom prst="ellipse">
            <a:avLst/>
          </a:prstGeom>
          <a:blipFill>
            <a:blip r:embed="rId8"/>
            <a:srcRect/>
            <a:stretch>
              <a:fillRect t="-4330" b="-45670"/>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a:extLst>
              <a:ext uri="{FF2B5EF4-FFF2-40B4-BE49-F238E27FC236}">
                <a16:creationId xmlns:a16="http://schemas.microsoft.com/office/drawing/2014/main" id="{AD3675E9-9B9C-4E49-9773-7CECBEB57ABD}"/>
              </a:ext>
            </a:extLst>
          </p:cNvPr>
          <p:cNvSpPr txBox="1"/>
          <p:nvPr/>
        </p:nvSpPr>
        <p:spPr>
          <a:xfrm>
            <a:off x="885588" y="4484855"/>
            <a:ext cx="1743086" cy="461665"/>
          </a:xfrm>
          <a:prstGeom prst="rect">
            <a:avLst/>
          </a:prstGeom>
          <a:noFill/>
        </p:spPr>
        <p:txBody>
          <a:bodyPr wrap="square" rtlCol="0">
            <a:spAutoFit/>
          </a:bodyPr>
          <a:lstStyle/>
          <a:p>
            <a:pPr algn="ctr"/>
            <a:r>
              <a:rPr lang="zh-CN" altLang="en-US" sz="2400" b="1" dirty="0">
                <a:solidFill>
                  <a:schemeClr val="accent1"/>
                </a:solidFill>
                <a:latin typeface="+mj-ea"/>
                <a:ea typeface="+mj-ea"/>
              </a:rPr>
              <a:t>人员姓名</a:t>
            </a:r>
          </a:p>
        </p:txBody>
      </p:sp>
      <p:sp>
        <p:nvSpPr>
          <p:cNvPr id="23" name="文本框 22">
            <a:extLst>
              <a:ext uri="{FF2B5EF4-FFF2-40B4-BE49-F238E27FC236}">
                <a16:creationId xmlns:a16="http://schemas.microsoft.com/office/drawing/2014/main" id="{2CEA3E1A-69F4-4CFE-BADA-958636E78F01}"/>
              </a:ext>
            </a:extLst>
          </p:cNvPr>
          <p:cNvSpPr txBox="1"/>
          <p:nvPr/>
        </p:nvSpPr>
        <p:spPr>
          <a:xfrm>
            <a:off x="915062" y="5188435"/>
            <a:ext cx="1743269" cy="799578"/>
          </a:xfrm>
          <a:prstGeom prst="rect">
            <a:avLst/>
          </a:prstGeom>
          <a:noFill/>
        </p:spPr>
        <p:txBody>
          <a:bodyPr wrap="square" lIns="0" tIns="0" rIns="0" bIns="0" rtlCol="0">
            <a:spAutoFit/>
          </a:bodyPr>
          <a:lstStyle/>
          <a:p>
            <a:pPr marL="126000" indent="-126000" algn="just">
              <a:lnSpc>
                <a:spcPct val="150000"/>
              </a:lnSpc>
              <a:buFont typeface="Arial" panose="020B0604020202020204" pitchFamily="34" charset="0"/>
              <a:buChar char="•"/>
            </a:pPr>
            <a:r>
              <a:rPr lang="zh-CN" altLang="en-US" sz="1200" dirty="0">
                <a:latin typeface="+mn-ea"/>
              </a:rPr>
              <a:t>对人物的一个简要说明</a:t>
            </a:r>
            <a:endParaRPr lang="en-US" altLang="zh-CN" sz="1200" dirty="0">
              <a:latin typeface="+mn-ea"/>
            </a:endParaRPr>
          </a:p>
          <a:p>
            <a:pPr marL="126000" indent="-126000" algn="just">
              <a:lnSpc>
                <a:spcPct val="150000"/>
              </a:lnSpc>
              <a:buFont typeface="Arial" panose="020B0604020202020204" pitchFamily="34" charset="0"/>
              <a:buChar char="•"/>
            </a:pPr>
            <a:r>
              <a:rPr lang="zh-CN" altLang="en-US" sz="1200" dirty="0">
                <a:latin typeface="+mn-ea"/>
              </a:rPr>
              <a:t>对人物的一个简要说明</a:t>
            </a:r>
          </a:p>
          <a:p>
            <a:pPr marL="126000" indent="-126000" algn="just">
              <a:lnSpc>
                <a:spcPct val="150000"/>
              </a:lnSpc>
              <a:buFont typeface="Arial" panose="020B0604020202020204" pitchFamily="34" charset="0"/>
              <a:buChar char="•"/>
            </a:pPr>
            <a:r>
              <a:rPr lang="zh-CN" altLang="en-US" sz="1200" dirty="0">
                <a:latin typeface="+mn-ea"/>
              </a:rPr>
              <a:t>对人物的一个简要说明</a:t>
            </a:r>
          </a:p>
        </p:txBody>
      </p:sp>
      <p:sp>
        <p:nvSpPr>
          <p:cNvPr id="24" name="矩形 23">
            <a:extLst>
              <a:ext uri="{FF2B5EF4-FFF2-40B4-BE49-F238E27FC236}">
                <a16:creationId xmlns:a16="http://schemas.microsoft.com/office/drawing/2014/main" id="{5BB6FD01-841C-49BD-A613-7EAF9EE861B3}"/>
              </a:ext>
            </a:extLst>
          </p:cNvPr>
          <p:cNvSpPr/>
          <p:nvPr/>
        </p:nvSpPr>
        <p:spPr>
          <a:xfrm>
            <a:off x="1398944" y="5018306"/>
            <a:ext cx="716375"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a:extLst>
              <a:ext uri="{FF2B5EF4-FFF2-40B4-BE49-F238E27FC236}">
                <a16:creationId xmlns:a16="http://schemas.microsoft.com/office/drawing/2014/main" id="{0D8B48D2-8C8C-4061-A767-A38F289B1749}"/>
              </a:ext>
            </a:extLst>
          </p:cNvPr>
          <p:cNvSpPr txBox="1"/>
          <p:nvPr/>
        </p:nvSpPr>
        <p:spPr>
          <a:xfrm>
            <a:off x="3072625" y="4484855"/>
            <a:ext cx="1743086" cy="461665"/>
          </a:xfrm>
          <a:prstGeom prst="rect">
            <a:avLst/>
          </a:prstGeom>
          <a:noFill/>
        </p:spPr>
        <p:txBody>
          <a:bodyPr wrap="square" rtlCol="0">
            <a:spAutoFit/>
          </a:bodyPr>
          <a:lstStyle/>
          <a:p>
            <a:pPr algn="ctr"/>
            <a:r>
              <a:rPr lang="zh-CN" altLang="en-US" sz="2400" b="1" dirty="0">
                <a:solidFill>
                  <a:schemeClr val="accent1"/>
                </a:solidFill>
                <a:latin typeface="+mj-ea"/>
                <a:ea typeface="+mj-ea"/>
              </a:rPr>
              <a:t>人员姓名</a:t>
            </a:r>
          </a:p>
        </p:txBody>
      </p:sp>
      <p:sp>
        <p:nvSpPr>
          <p:cNvPr id="26" name="文本框 25">
            <a:extLst>
              <a:ext uri="{FF2B5EF4-FFF2-40B4-BE49-F238E27FC236}">
                <a16:creationId xmlns:a16="http://schemas.microsoft.com/office/drawing/2014/main" id="{2B5DE4F8-9B2B-417B-B6AA-22A1CD0E92A5}"/>
              </a:ext>
            </a:extLst>
          </p:cNvPr>
          <p:cNvSpPr txBox="1"/>
          <p:nvPr/>
        </p:nvSpPr>
        <p:spPr>
          <a:xfrm>
            <a:off x="3088929" y="5188435"/>
            <a:ext cx="1743269" cy="799578"/>
          </a:xfrm>
          <a:prstGeom prst="rect">
            <a:avLst/>
          </a:prstGeom>
          <a:noFill/>
        </p:spPr>
        <p:txBody>
          <a:bodyPr wrap="square" lIns="0" tIns="0" rIns="0" bIns="0" rtlCol="0">
            <a:spAutoFit/>
          </a:bodyPr>
          <a:lstStyle/>
          <a:p>
            <a:pPr marL="126000" indent="-126000" algn="just">
              <a:lnSpc>
                <a:spcPct val="150000"/>
              </a:lnSpc>
              <a:buFont typeface="Arial" panose="020B0604020202020204" pitchFamily="34" charset="0"/>
              <a:buChar char="•"/>
            </a:pPr>
            <a:r>
              <a:rPr lang="zh-CN" altLang="en-US" sz="1200" dirty="0">
                <a:latin typeface="+mn-ea"/>
              </a:rPr>
              <a:t>对人物的一个简要说明</a:t>
            </a:r>
            <a:endParaRPr lang="en-US" altLang="zh-CN" sz="1200" dirty="0">
              <a:latin typeface="+mn-ea"/>
            </a:endParaRPr>
          </a:p>
          <a:p>
            <a:pPr marL="126000" indent="-126000" algn="just">
              <a:lnSpc>
                <a:spcPct val="150000"/>
              </a:lnSpc>
              <a:buFont typeface="Arial" panose="020B0604020202020204" pitchFamily="34" charset="0"/>
              <a:buChar char="•"/>
            </a:pPr>
            <a:r>
              <a:rPr lang="zh-CN" altLang="en-US" sz="1200" dirty="0">
                <a:latin typeface="+mn-ea"/>
              </a:rPr>
              <a:t>对人物的一个简要说明</a:t>
            </a:r>
          </a:p>
          <a:p>
            <a:pPr marL="126000" indent="-126000" algn="just">
              <a:lnSpc>
                <a:spcPct val="150000"/>
              </a:lnSpc>
              <a:buFont typeface="Arial" panose="020B0604020202020204" pitchFamily="34" charset="0"/>
              <a:buChar char="•"/>
            </a:pPr>
            <a:r>
              <a:rPr lang="zh-CN" altLang="en-US" sz="1200" dirty="0">
                <a:latin typeface="+mn-ea"/>
              </a:rPr>
              <a:t>对人物的一个简要说明</a:t>
            </a:r>
          </a:p>
        </p:txBody>
      </p:sp>
      <p:sp>
        <p:nvSpPr>
          <p:cNvPr id="27" name="矩形 26">
            <a:extLst>
              <a:ext uri="{FF2B5EF4-FFF2-40B4-BE49-F238E27FC236}">
                <a16:creationId xmlns:a16="http://schemas.microsoft.com/office/drawing/2014/main" id="{76710F21-2531-4C57-964E-9A9007BB99C8}"/>
              </a:ext>
            </a:extLst>
          </p:cNvPr>
          <p:cNvSpPr/>
          <p:nvPr/>
        </p:nvSpPr>
        <p:spPr>
          <a:xfrm>
            <a:off x="3585981" y="5018306"/>
            <a:ext cx="716375"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a:extLst>
              <a:ext uri="{FF2B5EF4-FFF2-40B4-BE49-F238E27FC236}">
                <a16:creationId xmlns:a16="http://schemas.microsoft.com/office/drawing/2014/main" id="{16FDAB3E-9430-4CFF-8FB4-AF085DEFAAD0}"/>
              </a:ext>
            </a:extLst>
          </p:cNvPr>
          <p:cNvSpPr txBox="1"/>
          <p:nvPr/>
        </p:nvSpPr>
        <p:spPr>
          <a:xfrm>
            <a:off x="5229548" y="4484855"/>
            <a:ext cx="1743086" cy="461665"/>
          </a:xfrm>
          <a:prstGeom prst="rect">
            <a:avLst/>
          </a:prstGeom>
          <a:noFill/>
        </p:spPr>
        <p:txBody>
          <a:bodyPr wrap="square" rtlCol="0">
            <a:spAutoFit/>
          </a:bodyPr>
          <a:lstStyle/>
          <a:p>
            <a:pPr algn="ctr"/>
            <a:r>
              <a:rPr lang="zh-CN" altLang="en-US" sz="2400" b="1" dirty="0">
                <a:solidFill>
                  <a:schemeClr val="accent1"/>
                </a:solidFill>
                <a:latin typeface="+mj-ea"/>
                <a:ea typeface="+mj-ea"/>
              </a:rPr>
              <a:t>人员姓名</a:t>
            </a:r>
          </a:p>
        </p:txBody>
      </p:sp>
      <p:sp>
        <p:nvSpPr>
          <p:cNvPr id="29" name="文本框 28">
            <a:extLst>
              <a:ext uri="{FF2B5EF4-FFF2-40B4-BE49-F238E27FC236}">
                <a16:creationId xmlns:a16="http://schemas.microsoft.com/office/drawing/2014/main" id="{FA371B89-2CB4-4490-AC45-F64146E0BE02}"/>
              </a:ext>
            </a:extLst>
          </p:cNvPr>
          <p:cNvSpPr txBox="1"/>
          <p:nvPr/>
        </p:nvSpPr>
        <p:spPr>
          <a:xfrm>
            <a:off x="5262796" y="5188435"/>
            <a:ext cx="1743269" cy="799578"/>
          </a:xfrm>
          <a:prstGeom prst="rect">
            <a:avLst/>
          </a:prstGeom>
          <a:noFill/>
        </p:spPr>
        <p:txBody>
          <a:bodyPr wrap="square" lIns="0" tIns="0" rIns="0" bIns="0" rtlCol="0">
            <a:spAutoFit/>
          </a:bodyPr>
          <a:lstStyle/>
          <a:p>
            <a:pPr marL="126000" indent="-126000" algn="just">
              <a:lnSpc>
                <a:spcPct val="150000"/>
              </a:lnSpc>
              <a:buFont typeface="Arial" panose="020B0604020202020204" pitchFamily="34" charset="0"/>
              <a:buChar char="•"/>
            </a:pPr>
            <a:r>
              <a:rPr lang="zh-CN" altLang="en-US" sz="1200" dirty="0">
                <a:latin typeface="+mn-ea"/>
              </a:rPr>
              <a:t>对人物的一个简要说明</a:t>
            </a:r>
            <a:endParaRPr lang="en-US" altLang="zh-CN" sz="1200" dirty="0">
              <a:latin typeface="+mn-ea"/>
            </a:endParaRPr>
          </a:p>
          <a:p>
            <a:pPr marL="126000" indent="-126000" algn="just">
              <a:lnSpc>
                <a:spcPct val="150000"/>
              </a:lnSpc>
              <a:buFont typeface="Arial" panose="020B0604020202020204" pitchFamily="34" charset="0"/>
              <a:buChar char="•"/>
            </a:pPr>
            <a:r>
              <a:rPr lang="zh-CN" altLang="en-US" sz="1200" dirty="0">
                <a:latin typeface="+mn-ea"/>
              </a:rPr>
              <a:t>对人物的一个简要说明</a:t>
            </a:r>
          </a:p>
          <a:p>
            <a:pPr marL="126000" indent="-126000" algn="just">
              <a:lnSpc>
                <a:spcPct val="150000"/>
              </a:lnSpc>
              <a:buFont typeface="Arial" panose="020B0604020202020204" pitchFamily="34" charset="0"/>
              <a:buChar char="•"/>
            </a:pPr>
            <a:r>
              <a:rPr lang="zh-CN" altLang="en-US" sz="1200" dirty="0">
                <a:latin typeface="+mn-ea"/>
              </a:rPr>
              <a:t>对人物的一个简要说明</a:t>
            </a:r>
          </a:p>
        </p:txBody>
      </p:sp>
      <p:sp>
        <p:nvSpPr>
          <p:cNvPr id="30" name="矩形 29">
            <a:extLst>
              <a:ext uri="{FF2B5EF4-FFF2-40B4-BE49-F238E27FC236}">
                <a16:creationId xmlns:a16="http://schemas.microsoft.com/office/drawing/2014/main" id="{09AA8F0C-A83E-40A0-81E5-A09878459E22}"/>
              </a:ext>
            </a:extLst>
          </p:cNvPr>
          <p:cNvSpPr/>
          <p:nvPr/>
        </p:nvSpPr>
        <p:spPr>
          <a:xfrm>
            <a:off x="5742904" y="5018306"/>
            <a:ext cx="716375"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a:extLst>
              <a:ext uri="{FF2B5EF4-FFF2-40B4-BE49-F238E27FC236}">
                <a16:creationId xmlns:a16="http://schemas.microsoft.com/office/drawing/2014/main" id="{C9B27DB9-0F98-4AED-98B8-CFEACA744BCE}"/>
              </a:ext>
            </a:extLst>
          </p:cNvPr>
          <p:cNvSpPr txBox="1"/>
          <p:nvPr/>
        </p:nvSpPr>
        <p:spPr>
          <a:xfrm>
            <a:off x="7411579" y="4484855"/>
            <a:ext cx="1743086" cy="461665"/>
          </a:xfrm>
          <a:prstGeom prst="rect">
            <a:avLst/>
          </a:prstGeom>
          <a:noFill/>
        </p:spPr>
        <p:txBody>
          <a:bodyPr wrap="square" rtlCol="0">
            <a:spAutoFit/>
          </a:bodyPr>
          <a:lstStyle/>
          <a:p>
            <a:pPr algn="ctr"/>
            <a:r>
              <a:rPr lang="zh-CN" altLang="en-US" sz="2400" b="1" dirty="0">
                <a:solidFill>
                  <a:schemeClr val="accent1"/>
                </a:solidFill>
                <a:latin typeface="+mj-ea"/>
                <a:ea typeface="+mj-ea"/>
              </a:rPr>
              <a:t>人员姓名</a:t>
            </a:r>
          </a:p>
        </p:txBody>
      </p:sp>
      <p:sp>
        <p:nvSpPr>
          <p:cNvPr id="32" name="文本框 31">
            <a:extLst>
              <a:ext uri="{FF2B5EF4-FFF2-40B4-BE49-F238E27FC236}">
                <a16:creationId xmlns:a16="http://schemas.microsoft.com/office/drawing/2014/main" id="{50EF6CDF-B29C-4CFE-B584-8EACF0C28B6F}"/>
              </a:ext>
            </a:extLst>
          </p:cNvPr>
          <p:cNvSpPr txBox="1"/>
          <p:nvPr/>
        </p:nvSpPr>
        <p:spPr>
          <a:xfrm>
            <a:off x="7436663" y="5188435"/>
            <a:ext cx="1743269" cy="799578"/>
          </a:xfrm>
          <a:prstGeom prst="rect">
            <a:avLst/>
          </a:prstGeom>
          <a:noFill/>
        </p:spPr>
        <p:txBody>
          <a:bodyPr wrap="square" lIns="0" tIns="0" rIns="0" bIns="0" rtlCol="0">
            <a:spAutoFit/>
          </a:bodyPr>
          <a:lstStyle/>
          <a:p>
            <a:pPr marL="126000" indent="-126000" algn="just">
              <a:lnSpc>
                <a:spcPct val="150000"/>
              </a:lnSpc>
              <a:buFont typeface="Arial" panose="020B0604020202020204" pitchFamily="34" charset="0"/>
              <a:buChar char="•"/>
            </a:pPr>
            <a:r>
              <a:rPr lang="zh-CN" altLang="en-US" sz="1200" dirty="0">
                <a:latin typeface="+mn-ea"/>
              </a:rPr>
              <a:t>对人物的一个简要说明</a:t>
            </a:r>
            <a:endParaRPr lang="en-US" altLang="zh-CN" sz="1200" dirty="0">
              <a:latin typeface="+mn-ea"/>
            </a:endParaRPr>
          </a:p>
          <a:p>
            <a:pPr marL="126000" indent="-126000" algn="just">
              <a:lnSpc>
                <a:spcPct val="150000"/>
              </a:lnSpc>
              <a:buFont typeface="Arial" panose="020B0604020202020204" pitchFamily="34" charset="0"/>
              <a:buChar char="•"/>
            </a:pPr>
            <a:r>
              <a:rPr lang="zh-CN" altLang="en-US" sz="1200" dirty="0">
                <a:latin typeface="+mn-ea"/>
              </a:rPr>
              <a:t>对人物的一个简要说明</a:t>
            </a:r>
          </a:p>
          <a:p>
            <a:pPr marL="126000" indent="-126000" algn="just">
              <a:lnSpc>
                <a:spcPct val="150000"/>
              </a:lnSpc>
              <a:buFont typeface="Arial" panose="020B0604020202020204" pitchFamily="34" charset="0"/>
              <a:buChar char="•"/>
            </a:pPr>
            <a:r>
              <a:rPr lang="zh-CN" altLang="en-US" sz="1200" dirty="0">
                <a:latin typeface="+mn-ea"/>
              </a:rPr>
              <a:t>对人物的一个简要说明</a:t>
            </a:r>
          </a:p>
        </p:txBody>
      </p:sp>
      <p:sp>
        <p:nvSpPr>
          <p:cNvPr id="33" name="矩形 32">
            <a:extLst>
              <a:ext uri="{FF2B5EF4-FFF2-40B4-BE49-F238E27FC236}">
                <a16:creationId xmlns:a16="http://schemas.microsoft.com/office/drawing/2014/main" id="{7351911E-5332-491B-BBA1-B01A2B001E63}"/>
              </a:ext>
            </a:extLst>
          </p:cNvPr>
          <p:cNvSpPr/>
          <p:nvPr/>
        </p:nvSpPr>
        <p:spPr>
          <a:xfrm>
            <a:off x="7924935" y="5018306"/>
            <a:ext cx="716375"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a:extLst>
              <a:ext uri="{FF2B5EF4-FFF2-40B4-BE49-F238E27FC236}">
                <a16:creationId xmlns:a16="http://schemas.microsoft.com/office/drawing/2014/main" id="{ED518A08-FEE5-47C6-B8BE-B74DA71BADCB}"/>
              </a:ext>
            </a:extLst>
          </p:cNvPr>
          <p:cNvSpPr txBox="1"/>
          <p:nvPr/>
        </p:nvSpPr>
        <p:spPr>
          <a:xfrm>
            <a:off x="9581057" y="4484855"/>
            <a:ext cx="1743086" cy="461665"/>
          </a:xfrm>
          <a:prstGeom prst="rect">
            <a:avLst/>
          </a:prstGeom>
          <a:noFill/>
        </p:spPr>
        <p:txBody>
          <a:bodyPr wrap="square" rtlCol="0">
            <a:spAutoFit/>
          </a:bodyPr>
          <a:lstStyle/>
          <a:p>
            <a:pPr algn="ctr"/>
            <a:r>
              <a:rPr lang="zh-CN" altLang="en-US" sz="2400" b="1" dirty="0">
                <a:solidFill>
                  <a:schemeClr val="accent1"/>
                </a:solidFill>
                <a:latin typeface="+mj-ea"/>
                <a:ea typeface="+mj-ea"/>
              </a:rPr>
              <a:t>人员姓名</a:t>
            </a:r>
          </a:p>
        </p:txBody>
      </p:sp>
      <p:sp>
        <p:nvSpPr>
          <p:cNvPr id="35" name="文本框 34">
            <a:extLst>
              <a:ext uri="{FF2B5EF4-FFF2-40B4-BE49-F238E27FC236}">
                <a16:creationId xmlns:a16="http://schemas.microsoft.com/office/drawing/2014/main" id="{39E5B9B0-F6F2-4464-9302-75DCB16852AD}"/>
              </a:ext>
            </a:extLst>
          </p:cNvPr>
          <p:cNvSpPr txBox="1"/>
          <p:nvPr/>
        </p:nvSpPr>
        <p:spPr>
          <a:xfrm>
            <a:off x="9610531" y="5188435"/>
            <a:ext cx="1743269" cy="799578"/>
          </a:xfrm>
          <a:prstGeom prst="rect">
            <a:avLst/>
          </a:prstGeom>
          <a:noFill/>
        </p:spPr>
        <p:txBody>
          <a:bodyPr wrap="square" lIns="0" tIns="0" rIns="0" bIns="0" rtlCol="0">
            <a:spAutoFit/>
          </a:bodyPr>
          <a:lstStyle/>
          <a:p>
            <a:pPr marL="126000" indent="-126000" algn="just">
              <a:lnSpc>
                <a:spcPct val="150000"/>
              </a:lnSpc>
              <a:buFont typeface="Arial" panose="020B0604020202020204" pitchFamily="34" charset="0"/>
              <a:buChar char="•"/>
            </a:pPr>
            <a:r>
              <a:rPr lang="zh-CN" altLang="en-US" sz="1200" dirty="0">
                <a:latin typeface="+mn-ea"/>
              </a:rPr>
              <a:t>对人物的一个简要说明</a:t>
            </a:r>
            <a:endParaRPr lang="en-US" altLang="zh-CN" sz="1200" dirty="0">
              <a:latin typeface="+mn-ea"/>
            </a:endParaRPr>
          </a:p>
          <a:p>
            <a:pPr marL="126000" indent="-126000" algn="just">
              <a:lnSpc>
                <a:spcPct val="150000"/>
              </a:lnSpc>
              <a:buFont typeface="Arial" panose="020B0604020202020204" pitchFamily="34" charset="0"/>
              <a:buChar char="•"/>
            </a:pPr>
            <a:r>
              <a:rPr lang="zh-CN" altLang="en-US" sz="1200" dirty="0">
                <a:latin typeface="+mn-ea"/>
              </a:rPr>
              <a:t>对人物的一个简要说明</a:t>
            </a:r>
          </a:p>
          <a:p>
            <a:pPr marL="126000" indent="-126000" algn="just">
              <a:lnSpc>
                <a:spcPct val="150000"/>
              </a:lnSpc>
              <a:buFont typeface="Arial" panose="020B0604020202020204" pitchFamily="34" charset="0"/>
              <a:buChar char="•"/>
            </a:pPr>
            <a:r>
              <a:rPr lang="zh-CN" altLang="en-US" sz="1200" dirty="0">
                <a:latin typeface="+mn-ea"/>
              </a:rPr>
              <a:t>对人物的一个简要说明</a:t>
            </a:r>
          </a:p>
        </p:txBody>
      </p:sp>
      <p:sp>
        <p:nvSpPr>
          <p:cNvPr id="36" name="矩形 35">
            <a:extLst>
              <a:ext uri="{FF2B5EF4-FFF2-40B4-BE49-F238E27FC236}">
                <a16:creationId xmlns:a16="http://schemas.microsoft.com/office/drawing/2014/main" id="{2D4C3A8F-0CCB-442D-8DCE-4594D115E61D}"/>
              </a:ext>
            </a:extLst>
          </p:cNvPr>
          <p:cNvSpPr/>
          <p:nvPr/>
        </p:nvSpPr>
        <p:spPr>
          <a:xfrm>
            <a:off x="10094413" y="5018306"/>
            <a:ext cx="716375"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a:extLst>
              <a:ext uri="{FF2B5EF4-FFF2-40B4-BE49-F238E27FC236}">
                <a16:creationId xmlns:a16="http://schemas.microsoft.com/office/drawing/2014/main" id="{44F3B942-9E26-721B-802D-6B8D583ECCCE}"/>
              </a:ext>
            </a:extLst>
          </p:cNvPr>
          <p:cNvSpPr/>
          <p:nvPr/>
        </p:nvSpPr>
        <p:spPr>
          <a:xfrm>
            <a:off x="1223178" y="1638300"/>
            <a:ext cx="9745644" cy="1188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20917165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pattFill prst="lgGrid">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AAA676ED-881E-70C9-28DB-9A55E071C1BF}"/>
              </a:ext>
            </a:extLst>
          </p:cNvPr>
          <p:cNvSpPr/>
          <p:nvPr/>
        </p:nvSpPr>
        <p:spPr>
          <a:xfrm>
            <a:off x="0" y="2050139"/>
            <a:ext cx="12192000" cy="35337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descr="建筑的摆设布局&#10;&#10;描述已自动生成">
            <a:extLst>
              <a:ext uri="{FF2B5EF4-FFF2-40B4-BE49-F238E27FC236}">
                <a16:creationId xmlns:a16="http://schemas.microsoft.com/office/drawing/2014/main" id="{CE237792-5D8D-887C-6229-EBCE22F06879}"/>
              </a:ext>
            </a:extLst>
          </p:cNvPr>
          <p:cNvPicPr>
            <a:picLocks noChangeAspect="1"/>
          </p:cNvPicPr>
          <p:nvPr/>
        </p:nvPicPr>
        <p:blipFill>
          <a:blip r:embed="rId2">
            <a:duotone>
              <a:schemeClr val="accent1">
                <a:shade val="45000"/>
                <a:satMod val="135000"/>
              </a:schemeClr>
              <a:prstClr val="white"/>
            </a:duotone>
            <a:alphaModFix amt="9000"/>
            <a:extLst>
              <a:ext uri="{28A0092B-C50C-407E-A947-70E740481C1C}">
                <a14:useLocalDpi xmlns:a14="http://schemas.microsoft.com/office/drawing/2010/main" val="0"/>
              </a:ext>
            </a:extLst>
          </a:blip>
          <a:srcRect t="19415" b="37028"/>
          <a:stretch>
            <a:fillRect/>
          </a:stretch>
        </p:blipFill>
        <p:spPr>
          <a:xfrm>
            <a:off x="0" y="2050139"/>
            <a:ext cx="12192000" cy="3533775"/>
          </a:xfrm>
          <a:custGeom>
            <a:avLst/>
            <a:gdLst>
              <a:gd name="connsiteX0" fmla="*/ 0 w 12192000"/>
              <a:gd name="connsiteY0" fmla="*/ 0 h 3533775"/>
              <a:gd name="connsiteX1" fmla="*/ 12192000 w 12192000"/>
              <a:gd name="connsiteY1" fmla="*/ 0 h 3533775"/>
              <a:gd name="connsiteX2" fmla="*/ 12192000 w 12192000"/>
              <a:gd name="connsiteY2" fmla="*/ 3533775 h 3533775"/>
              <a:gd name="connsiteX3" fmla="*/ 0 w 12192000"/>
              <a:gd name="connsiteY3" fmla="*/ 3533775 h 3533775"/>
            </a:gdLst>
            <a:ahLst/>
            <a:cxnLst>
              <a:cxn ang="0">
                <a:pos x="connsiteX0" y="connsiteY0"/>
              </a:cxn>
              <a:cxn ang="0">
                <a:pos x="connsiteX1" y="connsiteY1"/>
              </a:cxn>
              <a:cxn ang="0">
                <a:pos x="connsiteX2" y="connsiteY2"/>
              </a:cxn>
              <a:cxn ang="0">
                <a:pos x="connsiteX3" y="connsiteY3"/>
              </a:cxn>
            </a:cxnLst>
            <a:rect l="l" t="t" r="r" b="b"/>
            <a:pathLst>
              <a:path w="12192000" h="3533775">
                <a:moveTo>
                  <a:pt x="0" y="0"/>
                </a:moveTo>
                <a:lnTo>
                  <a:pt x="12192000" y="0"/>
                </a:lnTo>
                <a:lnTo>
                  <a:pt x="12192000" y="3533775"/>
                </a:lnTo>
                <a:lnTo>
                  <a:pt x="0" y="3533775"/>
                </a:lnTo>
                <a:close/>
              </a:path>
            </a:pathLst>
          </a:custGeom>
        </p:spPr>
      </p:pic>
      <p:sp>
        <p:nvSpPr>
          <p:cNvPr id="10" name="矩形 9">
            <a:extLst>
              <a:ext uri="{FF2B5EF4-FFF2-40B4-BE49-F238E27FC236}">
                <a16:creationId xmlns:a16="http://schemas.microsoft.com/office/drawing/2014/main" id="{74BBD90D-9870-E1D8-2805-C55345CF620A}"/>
              </a:ext>
            </a:extLst>
          </p:cNvPr>
          <p:cNvSpPr/>
          <p:nvPr/>
        </p:nvSpPr>
        <p:spPr>
          <a:xfrm>
            <a:off x="5357765" y="5077778"/>
            <a:ext cx="1495425"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占位符 12">
            <a:extLst>
              <a:ext uri="{FF2B5EF4-FFF2-40B4-BE49-F238E27FC236}">
                <a16:creationId xmlns:a16="http://schemas.microsoft.com/office/drawing/2014/main" id="{AF68260C-465E-807F-59A5-16A9E05AD622}"/>
              </a:ext>
            </a:extLst>
          </p:cNvPr>
          <p:cNvSpPr txBox="1">
            <a:spLocks/>
          </p:cNvSpPr>
          <p:nvPr/>
        </p:nvSpPr>
        <p:spPr>
          <a:xfrm>
            <a:off x="81915" y="3445458"/>
            <a:ext cx="12039600" cy="6463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zh-CN" altLang="en-US" sz="6000" kern="1200" dirty="0" smtClean="0">
                <a:solidFill>
                  <a:schemeClr val="bg1"/>
                </a:solidFill>
                <a:latin typeface="+mj-ea"/>
                <a:ea typeface="+mj-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4000" b="1" dirty="0"/>
              <a:t>请在此输入您论文第二部分的小标题</a:t>
            </a:r>
          </a:p>
        </p:txBody>
      </p:sp>
      <p:sp>
        <p:nvSpPr>
          <p:cNvPr id="12" name="文本占位符 12">
            <a:extLst>
              <a:ext uri="{FF2B5EF4-FFF2-40B4-BE49-F238E27FC236}">
                <a16:creationId xmlns:a16="http://schemas.microsoft.com/office/drawing/2014/main" id="{24420FB7-2377-FF68-B012-11994AC39825}"/>
              </a:ext>
            </a:extLst>
          </p:cNvPr>
          <p:cNvSpPr txBox="1">
            <a:spLocks/>
          </p:cNvSpPr>
          <p:nvPr/>
        </p:nvSpPr>
        <p:spPr>
          <a:xfrm>
            <a:off x="2009140" y="4394747"/>
            <a:ext cx="8178800" cy="332399"/>
          </a:xfrm>
          <a:prstGeom prst="rect">
            <a:avLst/>
          </a:prstGeom>
          <a:noFill/>
        </p:spPr>
        <p:txBody>
          <a:bodyPr wrap="square" lIns="0" tIns="0" rIns="0" bIns="0" rtlCol="0">
            <a:spAutoFit/>
          </a:bodyPr>
          <a:lstStyle>
            <a:lvl1pPr marL="0" indent="0" algn="dist" defTabSz="914400" rtl="0" eaLnBrk="1" latinLnBrk="0" hangingPunct="1">
              <a:lnSpc>
                <a:spcPct val="90000"/>
              </a:lnSpc>
              <a:spcBef>
                <a:spcPts val="1000"/>
              </a:spcBef>
              <a:buFont typeface="Arial" panose="020B0604020202020204" pitchFamily="34" charset="0"/>
              <a:buNone/>
              <a:defRPr lang="zh-CN" altLang="en-US" sz="1800" kern="1200" dirty="0" smtClean="0">
                <a:solidFill>
                  <a:schemeClr val="accent2"/>
                </a:solidFill>
                <a:latin typeface="+mn-ea"/>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2400" dirty="0">
                <a:solidFill>
                  <a:schemeClr val="accent2">
                    <a:lumMod val="40000"/>
                    <a:lumOff val="60000"/>
                  </a:schemeClr>
                </a:solidFill>
              </a:rPr>
              <a:t>关于第二部分的阐述说明</a:t>
            </a:r>
          </a:p>
        </p:txBody>
      </p:sp>
      <p:sp>
        <p:nvSpPr>
          <p:cNvPr id="19" name="矩形 18">
            <a:extLst>
              <a:ext uri="{FF2B5EF4-FFF2-40B4-BE49-F238E27FC236}">
                <a16:creationId xmlns:a16="http://schemas.microsoft.com/office/drawing/2014/main" id="{B2A8FB76-ED9D-51CE-4FD5-D4A232EF40C9}"/>
              </a:ext>
            </a:extLst>
          </p:cNvPr>
          <p:cNvSpPr/>
          <p:nvPr/>
        </p:nvSpPr>
        <p:spPr>
          <a:xfrm>
            <a:off x="0" y="5535929"/>
            <a:ext cx="12192000" cy="6572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latin typeface="+mj-ea"/>
              <a:ea typeface="+mj-ea"/>
            </a:endParaRPr>
          </a:p>
        </p:txBody>
      </p:sp>
      <p:sp>
        <p:nvSpPr>
          <p:cNvPr id="30" name="矩形 29">
            <a:extLst>
              <a:ext uri="{FF2B5EF4-FFF2-40B4-BE49-F238E27FC236}">
                <a16:creationId xmlns:a16="http://schemas.microsoft.com/office/drawing/2014/main" id="{0525E9D0-3CC8-FE04-FACE-D72EB9CDED4D}"/>
              </a:ext>
            </a:extLst>
          </p:cNvPr>
          <p:cNvSpPr/>
          <p:nvPr/>
        </p:nvSpPr>
        <p:spPr>
          <a:xfrm>
            <a:off x="0" y="2021764"/>
            <a:ext cx="12192000" cy="6572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latin typeface="+mj-ea"/>
              <a:ea typeface="+mj-ea"/>
            </a:endParaRPr>
          </a:p>
        </p:txBody>
      </p:sp>
      <p:sp>
        <p:nvSpPr>
          <p:cNvPr id="8" name="椭圆 7">
            <a:extLst>
              <a:ext uri="{FF2B5EF4-FFF2-40B4-BE49-F238E27FC236}">
                <a16:creationId xmlns:a16="http://schemas.microsoft.com/office/drawing/2014/main" id="{DFA57315-D4FB-83B4-905E-96AE195BD7EA}"/>
              </a:ext>
            </a:extLst>
          </p:cNvPr>
          <p:cNvSpPr/>
          <p:nvPr/>
        </p:nvSpPr>
        <p:spPr>
          <a:xfrm>
            <a:off x="5116831" y="1074420"/>
            <a:ext cx="1958338" cy="1958338"/>
          </a:xfrm>
          <a:prstGeom prst="ellipse">
            <a:avLst/>
          </a:prstGeom>
          <a:solidFill>
            <a:schemeClr val="bg1"/>
          </a:solidFill>
          <a:ln w="111125">
            <a:solidFill>
              <a:schemeClr val="accent1">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a:extLst>
              <a:ext uri="{FF2B5EF4-FFF2-40B4-BE49-F238E27FC236}">
                <a16:creationId xmlns:a16="http://schemas.microsoft.com/office/drawing/2014/main" id="{D52F26FF-CDCB-654A-A35C-E913BB65C8C1}"/>
              </a:ext>
            </a:extLst>
          </p:cNvPr>
          <p:cNvGrpSpPr>
            <a:grpSpLocks/>
          </p:cNvGrpSpPr>
          <p:nvPr/>
        </p:nvGrpSpPr>
        <p:grpSpPr>
          <a:xfrm>
            <a:off x="5168900" y="1132840"/>
            <a:ext cx="1836415" cy="1836415"/>
            <a:chOff x="5189560" y="627453"/>
            <a:chExt cx="1836415" cy="1836415"/>
          </a:xfrm>
        </p:grpSpPr>
        <p:sp>
          <p:nvSpPr>
            <p:cNvPr id="14" name="椭圆 13">
              <a:extLst>
                <a:ext uri="{FF2B5EF4-FFF2-40B4-BE49-F238E27FC236}">
                  <a16:creationId xmlns:a16="http://schemas.microsoft.com/office/drawing/2014/main" id="{A5F404B2-A156-BFFE-748B-C21194AA831F}"/>
                </a:ext>
              </a:extLst>
            </p:cNvPr>
            <p:cNvSpPr/>
            <p:nvPr/>
          </p:nvSpPr>
          <p:spPr>
            <a:xfrm>
              <a:off x="5189560" y="627453"/>
              <a:ext cx="1836415" cy="183641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a:extLst>
                <a:ext uri="{FF2B5EF4-FFF2-40B4-BE49-F238E27FC236}">
                  <a16:creationId xmlns:a16="http://schemas.microsoft.com/office/drawing/2014/main" id="{08187F0C-37F9-F474-1998-6AA25CAE5EAE}"/>
                </a:ext>
              </a:extLst>
            </p:cNvPr>
            <p:cNvPicPr>
              <a:picLocks noChangeAspect="1"/>
            </p:cNvPicPr>
            <p:nvPr/>
          </p:nvPicPr>
          <p:blipFill rotWithShape="1">
            <a:blip r:embed="rId3"/>
            <a:srcRect t="975" r="271"/>
            <a:stretch/>
          </p:blipFill>
          <p:spPr>
            <a:xfrm>
              <a:off x="5309641" y="753168"/>
              <a:ext cx="1596252" cy="1584984"/>
            </a:xfrm>
            <a:prstGeom prst="ellipse">
              <a:avLst/>
            </a:prstGeom>
          </p:spPr>
        </p:pic>
      </p:grpSp>
      <p:sp>
        <p:nvSpPr>
          <p:cNvPr id="31" name="文本框 30">
            <a:extLst>
              <a:ext uri="{FF2B5EF4-FFF2-40B4-BE49-F238E27FC236}">
                <a16:creationId xmlns:a16="http://schemas.microsoft.com/office/drawing/2014/main" id="{40C259BE-8843-2F5C-C413-8D897F6DCD02}"/>
              </a:ext>
            </a:extLst>
          </p:cNvPr>
          <p:cNvSpPr txBox="1"/>
          <p:nvPr/>
        </p:nvSpPr>
        <p:spPr>
          <a:xfrm>
            <a:off x="10546080" y="2598420"/>
            <a:ext cx="1889941" cy="3677930"/>
          </a:xfrm>
          <a:prstGeom prst="rect">
            <a:avLst/>
          </a:prstGeom>
          <a:noFill/>
        </p:spPr>
        <p:txBody>
          <a:bodyPr wrap="none" lIns="0" tIns="0" rIns="0" bIns="0" rtlCol="0">
            <a:spAutoFit/>
          </a:bodyPr>
          <a:lstStyle/>
          <a:p>
            <a:r>
              <a:rPr lang="en-US" altLang="zh-CN" sz="23900" b="1" dirty="0">
                <a:solidFill>
                  <a:schemeClr val="bg1">
                    <a:alpha val="15000"/>
                  </a:schemeClr>
                </a:solidFill>
                <a:latin typeface="+mj-ea"/>
                <a:ea typeface="+mj-ea"/>
              </a:rPr>
              <a:t>2</a:t>
            </a:r>
            <a:endParaRPr lang="zh-CN" altLang="en-US" sz="23900" b="1" dirty="0">
              <a:solidFill>
                <a:schemeClr val="bg1">
                  <a:alpha val="15000"/>
                </a:schemeClr>
              </a:solidFill>
              <a:latin typeface="+mj-ea"/>
              <a:ea typeface="+mj-ea"/>
            </a:endParaRPr>
          </a:p>
        </p:txBody>
      </p:sp>
    </p:spTree>
    <p:extLst>
      <p:ext uri="{BB962C8B-B14F-4D97-AF65-F5344CB8AC3E}">
        <p14:creationId xmlns:p14="http://schemas.microsoft.com/office/powerpoint/2010/main" val="15498990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09F0EEB4-3D2A-4071-85F3-A479289F884D}"/>
              </a:ext>
            </a:extLst>
          </p:cNvPr>
          <p:cNvSpPr>
            <a:spLocks noGrp="1"/>
          </p:cNvSpPr>
          <p:nvPr>
            <p:ph type="body" sz="quarter" idx="10"/>
          </p:nvPr>
        </p:nvSpPr>
        <p:spPr/>
        <p:txBody>
          <a:bodyPr/>
          <a:lstStyle/>
          <a:p>
            <a:r>
              <a:rPr lang="zh-CN" altLang="en-US" dirty="0"/>
              <a:t>项目研究进程</a:t>
            </a:r>
          </a:p>
        </p:txBody>
      </p:sp>
      <p:sp>
        <p:nvSpPr>
          <p:cNvPr id="3" name="文本占位符 2">
            <a:extLst>
              <a:ext uri="{FF2B5EF4-FFF2-40B4-BE49-F238E27FC236}">
                <a16:creationId xmlns:a16="http://schemas.microsoft.com/office/drawing/2014/main" id="{AA1EC93A-A102-47C1-A07B-43E5015260F5}"/>
              </a:ext>
            </a:extLst>
          </p:cNvPr>
          <p:cNvSpPr>
            <a:spLocks noGrp="1"/>
          </p:cNvSpPr>
          <p:nvPr>
            <p:ph type="body" sz="quarter" idx="11"/>
          </p:nvPr>
        </p:nvSpPr>
        <p:spPr/>
        <p:txBody>
          <a:bodyPr/>
          <a:lstStyle/>
          <a:p>
            <a:r>
              <a:rPr lang="en-US" altLang="zh-CN" dirty="0"/>
              <a:t>PART.02</a:t>
            </a:r>
          </a:p>
        </p:txBody>
      </p:sp>
      <p:sp>
        <p:nvSpPr>
          <p:cNvPr id="4" name="矩形 3">
            <a:extLst>
              <a:ext uri="{FF2B5EF4-FFF2-40B4-BE49-F238E27FC236}">
                <a16:creationId xmlns:a16="http://schemas.microsoft.com/office/drawing/2014/main" id="{984D1CD7-798C-4C46-B7F1-1B2489EDA15E}"/>
              </a:ext>
            </a:extLst>
          </p:cNvPr>
          <p:cNvSpPr/>
          <p:nvPr/>
        </p:nvSpPr>
        <p:spPr>
          <a:xfrm>
            <a:off x="877051" y="2401412"/>
            <a:ext cx="2379382" cy="1219180"/>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schemeClr val="accent1"/>
                </a:solidFill>
                <a:effectLst/>
                <a:uLnTx/>
                <a:uFillTx/>
                <a:latin typeface="+mj-ea"/>
                <a:ea typeface="+mj-ea"/>
                <a:cs typeface="+mn-cs"/>
              </a:rPr>
              <a:t>20XX.xx</a:t>
            </a:r>
          </a:p>
          <a:p>
            <a:pPr lvl="0" algn="just">
              <a:lnSpc>
                <a:spcPct val="120000"/>
              </a:lnSpc>
              <a:defRPr/>
            </a:pPr>
            <a:r>
              <a:rPr lang="zh-CN" altLang="en-US" sz="1400" dirty="0">
                <a:solidFill>
                  <a:prstClr val="black">
                    <a:lumMod val="75000"/>
                    <a:lumOff val="25000"/>
                  </a:prstClr>
                </a:solidFill>
                <a:latin typeface="+mn-ea"/>
              </a:rPr>
              <a:t>这里填入你要表达信息，和你要阐述的相关内容，这里填入你要表达信息</a:t>
            </a:r>
          </a:p>
        </p:txBody>
      </p:sp>
      <p:sp>
        <p:nvSpPr>
          <p:cNvPr id="5" name="矩形 4">
            <a:extLst>
              <a:ext uri="{FF2B5EF4-FFF2-40B4-BE49-F238E27FC236}">
                <a16:creationId xmlns:a16="http://schemas.microsoft.com/office/drawing/2014/main" id="{5A268D4A-9F63-4E8B-A563-0B6EF45EA6F0}"/>
              </a:ext>
            </a:extLst>
          </p:cNvPr>
          <p:cNvSpPr/>
          <p:nvPr/>
        </p:nvSpPr>
        <p:spPr>
          <a:xfrm>
            <a:off x="3541119" y="1608930"/>
            <a:ext cx="2628087" cy="1216102"/>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schemeClr val="accent1"/>
                </a:solidFill>
                <a:effectLst/>
                <a:uLnTx/>
                <a:uFillTx/>
                <a:latin typeface="+mj-ea"/>
                <a:ea typeface="+mj-ea"/>
                <a:cs typeface="+mn-cs"/>
              </a:rPr>
              <a:t>20XX.xx</a:t>
            </a:r>
          </a:p>
          <a:p>
            <a:pPr lvl="0" algn="just">
              <a:lnSpc>
                <a:spcPct val="120000"/>
              </a:lnSpc>
              <a:defRPr/>
            </a:pPr>
            <a:r>
              <a:rPr lang="zh-CN" altLang="en-US" sz="1400" dirty="0">
                <a:solidFill>
                  <a:prstClr val="black">
                    <a:lumMod val="75000"/>
                    <a:lumOff val="25000"/>
                  </a:prstClr>
                </a:solidFill>
                <a:latin typeface="+mn-ea"/>
              </a:rPr>
              <a:t>这里填入你要表达信息，和你要阐述的相关内容，这里填入你要表达信息</a:t>
            </a:r>
          </a:p>
        </p:txBody>
      </p:sp>
      <p:sp>
        <p:nvSpPr>
          <p:cNvPr id="6" name="矩形 5">
            <a:extLst>
              <a:ext uri="{FF2B5EF4-FFF2-40B4-BE49-F238E27FC236}">
                <a16:creationId xmlns:a16="http://schemas.microsoft.com/office/drawing/2014/main" id="{EF6C6264-BCCD-42CF-B4D7-AE638BEEFEEA}"/>
              </a:ext>
            </a:extLst>
          </p:cNvPr>
          <p:cNvSpPr/>
          <p:nvPr/>
        </p:nvSpPr>
        <p:spPr>
          <a:xfrm>
            <a:off x="4435352" y="3177009"/>
            <a:ext cx="1911603" cy="1219180"/>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schemeClr val="accent1"/>
                </a:solidFill>
                <a:effectLst/>
                <a:uLnTx/>
                <a:uFillTx/>
                <a:latin typeface="+mj-ea"/>
                <a:ea typeface="+mj-ea"/>
                <a:cs typeface="+mn-cs"/>
              </a:rPr>
              <a:t>20XX.xx</a:t>
            </a:r>
          </a:p>
          <a:p>
            <a:pPr lvl="0" algn="just">
              <a:lnSpc>
                <a:spcPct val="120000"/>
              </a:lnSpc>
              <a:defRPr/>
            </a:pPr>
            <a:r>
              <a:rPr lang="zh-CN" altLang="en-US" sz="1400" dirty="0">
                <a:solidFill>
                  <a:prstClr val="black">
                    <a:lumMod val="75000"/>
                    <a:lumOff val="25000"/>
                  </a:prstClr>
                </a:solidFill>
                <a:latin typeface="+mn-ea"/>
              </a:rPr>
              <a:t>这里填入你要表达信息，和你要阐述的相关内容</a:t>
            </a:r>
          </a:p>
        </p:txBody>
      </p:sp>
      <p:sp>
        <p:nvSpPr>
          <p:cNvPr id="7" name="矩形 6">
            <a:extLst>
              <a:ext uri="{FF2B5EF4-FFF2-40B4-BE49-F238E27FC236}">
                <a16:creationId xmlns:a16="http://schemas.microsoft.com/office/drawing/2014/main" id="{D224F900-7F8B-4CF5-82C1-E875DF341602}"/>
              </a:ext>
            </a:extLst>
          </p:cNvPr>
          <p:cNvSpPr/>
          <p:nvPr/>
        </p:nvSpPr>
        <p:spPr>
          <a:xfrm>
            <a:off x="6629403" y="1608930"/>
            <a:ext cx="2542985" cy="1216102"/>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schemeClr val="accent1"/>
                </a:solidFill>
                <a:effectLst/>
                <a:uLnTx/>
                <a:uFillTx/>
                <a:latin typeface="+mj-ea"/>
                <a:ea typeface="+mj-ea"/>
                <a:cs typeface="+mn-cs"/>
              </a:rPr>
              <a:t>20XX.xx</a:t>
            </a:r>
          </a:p>
          <a:p>
            <a:pPr lvl="0" algn="just">
              <a:lnSpc>
                <a:spcPct val="120000"/>
              </a:lnSpc>
              <a:defRPr/>
            </a:pPr>
            <a:r>
              <a:rPr lang="zh-CN" altLang="en-US" sz="1400" dirty="0">
                <a:solidFill>
                  <a:prstClr val="black">
                    <a:lumMod val="75000"/>
                    <a:lumOff val="25000"/>
                  </a:prstClr>
                </a:solidFill>
                <a:latin typeface="+mn-ea"/>
              </a:rPr>
              <a:t>这里填入你要表达信息，和你要阐述的相关内容，这里填入你要表达信息</a:t>
            </a:r>
          </a:p>
        </p:txBody>
      </p:sp>
      <p:sp>
        <p:nvSpPr>
          <p:cNvPr id="8" name="矩形 7">
            <a:extLst>
              <a:ext uri="{FF2B5EF4-FFF2-40B4-BE49-F238E27FC236}">
                <a16:creationId xmlns:a16="http://schemas.microsoft.com/office/drawing/2014/main" id="{ABF8CACD-AD18-4FE4-9C59-B11611A0CCCB}"/>
              </a:ext>
            </a:extLst>
          </p:cNvPr>
          <p:cNvSpPr/>
          <p:nvPr/>
        </p:nvSpPr>
        <p:spPr>
          <a:xfrm>
            <a:off x="7267340" y="3177009"/>
            <a:ext cx="2349188" cy="1219180"/>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schemeClr val="accent1"/>
                </a:solidFill>
                <a:effectLst/>
                <a:uLnTx/>
                <a:uFillTx/>
                <a:latin typeface="+mj-ea"/>
                <a:ea typeface="+mj-ea"/>
                <a:cs typeface="+mn-cs"/>
              </a:rPr>
              <a:t>20XX.xx</a:t>
            </a:r>
          </a:p>
          <a:p>
            <a:pPr lvl="0" algn="just">
              <a:lnSpc>
                <a:spcPct val="120000"/>
              </a:lnSpc>
              <a:defRPr/>
            </a:pPr>
            <a:r>
              <a:rPr lang="zh-CN" altLang="en-US" sz="1400" dirty="0">
                <a:solidFill>
                  <a:prstClr val="black">
                    <a:lumMod val="75000"/>
                    <a:lumOff val="25000"/>
                  </a:prstClr>
                </a:solidFill>
                <a:latin typeface="+mn-ea"/>
              </a:rPr>
              <a:t>这里填入你要表达信息，和你要阐述的相关内容，这里填入你要表达信息</a:t>
            </a:r>
          </a:p>
        </p:txBody>
      </p:sp>
      <p:sp>
        <p:nvSpPr>
          <p:cNvPr id="9" name="矩形 8">
            <a:extLst>
              <a:ext uri="{FF2B5EF4-FFF2-40B4-BE49-F238E27FC236}">
                <a16:creationId xmlns:a16="http://schemas.microsoft.com/office/drawing/2014/main" id="{6075B8DC-E511-4C63-A079-94F6197F9477}"/>
              </a:ext>
            </a:extLst>
          </p:cNvPr>
          <p:cNvSpPr/>
          <p:nvPr/>
        </p:nvSpPr>
        <p:spPr>
          <a:xfrm>
            <a:off x="9809568" y="1608930"/>
            <a:ext cx="1802136" cy="1219180"/>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schemeClr val="accent1"/>
                </a:solidFill>
                <a:effectLst/>
                <a:uLnTx/>
                <a:uFillTx/>
                <a:latin typeface="+mj-ea"/>
                <a:ea typeface="+mj-ea"/>
                <a:cs typeface="+mn-cs"/>
              </a:rPr>
              <a:t>20XX.xx</a:t>
            </a:r>
          </a:p>
          <a:p>
            <a:pPr lvl="0" algn="just">
              <a:lnSpc>
                <a:spcPct val="120000"/>
              </a:lnSpc>
              <a:defRPr/>
            </a:pPr>
            <a:r>
              <a:rPr lang="zh-CN" altLang="en-US" sz="1400" dirty="0">
                <a:solidFill>
                  <a:prstClr val="black">
                    <a:lumMod val="75000"/>
                    <a:lumOff val="25000"/>
                  </a:prstClr>
                </a:solidFill>
                <a:latin typeface="+mn-ea"/>
              </a:rPr>
              <a:t>这里填入你要表达信息，和你要阐述的相关内容</a:t>
            </a:r>
          </a:p>
        </p:txBody>
      </p:sp>
      <p:sp>
        <p:nvSpPr>
          <p:cNvPr id="10" name="箭头: 五边形 9">
            <a:extLst>
              <a:ext uri="{FF2B5EF4-FFF2-40B4-BE49-F238E27FC236}">
                <a16:creationId xmlns:a16="http://schemas.microsoft.com/office/drawing/2014/main" id="{4442B145-C4CF-4EC6-A2CB-8A6FC44DC00A}"/>
              </a:ext>
            </a:extLst>
          </p:cNvPr>
          <p:cNvSpPr/>
          <p:nvPr/>
        </p:nvSpPr>
        <p:spPr>
          <a:xfrm>
            <a:off x="515938" y="5529506"/>
            <a:ext cx="11160125" cy="591765"/>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Light"/>
              <a:cs typeface="+mn-cs"/>
            </a:endParaRPr>
          </a:p>
        </p:txBody>
      </p:sp>
      <p:grpSp>
        <p:nvGrpSpPr>
          <p:cNvPr id="11" name="组合 10">
            <a:extLst>
              <a:ext uri="{FF2B5EF4-FFF2-40B4-BE49-F238E27FC236}">
                <a16:creationId xmlns:a16="http://schemas.microsoft.com/office/drawing/2014/main" id="{272D00C9-70EE-48DA-8DAD-D4392048AB79}"/>
              </a:ext>
            </a:extLst>
          </p:cNvPr>
          <p:cNvGrpSpPr/>
          <p:nvPr/>
        </p:nvGrpSpPr>
        <p:grpSpPr>
          <a:xfrm>
            <a:off x="877051" y="5652387"/>
            <a:ext cx="10442575" cy="346002"/>
            <a:chOff x="874713" y="3126214"/>
            <a:chExt cx="10442575" cy="605572"/>
          </a:xfrm>
        </p:grpSpPr>
        <p:cxnSp>
          <p:nvCxnSpPr>
            <p:cNvPr id="12" name="直接连接符 11">
              <a:extLst>
                <a:ext uri="{FF2B5EF4-FFF2-40B4-BE49-F238E27FC236}">
                  <a16:creationId xmlns:a16="http://schemas.microsoft.com/office/drawing/2014/main" id="{89337F22-A371-4B79-9849-B63B92124BAB}"/>
                </a:ext>
              </a:extLst>
            </p:cNvPr>
            <p:cNvCxnSpPr>
              <a:cxnSpLocks/>
            </p:cNvCxnSpPr>
            <p:nvPr/>
          </p:nvCxnSpPr>
          <p:spPr>
            <a:xfrm>
              <a:off x="874713" y="3126214"/>
              <a:ext cx="0" cy="605572"/>
            </a:xfrm>
            <a:prstGeom prst="line">
              <a:avLst/>
            </a:prstGeom>
            <a:ln w="952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D69F7CB1-B2E9-4286-BEBD-5A3FC6F40DA0}"/>
                </a:ext>
              </a:extLst>
            </p:cNvPr>
            <p:cNvCxnSpPr>
              <a:cxnSpLocks/>
            </p:cNvCxnSpPr>
            <p:nvPr/>
          </p:nvCxnSpPr>
          <p:spPr>
            <a:xfrm>
              <a:off x="999029"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id="{E2BA3B36-137B-4A1E-A445-7803E36A5EC8}"/>
                </a:ext>
              </a:extLst>
            </p:cNvPr>
            <p:cNvCxnSpPr>
              <a:cxnSpLocks/>
            </p:cNvCxnSpPr>
            <p:nvPr/>
          </p:nvCxnSpPr>
          <p:spPr>
            <a:xfrm>
              <a:off x="1123345"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id="{9EA59C7A-80C4-4AD5-98A9-3D3E2C129170}"/>
                </a:ext>
              </a:extLst>
            </p:cNvPr>
            <p:cNvCxnSpPr>
              <a:cxnSpLocks/>
            </p:cNvCxnSpPr>
            <p:nvPr/>
          </p:nvCxnSpPr>
          <p:spPr>
            <a:xfrm>
              <a:off x="1247661"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id="{C0B21DD0-5BE9-44DE-8594-9BF0358D4B94}"/>
                </a:ext>
              </a:extLst>
            </p:cNvPr>
            <p:cNvCxnSpPr>
              <a:cxnSpLocks/>
            </p:cNvCxnSpPr>
            <p:nvPr/>
          </p:nvCxnSpPr>
          <p:spPr>
            <a:xfrm>
              <a:off x="1371977"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id="{D828F5E5-ACE7-4870-9EA5-04225491A1A6}"/>
                </a:ext>
              </a:extLst>
            </p:cNvPr>
            <p:cNvCxnSpPr>
              <a:cxnSpLocks/>
            </p:cNvCxnSpPr>
            <p:nvPr/>
          </p:nvCxnSpPr>
          <p:spPr>
            <a:xfrm>
              <a:off x="1620609"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a16="http://schemas.microsoft.com/office/drawing/2014/main" id="{6F058A7E-CB4C-4AC0-8C05-678720463233}"/>
                </a:ext>
              </a:extLst>
            </p:cNvPr>
            <p:cNvCxnSpPr>
              <a:cxnSpLocks/>
            </p:cNvCxnSpPr>
            <p:nvPr/>
          </p:nvCxnSpPr>
          <p:spPr>
            <a:xfrm>
              <a:off x="1869241"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a:extLst>
                <a:ext uri="{FF2B5EF4-FFF2-40B4-BE49-F238E27FC236}">
                  <a16:creationId xmlns:a16="http://schemas.microsoft.com/office/drawing/2014/main" id="{CA9E9838-D205-45D9-AB95-2AA37FE383F1}"/>
                </a:ext>
              </a:extLst>
            </p:cNvPr>
            <p:cNvCxnSpPr>
              <a:cxnSpLocks/>
            </p:cNvCxnSpPr>
            <p:nvPr/>
          </p:nvCxnSpPr>
          <p:spPr>
            <a:xfrm>
              <a:off x="1496293"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a:extLst>
                <a:ext uri="{FF2B5EF4-FFF2-40B4-BE49-F238E27FC236}">
                  <a16:creationId xmlns:a16="http://schemas.microsoft.com/office/drawing/2014/main" id="{DA2FA167-C53F-43AE-BBCB-136CAE7602E4}"/>
                </a:ext>
              </a:extLst>
            </p:cNvPr>
            <p:cNvCxnSpPr>
              <a:cxnSpLocks/>
            </p:cNvCxnSpPr>
            <p:nvPr/>
          </p:nvCxnSpPr>
          <p:spPr>
            <a:xfrm>
              <a:off x="1744925"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a:extLst>
                <a:ext uri="{FF2B5EF4-FFF2-40B4-BE49-F238E27FC236}">
                  <a16:creationId xmlns:a16="http://schemas.microsoft.com/office/drawing/2014/main" id="{28CB047D-A086-4D37-9371-9C2D8E09E414}"/>
                </a:ext>
              </a:extLst>
            </p:cNvPr>
            <p:cNvCxnSpPr>
              <a:cxnSpLocks/>
            </p:cNvCxnSpPr>
            <p:nvPr/>
          </p:nvCxnSpPr>
          <p:spPr>
            <a:xfrm>
              <a:off x="1993557"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a16="http://schemas.microsoft.com/office/drawing/2014/main" id="{F1FA2A80-FF3C-4144-B64F-E5B0365244E0}"/>
                </a:ext>
              </a:extLst>
            </p:cNvPr>
            <p:cNvCxnSpPr>
              <a:cxnSpLocks/>
            </p:cNvCxnSpPr>
            <p:nvPr/>
          </p:nvCxnSpPr>
          <p:spPr>
            <a:xfrm>
              <a:off x="2117873"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a:extLst>
                <a:ext uri="{FF2B5EF4-FFF2-40B4-BE49-F238E27FC236}">
                  <a16:creationId xmlns:a16="http://schemas.microsoft.com/office/drawing/2014/main" id="{B243CC53-35D9-417B-AE5F-CCACCDF5C48C}"/>
                </a:ext>
              </a:extLst>
            </p:cNvPr>
            <p:cNvCxnSpPr>
              <a:cxnSpLocks/>
            </p:cNvCxnSpPr>
            <p:nvPr/>
          </p:nvCxnSpPr>
          <p:spPr>
            <a:xfrm>
              <a:off x="2242189"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a16="http://schemas.microsoft.com/office/drawing/2014/main" id="{D710F0B6-D7FC-4F86-8CA8-80291F126B1C}"/>
                </a:ext>
              </a:extLst>
            </p:cNvPr>
            <p:cNvCxnSpPr>
              <a:cxnSpLocks/>
            </p:cNvCxnSpPr>
            <p:nvPr/>
          </p:nvCxnSpPr>
          <p:spPr>
            <a:xfrm>
              <a:off x="2366505" y="3126214"/>
              <a:ext cx="0" cy="605572"/>
            </a:xfrm>
            <a:prstGeom prst="line">
              <a:avLst/>
            </a:prstGeom>
            <a:ln w="952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a:extLst>
                <a:ext uri="{FF2B5EF4-FFF2-40B4-BE49-F238E27FC236}">
                  <a16:creationId xmlns:a16="http://schemas.microsoft.com/office/drawing/2014/main" id="{1F25669B-C185-409F-8FC0-43A29768078C}"/>
                </a:ext>
              </a:extLst>
            </p:cNvPr>
            <p:cNvCxnSpPr>
              <a:cxnSpLocks/>
            </p:cNvCxnSpPr>
            <p:nvPr/>
          </p:nvCxnSpPr>
          <p:spPr>
            <a:xfrm>
              <a:off x="2490821"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a:extLst>
                <a:ext uri="{FF2B5EF4-FFF2-40B4-BE49-F238E27FC236}">
                  <a16:creationId xmlns:a16="http://schemas.microsoft.com/office/drawing/2014/main" id="{8BDC5F58-5BED-4FD6-9DFC-43A7C9D9FE0B}"/>
                </a:ext>
              </a:extLst>
            </p:cNvPr>
            <p:cNvCxnSpPr>
              <a:cxnSpLocks/>
            </p:cNvCxnSpPr>
            <p:nvPr/>
          </p:nvCxnSpPr>
          <p:spPr>
            <a:xfrm>
              <a:off x="2615137"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a:extLst>
                <a:ext uri="{FF2B5EF4-FFF2-40B4-BE49-F238E27FC236}">
                  <a16:creationId xmlns:a16="http://schemas.microsoft.com/office/drawing/2014/main" id="{D16AFCF9-6F4A-4819-806E-DAF8AF8024B7}"/>
                </a:ext>
              </a:extLst>
            </p:cNvPr>
            <p:cNvCxnSpPr>
              <a:cxnSpLocks/>
            </p:cNvCxnSpPr>
            <p:nvPr/>
          </p:nvCxnSpPr>
          <p:spPr>
            <a:xfrm>
              <a:off x="2739453"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a:extLst>
                <a:ext uri="{FF2B5EF4-FFF2-40B4-BE49-F238E27FC236}">
                  <a16:creationId xmlns:a16="http://schemas.microsoft.com/office/drawing/2014/main" id="{B76E7BB9-4B66-4D26-BF29-B01FB35AD9D0}"/>
                </a:ext>
              </a:extLst>
            </p:cNvPr>
            <p:cNvCxnSpPr>
              <a:cxnSpLocks/>
            </p:cNvCxnSpPr>
            <p:nvPr/>
          </p:nvCxnSpPr>
          <p:spPr>
            <a:xfrm>
              <a:off x="2863769"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a:extLst>
                <a:ext uri="{FF2B5EF4-FFF2-40B4-BE49-F238E27FC236}">
                  <a16:creationId xmlns:a16="http://schemas.microsoft.com/office/drawing/2014/main" id="{5520CF21-B882-4D04-B36C-C0E81A9CD59C}"/>
                </a:ext>
              </a:extLst>
            </p:cNvPr>
            <p:cNvCxnSpPr>
              <a:cxnSpLocks/>
            </p:cNvCxnSpPr>
            <p:nvPr/>
          </p:nvCxnSpPr>
          <p:spPr>
            <a:xfrm>
              <a:off x="2988085"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a:extLst>
                <a:ext uri="{FF2B5EF4-FFF2-40B4-BE49-F238E27FC236}">
                  <a16:creationId xmlns:a16="http://schemas.microsoft.com/office/drawing/2014/main" id="{11D639FA-B17B-4C1B-AFE6-C74CF7F8ADCE}"/>
                </a:ext>
              </a:extLst>
            </p:cNvPr>
            <p:cNvCxnSpPr>
              <a:cxnSpLocks/>
            </p:cNvCxnSpPr>
            <p:nvPr/>
          </p:nvCxnSpPr>
          <p:spPr>
            <a:xfrm>
              <a:off x="3112401"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a:extLst>
                <a:ext uri="{FF2B5EF4-FFF2-40B4-BE49-F238E27FC236}">
                  <a16:creationId xmlns:a16="http://schemas.microsoft.com/office/drawing/2014/main" id="{FBEF1F59-2185-4130-BD4E-BA7E376B65F1}"/>
                </a:ext>
              </a:extLst>
            </p:cNvPr>
            <p:cNvCxnSpPr>
              <a:cxnSpLocks/>
            </p:cNvCxnSpPr>
            <p:nvPr/>
          </p:nvCxnSpPr>
          <p:spPr>
            <a:xfrm>
              <a:off x="3236717"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a:extLst>
                <a:ext uri="{FF2B5EF4-FFF2-40B4-BE49-F238E27FC236}">
                  <a16:creationId xmlns:a16="http://schemas.microsoft.com/office/drawing/2014/main" id="{AAB48AF4-6DC8-4471-AE4C-D353AB6D8411}"/>
                </a:ext>
              </a:extLst>
            </p:cNvPr>
            <p:cNvCxnSpPr>
              <a:cxnSpLocks/>
            </p:cNvCxnSpPr>
            <p:nvPr/>
          </p:nvCxnSpPr>
          <p:spPr>
            <a:xfrm>
              <a:off x="3361033"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a:extLst>
                <a:ext uri="{FF2B5EF4-FFF2-40B4-BE49-F238E27FC236}">
                  <a16:creationId xmlns:a16="http://schemas.microsoft.com/office/drawing/2014/main" id="{5AFF6ADE-CC5C-4808-B61D-22BE847687AE}"/>
                </a:ext>
              </a:extLst>
            </p:cNvPr>
            <p:cNvCxnSpPr>
              <a:cxnSpLocks/>
            </p:cNvCxnSpPr>
            <p:nvPr/>
          </p:nvCxnSpPr>
          <p:spPr>
            <a:xfrm>
              <a:off x="3485349"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a:extLst>
                <a:ext uri="{FF2B5EF4-FFF2-40B4-BE49-F238E27FC236}">
                  <a16:creationId xmlns:a16="http://schemas.microsoft.com/office/drawing/2014/main" id="{FF313715-6EDF-40DC-8A60-D223A3543E22}"/>
                </a:ext>
              </a:extLst>
            </p:cNvPr>
            <p:cNvCxnSpPr>
              <a:cxnSpLocks/>
            </p:cNvCxnSpPr>
            <p:nvPr/>
          </p:nvCxnSpPr>
          <p:spPr>
            <a:xfrm>
              <a:off x="3609665"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a:extLst>
                <a:ext uri="{FF2B5EF4-FFF2-40B4-BE49-F238E27FC236}">
                  <a16:creationId xmlns:a16="http://schemas.microsoft.com/office/drawing/2014/main" id="{E19B6611-C37D-4B2E-BFE4-32734A002F1E}"/>
                </a:ext>
              </a:extLst>
            </p:cNvPr>
            <p:cNvCxnSpPr>
              <a:cxnSpLocks/>
            </p:cNvCxnSpPr>
            <p:nvPr/>
          </p:nvCxnSpPr>
          <p:spPr>
            <a:xfrm>
              <a:off x="3733981"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a:extLst>
                <a:ext uri="{FF2B5EF4-FFF2-40B4-BE49-F238E27FC236}">
                  <a16:creationId xmlns:a16="http://schemas.microsoft.com/office/drawing/2014/main" id="{014A766D-CE97-425D-9617-43D2085659A4}"/>
                </a:ext>
              </a:extLst>
            </p:cNvPr>
            <p:cNvCxnSpPr>
              <a:cxnSpLocks/>
            </p:cNvCxnSpPr>
            <p:nvPr/>
          </p:nvCxnSpPr>
          <p:spPr>
            <a:xfrm>
              <a:off x="3858297" y="3126214"/>
              <a:ext cx="0" cy="605572"/>
            </a:xfrm>
            <a:prstGeom prst="line">
              <a:avLst/>
            </a:prstGeom>
            <a:ln w="952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a:extLst>
                <a:ext uri="{FF2B5EF4-FFF2-40B4-BE49-F238E27FC236}">
                  <a16:creationId xmlns:a16="http://schemas.microsoft.com/office/drawing/2014/main" id="{C47D0236-827E-4559-98C5-1681F6978652}"/>
                </a:ext>
              </a:extLst>
            </p:cNvPr>
            <p:cNvCxnSpPr>
              <a:cxnSpLocks/>
            </p:cNvCxnSpPr>
            <p:nvPr/>
          </p:nvCxnSpPr>
          <p:spPr>
            <a:xfrm>
              <a:off x="3982613"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a:extLst>
                <a:ext uri="{FF2B5EF4-FFF2-40B4-BE49-F238E27FC236}">
                  <a16:creationId xmlns:a16="http://schemas.microsoft.com/office/drawing/2014/main" id="{D1C6D112-90F4-4FE9-927D-27B877B42AE5}"/>
                </a:ext>
              </a:extLst>
            </p:cNvPr>
            <p:cNvCxnSpPr>
              <a:cxnSpLocks/>
            </p:cNvCxnSpPr>
            <p:nvPr/>
          </p:nvCxnSpPr>
          <p:spPr>
            <a:xfrm>
              <a:off x="4106929"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a:extLst>
                <a:ext uri="{FF2B5EF4-FFF2-40B4-BE49-F238E27FC236}">
                  <a16:creationId xmlns:a16="http://schemas.microsoft.com/office/drawing/2014/main" id="{B8AEE9E3-FD84-40C7-8529-2085075B508D}"/>
                </a:ext>
              </a:extLst>
            </p:cNvPr>
            <p:cNvCxnSpPr>
              <a:cxnSpLocks/>
            </p:cNvCxnSpPr>
            <p:nvPr/>
          </p:nvCxnSpPr>
          <p:spPr>
            <a:xfrm>
              <a:off x="4231245"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a:extLst>
                <a:ext uri="{FF2B5EF4-FFF2-40B4-BE49-F238E27FC236}">
                  <a16:creationId xmlns:a16="http://schemas.microsoft.com/office/drawing/2014/main" id="{95165D5D-3CC7-4DE3-9FA6-FA2E0D0B3472}"/>
                </a:ext>
              </a:extLst>
            </p:cNvPr>
            <p:cNvCxnSpPr>
              <a:cxnSpLocks/>
            </p:cNvCxnSpPr>
            <p:nvPr/>
          </p:nvCxnSpPr>
          <p:spPr>
            <a:xfrm>
              <a:off x="4355561"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a:extLst>
                <a:ext uri="{FF2B5EF4-FFF2-40B4-BE49-F238E27FC236}">
                  <a16:creationId xmlns:a16="http://schemas.microsoft.com/office/drawing/2014/main" id="{E9501AB3-7F32-4D1F-BF1B-33DA5C1D84E5}"/>
                </a:ext>
              </a:extLst>
            </p:cNvPr>
            <p:cNvCxnSpPr>
              <a:cxnSpLocks/>
            </p:cNvCxnSpPr>
            <p:nvPr/>
          </p:nvCxnSpPr>
          <p:spPr>
            <a:xfrm>
              <a:off x="4479877"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a:extLst>
                <a:ext uri="{FF2B5EF4-FFF2-40B4-BE49-F238E27FC236}">
                  <a16:creationId xmlns:a16="http://schemas.microsoft.com/office/drawing/2014/main" id="{4F6448F6-EF9F-41E3-9ABB-FAF76996B820}"/>
                </a:ext>
              </a:extLst>
            </p:cNvPr>
            <p:cNvCxnSpPr>
              <a:cxnSpLocks/>
            </p:cNvCxnSpPr>
            <p:nvPr/>
          </p:nvCxnSpPr>
          <p:spPr>
            <a:xfrm>
              <a:off x="4604193"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a:extLst>
                <a:ext uri="{FF2B5EF4-FFF2-40B4-BE49-F238E27FC236}">
                  <a16:creationId xmlns:a16="http://schemas.microsoft.com/office/drawing/2014/main" id="{EAD0B23A-FE8A-4163-8746-5BE08CE6DEF7}"/>
                </a:ext>
              </a:extLst>
            </p:cNvPr>
            <p:cNvCxnSpPr>
              <a:cxnSpLocks/>
            </p:cNvCxnSpPr>
            <p:nvPr/>
          </p:nvCxnSpPr>
          <p:spPr>
            <a:xfrm>
              <a:off x="4728509"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a:extLst>
                <a:ext uri="{FF2B5EF4-FFF2-40B4-BE49-F238E27FC236}">
                  <a16:creationId xmlns:a16="http://schemas.microsoft.com/office/drawing/2014/main" id="{0AA77020-87C7-4680-A0CA-C5DA9129981F}"/>
                </a:ext>
              </a:extLst>
            </p:cNvPr>
            <p:cNvCxnSpPr>
              <a:cxnSpLocks/>
            </p:cNvCxnSpPr>
            <p:nvPr/>
          </p:nvCxnSpPr>
          <p:spPr>
            <a:xfrm>
              <a:off x="4852825"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a:extLst>
                <a:ext uri="{FF2B5EF4-FFF2-40B4-BE49-F238E27FC236}">
                  <a16:creationId xmlns:a16="http://schemas.microsoft.com/office/drawing/2014/main" id="{CA3B5BCD-4676-4607-A98B-DBF0DBD37FDE}"/>
                </a:ext>
              </a:extLst>
            </p:cNvPr>
            <p:cNvCxnSpPr>
              <a:cxnSpLocks/>
            </p:cNvCxnSpPr>
            <p:nvPr/>
          </p:nvCxnSpPr>
          <p:spPr>
            <a:xfrm>
              <a:off x="4977141"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a:extLst>
                <a:ext uri="{FF2B5EF4-FFF2-40B4-BE49-F238E27FC236}">
                  <a16:creationId xmlns:a16="http://schemas.microsoft.com/office/drawing/2014/main" id="{A8AA8350-A969-4409-89F2-F481112B2BA7}"/>
                </a:ext>
              </a:extLst>
            </p:cNvPr>
            <p:cNvCxnSpPr>
              <a:cxnSpLocks/>
            </p:cNvCxnSpPr>
            <p:nvPr/>
          </p:nvCxnSpPr>
          <p:spPr>
            <a:xfrm>
              <a:off x="5101457"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a:extLst>
                <a:ext uri="{FF2B5EF4-FFF2-40B4-BE49-F238E27FC236}">
                  <a16:creationId xmlns:a16="http://schemas.microsoft.com/office/drawing/2014/main" id="{FC68EB05-F109-49A3-BB8E-E735E7F46EFE}"/>
                </a:ext>
              </a:extLst>
            </p:cNvPr>
            <p:cNvCxnSpPr>
              <a:cxnSpLocks/>
            </p:cNvCxnSpPr>
            <p:nvPr/>
          </p:nvCxnSpPr>
          <p:spPr>
            <a:xfrm>
              <a:off x="5225773"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a:extLst>
                <a:ext uri="{FF2B5EF4-FFF2-40B4-BE49-F238E27FC236}">
                  <a16:creationId xmlns:a16="http://schemas.microsoft.com/office/drawing/2014/main" id="{91C27AC8-6261-4824-8D70-FB8B4B00DD15}"/>
                </a:ext>
              </a:extLst>
            </p:cNvPr>
            <p:cNvCxnSpPr>
              <a:cxnSpLocks/>
            </p:cNvCxnSpPr>
            <p:nvPr/>
          </p:nvCxnSpPr>
          <p:spPr>
            <a:xfrm>
              <a:off x="5350089" y="3126214"/>
              <a:ext cx="0" cy="605572"/>
            </a:xfrm>
            <a:prstGeom prst="line">
              <a:avLst/>
            </a:prstGeom>
            <a:ln w="952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a:extLst>
                <a:ext uri="{FF2B5EF4-FFF2-40B4-BE49-F238E27FC236}">
                  <a16:creationId xmlns:a16="http://schemas.microsoft.com/office/drawing/2014/main" id="{55D91588-08CF-4ED5-AFC7-E01D3DA4FC97}"/>
                </a:ext>
              </a:extLst>
            </p:cNvPr>
            <p:cNvCxnSpPr>
              <a:cxnSpLocks/>
            </p:cNvCxnSpPr>
            <p:nvPr/>
          </p:nvCxnSpPr>
          <p:spPr>
            <a:xfrm>
              <a:off x="5474405"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a:extLst>
                <a:ext uri="{FF2B5EF4-FFF2-40B4-BE49-F238E27FC236}">
                  <a16:creationId xmlns:a16="http://schemas.microsoft.com/office/drawing/2014/main" id="{5A2D91F1-30CA-411E-941A-CE6BBC07FF51}"/>
                </a:ext>
              </a:extLst>
            </p:cNvPr>
            <p:cNvCxnSpPr>
              <a:cxnSpLocks/>
            </p:cNvCxnSpPr>
            <p:nvPr/>
          </p:nvCxnSpPr>
          <p:spPr>
            <a:xfrm>
              <a:off x="5598721"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a:extLst>
                <a:ext uri="{FF2B5EF4-FFF2-40B4-BE49-F238E27FC236}">
                  <a16:creationId xmlns:a16="http://schemas.microsoft.com/office/drawing/2014/main" id="{D661D697-5C0E-47B6-A4E0-16388CD276E9}"/>
                </a:ext>
              </a:extLst>
            </p:cNvPr>
            <p:cNvCxnSpPr>
              <a:cxnSpLocks/>
            </p:cNvCxnSpPr>
            <p:nvPr/>
          </p:nvCxnSpPr>
          <p:spPr>
            <a:xfrm>
              <a:off x="5723037"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a:extLst>
                <a:ext uri="{FF2B5EF4-FFF2-40B4-BE49-F238E27FC236}">
                  <a16:creationId xmlns:a16="http://schemas.microsoft.com/office/drawing/2014/main" id="{393E3E6A-765E-4E6F-A7AB-0F83AA22A046}"/>
                </a:ext>
              </a:extLst>
            </p:cNvPr>
            <p:cNvCxnSpPr>
              <a:cxnSpLocks/>
            </p:cNvCxnSpPr>
            <p:nvPr/>
          </p:nvCxnSpPr>
          <p:spPr>
            <a:xfrm>
              <a:off x="5847353"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a:extLst>
                <a:ext uri="{FF2B5EF4-FFF2-40B4-BE49-F238E27FC236}">
                  <a16:creationId xmlns:a16="http://schemas.microsoft.com/office/drawing/2014/main" id="{721A389D-CE6E-455C-A72B-9A6BC9A427A8}"/>
                </a:ext>
              </a:extLst>
            </p:cNvPr>
            <p:cNvCxnSpPr>
              <a:cxnSpLocks/>
            </p:cNvCxnSpPr>
            <p:nvPr/>
          </p:nvCxnSpPr>
          <p:spPr>
            <a:xfrm>
              <a:off x="5971669"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a:extLst>
                <a:ext uri="{FF2B5EF4-FFF2-40B4-BE49-F238E27FC236}">
                  <a16:creationId xmlns:a16="http://schemas.microsoft.com/office/drawing/2014/main" id="{1293705C-D7B6-4126-ACCA-396744D111A8}"/>
                </a:ext>
              </a:extLst>
            </p:cNvPr>
            <p:cNvCxnSpPr>
              <a:cxnSpLocks/>
            </p:cNvCxnSpPr>
            <p:nvPr/>
          </p:nvCxnSpPr>
          <p:spPr>
            <a:xfrm>
              <a:off x="6095985"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a:extLst>
                <a:ext uri="{FF2B5EF4-FFF2-40B4-BE49-F238E27FC236}">
                  <a16:creationId xmlns:a16="http://schemas.microsoft.com/office/drawing/2014/main" id="{B9E6DA87-606B-454D-8348-F3D85CDCC4C9}"/>
                </a:ext>
              </a:extLst>
            </p:cNvPr>
            <p:cNvCxnSpPr>
              <a:cxnSpLocks/>
            </p:cNvCxnSpPr>
            <p:nvPr/>
          </p:nvCxnSpPr>
          <p:spPr>
            <a:xfrm>
              <a:off x="6220301"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a:extLst>
                <a:ext uri="{FF2B5EF4-FFF2-40B4-BE49-F238E27FC236}">
                  <a16:creationId xmlns:a16="http://schemas.microsoft.com/office/drawing/2014/main" id="{B862F519-C62C-44A6-936D-FDD0597E2A53}"/>
                </a:ext>
              </a:extLst>
            </p:cNvPr>
            <p:cNvCxnSpPr>
              <a:cxnSpLocks/>
            </p:cNvCxnSpPr>
            <p:nvPr/>
          </p:nvCxnSpPr>
          <p:spPr>
            <a:xfrm>
              <a:off x="6344617"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a:extLst>
                <a:ext uri="{FF2B5EF4-FFF2-40B4-BE49-F238E27FC236}">
                  <a16:creationId xmlns:a16="http://schemas.microsoft.com/office/drawing/2014/main" id="{8E98EBF4-53F5-400C-979C-536B009602F0}"/>
                </a:ext>
              </a:extLst>
            </p:cNvPr>
            <p:cNvCxnSpPr>
              <a:cxnSpLocks/>
            </p:cNvCxnSpPr>
            <p:nvPr/>
          </p:nvCxnSpPr>
          <p:spPr>
            <a:xfrm>
              <a:off x="6468933"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a:extLst>
                <a:ext uri="{FF2B5EF4-FFF2-40B4-BE49-F238E27FC236}">
                  <a16:creationId xmlns:a16="http://schemas.microsoft.com/office/drawing/2014/main" id="{311DC78D-615B-44CD-850A-D7C58EF693DE}"/>
                </a:ext>
              </a:extLst>
            </p:cNvPr>
            <p:cNvCxnSpPr>
              <a:cxnSpLocks/>
            </p:cNvCxnSpPr>
            <p:nvPr/>
          </p:nvCxnSpPr>
          <p:spPr>
            <a:xfrm>
              <a:off x="6593249"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a:extLst>
                <a:ext uri="{FF2B5EF4-FFF2-40B4-BE49-F238E27FC236}">
                  <a16:creationId xmlns:a16="http://schemas.microsoft.com/office/drawing/2014/main" id="{B0F80548-6562-4D97-8A04-D3779EFD2AC3}"/>
                </a:ext>
              </a:extLst>
            </p:cNvPr>
            <p:cNvCxnSpPr>
              <a:cxnSpLocks/>
            </p:cNvCxnSpPr>
            <p:nvPr/>
          </p:nvCxnSpPr>
          <p:spPr>
            <a:xfrm>
              <a:off x="6717565"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a:extLst>
                <a:ext uri="{FF2B5EF4-FFF2-40B4-BE49-F238E27FC236}">
                  <a16:creationId xmlns:a16="http://schemas.microsoft.com/office/drawing/2014/main" id="{AC83CE66-A99E-4796-B87F-4036445B183B}"/>
                </a:ext>
              </a:extLst>
            </p:cNvPr>
            <p:cNvCxnSpPr>
              <a:cxnSpLocks/>
            </p:cNvCxnSpPr>
            <p:nvPr/>
          </p:nvCxnSpPr>
          <p:spPr>
            <a:xfrm>
              <a:off x="6841881" y="3126214"/>
              <a:ext cx="0" cy="605572"/>
            </a:xfrm>
            <a:prstGeom prst="line">
              <a:avLst/>
            </a:prstGeom>
            <a:ln w="952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a:extLst>
                <a:ext uri="{FF2B5EF4-FFF2-40B4-BE49-F238E27FC236}">
                  <a16:creationId xmlns:a16="http://schemas.microsoft.com/office/drawing/2014/main" id="{58783262-DFE2-42AE-8223-8DF8805DCCF5}"/>
                </a:ext>
              </a:extLst>
            </p:cNvPr>
            <p:cNvCxnSpPr>
              <a:cxnSpLocks/>
            </p:cNvCxnSpPr>
            <p:nvPr/>
          </p:nvCxnSpPr>
          <p:spPr>
            <a:xfrm>
              <a:off x="6966197"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a:extLst>
                <a:ext uri="{FF2B5EF4-FFF2-40B4-BE49-F238E27FC236}">
                  <a16:creationId xmlns:a16="http://schemas.microsoft.com/office/drawing/2014/main" id="{265E9AA4-0B9A-4B1F-84F9-F02C609EA25D}"/>
                </a:ext>
              </a:extLst>
            </p:cNvPr>
            <p:cNvCxnSpPr>
              <a:cxnSpLocks/>
            </p:cNvCxnSpPr>
            <p:nvPr/>
          </p:nvCxnSpPr>
          <p:spPr>
            <a:xfrm>
              <a:off x="7090513"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a:extLst>
                <a:ext uri="{FF2B5EF4-FFF2-40B4-BE49-F238E27FC236}">
                  <a16:creationId xmlns:a16="http://schemas.microsoft.com/office/drawing/2014/main" id="{F38E0664-61BA-4DDC-87A5-9877A4275A0D}"/>
                </a:ext>
              </a:extLst>
            </p:cNvPr>
            <p:cNvCxnSpPr>
              <a:cxnSpLocks/>
            </p:cNvCxnSpPr>
            <p:nvPr/>
          </p:nvCxnSpPr>
          <p:spPr>
            <a:xfrm>
              <a:off x="7214829"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a:extLst>
                <a:ext uri="{FF2B5EF4-FFF2-40B4-BE49-F238E27FC236}">
                  <a16:creationId xmlns:a16="http://schemas.microsoft.com/office/drawing/2014/main" id="{1C9DAAFE-60A9-4418-8E49-6EB1EE92ECCC}"/>
                </a:ext>
              </a:extLst>
            </p:cNvPr>
            <p:cNvCxnSpPr>
              <a:cxnSpLocks/>
            </p:cNvCxnSpPr>
            <p:nvPr/>
          </p:nvCxnSpPr>
          <p:spPr>
            <a:xfrm>
              <a:off x="7339145"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a:extLst>
                <a:ext uri="{FF2B5EF4-FFF2-40B4-BE49-F238E27FC236}">
                  <a16:creationId xmlns:a16="http://schemas.microsoft.com/office/drawing/2014/main" id="{276CFB0A-6A76-4509-A12F-240BF50DF2A0}"/>
                </a:ext>
              </a:extLst>
            </p:cNvPr>
            <p:cNvCxnSpPr>
              <a:cxnSpLocks/>
            </p:cNvCxnSpPr>
            <p:nvPr/>
          </p:nvCxnSpPr>
          <p:spPr>
            <a:xfrm>
              <a:off x="7463461"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a:extLst>
                <a:ext uri="{FF2B5EF4-FFF2-40B4-BE49-F238E27FC236}">
                  <a16:creationId xmlns:a16="http://schemas.microsoft.com/office/drawing/2014/main" id="{9639E22C-7D4E-42F7-AF28-E223674CFABA}"/>
                </a:ext>
              </a:extLst>
            </p:cNvPr>
            <p:cNvCxnSpPr>
              <a:cxnSpLocks/>
            </p:cNvCxnSpPr>
            <p:nvPr/>
          </p:nvCxnSpPr>
          <p:spPr>
            <a:xfrm>
              <a:off x="7587777"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a:extLst>
                <a:ext uri="{FF2B5EF4-FFF2-40B4-BE49-F238E27FC236}">
                  <a16:creationId xmlns:a16="http://schemas.microsoft.com/office/drawing/2014/main" id="{0B899DA4-220B-457F-8E37-965001EE515A}"/>
                </a:ext>
              </a:extLst>
            </p:cNvPr>
            <p:cNvCxnSpPr>
              <a:cxnSpLocks/>
            </p:cNvCxnSpPr>
            <p:nvPr/>
          </p:nvCxnSpPr>
          <p:spPr>
            <a:xfrm>
              <a:off x="7712093"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a:extLst>
                <a:ext uri="{FF2B5EF4-FFF2-40B4-BE49-F238E27FC236}">
                  <a16:creationId xmlns:a16="http://schemas.microsoft.com/office/drawing/2014/main" id="{53513168-5822-46CB-9D9D-C937ED8871DB}"/>
                </a:ext>
              </a:extLst>
            </p:cNvPr>
            <p:cNvCxnSpPr>
              <a:cxnSpLocks/>
            </p:cNvCxnSpPr>
            <p:nvPr/>
          </p:nvCxnSpPr>
          <p:spPr>
            <a:xfrm>
              <a:off x="7836409"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a:extLst>
                <a:ext uri="{FF2B5EF4-FFF2-40B4-BE49-F238E27FC236}">
                  <a16:creationId xmlns:a16="http://schemas.microsoft.com/office/drawing/2014/main" id="{F4A24314-FE83-4FBB-A9DE-DCEE7C174053}"/>
                </a:ext>
              </a:extLst>
            </p:cNvPr>
            <p:cNvCxnSpPr>
              <a:cxnSpLocks/>
            </p:cNvCxnSpPr>
            <p:nvPr/>
          </p:nvCxnSpPr>
          <p:spPr>
            <a:xfrm>
              <a:off x="7960725"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a:extLst>
                <a:ext uri="{FF2B5EF4-FFF2-40B4-BE49-F238E27FC236}">
                  <a16:creationId xmlns:a16="http://schemas.microsoft.com/office/drawing/2014/main" id="{A50AD88C-5F0D-4FFD-945E-C9340D5FA707}"/>
                </a:ext>
              </a:extLst>
            </p:cNvPr>
            <p:cNvCxnSpPr>
              <a:cxnSpLocks/>
            </p:cNvCxnSpPr>
            <p:nvPr/>
          </p:nvCxnSpPr>
          <p:spPr>
            <a:xfrm>
              <a:off x="8085041"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a:extLst>
                <a:ext uri="{FF2B5EF4-FFF2-40B4-BE49-F238E27FC236}">
                  <a16:creationId xmlns:a16="http://schemas.microsoft.com/office/drawing/2014/main" id="{6DC824E4-F11F-4AA6-8EF4-DA861DD29FE9}"/>
                </a:ext>
              </a:extLst>
            </p:cNvPr>
            <p:cNvCxnSpPr>
              <a:cxnSpLocks/>
            </p:cNvCxnSpPr>
            <p:nvPr/>
          </p:nvCxnSpPr>
          <p:spPr>
            <a:xfrm>
              <a:off x="8209357"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a:extLst>
                <a:ext uri="{FF2B5EF4-FFF2-40B4-BE49-F238E27FC236}">
                  <a16:creationId xmlns:a16="http://schemas.microsoft.com/office/drawing/2014/main" id="{9B1B539F-B5B5-4CC3-9338-CCE1BE1867F1}"/>
                </a:ext>
              </a:extLst>
            </p:cNvPr>
            <p:cNvCxnSpPr>
              <a:cxnSpLocks/>
            </p:cNvCxnSpPr>
            <p:nvPr/>
          </p:nvCxnSpPr>
          <p:spPr>
            <a:xfrm>
              <a:off x="8333673" y="3126214"/>
              <a:ext cx="0" cy="605572"/>
            </a:xfrm>
            <a:prstGeom prst="line">
              <a:avLst/>
            </a:prstGeom>
            <a:ln w="952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a:extLst>
                <a:ext uri="{FF2B5EF4-FFF2-40B4-BE49-F238E27FC236}">
                  <a16:creationId xmlns:a16="http://schemas.microsoft.com/office/drawing/2014/main" id="{D63A59AC-EBED-42EE-9725-551ED7D13133}"/>
                </a:ext>
              </a:extLst>
            </p:cNvPr>
            <p:cNvCxnSpPr>
              <a:cxnSpLocks/>
            </p:cNvCxnSpPr>
            <p:nvPr/>
          </p:nvCxnSpPr>
          <p:spPr>
            <a:xfrm>
              <a:off x="8457989"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a:extLst>
                <a:ext uri="{FF2B5EF4-FFF2-40B4-BE49-F238E27FC236}">
                  <a16:creationId xmlns:a16="http://schemas.microsoft.com/office/drawing/2014/main" id="{5E09AB80-AF59-40D9-BF9A-2E83251AFFDB}"/>
                </a:ext>
              </a:extLst>
            </p:cNvPr>
            <p:cNvCxnSpPr>
              <a:cxnSpLocks/>
            </p:cNvCxnSpPr>
            <p:nvPr/>
          </p:nvCxnSpPr>
          <p:spPr>
            <a:xfrm>
              <a:off x="8582305"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a:extLst>
                <a:ext uri="{FF2B5EF4-FFF2-40B4-BE49-F238E27FC236}">
                  <a16:creationId xmlns:a16="http://schemas.microsoft.com/office/drawing/2014/main" id="{3534A2E0-C483-4145-8079-03FA58F35B96}"/>
                </a:ext>
              </a:extLst>
            </p:cNvPr>
            <p:cNvCxnSpPr>
              <a:cxnSpLocks/>
            </p:cNvCxnSpPr>
            <p:nvPr/>
          </p:nvCxnSpPr>
          <p:spPr>
            <a:xfrm>
              <a:off x="8706621"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a:extLst>
                <a:ext uri="{FF2B5EF4-FFF2-40B4-BE49-F238E27FC236}">
                  <a16:creationId xmlns:a16="http://schemas.microsoft.com/office/drawing/2014/main" id="{179F9F9E-0D96-48B2-893C-AA36A86B530B}"/>
                </a:ext>
              </a:extLst>
            </p:cNvPr>
            <p:cNvCxnSpPr>
              <a:cxnSpLocks/>
            </p:cNvCxnSpPr>
            <p:nvPr/>
          </p:nvCxnSpPr>
          <p:spPr>
            <a:xfrm>
              <a:off x="8830937"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a:extLst>
                <a:ext uri="{FF2B5EF4-FFF2-40B4-BE49-F238E27FC236}">
                  <a16:creationId xmlns:a16="http://schemas.microsoft.com/office/drawing/2014/main" id="{1E88E2FE-D712-4888-B790-41899DBAC674}"/>
                </a:ext>
              </a:extLst>
            </p:cNvPr>
            <p:cNvCxnSpPr>
              <a:cxnSpLocks/>
            </p:cNvCxnSpPr>
            <p:nvPr/>
          </p:nvCxnSpPr>
          <p:spPr>
            <a:xfrm>
              <a:off x="8955253"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a:extLst>
                <a:ext uri="{FF2B5EF4-FFF2-40B4-BE49-F238E27FC236}">
                  <a16:creationId xmlns:a16="http://schemas.microsoft.com/office/drawing/2014/main" id="{5FED9F88-0630-4132-9B96-D4EA98276A60}"/>
                </a:ext>
              </a:extLst>
            </p:cNvPr>
            <p:cNvCxnSpPr>
              <a:cxnSpLocks/>
            </p:cNvCxnSpPr>
            <p:nvPr/>
          </p:nvCxnSpPr>
          <p:spPr>
            <a:xfrm>
              <a:off x="9079569"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a:extLst>
                <a:ext uri="{FF2B5EF4-FFF2-40B4-BE49-F238E27FC236}">
                  <a16:creationId xmlns:a16="http://schemas.microsoft.com/office/drawing/2014/main" id="{03C22B96-075D-457C-B48E-9F56B6FB9571}"/>
                </a:ext>
              </a:extLst>
            </p:cNvPr>
            <p:cNvCxnSpPr>
              <a:cxnSpLocks/>
            </p:cNvCxnSpPr>
            <p:nvPr/>
          </p:nvCxnSpPr>
          <p:spPr>
            <a:xfrm>
              <a:off x="9203885"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a:extLst>
                <a:ext uri="{FF2B5EF4-FFF2-40B4-BE49-F238E27FC236}">
                  <a16:creationId xmlns:a16="http://schemas.microsoft.com/office/drawing/2014/main" id="{FF5721AE-7C90-422B-A151-0847E3727DE2}"/>
                </a:ext>
              </a:extLst>
            </p:cNvPr>
            <p:cNvCxnSpPr>
              <a:cxnSpLocks/>
            </p:cNvCxnSpPr>
            <p:nvPr/>
          </p:nvCxnSpPr>
          <p:spPr>
            <a:xfrm>
              <a:off x="9328201"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a:extLst>
                <a:ext uri="{FF2B5EF4-FFF2-40B4-BE49-F238E27FC236}">
                  <a16:creationId xmlns:a16="http://schemas.microsoft.com/office/drawing/2014/main" id="{A9DF421A-2C34-4103-8FBE-2696DD1854CE}"/>
                </a:ext>
              </a:extLst>
            </p:cNvPr>
            <p:cNvCxnSpPr>
              <a:cxnSpLocks/>
            </p:cNvCxnSpPr>
            <p:nvPr/>
          </p:nvCxnSpPr>
          <p:spPr>
            <a:xfrm>
              <a:off x="9452517"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a:extLst>
                <a:ext uri="{FF2B5EF4-FFF2-40B4-BE49-F238E27FC236}">
                  <a16:creationId xmlns:a16="http://schemas.microsoft.com/office/drawing/2014/main" id="{57A08411-CB29-42F3-BEF2-91CAFE8B04FF}"/>
                </a:ext>
              </a:extLst>
            </p:cNvPr>
            <p:cNvCxnSpPr>
              <a:cxnSpLocks/>
            </p:cNvCxnSpPr>
            <p:nvPr/>
          </p:nvCxnSpPr>
          <p:spPr>
            <a:xfrm>
              <a:off x="9576833"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a:extLst>
                <a:ext uri="{FF2B5EF4-FFF2-40B4-BE49-F238E27FC236}">
                  <a16:creationId xmlns:a16="http://schemas.microsoft.com/office/drawing/2014/main" id="{C11FEBCC-D949-4200-9B53-E07FF115B035}"/>
                </a:ext>
              </a:extLst>
            </p:cNvPr>
            <p:cNvCxnSpPr>
              <a:cxnSpLocks/>
            </p:cNvCxnSpPr>
            <p:nvPr/>
          </p:nvCxnSpPr>
          <p:spPr>
            <a:xfrm>
              <a:off x="9701149"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a:extLst>
                <a:ext uri="{FF2B5EF4-FFF2-40B4-BE49-F238E27FC236}">
                  <a16:creationId xmlns:a16="http://schemas.microsoft.com/office/drawing/2014/main" id="{07B8EF75-B06E-44FF-A599-85AB9760E917}"/>
                </a:ext>
              </a:extLst>
            </p:cNvPr>
            <p:cNvCxnSpPr>
              <a:cxnSpLocks/>
            </p:cNvCxnSpPr>
            <p:nvPr/>
          </p:nvCxnSpPr>
          <p:spPr>
            <a:xfrm>
              <a:off x="9825465" y="3126214"/>
              <a:ext cx="0" cy="605572"/>
            </a:xfrm>
            <a:prstGeom prst="line">
              <a:avLst/>
            </a:prstGeom>
            <a:ln w="952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a:extLst>
                <a:ext uri="{FF2B5EF4-FFF2-40B4-BE49-F238E27FC236}">
                  <a16:creationId xmlns:a16="http://schemas.microsoft.com/office/drawing/2014/main" id="{C14AE73A-C2CB-4AD1-8373-184258AA8F47}"/>
                </a:ext>
              </a:extLst>
            </p:cNvPr>
            <p:cNvCxnSpPr>
              <a:cxnSpLocks/>
            </p:cNvCxnSpPr>
            <p:nvPr/>
          </p:nvCxnSpPr>
          <p:spPr>
            <a:xfrm>
              <a:off x="9949781"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a:extLst>
                <a:ext uri="{FF2B5EF4-FFF2-40B4-BE49-F238E27FC236}">
                  <a16:creationId xmlns:a16="http://schemas.microsoft.com/office/drawing/2014/main" id="{EB61897E-088B-4CDC-BA09-24614773EFAD}"/>
                </a:ext>
              </a:extLst>
            </p:cNvPr>
            <p:cNvCxnSpPr>
              <a:cxnSpLocks/>
            </p:cNvCxnSpPr>
            <p:nvPr/>
          </p:nvCxnSpPr>
          <p:spPr>
            <a:xfrm>
              <a:off x="10074097"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a:extLst>
                <a:ext uri="{FF2B5EF4-FFF2-40B4-BE49-F238E27FC236}">
                  <a16:creationId xmlns:a16="http://schemas.microsoft.com/office/drawing/2014/main" id="{6AF4D28A-35E3-47A2-A590-1188F71E4365}"/>
                </a:ext>
              </a:extLst>
            </p:cNvPr>
            <p:cNvCxnSpPr>
              <a:cxnSpLocks/>
            </p:cNvCxnSpPr>
            <p:nvPr/>
          </p:nvCxnSpPr>
          <p:spPr>
            <a:xfrm>
              <a:off x="10198413"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a:extLst>
                <a:ext uri="{FF2B5EF4-FFF2-40B4-BE49-F238E27FC236}">
                  <a16:creationId xmlns:a16="http://schemas.microsoft.com/office/drawing/2014/main" id="{DADA8550-34A2-4FEF-8C73-D869E63E55E4}"/>
                </a:ext>
              </a:extLst>
            </p:cNvPr>
            <p:cNvCxnSpPr>
              <a:cxnSpLocks/>
            </p:cNvCxnSpPr>
            <p:nvPr/>
          </p:nvCxnSpPr>
          <p:spPr>
            <a:xfrm>
              <a:off x="10447045"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a:extLst>
                <a:ext uri="{FF2B5EF4-FFF2-40B4-BE49-F238E27FC236}">
                  <a16:creationId xmlns:a16="http://schemas.microsoft.com/office/drawing/2014/main" id="{57FA1EA6-2869-44C4-8A52-0BA086FD8F4D}"/>
                </a:ext>
              </a:extLst>
            </p:cNvPr>
            <p:cNvCxnSpPr>
              <a:cxnSpLocks/>
            </p:cNvCxnSpPr>
            <p:nvPr/>
          </p:nvCxnSpPr>
          <p:spPr>
            <a:xfrm>
              <a:off x="10695677"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a:extLst>
                <a:ext uri="{FF2B5EF4-FFF2-40B4-BE49-F238E27FC236}">
                  <a16:creationId xmlns:a16="http://schemas.microsoft.com/office/drawing/2014/main" id="{46D35118-0999-42E9-A0DF-70BBFB8DBEEA}"/>
                </a:ext>
              </a:extLst>
            </p:cNvPr>
            <p:cNvCxnSpPr>
              <a:cxnSpLocks/>
            </p:cNvCxnSpPr>
            <p:nvPr/>
          </p:nvCxnSpPr>
          <p:spPr>
            <a:xfrm>
              <a:off x="10322729"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a:extLst>
                <a:ext uri="{FF2B5EF4-FFF2-40B4-BE49-F238E27FC236}">
                  <a16:creationId xmlns:a16="http://schemas.microsoft.com/office/drawing/2014/main" id="{FE1FAAE6-F66D-4894-B687-0D720F56BE60}"/>
                </a:ext>
              </a:extLst>
            </p:cNvPr>
            <p:cNvCxnSpPr>
              <a:cxnSpLocks/>
            </p:cNvCxnSpPr>
            <p:nvPr/>
          </p:nvCxnSpPr>
          <p:spPr>
            <a:xfrm>
              <a:off x="10571361"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a:extLst>
                <a:ext uri="{FF2B5EF4-FFF2-40B4-BE49-F238E27FC236}">
                  <a16:creationId xmlns:a16="http://schemas.microsoft.com/office/drawing/2014/main" id="{98312365-7E6E-4209-8AFB-848CE9067BBE}"/>
                </a:ext>
              </a:extLst>
            </p:cNvPr>
            <p:cNvCxnSpPr>
              <a:cxnSpLocks/>
            </p:cNvCxnSpPr>
            <p:nvPr/>
          </p:nvCxnSpPr>
          <p:spPr>
            <a:xfrm>
              <a:off x="10819993"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a:extLst>
                <a:ext uri="{FF2B5EF4-FFF2-40B4-BE49-F238E27FC236}">
                  <a16:creationId xmlns:a16="http://schemas.microsoft.com/office/drawing/2014/main" id="{A09906EC-176E-4EA2-92FA-7BD047BD5B0E}"/>
                </a:ext>
              </a:extLst>
            </p:cNvPr>
            <p:cNvCxnSpPr>
              <a:cxnSpLocks/>
            </p:cNvCxnSpPr>
            <p:nvPr/>
          </p:nvCxnSpPr>
          <p:spPr>
            <a:xfrm>
              <a:off x="10944309"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a:extLst>
                <a:ext uri="{FF2B5EF4-FFF2-40B4-BE49-F238E27FC236}">
                  <a16:creationId xmlns:a16="http://schemas.microsoft.com/office/drawing/2014/main" id="{37F3EEA0-BED8-43E9-ADEF-EAE73EFC916F}"/>
                </a:ext>
              </a:extLst>
            </p:cNvPr>
            <p:cNvCxnSpPr>
              <a:cxnSpLocks/>
            </p:cNvCxnSpPr>
            <p:nvPr/>
          </p:nvCxnSpPr>
          <p:spPr>
            <a:xfrm>
              <a:off x="11068625"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a:extLst>
                <a:ext uri="{FF2B5EF4-FFF2-40B4-BE49-F238E27FC236}">
                  <a16:creationId xmlns:a16="http://schemas.microsoft.com/office/drawing/2014/main" id="{25281E3A-5144-4035-8729-8C2E066232B2}"/>
                </a:ext>
              </a:extLst>
            </p:cNvPr>
            <p:cNvCxnSpPr>
              <a:cxnSpLocks/>
            </p:cNvCxnSpPr>
            <p:nvPr/>
          </p:nvCxnSpPr>
          <p:spPr>
            <a:xfrm>
              <a:off x="11192941"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a:extLst>
                <a:ext uri="{FF2B5EF4-FFF2-40B4-BE49-F238E27FC236}">
                  <a16:creationId xmlns:a16="http://schemas.microsoft.com/office/drawing/2014/main" id="{B1535209-25C8-474B-9E26-212D14256EFA}"/>
                </a:ext>
              </a:extLst>
            </p:cNvPr>
            <p:cNvCxnSpPr>
              <a:cxnSpLocks/>
            </p:cNvCxnSpPr>
            <p:nvPr/>
          </p:nvCxnSpPr>
          <p:spPr>
            <a:xfrm>
              <a:off x="11317288" y="3126214"/>
              <a:ext cx="0" cy="605572"/>
            </a:xfrm>
            <a:prstGeom prst="line">
              <a:avLst/>
            </a:prstGeom>
            <a:ln w="952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pic>
        <p:nvPicPr>
          <p:cNvPr id="97" name="图形 96">
            <a:extLst>
              <a:ext uri="{FF2B5EF4-FFF2-40B4-BE49-F238E27FC236}">
                <a16:creationId xmlns:a16="http://schemas.microsoft.com/office/drawing/2014/main" id="{FCB3BA1F-12A5-400A-A612-A1E23C542721}"/>
              </a:ext>
            </a:extLst>
          </p:cNvPr>
          <p:cNvPicPr>
            <a:picLocks/>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4978" y="464725"/>
            <a:ext cx="333985" cy="315079"/>
          </a:xfrm>
          <a:prstGeom prst="rect">
            <a:avLst/>
          </a:prstGeom>
        </p:spPr>
      </p:pic>
      <p:cxnSp>
        <p:nvCxnSpPr>
          <p:cNvPr id="98" name="直接连接符 97">
            <a:extLst>
              <a:ext uri="{FF2B5EF4-FFF2-40B4-BE49-F238E27FC236}">
                <a16:creationId xmlns:a16="http://schemas.microsoft.com/office/drawing/2014/main" id="{5B2D5A58-C442-487C-9E61-CEED7A6CAE63}"/>
              </a:ext>
            </a:extLst>
          </p:cNvPr>
          <p:cNvCxnSpPr>
            <a:cxnSpLocks/>
          </p:cNvCxnSpPr>
          <p:nvPr/>
        </p:nvCxnSpPr>
        <p:spPr>
          <a:xfrm>
            <a:off x="877051" y="2566500"/>
            <a:ext cx="0" cy="29574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0" name="直接连接符 99">
            <a:extLst>
              <a:ext uri="{FF2B5EF4-FFF2-40B4-BE49-F238E27FC236}">
                <a16:creationId xmlns:a16="http://schemas.microsoft.com/office/drawing/2014/main" id="{2996354A-7E03-4EA5-972A-65CE0F043655}"/>
              </a:ext>
            </a:extLst>
          </p:cNvPr>
          <p:cNvCxnSpPr>
            <a:cxnSpLocks/>
          </p:cNvCxnSpPr>
          <p:nvPr/>
        </p:nvCxnSpPr>
        <p:spPr>
          <a:xfrm>
            <a:off x="3541119" y="1739900"/>
            <a:ext cx="0" cy="37840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接连接符 101">
            <a:extLst>
              <a:ext uri="{FF2B5EF4-FFF2-40B4-BE49-F238E27FC236}">
                <a16:creationId xmlns:a16="http://schemas.microsoft.com/office/drawing/2014/main" id="{A3A2044F-2AD5-4A4C-8B9E-02FDBBB0B589}"/>
              </a:ext>
            </a:extLst>
          </p:cNvPr>
          <p:cNvCxnSpPr>
            <a:cxnSpLocks/>
          </p:cNvCxnSpPr>
          <p:nvPr/>
        </p:nvCxnSpPr>
        <p:spPr>
          <a:xfrm>
            <a:off x="4435352" y="3177009"/>
            <a:ext cx="0" cy="2346937"/>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接连接符 103">
            <a:extLst>
              <a:ext uri="{FF2B5EF4-FFF2-40B4-BE49-F238E27FC236}">
                <a16:creationId xmlns:a16="http://schemas.microsoft.com/office/drawing/2014/main" id="{4FE18C24-E075-4F1B-9944-0695FA8D66A2}"/>
              </a:ext>
            </a:extLst>
          </p:cNvPr>
          <p:cNvCxnSpPr>
            <a:cxnSpLocks/>
          </p:cNvCxnSpPr>
          <p:nvPr/>
        </p:nvCxnSpPr>
        <p:spPr>
          <a:xfrm>
            <a:off x="6629403" y="1739900"/>
            <a:ext cx="0" cy="37840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接连接符 105">
            <a:extLst>
              <a:ext uri="{FF2B5EF4-FFF2-40B4-BE49-F238E27FC236}">
                <a16:creationId xmlns:a16="http://schemas.microsoft.com/office/drawing/2014/main" id="{D8174602-39CF-41D1-9BDC-B6F5EBBFC22C}"/>
              </a:ext>
            </a:extLst>
          </p:cNvPr>
          <p:cNvCxnSpPr>
            <a:cxnSpLocks/>
          </p:cNvCxnSpPr>
          <p:nvPr/>
        </p:nvCxnSpPr>
        <p:spPr>
          <a:xfrm>
            <a:off x="7267340" y="3276600"/>
            <a:ext cx="0" cy="22473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a:extLst>
              <a:ext uri="{FF2B5EF4-FFF2-40B4-BE49-F238E27FC236}">
                <a16:creationId xmlns:a16="http://schemas.microsoft.com/office/drawing/2014/main" id="{586A6A10-84B8-45D1-8F30-8C46983C6FC8}"/>
              </a:ext>
            </a:extLst>
          </p:cNvPr>
          <p:cNvCxnSpPr>
            <a:cxnSpLocks/>
          </p:cNvCxnSpPr>
          <p:nvPr/>
        </p:nvCxnSpPr>
        <p:spPr>
          <a:xfrm>
            <a:off x="9809568" y="1739900"/>
            <a:ext cx="0" cy="3784046"/>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05911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descr="夜晚街道上的建筑&#10;&#10;描述已自动生成">
            <a:extLst>
              <a:ext uri="{FF2B5EF4-FFF2-40B4-BE49-F238E27FC236}">
                <a16:creationId xmlns:a16="http://schemas.microsoft.com/office/drawing/2014/main" id="{AB842ACB-9141-BA70-4DF8-8A42A3F27178}"/>
              </a:ext>
            </a:extLst>
          </p:cNvPr>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t="3038" b="28076"/>
          <a:stretch/>
        </p:blipFill>
        <p:spPr>
          <a:xfrm>
            <a:off x="6203168" y="3359559"/>
            <a:ext cx="5283132" cy="2420257"/>
          </a:xfrm>
          <a:prstGeom prst="rect">
            <a:avLst/>
          </a:prstGeom>
        </p:spPr>
      </p:pic>
      <p:pic>
        <p:nvPicPr>
          <p:cNvPr id="16" name="图片 15" descr="建筑旁的房子&#10;&#10;描述已自动生成">
            <a:extLst>
              <a:ext uri="{FF2B5EF4-FFF2-40B4-BE49-F238E27FC236}">
                <a16:creationId xmlns:a16="http://schemas.microsoft.com/office/drawing/2014/main" id="{652C0B32-DFD3-CE81-6ECD-BDFC5E3F8141}"/>
              </a:ext>
            </a:extLst>
          </p:cNvPr>
          <p:cNvPicPr>
            <a:picLocks/>
          </p:cNvPicPr>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t="3185" b="29869"/>
          <a:stretch/>
        </p:blipFill>
        <p:spPr>
          <a:xfrm>
            <a:off x="700996" y="3363217"/>
            <a:ext cx="5277461" cy="2416600"/>
          </a:xfrm>
          <a:prstGeom prst="rect">
            <a:avLst/>
          </a:prstGeom>
        </p:spPr>
      </p:pic>
      <p:sp>
        <p:nvSpPr>
          <p:cNvPr id="6" name="矩形 5">
            <a:extLst>
              <a:ext uri="{FF2B5EF4-FFF2-40B4-BE49-F238E27FC236}">
                <a16:creationId xmlns:a16="http://schemas.microsoft.com/office/drawing/2014/main" id="{F7196961-4530-4E0B-B752-5046F06D6529}"/>
              </a:ext>
            </a:extLst>
          </p:cNvPr>
          <p:cNvSpPr/>
          <p:nvPr/>
        </p:nvSpPr>
        <p:spPr>
          <a:xfrm>
            <a:off x="6203168" y="3363216"/>
            <a:ext cx="5283132" cy="2420257"/>
          </a:xfrm>
          <a:prstGeom prst="rect">
            <a:avLst/>
          </a:prstGeom>
          <a:gradFill>
            <a:gsLst>
              <a:gs pos="0">
                <a:schemeClr val="accent1">
                  <a:alpha val="15000"/>
                </a:schemeClr>
              </a:gs>
              <a:gs pos="100000">
                <a:schemeClr val="accent1">
                  <a:alpha val="78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a:ea typeface="微软雅黑 Light"/>
            </a:endParaRPr>
          </a:p>
        </p:txBody>
      </p:sp>
      <p:sp>
        <p:nvSpPr>
          <p:cNvPr id="13" name="矩形 12">
            <a:extLst>
              <a:ext uri="{FF2B5EF4-FFF2-40B4-BE49-F238E27FC236}">
                <a16:creationId xmlns:a16="http://schemas.microsoft.com/office/drawing/2014/main" id="{FDDB30A5-7ED8-4095-A7A6-CD0D6F159D67}"/>
              </a:ext>
            </a:extLst>
          </p:cNvPr>
          <p:cNvSpPr/>
          <p:nvPr/>
        </p:nvSpPr>
        <p:spPr>
          <a:xfrm>
            <a:off x="695325" y="3363217"/>
            <a:ext cx="5283132" cy="2420257"/>
          </a:xfrm>
          <a:prstGeom prst="rect">
            <a:avLst/>
          </a:prstGeom>
          <a:gradFill>
            <a:gsLst>
              <a:gs pos="0">
                <a:schemeClr val="accent1">
                  <a:alpha val="15000"/>
                </a:schemeClr>
              </a:gs>
              <a:gs pos="100000">
                <a:schemeClr val="accent1">
                  <a:alpha val="78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Light"/>
              <a:cs typeface="+mn-cs"/>
            </a:endParaRPr>
          </a:p>
        </p:txBody>
      </p:sp>
      <p:sp>
        <p:nvSpPr>
          <p:cNvPr id="2" name="文本占位符 1">
            <a:extLst>
              <a:ext uri="{FF2B5EF4-FFF2-40B4-BE49-F238E27FC236}">
                <a16:creationId xmlns:a16="http://schemas.microsoft.com/office/drawing/2014/main" id="{2E403F03-44E5-4B44-BAC5-2985A4ECE2F3}"/>
              </a:ext>
            </a:extLst>
          </p:cNvPr>
          <p:cNvSpPr>
            <a:spLocks noGrp="1"/>
          </p:cNvSpPr>
          <p:nvPr>
            <p:ph type="body" sz="quarter" idx="10"/>
          </p:nvPr>
        </p:nvSpPr>
        <p:spPr/>
        <p:txBody>
          <a:bodyPr/>
          <a:lstStyle/>
          <a:p>
            <a:r>
              <a:rPr lang="zh-CN" altLang="en-US" dirty="0"/>
              <a:t>项目研究内容</a:t>
            </a:r>
            <a:r>
              <a:rPr lang="en-US" altLang="zh-CN" dirty="0"/>
              <a:t>1</a:t>
            </a:r>
            <a:endParaRPr lang="zh-CN" altLang="en-US" dirty="0"/>
          </a:p>
        </p:txBody>
      </p:sp>
      <p:sp>
        <p:nvSpPr>
          <p:cNvPr id="3" name="文本占位符 2">
            <a:extLst>
              <a:ext uri="{FF2B5EF4-FFF2-40B4-BE49-F238E27FC236}">
                <a16:creationId xmlns:a16="http://schemas.microsoft.com/office/drawing/2014/main" id="{C9AB856C-4E9A-40EE-8E36-B5849831F4D3}"/>
              </a:ext>
            </a:extLst>
          </p:cNvPr>
          <p:cNvSpPr>
            <a:spLocks noGrp="1"/>
          </p:cNvSpPr>
          <p:nvPr>
            <p:ph type="body" sz="quarter" idx="11"/>
          </p:nvPr>
        </p:nvSpPr>
        <p:spPr/>
        <p:txBody>
          <a:bodyPr/>
          <a:lstStyle/>
          <a:p>
            <a:r>
              <a:rPr lang="en-US" altLang="zh-CN" dirty="0"/>
              <a:t>PART.02</a:t>
            </a:r>
          </a:p>
        </p:txBody>
      </p:sp>
      <p:sp>
        <p:nvSpPr>
          <p:cNvPr id="7" name="矩形 6">
            <a:extLst>
              <a:ext uri="{FF2B5EF4-FFF2-40B4-BE49-F238E27FC236}">
                <a16:creationId xmlns:a16="http://schemas.microsoft.com/office/drawing/2014/main" id="{6BEAA5B6-B010-4C04-A7D7-CC110AFC5111}"/>
              </a:ext>
            </a:extLst>
          </p:cNvPr>
          <p:cNvSpPr/>
          <p:nvPr/>
        </p:nvSpPr>
        <p:spPr>
          <a:xfrm>
            <a:off x="6810182" y="1586848"/>
            <a:ext cx="4078517" cy="2592317"/>
          </a:xfrm>
          <a:prstGeom prst="rect">
            <a:avLst/>
          </a:prstGeom>
          <a:solidFill>
            <a:schemeClr val="bg1"/>
          </a:solidFill>
          <a:ln>
            <a:noFill/>
          </a:ln>
          <a:effectLst>
            <a:outerShdw blurRad="3175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Light"/>
              <a:cs typeface="+mn-cs"/>
            </a:endParaRPr>
          </a:p>
        </p:txBody>
      </p:sp>
      <p:sp>
        <p:nvSpPr>
          <p:cNvPr id="8" name="矩形 7">
            <a:extLst>
              <a:ext uri="{FF2B5EF4-FFF2-40B4-BE49-F238E27FC236}">
                <a16:creationId xmlns:a16="http://schemas.microsoft.com/office/drawing/2014/main" id="{FC99F65B-6B0F-4FB9-819A-389F7CDDA51D}"/>
              </a:ext>
            </a:extLst>
          </p:cNvPr>
          <p:cNvSpPr/>
          <p:nvPr/>
        </p:nvSpPr>
        <p:spPr>
          <a:xfrm>
            <a:off x="7772221" y="1948384"/>
            <a:ext cx="2154436" cy="430887"/>
          </a:xfrm>
          <a:prstGeom prst="rect">
            <a:avLst/>
          </a:prstGeom>
        </p:spPr>
        <p:txBody>
          <a:bodyPr wrap="none" lIns="0" tIns="0" rIns="0" bIns="0">
            <a:spAutoFit/>
          </a:bodyPr>
          <a:lstStyle/>
          <a:p>
            <a:pPr lvl="0" algn="ctr">
              <a:defRPr/>
            </a:pPr>
            <a:r>
              <a:rPr lang="zh-CN" altLang="en-US" sz="2800" b="1" dirty="0">
                <a:solidFill>
                  <a:schemeClr val="accent1"/>
                </a:solidFill>
                <a:latin typeface="+mj-ea"/>
                <a:ea typeface="+mj-ea"/>
              </a:rPr>
              <a:t>这里填入标题</a:t>
            </a:r>
          </a:p>
        </p:txBody>
      </p:sp>
      <p:sp>
        <p:nvSpPr>
          <p:cNvPr id="9" name="矩形 8">
            <a:extLst>
              <a:ext uri="{FF2B5EF4-FFF2-40B4-BE49-F238E27FC236}">
                <a16:creationId xmlns:a16="http://schemas.microsoft.com/office/drawing/2014/main" id="{9A023417-81A5-44A2-8E4C-501C1976EE5B}"/>
              </a:ext>
            </a:extLst>
          </p:cNvPr>
          <p:cNvSpPr/>
          <p:nvPr/>
        </p:nvSpPr>
        <p:spPr>
          <a:xfrm>
            <a:off x="7640455" y="2833140"/>
            <a:ext cx="2417970" cy="338554"/>
          </a:xfrm>
          <a:prstGeom prst="rect">
            <a:avLst/>
          </a:prstGeom>
        </p:spPr>
        <p:txBody>
          <a:bodyPr wrap="none">
            <a:spAutoFit/>
          </a:bodyPr>
          <a:lstStyle/>
          <a:p>
            <a:pPr marL="180000" indent="-180000" algn="ctr">
              <a:buFont typeface="Arial" panose="020B0604020202020204" pitchFamily="34" charset="0"/>
              <a:buChar char="•"/>
            </a:pPr>
            <a:r>
              <a:rPr lang="zh-CN" altLang="en-US" sz="1600" dirty="0">
                <a:solidFill>
                  <a:prstClr val="black">
                    <a:lumMod val="75000"/>
                    <a:lumOff val="25000"/>
                  </a:prstClr>
                </a:solidFill>
                <a:latin typeface="+mn-ea"/>
              </a:rPr>
              <a:t>这里填入你要表达信息</a:t>
            </a:r>
          </a:p>
        </p:txBody>
      </p:sp>
      <p:sp>
        <p:nvSpPr>
          <p:cNvPr id="10" name="矩形 9">
            <a:extLst>
              <a:ext uri="{FF2B5EF4-FFF2-40B4-BE49-F238E27FC236}">
                <a16:creationId xmlns:a16="http://schemas.microsoft.com/office/drawing/2014/main" id="{A9C80477-9C79-4573-81AB-A1A52A06804D}"/>
              </a:ext>
            </a:extLst>
          </p:cNvPr>
          <p:cNvSpPr/>
          <p:nvPr/>
        </p:nvSpPr>
        <p:spPr>
          <a:xfrm>
            <a:off x="7640455" y="3359564"/>
            <a:ext cx="2417970" cy="338554"/>
          </a:xfrm>
          <a:prstGeom prst="rect">
            <a:avLst/>
          </a:prstGeom>
        </p:spPr>
        <p:txBody>
          <a:bodyPr wrap="none">
            <a:spAutoFit/>
          </a:bodyPr>
          <a:lstStyle/>
          <a:p>
            <a:pPr marL="180000" indent="-180000" algn="ctr">
              <a:buFont typeface="Arial" panose="020B0604020202020204" pitchFamily="34" charset="0"/>
              <a:buChar char="•"/>
            </a:pPr>
            <a:r>
              <a:rPr lang="zh-CN" altLang="en-US" sz="1600" dirty="0">
                <a:solidFill>
                  <a:prstClr val="black">
                    <a:lumMod val="75000"/>
                    <a:lumOff val="25000"/>
                  </a:prstClr>
                </a:solidFill>
                <a:latin typeface="+mn-ea"/>
              </a:rPr>
              <a:t>这里填入你要表达信息</a:t>
            </a:r>
          </a:p>
        </p:txBody>
      </p:sp>
      <p:cxnSp>
        <p:nvCxnSpPr>
          <p:cNvPr id="11" name="直接连接符 10">
            <a:extLst>
              <a:ext uri="{FF2B5EF4-FFF2-40B4-BE49-F238E27FC236}">
                <a16:creationId xmlns:a16="http://schemas.microsoft.com/office/drawing/2014/main" id="{A434E7D7-6546-4B09-8203-60AB8FEFA696}"/>
              </a:ext>
            </a:extLst>
          </p:cNvPr>
          <p:cNvCxnSpPr/>
          <p:nvPr/>
        </p:nvCxnSpPr>
        <p:spPr>
          <a:xfrm>
            <a:off x="7358432" y="2639386"/>
            <a:ext cx="2982017"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4" name="矩形 13">
            <a:extLst>
              <a:ext uri="{FF2B5EF4-FFF2-40B4-BE49-F238E27FC236}">
                <a16:creationId xmlns:a16="http://schemas.microsoft.com/office/drawing/2014/main" id="{0281102A-4462-4FA8-9986-66AD0EBA8022}"/>
              </a:ext>
            </a:extLst>
          </p:cNvPr>
          <p:cNvSpPr/>
          <p:nvPr/>
        </p:nvSpPr>
        <p:spPr>
          <a:xfrm>
            <a:off x="1303301" y="1586848"/>
            <a:ext cx="4078517" cy="2592317"/>
          </a:xfrm>
          <a:prstGeom prst="rect">
            <a:avLst/>
          </a:prstGeom>
          <a:solidFill>
            <a:schemeClr val="bg1"/>
          </a:solidFill>
          <a:ln>
            <a:noFill/>
          </a:ln>
          <a:effectLst>
            <a:outerShdw blurRad="3175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Light"/>
              <a:cs typeface="+mn-cs"/>
            </a:endParaRPr>
          </a:p>
        </p:txBody>
      </p:sp>
      <p:sp>
        <p:nvSpPr>
          <p:cNvPr id="15" name="矩形 14">
            <a:extLst>
              <a:ext uri="{FF2B5EF4-FFF2-40B4-BE49-F238E27FC236}">
                <a16:creationId xmlns:a16="http://schemas.microsoft.com/office/drawing/2014/main" id="{993EC6CF-EB4C-445E-9948-A6E2EFA8BDA4}"/>
              </a:ext>
            </a:extLst>
          </p:cNvPr>
          <p:cNvSpPr/>
          <p:nvPr/>
        </p:nvSpPr>
        <p:spPr>
          <a:xfrm>
            <a:off x="2265340" y="1948384"/>
            <a:ext cx="2154436" cy="430887"/>
          </a:xfrm>
          <a:prstGeom prst="rect">
            <a:avLst/>
          </a:prstGeom>
        </p:spPr>
        <p:txBody>
          <a:bodyPr wrap="non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schemeClr val="accent1"/>
                </a:solidFill>
                <a:effectLst/>
                <a:uLnTx/>
                <a:uFillTx/>
                <a:latin typeface="+mj-ea"/>
                <a:ea typeface="+mj-ea"/>
                <a:cs typeface="+mn-cs"/>
              </a:rPr>
              <a:t>这里填入标题</a:t>
            </a:r>
          </a:p>
        </p:txBody>
      </p:sp>
      <p:grpSp>
        <p:nvGrpSpPr>
          <p:cNvPr id="23" name="组合 22">
            <a:extLst>
              <a:ext uri="{FF2B5EF4-FFF2-40B4-BE49-F238E27FC236}">
                <a16:creationId xmlns:a16="http://schemas.microsoft.com/office/drawing/2014/main" id="{CC7965CA-B7F2-449D-B80A-E97E4BDD2F14}"/>
              </a:ext>
            </a:extLst>
          </p:cNvPr>
          <p:cNvGrpSpPr/>
          <p:nvPr/>
        </p:nvGrpSpPr>
        <p:grpSpPr>
          <a:xfrm>
            <a:off x="1758343" y="2833140"/>
            <a:ext cx="3168433" cy="887202"/>
            <a:chOff x="1740139" y="2833140"/>
            <a:chExt cx="3168433" cy="887202"/>
          </a:xfrm>
        </p:grpSpPr>
        <p:sp>
          <p:nvSpPr>
            <p:cNvPr id="17" name="矩形 16">
              <a:extLst>
                <a:ext uri="{FF2B5EF4-FFF2-40B4-BE49-F238E27FC236}">
                  <a16:creationId xmlns:a16="http://schemas.microsoft.com/office/drawing/2014/main" id="{D30FA3B6-F3BB-423D-80E8-6C18CE0AB7E9}"/>
                </a:ext>
              </a:extLst>
            </p:cNvPr>
            <p:cNvSpPr/>
            <p:nvPr/>
          </p:nvSpPr>
          <p:spPr>
            <a:xfrm>
              <a:off x="1740140" y="2833140"/>
              <a:ext cx="1597233" cy="338554"/>
            </a:xfrm>
            <a:prstGeom prst="rect">
              <a:avLst/>
            </a:prstGeom>
          </p:spPr>
          <p:txBody>
            <a:bodyPr wrap="none">
              <a:spAutoFit/>
            </a:bodyPr>
            <a:lstStyle/>
            <a:p>
              <a:pPr marL="180000" marR="0" lvl="0" indent="-18000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mn-ea"/>
                  <a:cs typeface="+mn-cs"/>
                </a:rPr>
                <a:t>这里填入信息</a:t>
              </a:r>
            </a:p>
          </p:txBody>
        </p:sp>
        <p:sp>
          <p:nvSpPr>
            <p:cNvPr id="18" name="矩形 17">
              <a:extLst>
                <a:ext uri="{FF2B5EF4-FFF2-40B4-BE49-F238E27FC236}">
                  <a16:creationId xmlns:a16="http://schemas.microsoft.com/office/drawing/2014/main" id="{6E5054AC-341B-4566-8675-72E7AA2D6D39}"/>
                </a:ext>
              </a:extLst>
            </p:cNvPr>
            <p:cNvSpPr/>
            <p:nvPr/>
          </p:nvSpPr>
          <p:spPr>
            <a:xfrm>
              <a:off x="3311339" y="2833140"/>
              <a:ext cx="1597233" cy="338554"/>
            </a:xfrm>
            <a:prstGeom prst="rect">
              <a:avLst/>
            </a:prstGeom>
          </p:spPr>
          <p:txBody>
            <a:bodyPr wrap="none">
              <a:spAutoFit/>
            </a:bodyPr>
            <a:lstStyle/>
            <a:p>
              <a:pPr marL="180000" lvl="0" indent="-180000" algn="ctr">
                <a:buFont typeface="Arial" panose="020B0604020202020204" pitchFamily="34" charset="0"/>
                <a:buChar char="•"/>
                <a:defRPr/>
              </a:pPr>
              <a:r>
                <a:rPr lang="zh-CN" altLang="en-US" sz="1600" dirty="0">
                  <a:solidFill>
                    <a:prstClr val="black">
                      <a:lumMod val="75000"/>
                      <a:lumOff val="25000"/>
                    </a:prstClr>
                  </a:solidFill>
                  <a:latin typeface="+mn-ea"/>
                </a:rPr>
                <a:t>这里填入信息</a:t>
              </a:r>
            </a:p>
          </p:txBody>
        </p:sp>
        <p:sp>
          <p:nvSpPr>
            <p:cNvPr id="19" name="矩形 18">
              <a:extLst>
                <a:ext uri="{FF2B5EF4-FFF2-40B4-BE49-F238E27FC236}">
                  <a16:creationId xmlns:a16="http://schemas.microsoft.com/office/drawing/2014/main" id="{25823B26-F43D-484E-9423-3C139A129A54}"/>
                </a:ext>
              </a:extLst>
            </p:cNvPr>
            <p:cNvSpPr/>
            <p:nvPr/>
          </p:nvSpPr>
          <p:spPr>
            <a:xfrm>
              <a:off x="1740139" y="3381788"/>
              <a:ext cx="1597233" cy="338554"/>
            </a:xfrm>
            <a:prstGeom prst="rect">
              <a:avLst/>
            </a:prstGeom>
          </p:spPr>
          <p:txBody>
            <a:bodyPr wrap="none">
              <a:spAutoFit/>
            </a:bodyPr>
            <a:lstStyle/>
            <a:p>
              <a:pPr marL="180000" lvl="0" indent="-180000" algn="ctr">
                <a:buFont typeface="Arial" panose="020B0604020202020204" pitchFamily="34" charset="0"/>
                <a:buChar char="•"/>
                <a:defRPr/>
              </a:pPr>
              <a:r>
                <a:rPr lang="zh-CN" altLang="en-US" sz="1600" dirty="0">
                  <a:solidFill>
                    <a:prstClr val="black">
                      <a:lumMod val="75000"/>
                      <a:lumOff val="25000"/>
                    </a:prstClr>
                  </a:solidFill>
                  <a:latin typeface="+mn-ea"/>
                </a:rPr>
                <a:t>这里填入信息</a:t>
              </a:r>
            </a:p>
          </p:txBody>
        </p:sp>
        <p:sp>
          <p:nvSpPr>
            <p:cNvPr id="20" name="矩形 19">
              <a:extLst>
                <a:ext uri="{FF2B5EF4-FFF2-40B4-BE49-F238E27FC236}">
                  <a16:creationId xmlns:a16="http://schemas.microsoft.com/office/drawing/2014/main" id="{94DAA3FB-2FE6-4CF8-9C8E-0448D0954A98}"/>
                </a:ext>
              </a:extLst>
            </p:cNvPr>
            <p:cNvSpPr/>
            <p:nvPr/>
          </p:nvSpPr>
          <p:spPr>
            <a:xfrm>
              <a:off x="3311339" y="3359564"/>
              <a:ext cx="1597233" cy="338554"/>
            </a:xfrm>
            <a:prstGeom prst="rect">
              <a:avLst/>
            </a:prstGeom>
          </p:spPr>
          <p:txBody>
            <a:bodyPr wrap="none">
              <a:spAutoFit/>
            </a:bodyPr>
            <a:lstStyle/>
            <a:p>
              <a:pPr marL="180000" lvl="0" indent="-180000" algn="ctr">
                <a:buFont typeface="Arial" panose="020B0604020202020204" pitchFamily="34" charset="0"/>
                <a:buChar char="•"/>
                <a:defRPr/>
              </a:pPr>
              <a:r>
                <a:rPr lang="zh-CN" altLang="en-US" sz="1600" dirty="0">
                  <a:solidFill>
                    <a:prstClr val="black">
                      <a:lumMod val="75000"/>
                      <a:lumOff val="25000"/>
                    </a:prstClr>
                  </a:solidFill>
                  <a:latin typeface="+mn-ea"/>
                </a:rPr>
                <a:t>这里填入信息</a:t>
              </a:r>
            </a:p>
          </p:txBody>
        </p:sp>
      </p:grpSp>
      <p:cxnSp>
        <p:nvCxnSpPr>
          <p:cNvPr id="21" name="直接连接符 20">
            <a:extLst>
              <a:ext uri="{FF2B5EF4-FFF2-40B4-BE49-F238E27FC236}">
                <a16:creationId xmlns:a16="http://schemas.microsoft.com/office/drawing/2014/main" id="{CD173271-9137-442A-AFD2-A4EC449A1C00}"/>
              </a:ext>
            </a:extLst>
          </p:cNvPr>
          <p:cNvCxnSpPr/>
          <p:nvPr/>
        </p:nvCxnSpPr>
        <p:spPr>
          <a:xfrm>
            <a:off x="1851551" y="2639386"/>
            <a:ext cx="2982017"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24" name="图形 23">
            <a:extLst>
              <a:ext uri="{FF2B5EF4-FFF2-40B4-BE49-F238E27FC236}">
                <a16:creationId xmlns:a16="http://schemas.microsoft.com/office/drawing/2014/main" id="{F8208DB4-E481-4746-9D9B-16FC75EF53C9}"/>
              </a:ext>
            </a:extLst>
          </p:cNvPr>
          <p:cNvPicPr>
            <a:picLocks/>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51668" y="395242"/>
            <a:ext cx="433964" cy="409398"/>
          </a:xfrm>
          <a:prstGeom prst="rect">
            <a:avLst/>
          </a:prstGeom>
        </p:spPr>
      </p:pic>
      <p:sp>
        <p:nvSpPr>
          <p:cNvPr id="26" name="箭头: 五边形 25">
            <a:extLst>
              <a:ext uri="{FF2B5EF4-FFF2-40B4-BE49-F238E27FC236}">
                <a16:creationId xmlns:a16="http://schemas.microsoft.com/office/drawing/2014/main" id="{7F060D1B-5981-B58F-75F0-84F1E018487F}"/>
              </a:ext>
            </a:extLst>
          </p:cNvPr>
          <p:cNvSpPr/>
          <p:nvPr/>
        </p:nvSpPr>
        <p:spPr>
          <a:xfrm rot="5400000">
            <a:off x="4733885" y="1625622"/>
            <a:ext cx="330203" cy="252655"/>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箭头: 五边形 26">
            <a:extLst>
              <a:ext uri="{FF2B5EF4-FFF2-40B4-BE49-F238E27FC236}">
                <a16:creationId xmlns:a16="http://schemas.microsoft.com/office/drawing/2014/main" id="{9F3C4BC9-69C0-35FD-E90A-8C90A735D49A}"/>
              </a:ext>
            </a:extLst>
          </p:cNvPr>
          <p:cNvSpPr/>
          <p:nvPr/>
        </p:nvSpPr>
        <p:spPr>
          <a:xfrm rot="5400000">
            <a:off x="10283946" y="1625622"/>
            <a:ext cx="330203" cy="252655"/>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6262725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a:extLst>
              <a:ext uri="{FF2B5EF4-FFF2-40B4-BE49-F238E27FC236}">
                <a16:creationId xmlns:a16="http://schemas.microsoft.com/office/drawing/2014/main" id="{9367CBC7-5745-4E20-AD3B-CD50CCD0D5F3}"/>
              </a:ext>
            </a:extLst>
          </p:cNvPr>
          <p:cNvSpPr/>
          <p:nvPr/>
        </p:nvSpPr>
        <p:spPr>
          <a:xfrm>
            <a:off x="6552632" y="1318644"/>
            <a:ext cx="4933667" cy="27196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Light"/>
              <a:cs typeface="+mn-cs"/>
            </a:endParaRPr>
          </a:p>
        </p:txBody>
      </p:sp>
      <p:sp>
        <p:nvSpPr>
          <p:cNvPr id="27" name="矩形 26">
            <a:extLst>
              <a:ext uri="{FF2B5EF4-FFF2-40B4-BE49-F238E27FC236}">
                <a16:creationId xmlns:a16="http://schemas.microsoft.com/office/drawing/2014/main" id="{5236FD1E-DCBD-412D-AD42-314C66C5DB0B}"/>
              </a:ext>
            </a:extLst>
          </p:cNvPr>
          <p:cNvSpPr/>
          <p:nvPr/>
        </p:nvSpPr>
        <p:spPr>
          <a:xfrm>
            <a:off x="695325" y="1318645"/>
            <a:ext cx="4933666" cy="27159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Light"/>
              <a:cs typeface="+mn-cs"/>
            </a:endParaRPr>
          </a:p>
        </p:txBody>
      </p:sp>
      <p:sp>
        <p:nvSpPr>
          <p:cNvPr id="2" name="文本占位符 1">
            <a:extLst>
              <a:ext uri="{FF2B5EF4-FFF2-40B4-BE49-F238E27FC236}">
                <a16:creationId xmlns:a16="http://schemas.microsoft.com/office/drawing/2014/main" id="{2E403F03-44E5-4B44-BAC5-2985A4ECE2F3}"/>
              </a:ext>
            </a:extLst>
          </p:cNvPr>
          <p:cNvSpPr>
            <a:spLocks noGrp="1"/>
          </p:cNvSpPr>
          <p:nvPr>
            <p:ph type="body" sz="quarter" idx="10"/>
          </p:nvPr>
        </p:nvSpPr>
        <p:spPr>
          <a:xfrm>
            <a:off x="1241412" y="448815"/>
            <a:ext cx="8039748" cy="387798"/>
          </a:xfrm>
        </p:spPr>
        <p:txBody>
          <a:bodyPr/>
          <a:lstStyle/>
          <a:p>
            <a:r>
              <a:rPr lang="zh-CN" altLang="en-US" dirty="0"/>
              <a:t>项目研究内容</a:t>
            </a:r>
            <a:r>
              <a:rPr lang="en-US" altLang="zh-CN" dirty="0"/>
              <a:t>2</a:t>
            </a:r>
            <a:endParaRPr lang="zh-CN" altLang="en-US" dirty="0"/>
          </a:p>
        </p:txBody>
      </p:sp>
      <p:sp>
        <p:nvSpPr>
          <p:cNvPr id="3" name="文本占位符 2">
            <a:extLst>
              <a:ext uri="{FF2B5EF4-FFF2-40B4-BE49-F238E27FC236}">
                <a16:creationId xmlns:a16="http://schemas.microsoft.com/office/drawing/2014/main" id="{C9AB856C-4E9A-40EE-8E36-B5849831F4D3}"/>
              </a:ext>
            </a:extLst>
          </p:cNvPr>
          <p:cNvSpPr>
            <a:spLocks noGrp="1"/>
          </p:cNvSpPr>
          <p:nvPr>
            <p:ph type="body" sz="quarter" idx="11"/>
          </p:nvPr>
        </p:nvSpPr>
        <p:spPr/>
        <p:txBody>
          <a:bodyPr/>
          <a:lstStyle/>
          <a:p>
            <a:r>
              <a:rPr lang="en-US" altLang="zh-CN" dirty="0"/>
              <a:t>PART.02</a:t>
            </a:r>
          </a:p>
        </p:txBody>
      </p:sp>
      <p:sp>
        <p:nvSpPr>
          <p:cNvPr id="16" name="矩形 15">
            <a:extLst>
              <a:ext uri="{FF2B5EF4-FFF2-40B4-BE49-F238E27FC236}">
                <a16:creationId xmlns:a16="http://schemas.microsoft.com/office/drawing/2014/main" id="{5B231B0B-0525-47DB-8BA2-2820EC2DE440}"/>
              </a:ext>
            </a:extLst>
          </p:cNvPr>
          <p:cNvSpPr/>
          <p:nvPr/>
        </p:nvSpPr>
        <p:spPr>
          <a:xfrm>
            <a:off x="695325" y="4424104"/>
            <a:ext cx="2062389" cy="4571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a:extLst>
              <a:ext uri="{FF2B5EF4-FFF2-40B4-BE49-F238E27FC236}">
                <a16:creationId xmlns:a16="http://schemas.microsoft.com/office/drawing/2014/main" id="{52B0EC60-7DC3-41CC-B964-4A21370D0F9C}"/>
              </a:ext>
            </a:extLst>
          </p:cNvPr>
          <p:cNvSpPr/>
          <p:nvPr/>
        </p:nvSpPr>
        <p:spPr>
          <a:xfrm>
            <a:off x="6563010" y="4424104"/>
            <a:ext cx="2062389" cy="4571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a:extLst>
              <a:ext uri="{FF2B5EF4-FFF2-40B4-BE49-F238E27FC236}">
                <a16:creationId xmlns:a16="http://schemas.microsoft.com/office/drawing/2014/main" id="{C3EA804D-714D-42E0-B644-85628E65E7A8}"/>
              </a:ext>
            </a:extLst>
          </p:cNvPr>
          <p:cNvSpPr txBox="1"/>
          <p:nvPr/>
        </p:nvSpPr>
        <p:spPr>
          <a:xfrm>
            <a:off x="593725" y="4646196"/>
            <a:ext cx="1571625" cy="430887"/>
          </a:xfrm>
          <a:prstGeom prst="rect">
            <a:avLst/>
          </a:prstGeom>
          <a:noFill/>
        </p:spPr>
        <p:txBody>
          <a:bodyPr wrap="square" lIns="0" tIns="0" rIns="0" bIns="0" rtlCol="0">
            <a:spAutoFit/>
          </a:bodyPr>
          <a:lstStyle/>
          <a:p>
            <a:r>
              <a:rPr lang="en-US" altLang="zh-CN" sz="2800" b="1" dirty="0">
                <a:solidFill>
                  <a:schemeClr val="accent3"/>
                </a:solidFill>
                <a:latin typeface="+mj-ea"/>
                <a:ea typeface="+mj-ea"/>
              </a:rPr>
              <a:t>01</a:t>
            </a:r>
            <a:endParaRPr lang="zh-CN" altLang="en-US" sz="2800" b="1" dirty="0">
              <a:solidFill>
                <a:schemeClr val="accent3"/>
              </a:solidFill>
              <a:latin typeface="+mj-ea"/>
              <a:ea typeface="+mj-ea"/>
            </a:endParaRPr>
          </a:p>
        </p:txBody>
      </p:sp>
      <p:sp>
        <p:nvSpPr>
          <p:cNvPr id="30" name="文本框 29">
            <a:extLst>
              <a:ext uri="{FF2B5EF4-FFF2-40B4-BE49-F238E27FC236}">
                <a16:creationId xmlns:a16="http://schemas.microsoft.com/office/drawing/2014/main" id="{9E28CB4F-2EDB-4411-BB9F-4305DFA4393B}"/>
              </a:ext>
            </a:extLst>
          </p:cNvPr>
          <p:cNvSpPr txBox="1"/>
          <p:nvPr/>
        </p:nvSpPr>
        <p:spPr>
          <a:xfrm>
            <a:off x="6473825" y="4646196"/>
            <a:ext cx="1571625" cy="430887"/>
          </a:xfrm>
          <a:prstGeom prst="rect">
            <a:avLst/>
          </a:prstGeom>
          <a:noFill/>
        </p:spPr>
        <p:txBody>
          <a:bodyPr wrap="square" lIns="0" tIns="0" rIns="0" bIns="0" rtlCol="0">
            <a:spAutoFit/>
          </a:bodyPr>
          <a:lstStyle/>
          <a:p>
            <a:r>
              <a:rPr lang="en-US" altLang="zh-CN" sz="2800" b="1" dirty="0">
                <a:solidFill>
                  <a:schemeClr val="accent3"/>
                </a:solidFill>
                <a:latin typeface="+mj-ea"/>
                <a:ea typeface="+mj-ea"/>
              </a:rPr>
              <a:t>02</a:t>
            </a:r>
            <a:endParaRPr lang="zh-CN" altLang="en-US" sz="2800" b="1" dirty="0">
              <a:solidFill>
                <a:schemeClr val="accent3"/>
              </a:solidFill>
              <a:latin typeface="+mj-ea"/>
              <a:ea typeface="+mj-ea"/>
            </a:endParaRPr>
          </a:p>
        </p:txBody>
      </p:sp>
      <p:sp>
        <p:nvSpPr>
          <p:cNvPr id="31" name="文本框 30">
            <a:extLst>
              <a:ext uri="{FF2B5EF4-FFF2-40B4-BE49-F238E27FC236}">
                <a16:creationId xmlns:a16="http://schemas.microsoft.com/office/drawing/2014/main" id="{7760A836-4ED2-4CA4-AE19-8F9D738306FA}"/>
              </a:ext>
            </a:extLst>
          </p:cNvPr>
          <p:cNvSpPr txBox="1"/>
          <p:nvPr/>
        </p:nvSpPr>
        <p:spPr>
          <a:xfrm>
            <a:off x="1186089" y="4646196"/>
            <a:ext cx="3652611" cy="430887"/>
          </a:xfrm>
          <a:prstGeom prst="rect">
            <a:avLst/>
          </a:prstGeom>
          <a:noFill/>
        </p:spPr>
        <p:txBody>
          <a:bodyPr wrap="square" lIns="0" tIns="0" rIns="0" bIns="0" rtlCol="0">
            <a:spAutoFit/>
          </a:bodyPr>
          <a:lstStyle/>
          <a:p>
            <a:r>
              <a:rPr lang="zh-CN" altLang="en-US" sz="2800" b="1" dirty="0">
                <a:solidFill>
                  <a:schemeClr val="accent1"/>
                </a:solidFill>
                <a:latin typeface="+mj-ea"/>
                <a:ea typeface="+mj-ea"/>
              </a:rPr>
              <a:t>这里填你要的标题</a:t>
            </a:r>
          </a:p>
        </p:txBody>
      </p:sp>
      <p:sp>
        <p:nvSpPr>
          <p:cNvPr id="32" name="文本框 31">
            <a:extLst>
              <a:ext uri="{FF2B5EF4-FFF2-40B4-BE49-F238E27FC236}">
                <a16:creationId xmlns:a16="http://schemas.microsoft.com/office/drawing/2014/main" id="{4C4E0D0A-EC7B-41D3-91A3-1DAB305A55A5}"/>
              </a:ext>
            </a:extLst>
          </p:cNvPr>
          <p:cNvSpPr txBox="1"/>
          <p:nvPr/>
        </p:nvSpPr>
        <p:spPr>
          <a:xfrm>
            <a:off x="7072539" y="4646196"/>
            <a:ext cx="3652611" cy="430887"/>
          </a:xfrm>
          <a:prstGeom prst="rect">
            <a:avLst/>
          </a:prstGeom>
          <a:noFill/>
        </p:spPr>
        <p:txBody>
          <a:bodyPr wrap="square" lIns="0" tIns="0" rIns="0" bIns="0" rtlCol="0">
            <a:spAutoFit/>
          </a:bodyPr>
          <a:lstStyle/>
          <a:p>
            <a:r>
              <a:rPr lang="zh-CN" altLang="en-US" sz="2800" b="1" dirty="0">
                <a:solidFill>
                  <a:schemeClr val="accent1"/>
                </a:solidFill>
                <a:latin typeface="+mj-ea"/>
                <a:ea typeface="+mj-ea"/>
              </a:rPr>
              <a:t>这里填你要的标题</a:t>
            </a:r>
          </a:p>
        </p:txBody>
      </p:sp>
      <p:sp>
        <p:nvSpPr>
          <p:cNvPr id="33" name="矩形 32">
            <a:extLst>
              <a:ext uri="{FF2B5EF4-FFF2-40B4-BE49-F238E27FC236}">
                <a16:creationId xmlns:a16="http://schemas.microsoft.com/office/drawing/2014/main" id="{D461C2A4-E1F5-4AD6-BA86-E7CF5FC3B3CA}"/>
              </a:ext>
            </a:extLst>
          </p:cNvPr>
          <p:cNvSpPr/>
          <p:nvPr/>
        </p:nvSpPr>
        <p:spPr>
          <a:xfrm>
            <a:off x="618489" y="5187198"/>
            <a:ext cx="5165091" cy="862993"/>
          </a:xfrm>
          <a:prstGeom prst="rect">
            <a:avLst/>
          </a:prstGeom>
        </p:spPr>
        <p:txBody>
          <a:bodyPr wrap="square" lIns="0" tIns="0" rIns="0" bIns="0">
            <a:spAutoFit/>
          </a:bodyPr>
          <a:lstStyle/>
          <a:p>
            <a:pPr algn="just">
              <a:lnSpc>
                <a:spcPct val="120000"/>
              </a:lnSpc>
            </a:pPr>
            <a:r>
              <a:rPr lang="zh-CN" altLang="en-US" sz="1600" dirty="0">
                <a:solidFill>
                  <a:prstClr val="black">
                    <a:lumMod val="75000"/>
                    <a:lumOff val="25000"/>
                  </a:prstClr>
                </a:solidFill>
                <a:latin typeface="+mn-ea"/>
              </a:rPr>
              <a:t>学校于</a:t>
            </a:r>
            <a:r>
              <a:rPr lang="en-US" altLang="zh-CN" sz="1600" dirty="0">
                <a:solidFill>
                  <a:prstClr val="black">
                    <a:lumMod val="75000"/>
                    <a:lumOff val="25000"/>
                  </a:prstClr>
                </a:solidFill>
                <a:latin typeface="+mn-ea"/>
              </a:rPr>
              <a:t>2011</a:t>
            </a:r>
            <a:r>
              <a:rPr lang="zh-CN" altLang="en-US" sz="1600" dirty="0">
                <a:solidFill>
                  <a:prstClr val="black">
                    <a:lumMod val="75000"/>
                    <a:lumOff val="25000"/>
                  </a:prstClr>
                </a:solidFill>
                <a:latin typeface="+mn-ea"/>
              </a:rPr>
              <a:t>年</a:t>
            </a:r>
            <a:r>
              <a:rPr lang="en-US" altLang="zh-CN" sz="1600" dirty="0">
                <a:solidFill>
                  <a:prstClr val="black">
                    <a:lumMod val="75000"/>
                    <a:lumOff val="25000"/>
                  </a:prstClr>
                </a:solidFill>
                <a:latin typeface="+mn-ea"/>
              </a:rPr>
              <a:t>7</a:t>
            </a:r>
            <a:r>
              <a:rPr lang="zh-CN" altLang="en-US" sz="1600" dirty="0">
                <a:solidFill>
                  <a:prstClr val="black">
                    <a:lumMod val="75000"/>
                    <a:lumOff val="25000"/>
                  </a:prstClr>
                </a:solidFill>
                <a:latin typeface="+mn-ea"/>
              </a:rPr>
              <a:t>月</a:t>
            </a:r>
            <a:r>
              <a:rPr lang="en-US" altLang="zh-CN" sz="1600" dirty="0">
                <a:solidFill>
                  <a:prstClr val="black">
                    <a:lumMod val="75000"/>
                    <a:lumOff val="25000"/>
                  </a:prstClr>
                </a:solidFill>
                <a:latin typeface="+mn-ea"/>
              </a:rPr>
              <a:t>4</a:t>
            </a:r>
            <a:r>
              <a:rPr lang="zh-CN" altLang="en-US" sz="1600" dirty="0">
                <a:solidFill>
                  <a:prstClr val="black">
                    <a:lumMod val="75000"/>
                    <a:lumOff val="25000"/>
                  </a:prstClr>
                </a:solidFill>
                <a:latin typeface="+mn-ea"/>
              </a:rPr>
              <a:t>日由原山东经济学院和原山东财政学院合并筹建，</a:t>
            </a:r>
            <a:r>
              <a:rPr lang="en-US" altLang="zh-CN" sz="1600" dirty="0">
                <a:solidFill>
                  <a:prstClr val="black">
                    <a:lumMod val="75000"/>
                    <a:lumOff val="25000"/>
                  </a:prstClr>
                </a:solidFill>
                <a:latin typeface="+mn-ea"/>
              </a:rPr>
              <a:t>2012</a:t>
            </a:r>
            <a:r>
              <a:rPr lang="zh-CN" altLang="en-US" sz="1600" dirty="0">
                <a:solidFill>
                  <a:prstClr val="black">
                    <a:lumMod val="75000"/>
                    <a:lumOff val="25000"/>
                  </a:prstClr>
                </a:solidFill>
                <a:latin typeface="+mn-ea"/>
              </a:rPr>
              <a:t>年</a:t>
            </a:r>
            <a:r>
              <a:rPr lang="en-US" altLang="zh-CN" sz="1600" dirty="0">
                <a:solidFill>
                  <a:prstClr val="black">
                    <a:lumMod val="75000"/>
                    <a:lumOff val="25000"/>
                  </a:prstClr>
                </a:solidFill>
                <a:latin typeface="+mn-ea"/>
              </a:rPr>
              <a:t>6</a:t>
            </a:r>
            <a:r>
              <a:rPr lang="zh-CN" altLang="en-US" sz="1600" dirty="0">
                <a:solidFill>
                  <a:prstClr val="black">
                    <a:lumMod val="75000"/>
                    <a:lumOff val="25000"/>
                  </a:prstClr>
                </a:solidFill>
                <a:latin typeface="+mn-ea"/>
              </a:rPr>
              <a:t>月</a:t>
            </a:r>
            <a:r>
              <a:rPr lang="en-US" altLang="zh-CN" sz="1600" dirty="0">
                <a:solidFill>
                  <a:prstClr val="black">
                    <a:lumMod val="75000"/>
                    <a:lumOff val="25000"/>
                  </a:prstClr>
                </a:solidFill>
                <a:latin typeface="+mn-ea"/>
              </a:rPr>
              <a:t>9</a:t>
            </a:r>
            <a:r>
              <a:rPr lang="zh-CN" altLang="en-US" sz="1600" dirty="0">
                <a:solidFill>
                  <a:prstClr val="black">
                    <a:lumMod val="75000"/>
                    <a:lumOff val="25000"/>
                  </a:prstClr>
                </a:solidFill>
                <a:latin typeface="+mn-ea"/>
              </a:rPr>
              <a:t>日正式揭牌成立。党和国家领导人李岚清、姜春云、王丙乾、陈至立等题词祝贺。</a:t>
            </a:r>
            <a:endParaRPr lang="en-US" altLang="zh-CN" sz="1600" dirty="0">
              <a:solidFill>
                <a:prstClr val="black">
                  <a:lumMod val="75000"/>
                  <a:lumOff val="25000"/>
                </a:prstClr>
              </a:solidFill>
              <a:latin typeface="+mn-ea"/>
            </a:endParaRPr>
          </a:p>
        </p:txBody>
      </p:sp>
      <p:pic>
        <p:nvPicPr>
          <p:cNvPr id="35" name="图形 34">
            <a:extLst>
              <a:ext uri="{FF2B5EF4-FFF2-40B4-BE49-F238E27FC236}">
                <a16:creationId xmlns:a16="http://schemas.microsoft.com/office/drawing/2014/main" id="{A120F2E0-B450-4A90-969D-FA2A7FB5D64A}"/>
              </a:ext>
            </a:extLst>
          </p:cNvPr>
          <p:cNvPicPr>
            <a:picLocks/>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51668" y="395242"/>
            <a:ext cx="433964" cy="409398"/>
          </a:xfrm>
          <a:prstGeom prst="rect">
            <a:avLst/>
          </a:prstGeom>
        </p:spPr>
      </p:pic>
      <p:pic>
        <p:nvPicPr>
          <p:cNvPr id="5" name="图片 4" descr="图片包含 建筑, 窗户, 棕榈, 钟表&#10;&#10;描述已自动生成">
            <a:extLst>
              <a:ext uri="{FF2B5EF4-FFF2-40B4-BE49-F238E27FC236}">
                <a16:creationId xmlns:a16="http://schemas.microsoft.com/office/drawing/2014/main" id="{40C5ACE8-F601-37CE-47B1-13867E12840C}"/>
              </a:ext>
            </a:extLst>
          </p:cNvPr>
          <p:cNvPicPr>
            <a:picLocks/>
          </p:cNvPicPr>
          <p:nvPr/>
        </p:nvPicPr>
        <p:blipFill rotWithShape="1">
          <a:blip r:embed="rId5">
            <a:extLst>
              <a:ext uri="{BEBA8EAE-BF5A-486C-A8C5-ECC9F3942E4B}">
                <a14:imgProps xmlns:a14="http://schemas.microsoft.com/office/drawing/2010/main">
                  <a14:imgLayer r:embed="rId6">
                    <a14:imgEffect>
                      <a14:brightnessContrast bright="20000" contrast="20000"/>
                    </a14:imgEffect>
                  </a14:imgLayer>
                </a14:imgProps>
              </a:ext>
              <a:ext uri="{28A0092B-C50C-407E-A947-70E740481C1C}">
                <a14:useLocalDpi xmlns:a14="http://schemas.microsoft.com/office/drawing/2010/main" val="0"/>
              </a:ext>
            </a:extLst>
          </a:blip>
          <a:srcRect t="14718" b="14718"/>
          <a:stretch/>
        </p:blipFill>
        <p:spPr>
          <a:xfrm>
            <a:off x="6676573" y="1449607"/>
            <a:ext cx="4923290" cy="2719638"/>
          </a:xfrm>
          <a:prstGeom prst="rect">
            <a:avLst/>
          </a:prstGeom>
        </p:spPr>
      </p:pic>
      <p:pic>
        <p:nvPicPr>
          <p:cNvPr id="7" name="图片 6" descr="街道边立着指示牌&#10;&#10;描述已自动生成">
            <a:extLst>
              <a:ext uri="{FF2B5EF4-FFF2-40B4-BE49-F238E27FC236}">
                <a16:creationId xmlns:a16="http://schemas.microsoft.com/office/drawing/2014/main" id="{881167E6-DF64-8FE0-2ADC-E1645E32F632}"/>
              </a:ext>
            </a:extLst>
          </p:cNvPr>
          <p:cNvPicPr>
            <a:picLocks/>
          </p:cNvPicPr>
          <p:nvPr/>
        </p:nvPicPr>
        <p:blipFill rotWithShape="1">
          <a:blip r:embed="rId7">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val="0"/>
              </a:ext>
            </a:extLst>
          </a:blip>
          <a:srcRect t="13963" b="44607"/>
          <a:stretch/>
        </p:blipFill>
        <p:spPr>
          <a:xfrm>
            <a:off x="814560" y="1453265"/>
            <a:ext cx="4923290" cy="2719638"/>
          </a:xfrm>
          <a:prstGeom prst="rect">
            <a:avLst/>
          </a:prstGeom>
        </p:spPr>
      </p:pic>
      <p:sp>
        <p:nvSpPr>
          <p:cNvPr id="23" name="矩形 22">
            <a:extLst>
              <a:ext uri="{FF2B5EF4-FFF2-40B4-BE49-F238E27FC236}">
                <a16:creationId xmlns:a16="http://schemas.microsoft.com/office/drawing/2014/main" id="{A03AFE8C-CDF3-F800-7ABD-BE7557B35575}"/>
              </a:ext>
            </a:extLst>
          </p:cNvPr>
          <p:cNvSpPr>
            <a:spLocks/>
          </p:cNvSpPr>
          <p:nvPr/>
        </p:nvSpPr>
        <p:spPr>
          <a:xfrm>
            <a:off x="6508946" y="5187198"/>
            <a:ext cx="5111554" cy="862993"/>
          </a:xfrm>
          <a:prstGeom prst="rect">
            <a:avLst/>
          </a:prstGeom>
        </p:spPr>
        <p:txBody>
          <a:bodyPr wrap="square" lIns="0" tIns="0" rIns="0" bIns="0">
            <a:spAutoFit/>
          </a:bodyPr>
          <a:lstStyle/>
          <a:p>
            <a:pPr algn="just">
              <a:lnSpc>
                <a:spcPct val="120000"/>
              </a:lnSpc>
            </a:pPr>
            <a:r>
              <a:rPr lang="en-US" altLang="zh-CN" sz="1600" dirty="0">
                <a:solidFill>
                  <a:prstClr val="black">
                    <a:lumMod val="75000"/>
                    <a:lumOff val="25000"/>
                  </a:prstClr>
                </a:solidFill>
                <a:latin typeface="+mn-ea"/>
              </a:rPr>
              <a:t>2017</a:t>
            </a:r>
            <a:r>
              <a:rPr lang="zh-CN" altLang="en-US" sz="1600" dirty="0">
                <a:solidFill>
                  <a:prstClr val="black">
                    <a:lumMod val="75000"/>
                    <a:lumOff val="25000"/>
                  </a:prstClr>
                </a:solidFill>
                <a:latin typeface="+mn-ea"/>
              </a:rPr>
              <a:t>年</a:t>
            </a:r>
            <a:r>
              <a:rPr lang="en-US" altLang="zh-CN" sz="1600" dirty="0">
                <a:solidFill>
                  <a:prstClr val="black">
                    <a:lumMod val="75000"/>
                    <a:lumOff val="25000"/>
                  </a:prstClr>
                </a:solidFill>
                <a:latin typeface="+mn-ea"/>
              </a:rPr>
              <a:t>12</a:t>
            </a:r>
            <a:r>
              <a:rPr lang="zh-CN" altLang="en-US" sz="1600" dirty="0">
                <a:solidFill>
                  <a:prstClr val="black">
                    <a:lumMod val="75000"/>
                    <a:lumOff val="25000"/>
                  </a:prstClr>
                </a:solidFill>
                <a:latin typeface="+mn-ea"/>
              </a:rPr>
              <a:t>月学校第一次党代会明确了全面建成全国一流财经特色名校发展目标和“坚定一流目标，贯穿两条主线，突出三个重点，实施四大战略”的</a:t>
            </a:r>
            <a:r>
              <a:rPr lang="en-US" altLang="zh-CN" sz="1600" dirty="0">
                <a:solidFill>
                  <a:prstClr val="black">
                    <a:lumMod val="75000"/>
                    <a:lumOff val="25000"/>
                  </a:prstClr>
                </a:solidFill>
                <a:latin typeface="+mn-ea"/>
              </a:rPr>
              <a:t>1234</a:t>
            </a:r>
            <a:r>
              <a:rPr lang="zh-CN" altLang="en-US" sz="1600" dirty="0">
                <a:solidFill>
                  <a:prstClr val="black">
                    <a:lumMod val="75000"/>
                    <a:lumOff val="25000"/>
                  </a:prstClr>
                </a:solidFill>
                <a:latin typeface="+mn-ea"/>
              </a:rPr>
              <a:t>发展思路。</a:t>
            </a:r>
            <a:endParaRPr lang="en-US" altLang="zh-CN" sz="1600" dirty="0">
              <a:solidFill>
                <a:prstClr val="black">
                  <a:lumMod val="75000"/>
                  <a:lumOff val="25000"/>
                </a:prstClr>
              </a:solidFill>
              <a:latin typeface="+mn-ea"/>
            </a:endParaRPr>
          </a:p>
        </p:txBody>
      </p:sp>
    </p:spTree>
    <p:extLst>
      <p:ext uri="{BB962C8B-B14F-4D97-AF65-F5344CB8AC3E}">
        <p14:creationId xmlns:p14="http://schemas.microsoft.com/office/powerpoint/2010/main" val="310811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pattFill prst="lgGrid">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AAA676ED-881E-70C9-28DB-9A55E071C1BF}"/>
              </a:ext>
            </a:extLst>
          </p:cNvPr>
          <p:cNvSpPr/>
          <p:nvPr/>
        </p:nvSpPr>
        <p:spPr>
          <a:xfrm>
            <a:off x="0" y="2050139"/>
            <a:ext cx="12192000" cy="35337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descr="建筑的摆设布局&#10;&#10;描述已自动生成">
            <a:extLst>
              <a:ext uri="{FF2B5EF4-FFF2-40B4-BE49-F238E27FC236}">
                <a16:creationId xmlns:a16="http://schemas.microsoft.com/office/drawing/2014/main" id="{CE237792-5D8D-887C-6229-EBCE22F06879}"/>
              </a:ext>
            </a:extLst>
          </p:cNvPr>
          <p:cNvPicPr>
            <a:picLocks noChangeAspect="1"/>
          </p:cNvPicPr>
          <p:nvPr/>
        </p:nvPicPr>
        <p:blipFill>
          <a:blip r:embed="rId2">
            <a:duotone>
              <a:schemeClr val="accent1">
                <a:shade val="45000"/>
                <a:satMod val="135000"/>
              </a:schemeClr>
              <a:prstClr val="white"/>
            </a:duotone>
            <a:alphaModFix amt="9000"/>
            <a:extLst>
              <a:ext uri="{28A0092B-C50C-407E-A947-70E740481C1C}">
                <a14:useLocalDpi xmlns:a14="http://schemas.microsoft.com/office/drawing/2010/main" val="0"/>
              </a:ext>
            </a:extLst>
          </a:blip>
          <a:srcRect t="19415" b="37028"/>
          <a:stretch>
            <a:fillRect/>
          </a:stretch>
        </p:blipFill>
        <p:spPr>
          <a:xfrm>
            <a:off x="0" y="2050139"/>
            <a:ext cx="12192000" cy="3533775"/>
          </a:xfrm>
          <a:custGeom>
            <a:avLst/>
            <a:gdLst>
              <a:gd name="connsiteX0" fmla="*/ 0 w 12192000"/>
              <a:gd name="connsiteY0" fmla="*/ 0 h 3533775"/>
              <a:gd name="connsiteX1" fmla="*/ 12192000 w 12192000"/>
              <a:gd name="connsiteY1" fmla="*/ 0 h 3533775"/>
              <a:gd name="connsiteX2" fmla="*/ 12192000 w 12192000"/>
              <a:gd name="connsiteY2" fmla="*/ 3533775 h 3533775"/>
              <a:gd name="connsiteX3" fmla="*/ 0 w 12192000"/>
              <a:gd name="connsiteY3" fmla="*/ 3533775 h 3533775"/>
            </a:gdLst>
            <a:ahLst/>
            <a:cxnLst>
              <a:cxn ang="0">
                <a:pos x="connsiteX0" y="connsiteY0"/>
              </a:cxn>
              <a:cxn ang="0">
                <a:pos x="connsiteX1" y="connsiteY1"/>
              </a:cxn>
              <a:cxn ang="0">
                <a:pos x="connsiteX2" y="connsiteY2"/>
              </a:cxn>
              <a:cxn ang="0">
                <a:pos x="connsiteX3" y="connsiteY3"/>
              </a:cxn>
            </a:cxnLst>
            <a:rect l="l" t="t" r="r" b="b"/>
            <a:pathLst>
              <a:path w="12192000" h="3533775">
                <a:moveTo>
                  <a:pt x="0" y="0"/>
                </a:moveTo>
                <a:lnTo>
                  <a:pt x="12192000" y="0"/>
                </a:lnTo>
                <a:lnTo>
                  <a:pt x="12192000" y="3533775"/>
                </a:lnTo>
                <a:lnTo>
                  <a:pt x="0" y="3533775"/>
                </a:lnTo>
                <a:close/>
              </a:path>
            </a:pathLst>
          </a:custGeom>
        </p:spPr>
      </p:pic>
      <p:sp>
        <p:nvSpPr>
          <p:cNvPr id="10" name="矩形 9">
            <a:extLst>
              <a:ext uri="{FF2B5EF4-FFF2-40B4-BE49-F238E27FC236}">
                <a16:creationId xmlns:a16="http://schemas.microsoft.com/office/drawing/2014/main" id="{74BBD90D-9870-E1D8-2805-C55345CF620A}"/>
              </a:ext>
            </a:extLst>
          </p:cNvPr>
          <p:cNvSpPr/>
          <p:nvPr/>
        </p:nvSpPr>
        <p:spPr>
          <a:xfrm>
            <a:off x="5357765" y="5077778"/>
            <a:ext cx="1495425"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占位符 12">
            <a:extLst>
              <a:ext uri="{FF2B5EF4-FFF2-40B4-BE49-F238E27FC236}">
                <a16:creationId xmlns:a16="http://schemas.microsoft.com/office/drawing/2014/main" id="{AF68260C-465E-807F-59A5-16A9E05AD622}"/>
              </a:ext>
            </a:extLst>
          </p:cNvPr>
          <p:cNvSpPr txBox="1">
            <a:spLocks/>
          </p:cNvSpPr>
          <p:nvPr/>
        </p:nvSpPr>
        <p:spPr>
          <a:xfrm>
            <a:off x="81915" y="3445458"/>
            <a:ext cx="12039600" cy="6463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zh-CN" altLang="en-US" sz="6000" kern="1200" dirty="0" smtClean="0">
                <a:solidFill>
                  <a:schemeClr val="bg1"/>
                </a:solidFill>
                <a:latin typeface="+mj-ea"/>
                <a:ea typeface="+mj-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4000" b="1" dirty="0"/>
              <a:t>请在此输入您论文第三部分的小标题</a:t>
            </a:r>
          </a:p>
        </p:txBody>
      </p:sp>
      <p:sp>
        <p:nvSpPr>
          <p:cNvPr id="12" name="文本占位符 12">
            <a:extLst>
              <a:ext uri="{FF2B5EF4-FFF2-40B4-BE49-F238E27FC236}">
                <a16:creationId xmlns:a16="http://schemas.microsoft.com/office/drawing/2014/main" id="{24420FB7-2377-FF68-B012-11994AC39825}"/>
              </a:ext>
            </a:extLst>
          </p:cNvPr>
          <p:cNvSpPr txBox="1">
            <a:spLocks/>
          </p:cNvSpPr>
          <p:nvPr/>
        </p:nvSpPr>
        <p:spPr>
          <a:xfrm>
            <a:off x="2009140" y="4394747"/>
            <a:ext cx="8178800" cy="332399"/>
          </a:xfrm>
          <a:prstGeom prst="rect">
            <a:avLst/>
          </a:prstGeom>
          <a:noFill/>
        </p:spPr>
        <p:txBody>
          <a:bodyPr wrap="square" lIns="0" tIns="0" rIns="0" bIns="0" rtlCol="0">
            <a:spAutoFit/>
          </a:bodyPr>
          <a:lstStyle>
            <a:lvl1pPr marL="0" indent="0" algn="dist" defTabSz="914400" rtl="0" eaLnBrk="1" latinLnBrk="0" hangingPunct="1">
              <a:lnSpc>
                <a:spcPct val="90000"/>
              </a:lnSpc>
              <a:spcBef>
                <a:spcPts val="1000"/>
              </a:spcBef>
              <a:buFont typeface="Arial" panose="020B0604020202020204" pitchFamily="34" charset="0"/>
              <a:buNone/>
              <a:defRPr lang="zh-CN" altLang="en-US" sz="1800" kern="1200" dirty="0" smtClean="0">
                <a:solidFill>
                  <a:schemeClr val="accent2"/>
                </a:solidFill>
                <a:latin typeface="+mn-ea"/>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2400" dirty="0">
                <a:solidFill>
                  <a:schemeClr val="accent2">
                    <a:lumMod val="40000"/>
                    <a:lumOff val="60000"/>
                  </a:schemeClr>
                </a:solidFill>
              </a:rPr>
              <a:t>关于第三部分的阐述说明</a:t>
            </a:r>
          </a:p>
        </p:txBody>
      </p:sp>
      <p:sp>
        <p:nvSpPr>
          <p:cNvPr id="19" name="矩形 18">
            <a:extLst>
              <a:ext uri="{FF2B5EF4-FFF2-40B4-BE49-F238E27FC236}">
                <a16:creationId xmlns:a16="http://schemas.microsoft.com/office/drawing/2014/main" id="{B2A8FB76-ED9D-51CE-4FD5-D4A232EF40C9}"/>
              </a:ext>
            </a:extLst>
          </p:cNvPr>
          <p:cNvSpPr/>
          <p:nvPr/>
        </p:nvSpPr>
        <p:spPr>
          <a:xfrm>
            <a:off x="0" y="5535929"/>
            <a:ext cx="12192000" cy="6572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latin typeface="+mj-ea"/>
              <a:ea typeface="+mj-ea"/>
            </a:endParaRPr>
          </a:p>
        </p:txBody>
      </p:sp>
      <p:sp>
        <p:nvSpPr>
          <p:cNvPr id="30" name="矩形 29">
            <a:extLst>
              <a:ext uri="{FF2B5EF4-FFF2-40B4-BE49-F238E27FC236}">
                <a16:creationId xmlns:a16="http://schemas.microsoft.com/office/drawing/2014/main" id="{0525E9D0-3CC8-FE04-FACE-D72EB9CDED4D}"/>
              </a:ext>
            </a:extLst>
          </p:cNvPr>
          <p:cNvSpPr/>
          <p:nvPr/>
        </p:nvSpPr>
        <p:spPr>
          <a:xfrm>
            <a:off x="0" y="2021764"/>
            <a:ext cx="12192000" cy="6572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latin typeface="+mj-ea"/>
              <a:ea typeface="+mj-ea"/>
            </a:endParaRPr>
          </a:p>
        </p:txBody>
      </p:sp>
      <p:sp>
        <p:nvSpPr>
          <p:cNvPr id="8" name="椭圆 7">
            <a:extLst>
              <a:ext uri="{FF2B5EF4-FFF2-40B4-BE49-F238E27FC236}">
                <a16:creationId xmlns:a16="http://schemas.microsoft.com/office/drawing/2014/main" id="{DFA57315-D4FB-83B4-905E-96AE195BD7EA}"/>
              </a:ext>
            </a:extLst>
          </p:cNvPr>
          <p:cNvSpPr/>
          <p:nvPr/>
        </p:nvSpPr>
        <p:spPr>
          <a:xfrm>
            <a:off x="5116831" y="1074420"/>
            <a:ext cx="1958338" cy="1958338"/>
          </a:xfrm>
          <a:prstGeom prst="ellipse">
            <a:avLst/>
          </a:prstGeom>
          <a:solidFill>
            <a:schemeClr val="bg1"/>
          </a:solidFill>
          <a:ln w="111125">
            <a:solidFill>
              <a:schemeClr val="accent1">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a:extLst>
              <a:ext uri="{FF2B5EF4-FFF2-40B4-BE49-F238E27FC236}">
                <a16:creationId xmlns:a16="http://schemas.microsoft.com/office/drawing/2014/main" id="{D52F26FF-CDCB-654A-A35C-E913BB65C8C1}"/>
              </a:ext>
            </a:extLst>
          </p:cNvPr>
          <p:cNvGrpSpPr>
            <a:grpSpLocks/>
          </p:cNvGrpSpPr>
          <p:nvPr/>
        </p:nvGrpSpPr>
        <p:grpSpPr>
          <a:xfrm>
            <a:off x="5168900" y="1132840"/>
            <a:ext cx="1836415" cy="1836415"/>
            <a:chOff x="5189560" y="627453"/>
            <a:chExt cx="1836415" cy="1836415"/>
          </a:xfrm>
        </p:grpSpPr>
        <p:sp>
          <p:nvSpPr>
            <p:cNvPr id="14" name="椭圆 13">
              <a:extLst>
                <a:ext uri="{FF2B5EF4-FFF2-40B4-BE49-F238E27FC236}">
                  <a16:creationId xmlns:a16="http://schemas.microsoft.com/office/drawing/2014/main" id="{A5F404B2-A156-BFFE-748B-C21194AA831F}"/>
                </a:ext>
              </a:extLst>
            </p:cNvPr>
            <p:cNvSpPr/>
            <p:nvPr/>
          </p:nvSpPr>
          <p:spPr>
            <a:xfrm>
              <a:off x="5189560" y="627453"/>
              <a:ext cx="1836415" cy="183641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a:extLst>
                <a:ext uri="{FF2B5EF4-FFF2-40B4-BE49-F238E27FC236}">
                  <a16:creationId xmlns:a16="http://schemas.microsoft.com/office/drawing/2014/main" id="{08187F0C-37F9-F474-1998-6AA25CAE5EAE}"/>
                </a:ext>
              </a:extLst>
            </p:cNvPr>
            <p:cNvPicPr>
              <a:picLocks noChangeAspect="1"/>
            </p:cNvPicPr>
            <p:nvPr/>
          </p:nvPicPr>
          <p:blipFill rotWithShape="1">
            <a:blip r:embed="rId3"/>
            <a:srcRect t="975" r="271"/>
            <a:stretch/>
          </p:blipFill>
          <p:spPr>
            <a:xfrm>
              <a:off x="5309641" y="753168"/>
              <a:ext cx="1596252" cy="1584984"/>
            </a:xfrm>
            <a:prstGeom prst="ellipse">
              <a:avLst/>
            </a:prstGeom>
          </p:spPr>
        </p:pic>
      </p:grpSp>
      <p:sp>
        <p:nvSpPr>
          <p:cNvPr id="31" name="文本框 30">
            <a:extLst>
              <a:ext uri="{FF2B5EF4-FFF2-40B4-BE49-F238E27FC236}">
                <a16:creationId xmlns:a16="http://schemas.microsoft.com/office/drawing/2014/main" id="{40C259BE-8843-2F5C-C413-8D897F6DCD02}"/>
              </a:ext>
            </a:extLst>
          </p:cNvPr>
          <p:cNvSpPr txBox="1"/>
          <p:nvPr/>
        </p:nvSpPr>
        <p:spPr>
          <a:xfrm>
            <a:off x="10546080" y="2598420"/>
            <a:ext cx="1889941" cy="3677930"/>
          </a:xfrm>
          <a:prstGeom prst="rect">
            <a:avLst/>
          </a:prstGeom>
          <a:noFill/>
        </p:spPr>
        <p:txBody>
          <a:bodyPr wrap="none" lIns="0" tIns="0" rIns="0" bIns="0" rtlCol="0">
            <a:spAutoFit/>
          </a:bodyPr>
          <a:lstStyle/>
          <a:p>
            <a:r>
              <a:rPr lang="en-US" altLang="zh-CN" sz="23900" b="1" dirty="0">
                <a:solidFill>
                  <a:schemeClr val="bg1">
                    <a:alpha val="15000"/>
                  </a:schemeClr>
                </a:solidFill>
                <a:latin typeface="+mj-ea"/>
                <a:ea typeface="+mj-ea"/>
              </a:rPr>
              <a:t>3</a:t>
            </a:r>
            <a:endParaRPr lang="zh-CN" altLang="en-US" sz="23900" b="1" dirty="0">
              <a:solidFill>
                <a:schemeClr val="bg1">
                  <a:alpha val="15000"/>
                </a:schemeClr>
              </a:solidFill>
              <a:latin typeface="+mj-ea"/>
              <a:ea typeface="+mj-ea"/>
            </a:endParaRPr>
          </a:p>
        </p:txBody>
      </p:sp>
    </p:spTree>
    <p:extLst>
      <p:ext uri="{BB962C8B-B14F-4D97-AF65-F5344CB8AC3E}">
        <p14:creationId xmlns:p14="http://schemas.microsoft.com/office/powerpoint/2010/main" val="9814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a:extLst>
              <a:ext uri="{FF2B5EF4-FFF2-40B4-BE49-F238E27FC236}">
                <a16:creationId xmlns:a16="http://schemas.microsoft.com/office/drawing/2014/main" id="{F58C08F5-9518-4C78-8A47-AAD73D0C6E2A}"/>
              </a:ext>
            </a:extLst>
          </p:cNvPr>
          <p:cNvSpPr/>
          <p:nvPr/>
        </p:nvSpPr>
        <p:spPr>
          <a:xfrm>
            <a:off x="515937" y="1162050"/>
            <a:ext cx="5042181" cy="5098803"/>
          </a:xfrm>
          <a:prstGeom prst="rect">
            <a:avLst/>
          </a:prstGeom>
          <a:solidFill>
            <a:schemeClr val="bg2"/>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dirty="0"/>
          </a:p>
        </p:txBody>
      </p:sp>
      <p:sp>
        <p:nvSpPr>
          <p:cNvPr id="2" name="文本占位符 1">
            <a:extLst>
              <a:ext uri="{FF2B5EF4-FFF2-40B4-BE49-F238E27FC236}">
                <a16:creationId xmlns:a16="http://schemas.microsoft.com/office/drawing/2014/main" id="{113F492A-3585-4F6C-943A-086BDD59CF8F}"/>
              </a:ext>
            </a:extLst>
          </p:cNvPr>
          <p:cNvSpPr>
            <a:spLocks noGrp="1"/>
          </p:cNvSpPr>
          <p:nvPr>
            <p:ph type="body" sz="quarter" idx="10"/>
          </p:nvPr>
        </p:nvSpPr>
        <p:spPr/>
        <p:txBody>
          <a:bodyPr/>
          <a:lstStyle/>
          <a:p>
            <a:r>
              <a:rPr lang="zh-CN" altLang="en-US" dirty="0"/>
              <a:t>研究数据展示</a:t>
            </a:r>
            <a:r>
              <a:rPr lang="en-US" altLang="zh-CN" dirty="0"/>
              <a:t>1</a:t>
            </a:r>
            <a:endParaRPr lang="zh-CN" altLang="en-US" dirty="0"/>
          </a:p>
        </p:txBody>
      </p:sp>
      <p:sp>
        <p:nvSpPr>
          <p:cNvPr id="3" name="文本占位符 2">
            <a:extLst>
              <a:ext uri="{FF2B5EF4-FFF2-40B4-BE49-F238E27FC236}">
                <a16:creationId xmlns:a16="http://schemas.microsoft.com/office/drawing/2014/main" id="{122D3909-D199-4EFD-B49A-1E301FB44608}"/>
              </a:ext>
            </a:extLst>
          </p:cNvPr>
          <p:cNvSpPr>
            <a:spLocks noGrp="1"/>
          </p:cNvSpPr>
          <p:nvPr>
            <p:ph type="body" sz="quarter" idx="11"/>
          </p:nvPr>
        </p:nvSpPr>
        <p:spPr/>
        <p:txBody>
          <a:bodyPr/>
          <a:lstStyle/>
          <a:p>
            <a:r>
              <a:rPr lang="en-US" altLang="zh-CN" dirty="0"/>
              <a:t>PART.03</a:t>
            </a:r>
          </a:p>
        </p:txBody>
      </p:sp>
      <p:graphicFrame>
        <p:nvGraphicFramePr>
          <p:cNvPr id="4" name="Chart 5">
            <a:extLst>
              <a:ext uri="{FF2B5EF4-FFF2-40B4-BE49-F238E27FC236}">
                <a16:creationId xmlns:a16="http://schemas.microsoft.com/office/drawing/2014/main" id="{EE9F4876-D81E-4800-8428-B49E859908E1}"/>
              </a:ext>
            </a:extLst>
          </p:cNvPr>
          <p:cNvGraphicFramePr/>
          <p:nvPr>
            <p:extLst>
              <p:ext uri="{D42A27DB-BD31-4B8C-83A1-F6EECF244321}">
                <p14:modId xmlns:p14="http://schemas.microsoft.com/office/powerpoint/2010/main" val="1345410270"/>
              </p:ext>
            </p:extLst>
          </p:nvPr>
        </p:nvGraphicFramePr>
        <p:xfrm>
          <a:off x="6024351" y="1289167"/>
          <a:ext cx="5651712" cy="4971686"/>
        </p:xfrm>
        <a:graphic>
          <a:graphicData uri="http://schemas.openxmlformats.org/drawingml/2006/chart">
            <c:chart xmlns:c="http://schemas.openxmlformats.org/drawingml/2006/chart" xmlns:r="http://schemas.openxmlformats.org/officeDocument/2006/relationships" r:id="rId2"/>
          </a:graphicData>
        </a:graphic>
      </p:graphicFrame>
      <p:grpSp>
        <p:nvGrpSpPr>
          <p:cNvPr id="20" name="组合 19">
            <a:extLst>
              <a:ext uri="{FF2B5EF4-FFF2-40B4-BE49-F238E27FC236}">
                <a16:creationId xmlns:a16="http://schemas.microsoft.com/office/drawing/2014/main" id="{D539330B-CBEB-4947-B34D-6F5F7D2AABAA}"/>
              </a:ext>
            </a:extLst>
          </p:cNvPr>
          <p:cNvGrpSpPr/>
          <p:nvPr/>
        </p:nvGrpSpPr>
        <p:grpSpPr>
          <a:xfrm>
            <a:off x="4399952" y="4720425"/>
            <a:ext cx="355660" cy="355660"/>
            <a:chOff x="1572388" y="4418881"/>
            <a:chExt cx="489837" cy="489837"/>
          </a:xfrm>
        </p:grpSpPr>
        <p:sp>
          <p:nvSpPr>
            <p:cNvPr id="5" name="椭圆 4">
              <a:extLst>
                <a:ext uri="{FF2B5EF4-FFF2-40B4-BE49-F238E27FC236}">
                  <a16:creationId xmlns:a16="http://schemas.microsoft.com/office/drawing/2014/main" id="{E17BAC5F-76BB-40BF-9D5D-ED00BE47F319}"/>
                </a:ext>
              </a:extLst>
            </p:cNvPr>
            <p:cNvSpPr>
              <a:spLocks noChangeAspect="1"/>
            </p:cNvSpPr>
            <p:nvPr/>
          </p:nvSpPr>
          <p:spPr>
            <a:xfrm>
              <a:off x="1572388" y="4418881"/>
              <a:ext cx="489837" cy="4898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panose="020F0502020204030204"/>
                <a:ea typeface="微软雅黑"/>
                <a:cs typeface="+mn-cs"/>
              </a:endParaRPr>
            </a:p>
          </p:txBody>
        </p:sp>
        <p:sp>
          <p:nvSpPr>
            <p:cNvPr id="6" name="Shape 2546">
              <a:extLst>
                <a:ext uri="{FF2B5EF4-FFF2-40B4-BE49-F238E27FC236}">
                  <a16:creationId xmlns:a16="http://schemas.microsoft.com/office/drawing/2014/main" id="{D14FBEC6-E164-4F6E-B518-D4C2C7CD650A}"/>
                </a:ext>
              </a:extLst>
            </p:cNvPr>
            <p:cNvSpPr/>
            <p:nvPr/>
          </p:nvSpPr>
          <p:spPr>
            <a:xfrm>
              <a:off x="1700871" y="4573008"/>
              <a:ext cx="232869" cy="181581"/>
            </a:xfrm>
            <a:custGeom>
              <a:avLst/>
              <a:gdLst/>
              <a:ahLst/>
              <a:cxnLst>
                <a:cxn ang="0">
                  <a:pos x="wd2" y="hd2"/>
                </a:cxn>
                <a:cxn ang="5400000">
                  <a:pos x="wd2" y="hd2"/>
                </a:cxn>
                <a:cxn ang="10800000">
                  <a:pos x="wd2" y="hd2"/>
                </a:cxn>
                <a:cxn ang="16200000">
                  <a:pos x="wd2" y="hd2"/>
                </a:cxn>
              </a:cxnLst>
              <a:rect l="0" t="0" r="r" b="b"/>
              <a:pathLst>
                <a:path w="21600" h="21600" extrusionOk="0">
                  <a:moveTo>
                    <a:pt x="20618" y="20400"/>
                  </a:moveTo>
                  <a:lnTo>
                    <a:pt x="18655" y="20400"/>
                  </a:lnTo>
                  <a:lnTo>
                    <a:pt x="18655" y="1200"/>
                  </a:lnTo>
                  <a:lnTo>
                    <a:pt x="20618" y="1200"/>
                  </a:lnTo>
                  <a:cubicBezTo>
                    <a:pt x="20618" y="1200"/>
                    <a:pt x="20618" y="20400"/>
                    <a:pt x="20618" y="20400"/>
                  </a:cubicBezTo>
                  <a:close/>
                  <a:moveTo>
                    <a:pt x="21109" y="0"/>
                  </a:moveTo>
                  <a:lnTo>
                    <a:pt x="18164" y="0"/>
                  </a:lnTo>
                  <a:cubicBezTo>
                    <a:pt x="17893" y="0"/>
                    <a:pt x="17673" y="269"/>
                    <a:pt x="17673" y="600"/>
                  </a:cubicBezTo>
                  <a:lnTo>
                    <a:pt x="17673" y="21000"/>
                  </a:lnTo>
                  <a:cubicBezTo>
                    <a:pt x="17673" y="21332"/>
                    <a:pt x="17893" y="21600"/>
                    <a:pt x="18164" y="21600"/>
                  </a:cubicBezTo>
                  <a:lnTo>
                    <a:pt x="21109" y="21600"/>
                  </a:lnTo>
                  <a:cubicBezTo>
                    <a:pt x="21380" y="21600"/>
                    <a:pt x="21600" y="21332"/>
                    <a:pt x="21600" y="21000"/>
                  </a:cubicBezTo>
                  <a:lnTo>
                    <a:pt x="21600" y="600"/>
                  </a:lnTo>
                  <a:cubicBezTo>
                    <a:pt x="21600" y="269"/>
                    <a:pt x="21380" y="0"/>
                    <a:pt x="21109" y="0"/>
                  </a:cubicBezTo>
                  <a:moveTo>
                    <a:pt x="8836" y="20400"/>
                  </a:moveTo>
                  <a:lnTo>
                    <a:pt x="6873" y="20400"/>
                  </a:lnTo>
                  <a:lnTo>
                    <a:pt x="6873" y="3600"/>
                  </a:lnTo>
                  <a:lnTo>
                    <a:pt x="8836" y="3600"/>
                  </a:lnTo>
                  <a:cubicBezTo>
                    <a:pt x="8836" y="3600"/>
                    <a:pt x="8836" y="20400"/>
                    <a:pt x="8836" y="20400"/>
                  </a:cubicBezTo>
                  <a:close/>
                  <a:moveTo>
                    <a:pt x="9327" y="2400"/>
                  </a:moveTo>
                  <a:lnTo>
                    <a:pt x="6382" y="2400"/>
                  </a:lnTo>
                  <a:cubicBezTo>
                    <a:pt x="6111" y="2400"/>
                    <a:pt x="5891" y="2669"/>
                    <a:pt x="5891" y="3000"/>
                  </a:cubicBezTo>
                  <a:lnTo>
                    <a:pt x="5891" y="21000"/>
                  </a:lnTo>
                  <a:cubicBezTo>
                    <a:pt x="5891" y="21332"/>
                    <a:pt x="6111" y="21600"/>
                    <a:pt x="6382" y="21600"/>
                  </a:cubicBezTo>
                  <a:lnTo>
                    <a:pt x="9327" y="21600"/>
                  </a:lnTo>
                  <a:cubicBezTo>
                    <a:pt x="9598" y="21600"/>
                    <a:pt x="9818" y="21332"/>
                    <a:pt x="9818" y="21000"/>
                  </a:cubicBezTo>
                  <a:lnTo>
                    <a:pt x="9818" y="3000"/>
                  </a:lnTo>
                  <a:cubicBezTo>
                    <a:pt x="9818" y="2669"/>
                    <a:pt x="9598" y="2400"/>
                    <a:pt x="9327" y="2400"/>
                  </a:cubicBezTo>
                  <a:moveTo>
                    <a:pt x="14727" y="20400"/>
                  </a:moveTo>
                  <a:lnTo>
                    <a:pt x="12764" y="20400"/>
                  </a:lnTo>
                  <a:lnTo>
                    <a:pt x="12764" y="10800"/>
                  </a:lnTo>
                  <a:lnTo>
                    <a:pt x="14727" y="10800"/>
                  </a:lnTo>
                  <a:cubicBezTo>
                    <a:pt x="14727" y="10800"/>
                    <a:pt x="14727" y="20400"/>
                    <a:pt x="14727" y="20400"/>
                  </a:cubicBezTo>
                  <a:close/>
                  <a:moveTo>
                    <a:pt x="15218" y="9600"/>
                  </a:moveTo>
                  <a:lnTo>
                    <a:pt x="12273" y="9600"/>
                  </a:lnTo>
                  <a:cubicBezTo>
                    <a:pt x="12002" y="9600"/>
                    <a:pt x="11782" y="9869"/>
                    <a:pt x="11782" y="10200"/>
                  </a:cubicBezTo>
                  <a:lnTo>
                    <a:pt x="11782" y="21000"/>
                  </a:lnTo>
                  <a:cubicBezTo>
                    <a:pt x="11782" y="21332"/>
                    <a:pt x="12002" y="21600"/>
                    <a:pt x="12273" y="21600"/>
                  </a:cubicBezTo>
                  <a:lnTo>
                    <a:pt x="15218" y="21600"/>
                  </a:lnTo>
                  <a:cubicBezTo>
                    <a:pt x="15489" y="21600"/>
                    <a:pt x="15709" y="21332"/>
                    <a:pt x="15709" y="21000"/>
                  </a:cubicBezTo>
                  <a:lnTo>
                    <a:pt x="15709" y="10200"/>
                  </a:lnTo>
                  <a:cubicBezTo>
                    <a:pt x="15709" y="9869"/>
                    <a:pt x="15489" y="9600"/>
                    <a:pt x="15218" y="9600"/>
                  </a:cubicBezTo>
                  <a:moveTo>
                    <a:pt x="2945" y="20400"/>
                  </a:moveTo>
                  <a:lnTo>
                    <a:pt x="982" y="20400"/>
                  </a:lnTo>
                  <a:lnTo>
                    <a:pt x="982" y="14400"/>
                  </a:lnTo>
                  <a:lnTo>
                    <a:pt x="2945" y="14400"/>
                  </a:lnTo>
                  <a:cubicBezTo>
                    <a:pt x="2945" y="14400"/>
                    <a:pt x="2945" y="20400"/>
                    <a:pt x="2945" y="20400"/>
                  </a:cubicBezTo>
                  <a:close/>
                  <a:moveTo>
                    <a:pt x="3436" y="13200"/>
                  </a:moveTo>
                  <a:lnTo>
                    <a:pt x="491" y="13200"/>
                  </a:lnTo>
                  <a:cubicBezTo>
                    <a:pt x="220" y="13200"/>
                    <a:pt x="0" y="13469"/>
                    <a:pt x="0" y="13800"/>
                  </a:cubicBezTo>
                  <a:lnTo>
                    <a:pt x="0" y="21000"/>
                  </a:lnTo>
                  <a:cubicBezTo>
                    <a:pt x="0" y="21332"/>
                    <a:pt x="220" y="21600"/>
                    <a:pt x="491" y="21600"/>
                  </a:cubicBezTo>
                  <a:lnTo>
                    <a:pt x="3436" y="21600"/>
                  </a:lnTo>
                  <a:cubicBezTo>
                    <a:pt x="3707" y="21600"/>
                    <a:pt x="3927" y="21332"/>
                    <a:pt x="3927" y="21000"/>
                  </a:cubicBezTo>
                  <a:lnTo>
                    <a:pt x="3927" y="13800"/>
                  </a:lnTo>
                  <a:cubicBezTo>
                    <a:pt x="3927" y="13469"/>
                    <a:pt x="3707" y="13200"/>
                    <a:pt x="3436" y="13200"/>
                  </a:cubicBezTo>
                </a:path>
              </a:pathLst>
            </a:custGeom>
            <a:solidFill>
              <a:schemeClr val="bg1"/>
            </a:solidFill>
            <a:ln w="12700">
              <a:miter lim="400000"/>
            </a:ln>
          </p:spPr>
          <p:txBody>
            <a:bodyPr lIns="19045" tIns="19045" rIns="19045" bIns="19045" anchor="ctr"/>
            <a:lstStyle/>
            <a:p>
              <a:pPr marL="0" marR="0" lvl="0" indent="0" algn="l" defTabSz="228532"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ea typeface="Gill Sans"/>
                <a:cs typeface="Gill Sans"/>
                <a:sym typeface="Gill Sans"/>
              </a:endParaRPr>
            </a:p>
          </p:txBody>
        </p:sp>
      </p:grpSp>
      <p:grpSp>
        <p:nvGrpSpPr>
          <p:cNvPr id="7" name="组合 6">
            <a:extLst>
              <a:ext uri="{FF2B5EF4-FFF2-40B4-BE49-F238E27FC236}">
                <a16:creationId xmlns:a16="http://schemas.microsoft.com/office/drawing/2014/main" id="{F1FB9D63-F50B-48B6-931C-8BA3952DFE0C}"/>
              </a:ext>
            </a:extLst>
          </p:cNvPr>
          <p:cNvGrpSpPr/>
          <p:nvPr/>
        </p:nvGrpSpPr>
        <p:grpSpPr>
          <a:xfrm>
            <a:off x="4405481" y="1756125"/>
            <a:ext cx="355826" cy="355826"/>
            <a:chOff x="6789906" y="2597285"/>
            <a:chExt cx="489837" cy="489837"/>
          </a:xfrm>
        </p:grpSpPr>
        <p:sp>
          <p:nvSpPr>
            <p:cNvPr id="8" name="椭圆 7">
              <a:extLst>
                <a:ext uri="{FF2B5EF4-FFF2-40B4-BE49-F238E27FC236}">
                  <a16:creationId xmlns:a16="http://schemas.microsoft.com/office/drawing/2014/main" id="{6FB000B1-0AF0-4C2C-AFFA-774211A55330}"/>
                </a:ext>
              </a:extLst>
            </p:cNvPr>
            <p:cNvSpPr>
              <a:spLocks noChangeAspect="1"/>
            </p:cNvSpPr>
            <p:nvPr/>
          </p:nvSpPr>
          <p:spPr>
            <a:xfrm>
              <a:off x="6789906" y="2597285"/>
              <a:ext cx="489837" cy="4898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9" name="Shape 2588">
              <a:extLst>
                <a:ext uri="{FF2B5EF4-FFF2-40B4-BE49-F238E27FC236}">
                  <a16:creationId xmlns:a16="http://schemas.microsoft.com/office/drawing/2014/main" id="{FB1E37ED-5CFF-4BB0-922D-E78F75412377}"/>
                </a:ext>
              </a:extLst>
            </p:cNvPr>
            <p:cNvSpPr/>
            <p:nvPr/>
          </p:nvSpPr>
          <p:spPr>
            <a:xfrm>
              <a:off x="6918390" y="2741321"/>
              <a:ext cx="232868" cy="201764"/>
            </a:xfrm>
            <a:custGeom>
              <a:avLst/>
              <a:gdLst/>
              <a:ahLst/>
              <a:cxnLst>
                <a:cxn ang="0">
                  <a:pos x="wd2" y="hd2"/>
                </a:cxn>
                <a:cxn ang="5400000">
                  <a:pos x="wd2" y="hd2"/>
                </a:cxn>
                <a:cxn ang="10800000">
                  <a:pos x="wd2" y="hd2"/>
                </a:cxn>
                <a:cxn ang="16200000">
                  <a:pos x="wd2" y="hd2"/>
                </a:cxn>
              </a:cxnLst>
              <a:rect l="0" t="0" r="r" b="b"/>
              <a:pathLst>
                <a:path w="21600" h="21600" extrusionOk="0">
                  <a:moveTo>
                    <a:pt x="17182" y="12420"/>
                  </a:moveTo>
                  <a:cubicBezTo>
                    <a:pt x="16368" y="12420"/>
                    <a:pt x="15709" y="11694"/>
                    <a:pt x="15709" y="10800"/>
                  </a:cubicBezTo>
                  <a:cubicBezTo>
                    <a:pt x="15709" y="9906"/>
                    <a:pt x="16368" y="9180"/>
                    <a:pt x="17182" y="9180"/>
                  </a:cubicBezTo>
                  <a:cubicBezTo>
                    <a:pt x="17995" y="9180"/>
                    <a:pt x="18655" y="9906"/>
                    <a:pt x="18655" y="10800"/>
                  </a:cubicBezTo>
                  <a:cubicBezTo>
                    <a:pt x="18655" y="11694"/>
                    <a:pt x="17995" y="12420"/>
                    <a:pt x="17182" y="12420"/>
                  </a:cubicBezTo>
                  <a:moveTo>
                    <a:pt x="21109" y="10260"/>
                  </a:moveTo>
                  <a:lnTo>
                    <a:pt x="19587" y="10260"/>
                  </a:lnTo>
                  <a:cubicBezTo>
                    <a:pt x="19360" y="9028"/>
                    <a:pt x="18369" y="8100"/>
                    <a:pt x="17182" y="8100"/>
                  </a:cubicBezTo>
                  <a:cubicBezTo>
                    <a:pt x="15994" y="8100"/>
                    <a:pt x="15004" y="9028"/>
                    <a:pt x="14777" y="10260"/>
                  </a:cubicBezTo>
                  <a:lnTo>
                    <a:pt x="491" y="10260"/>
                  </a:lnTo>
                  <a:cubicBezTo>
                    <a:pt x="220" y="10260"/>
                    <a:pt x="0" y="10502"/>
                    <a:pt x="0" y="10800"/>
                  </a:cubicBezTo>
                  <a:cubicBezTo>
                    <a:pt x="0" y="11098"/>
                    <a:pt x="220" y="11340"/>
                    <a:pt x="491" y="11340"/>
                  </a:cubicBezTo>
                  <a:lnTo>
                    <a:pt x="14777" y="11340"/>
                  </a:lnTo>
                  <a:cubicBezTo>
                    <a:pt x="15004" y="12572"/>
                    <a:pt x="15994" y="13500"/>
                    <a:pt x="17182" y="13500"/>
                  </a:cubicBezTo>
                  <a:cubicBezTo>
                    <a:pt x="18369" y="13500"/>
                    <a:pt x="19360" y="12572"/>
                    <a:pt x="19587" y="11340"/>
                  </a:cubicBezTo>
                  <a:lnTo>
                    <a:pt x="21109" y="11340"/>
                  </a:lnTo>
                  <a:cubicBezTo>
                    <a:pt x="21380" y="11340"/>
                    <a:pt x="21600" y="11098"/>
                    <a:pt x="21600" y="10800"/>
                  </a:cubicBezTo>
                  <a:cubicBezTo>
                    <a:pt x="21600" y="10502"/>
                    <a:pt x="21380" y="10260"/>
                    <a:pt x="21109" y="10260"/>
                  </a:cubicBezTo>
                  <a:moveTo>
                    <a:pt x="5400" y="1080"/>
                  </a:moveTo>
                  <a:cubicBezTo>
                    <a:pt x="6214" y="1080"/>
                    <a:pt x="6873" y="1806"/>
                    <a:pt x="6873" y="2700"/>
                  </a:cubicBezTo>
                  <a:cubicBezTo>
                    <a:pt x="6873" y="3595"/>
                    <a:pt x="6214" y="4320"/>
                    <a:pt x="5400" y="4320"/>
                  </a:cubicBezTo>
                  <a:cubicBezTo>
                    <a:pt x="4586" y="4320"/>
                    <a:pt x="3927" y="3595"/>
                    <a:pt x="3927" y="2700"/>
                  </a:cubicBezTo>
                  <a:cubicBezTo>
                    <a:pt x="3927" y="1806"/>
                    <a:pt x="4586" y="1080"/>
                    <a:pt x="5400" y="1080"/>
                  </a:cubicBezTo>
                  <a:moveTo>
                    <a:pt x="491" y="3240"/>
                  </a:moveTo>
                  <a:lnTo>
                    <a:pt x="2995" y="3240"/>
                  </a:lnTo>
                  <a:cubicBezTo>
                    <a:pt x="3222" y="4472"/>
                    <a:pt x="4213" y="5400"/>
                    <a:pt x="5400" y="5400"/>
                  </a:cubicBezTo>
                  <a:cubicBezTo>
                    <a:pt x="6587" y="5400"/>
                    <a:pt x="7578" y="4472"/>
                    <a:pt x="7805" y="3240"/>
                  </a:cubicBezTo>
                  <a:lnTo>
                    <a:pt x="21109" y="3240"/>
                  </a:lnTo>
                  <a:cubicBezTo>
                    <a:pt x="21380" y="3240"/>
                    <a:pt x="21600" y="2999"/>
                    <a:pt x="21600" y="2700"/>
                  </a:cubicBezTo>
                  <a:cubicBezTo>
                    <a:pt x="21600" y="2402"/>
                    <a:pt x="21380" y="2160"/>
                    <a:pt x="21109" y="2160"/>
                  </a:cubicBezTo>
                  <a:lnTo>
                    <a:pt x="7805" y="2160"/>
                  </a:lnTo>
                  <a:cubicBezTo>
                    <a:pt x="7578" y="928"/>
                    <a:pt x="6587" y="0"/>
                    <a:pt x="5400" y="0"/>
                  </a:cubicBezTo>
                  <a:cubicBezTo>
                    <a:pt x="4213" y="0"/>
                    <a:pt x="3222" y="928"/>
                    <a:pt x="2995" y="2160"/>
                  </a:cubicBezTo>
                  <a:lnTo>
                    <a:pt x="491" y="2160"/>
                  </a:lnTo>
                  <a:cubicBezTo>
                    <a:pt x="220" y="2160"/>
                    <a:pt x="0" y="2402"/>
                    <a:pt x="0" y="2700"/>
                  </a:cubicBezTo>
                  <a:cubicBezTo>
                    <a:pt x="0" y="2999"/>
                    <a:pt x="220" y="3240"/>
                    <a:pt x="491" y="3240"/>
                  </a:cubicBezTo>
                  <a:moveTo>
                    <a:pt x="9327" y="20519"/>
                  </a:moveTo>
                  <a:cubicBezTo>
                    <a:pt x="8514" y="20519"/>
                    <a:pt x="7855" y="19794"/>
                    <a:pt x="7855" y="18899"/>
                  </a:cubicBezTo>
                  <a:cubicBezTo>
                    <a:pt x="7855" y="18005"/>
                    <a:pt x="8514" y="17279"/>
                    <a:pt x="9327" y="17279"/>
                  </a:cubicBezTo>
                  <a:cubicBezTo>
                    <a:pt x="10141" y="17279"/>
                    <a:pt x="10800" y="18005"/>
                    <a:pt x="10800" y="18899"/>
                  </a:cubicBezTo>
                  <a:cubicBezTo>
                    <a:pt x="10800" y="19794"/>
                    <a:pt x="10141" y="20519"/>
                    <a:pt x="9327" y="20519"/>
                  </a:cubicBezTo>
                  <a:moveTo>
                    <a:pt x="21109" y="18359"/>
                  </a:moveTo>
                  <a:lnTo>
                    <a:pt x="11732" y="18359"/>
                  </a:lnTo>
                  <a:cubicBezTo>
                    <a:pt x="11505" y="17127"/>
                    <a:pt x="10515" y="16199"/>
                    <a:pt x="9327" y="16199"/>
                  </a:cubicBezTo>
                  <a:cubicBezTo>
                    <a:pt x="8140" y="16199"/>
                    <a:pt x="7150" y="17127"/>
                    <a:pt x="6922" y="18359"/>
                  </a:cubicBezTo>
                  <a:lnTo>
                    <a:pt x="491" y="18359"/>
                  </a:lnTo>
                  <a:cubicBezTo>
                    <a:pt x="220" y="18359"/>
                    <a:pt x="0" y="18601"/>
                    <a:pt x="0" y="18899"/>
                  </a:cubicBezTo>
                  <a:cubicBezTo>
                    <a:pt x="0" y="19198"/>
                    <a:pt x="220" y="19439"/>
                    <a:pt x="491" y="19439"/>
                  </a:cubicBezTo>
                  <a:lnTo>
                    <a:pt x="6922" y="19439"/>
                  </a:lnTo>
                  <a:cubicBezTo>
                    <a:pt x="7150" y="20672"/>
                    <a:pt x="8140" y="21600"/>
                    <a:pt x="9327" y="21600"/>
                  </a:cubicBezTo>
                  <a:cubicBezTo>
                    <a:pt x="10515" y="21600"/>
                    <a:pt x="11505" y="20672"/>
                    <a:pt x="11732" y="19439"/>
                  </a:cubicBezTo>
                  <a:lnTo>
                    <a:pt x="21109" y="19439"/>
                  </a:lnTo>
                  <a:cubicBezTo>
                    <a:pt x="21380" y="19439"/>
                    <a:pt x="21600" y="19198"/>
                    <a:pt x="21600" y="18899"/>
                  </a:cubicBezTo>
                  <a:cubicBezTo>
                    <a:pt x="21600" y="18601"/>
                    <a:pt x="21380" y="18359"/>
                    <a:pt x="21109" y="18359"/>
                  </a:cubicBezTo>
                </a:path>
              </a:pathLst>
            </a:custGeom>
            <a:solidFill>
              <a:schemeClr val="bg1"/>
            </a:solidFill>
            <a:ln w="12700">
              <a:miter lim="400000"/>
            </a:ln>
          </p:spPr>
          <p:txBody>
            <a:bodyPr lIns="19045" tIns="19045" rIns="19045" bIns="19045" anchor="ctr"/>
            <a:lstStyle/>
            <a:p>
              <a:pPr marL="0" marR="0" lvl="0" indent="0" algn="l" defTabSz="228532"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ea typeface="Gill Sans"/>
                <a:cs typeface="Gill Sans"/>
                <a:sym typeface="Gill Sans"/>
              </a:endParaRPr>
            </a:p>
          </p:txBody>
        </p:sp>
      </p:grpSp>
      <p:grpSp>
        <p:nvGrpSpPr>
          <p:cNvPr id="21" name="组合 20">
            <a:extLst>
              <a:ext uri="{FF2B5EF4-FFF2-40B4-BE49-F238E27FC236}">
                <a16:creationId xmlns:a16="http://schemas.microsoft.com/office/drawing/2014/main" id="{366D80F1-0BE7-4F73-B2FE-99D7C92306BB}"/>
              </a:ext>
            </a:extLst>
          </p:cNvPr>
          <p:cNvGrpSpPr/>
          <p:nvPr/>
        </p:nvGrpSpPr>
        <p:grpSpPr>
          <a:xfrm>
            <a:off x="4399953" y="3244632"/>
            <a:ext cx="355659" cy="355659"/>
            <a:chOff x="1572388" y="3439302"/>
            <a:chExt cx="489837" cy="489837"/>
          </a:xfrm>
        </p:grpSpPr>
        <p:sp>
          <p:nvSpPr>
            <p:cNvPr id="10" name="椭圆 9">
              <a:extLst>
                <a:ext uri="{FF2B5EF4-FFF2-40B4-BE49-F238E27FC236}">
                  <a16:creationId xmlns:a16="http://schemas.microsoft.com/office/drawing/2014/main" id="{559292E7-19BF-48C6-83BA-D8D9222CBA95}"/>
                </a:ext>
              </a:extLst>
            </p:cNvPr>
            <p:cNvSpPr>
              <a:spLocks noChangeAspect="1"/>
            </p:cNvSpPr>
            <p:nvPr/>
          </p:nvSpPr>
          <p:spPr>
            <a:xfrm>
              <a:off x="1572388" y="3439302"/>
              <a:ext cx="489837" cy="4898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11" name="Shape 2608">
              <a:extLst>
                <a:ext uri="{FF2B5EF4-FFF2-40B4-BE49-F238E27FC236}">
                  <a16:creationId xmlns:a16="http://schemas.microsoft.com/office/drawing/2014/main" id="{AF91E15F-942D-4A3F-B58E-5B83D16F9761}"/>
                </a:ext>
              </a:extLst>
            </p:cNvPr>
            <p:cNvSpPr/>
            <p:nvPr/>
          </p:nvSpPr>
          <p:spPr>
            <a:xfrm>
              <a:off x="1700871" y="3593429"/>
              <a:ext cx="232869" cy="181581"/>
            </a:xfrm>
            <a:custGeom>
              <a:avLst/>
              <a:gdLst/>
              <a:ahLst/>
              <a:cxnLst>
                <a:cxn ang="0">
                  <a:pos x="wd2" y="hd2"/>
                </a:cxn>
                <a:cxn ang="5400000">
                  <a:pos x="wd2" y="hd2"/>
                </a:cxn>
                <a:cxn ang="10800000">
                  <a:pos x="wd2" y="hd2"/>
                </a:cxn>
                <a:cxn ang="16200000">
                  <a:pos x="wd2" y="hd2"/>
                </a:cxn>
              </a:cxnLst>
              <a:rect l="0" t="0" r="r" b="b"/>
              <a:pathLst>
                <a:path w="21600" h="21600" extrusionOk="0">
                  <a:moveTo>
                    <a:pt x="1964" y="3600"/>
                  </a:moveTo>
                  <a:cubicBezTo>
                    <a:pt x="1422" y="3600"/>
                    <a:pt x="982" y="3063"/>
                    <a:pt x="982" y="2400"/>
                  </a:cubicBezTo>
                  <a:cubicBezTo>
                    <a:pt x="982" y="1738"/>
                    <a:pt x="1422" y="1200"/>
                    <a:pt x="1964" y="1200"/>
                  </a:cubicBezTo>
                  <a:cubicBezTo>
                    <a:pt x="2506" y="1200"/>
                    <a:pt x="2945" y="1738"/>
                    <a:pt x="2945" y="2400"/>
                  </a:cubicBezTo>
                  <a:cubicBezTo>
                    <a:pt x="2945" y="3063"/>
                    <a:pt x="2506" y="3600"/>
                    <a:pt x="1964" y="3600"/>
                  </a:cubicBezTo>
                  <a:moveTo>
                    <a:pt x="1964" y="0"/>
                  </a:moveTo>
                  <a:cubicBezTo>
                    <a:pt x="879" y="0"/>
                    <a:pt x="0" y="1075"/>
                    <a:pt x="0" y="2400"/>
                  </a:cubicBezTo>
                  <a:cubicBezTo>
                    <a:pt x="0" y="3726"/>
                    <a:pt x="879" y="4800"/>
                    <a:pt x="1964" y="4800"/>
                  </a:cubicBezTo>
                  <a:cubicBezTo>
                    <a:pt x="3048" y="4800"/>
                    <a:pt x="3927" y="3726"/>
                    <a:pt x="3927" y="2400"/>
                  </a:cubicBezTo>
                  <a:cubicBezTo>
                    <a:pt x="3927" y="1075"/>
                    <a:pt x="3048" y="0"/>
                    <a:pt x="1964" y="0"/>
                  </a:cubicBezTo>
                  <a:moveTo>
                    <a:pt x="1964" y="12000"/>
                  </a:moveTo>
                  <a:cubicBezTo>
                    <a:pt x="1422" y="12000"/>
                    <a:pt x="982" y="11463"/>
                    <a:pt x="982" y="10800"/>
                  </a:cubicBezTo>
                  <a:cubicBezTo>
                    <a:pt x="982" y="10138"/>
                    <a:pt x="1422" y="9600"/>
                    <a:pt x="1964" y="9600"/>
                  </a:cubicBezTo>
                  <a:cubicBezTo>
                    <a:pt x="2506" y="9600"/>
                    <a:pt x="2945" y="10138"/>
                    <a:pt x="2945" y="10800"/>
                  </a:cubicBezTo>
                  <a:cubicBezTo>
                    <a:pt x="2945" y="11463"/>
                    <a:pt x="2506" y="12000"/>
                    <a:pt x="1964" y="12000"/>
                  </a:cubicBezTo>
                  <a:moveTo>
                    <a:pt x="1964" y="8401"/>
                  </a:moveTo>
                  <a:cubicBezTo>
                    <a:pt x="879" y="8401"/>
                    <a:pt x="0" y="9475"/>
                    <a:pt x="0" y="10800"/>
                  </a:cubicBezTo>
                  <a:cubicBezTo>
                    <a:pt x="0" y="12126"/>
                    <a:pt x="879" y="13200"/>
                    <a:pt x="1964" y="13200"/>
                  </a:cubicBezTo>
                  <a:cubicBezTo>
                    <a:pt x="3048" y="13200"/>
                    <a:pt x="3927" y="12126"/>
                    <a:pt x="3927" y="10800"/>
                  </a:cubicBezTo>
                  <a:cubicBezTo>
                    <a:pt x="3927" y="9475"/>
                    <a:pt x="3048" y="8401"/>
                    <a:pt x="1964" y="8401"/>
                  </a:cubicBezTo>
                  <a:moveTo>
                    <a:pt x="19636" y="12000"/>
                  </a:moveTo>
                  <a:lnTo>
                    <a:pt x="7855" y="12000"/>
                  </a:lnTo>
                  <a:cubicBezTo>
                    <a:pt x="7313" y="12000"/>
                    <a:pt x="6873" y="11463"/>
                    <a:pt x="6873" y="10801"/>
                  </a:cubicBezTo>
                  <a:cubicBezTo>
                    <a:pt x="6873" y="10138"/>
                    <a:pt x="7313" y="9600"/>
                    <a:pt x="7855" y="9600"/>
                  </a:cubicBezTo>
                  <a:lnTo>
                    <a:pt x="19636" y="9600"/>
                  </a:lnTo>
                  <a:cubicBezTo>
                    <a:pt x="20178" y="9600"/>
                    <a:pt x="20618" y="10138"/>
                    <a:pt x="20618" y="10801"/>
                  </a:cubicBezTo>
                  <a:cubicBezTo>
                    <a:pt x="20618" y="11463"/>
                    <a:pt x="20178" y="12000"/>
                    <a:pt x="19636" y="12000"/>
                  </a:cubicBezTo>
                  <a:moveTo>
                    <a:pt x="19636" y="8401"/>
                  </a:moveTo>
                  <a:lnTo>
                    <a:pt x="7855" y="8401"/>
                  </a:lnTo>
                  <a:cubicBezTo>
                    <a:pt x="6770" y="8401"/>
                    <a:pt x="5891" y="9475"/>
                    <a:pt x="5891" y="10801"/>
                  </a:cubicBezTo>
                  <a:cubicBezTo>
                    <a:pt x="5891" y="12126"/>
                    <a:pt x="6770" y="13200"/>
                    <a:pt x="7855" y="13200"/>
                  </a:cubicBezTo>
                  <a:lnTo>
                    <a:pt x="19636" y="13200"/>
                  </a:lnTo>
                  <a:cubicBezTo>
                    <a:pt x="20721" y="13200"/>
                    <a:pt x="21600" y="12126"/>
                    <a:pt x="21600" y="10801"/>
                  </a:cubicBezTo>
                  <a:cubicBezTo>
                    <a:pt x="21600" y="9475"/>
                    <a:pt x="20721" y="8401"/>
                    <a:pt x="19636" y="8401"/>
                  </a:cubicBezTo>
                  <a:moveTo>
                    <a:pt x="19636" y="20400"/>
                  </a:moveTo>
                  <a:lnTo>
                    <a:pt x="7855" y="20400"/>
                  </a:lnTo>
                  <a:cubicBezTo>
                    <a:pt x="7313" y="20400"/>
                    <a:pt x="6873" y="19862"/>
                    <a:pt x="6873" y="19200"/>
                  </a:cubicBezTo>
                  <a:cubicBezTo>
                    <a:pt x="6873" y="18538"/>
                    <a:pt x="7313" y="18000"/>
                    <a:pt x="7855" y="18000"/>
                  </a:cubicBezTo>
                  <a:lnTo>
                    <a:pt x="19636" y="18000"/>
                  </a:lnTo>
                  <a:cubicBezTo>
                    <a:pt x="20178" y="18000"/>
                    <a:pt x="20618" y="18538"/>
                    <a:pt x="20618" y="19200"/>
                  </a:cubicBezTo>
                  <a:cubicBezTo>
                    <a:pt x="20618" y="19862"/>
                    <a:pt x="20178" y="20400"/>
                    <a:pt x="19636" y="20400"/>
                  </a:cubicBezTo>
                  <a:moveTo>
                    <a:pt x="19636" y="16800"/>
                  </a:moveTo>
                  <a:lnTo>
                    <a:pt x="7855" y="16800"/>
                  </a:lnTo>
                  <a:cubicBezTo>
                    <a:pt x="6770" y="16800"/>
                    <a:pt x="5891" y="17875"/>
                    <a:pt x="5891" y="19200"/>
                  </a:cubicBezTo>
                  <a:cubicBezTo>
                    <a:pt x="5891" y="20526"/>
                    <a:pt x="6770" y="21600"/>
                    <a:pt x="7855" y="21600"/>
                  </a:cubicBezTo>
                  <a:lnTo>
                    <a:pt x="19636" y="21600"/>
                  </a:lnTo>
                  <a:cubicBezTo>
                    <a:pt x="20721" y="21600"/>
                    <a:pt x="21600" y="20526"/>
                    <a:pt x="21600" y="19200"/>
                  </a:cubicBezTo>
                  <a:cubicBezTo>
                    <a:pt x="21600" y="17875"/>
                    <a:pt x="20721" y="16800"/>
                    <a:pt x="19636" y="16800"/>
                  </a:cubicBezTo>
                  <a:moveTo>
                    <a:pt x="7855" y="1201"/>
                  </a:moveTo>
                  <a:lnTo>
                    <a:pt x="19636" y="1201"/>
                  </a:lnTo>
                  <a:cubicBezTo>
                    <a:pt x="20178" y="1201"/>
                    <a:pt x="20618" y="1738"/>
                    <a:pt x="20618" y="2400"/>
                  </a:cubicBezTo>
                  <a:cubicBezTo>
                    <a:pt x="20618" y="3063"/>
                    <a:pt x="20178" y="3600"/>
                    <a:pt x="19636" y="3600"/>
                  </a:cubicBezTo>
                  <a:lnTo>
                    <a:pt x="7855" y="3600"/>
                  </a:lnTo>
                  <a:cubicBezTo>
                    <a:pt x="7313" y="3600"/>
                    <a:pt x="6873" y="3063"/>
                    <a:pt x="6873" y="2400"/>
                  </a:cubicBezTo>
                  <a:cubicBezTo>
                    <a:pt x="6873" y="1738"/>
                    <a:pt x="7313" y="1201"/>
                    <a:pt x="7855" y="1201"/>
                  </a:cubicBezTo>
                  <a:moveTo>
                    <a:pt x="7855" y="4800"/>
                  </a:moveTo>
                  <a:lnTo>
                    <a:pt x="19636" y="4800"/>
                  </a:lnTo>
                  <a:cubicBezTo>
                    <a:pt x="20721" y="4800"/>
                    <a:pt x="21600" y="3726"/>
                    <a:pt x="21600" y="2400"/>
                  </a:cubicBezTo>
                  <a:cubicBezTo>
                    <a:pt x="21600" y="1075"/>
                    <a:pt x="20721" y="1"/>
                    <a:pt x="19636" y="1"/>
                  </a:cubicBezTo>
                  <a:lnTo>
                    <a:pt x="7855" y="1"/>
                  </a:lnTo>
                  <a:cubicBezTo>
                    <a:pt x="6770" y="1"/>
                    <a:pt x="5891" y="1075"/>
                    <a:pt x="5891" y="2400"/>
                  </a:cubicBezTo>
                  <a:cubicBezTo>
                    <a:pt x="5891" y="3726"/>
                    <a:pt x="6770" y="4800"/>
                    <a:pt x="7855" y="4800"/>
                  </a:cubicBezTo>
                  <a:moveTo>
                    <a:pt x="1964" y="20400"/>
                  </a:moveTo>
                  <a:cubicBezTo>
                    <a:pt x="1422" y="20400"/>
                    <a:pt x="982" y="19862"/>
                    <a:pt x="982" y="19200"/>
                  </a:cubicBezTo>
                  <a:cubicBezTo>
                    <a:pt x="982" y="18538"/>
                    <a:pt x="1422" y="18000"/>
                    <a:pt x="1964" y="18000"/>
                  </a:cubicBezTo>
                  <a:cubicBezTo>
                    <a:pt x="2506" y="18000"/>
                    <a:pt x="2945" y="18538"/>
                    <a:pt x="2945" y="19200"/>
                  </a:cubicBezTo>
                  <a:cubicBezTo>
                    <a:pt x="2945" y="19862"/>
                    <a:pt x="2506" y="20400"/>
                    <a:pt x="1964" y="20400"/>
                  </a:cubicBezTo>
                  <a:moveTo>
                    <a:pt x="1964" y="16800"/>
                  </a:moveTo>
                  <a:cubicBezTo>
                    <a:pt x="879" y="16800"/>
                    <a:pt x="0" y="17875"/>
                    <a:pt x="0" y="19200"/>
                  </a:cubicBezTo>
                  <a:cubicBezTo>
                    <a:pt x="0" y="20526"/>
                    <a:pt x="879" y="21600"/>
                    <a:pt x="1964" y="21600"/>
                  </a:cubicBezTo>
                  <a:cubicBezTo>
                    <a:pt x="3048" y="21600"/>
                    <a:pt x="3927" y="20526"/>
                    <a:pt x="3927" y="19200"/>
                  </a:cubicBezTo>
                  <a:cubicBezTo>
                    <a:pt x="3927" y="17875"/>
                    <a:pt x="3048" y="16800"/>
                    <a:pt x="1964" y="16800"/>
                  </a:cubicBezTo>
                </a:path>
              </a:pathLst>
            </a:custGeom>
            <a:solidFill>
              <a:schemeClr val="bg1"/>
            </a:solidFill>
            <a:ln w="12700">
              <a:miter lim="400000"/>
            </a:ln>
          </p:spPr>
          <p:txBody>
            <a:bodyPr lIns="19045" tIns="19045" rIns="19045" bIns="19045" anchor="ctr"/>
            <a:lstStyle/>
            <a:p>
              <a:pPr marL="0" marR="0" lvl="0" indent="0" algn="l" defTabSz="228532"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ea typeface="Gill Sans"/>
                <a:cs typeface="Gill Sans"/>
                <a:sym typeface="Gill Sans"/>
              </a:endParaRPr>
            </a:p>
          </p:txBody>
        </p:sp>
      </p:grpSp>
      <p:sp>
        <p:nvSpPr>
          <p:cNvPr id="12" name="标题 9">
            <a:extLst>
              <a:ext uri="{FF2B5EF4-FFF2-40B4-BE49-F238E27FC236}">
                <a16:creationId xmlns:a16="http://schemas.microsoft.com/office/drawing/2014/main" id="{029EF0F5-C463-4FCB-9ED4-BA513C05AA72}"/>
              </a:ext>
            </a:extLst>
          </p:cNvPr>
          <p:cNvSpPr txBox="1">
            <a:spLocks/>
          </p:cNvSpPr>
          <p:nvPr/>
        </p:nvSpPr>
        <p:spPr>
          <a:xfrm>
            <a:off x="1092200" y="1793799"/>
            <a:ext cx="2716769" cy="332399"/>
          </a:xfrm>
          <a:prstGeom prst="rect">
            <a:avLst/>
          </a:prstGeom>
          <a:noFill/>
        </p:spPr>
        <p:txBody>
          <a:bodyPr wrap="none" lIns="0" tIns="0" rIns="0" bIns="0" rtlCol="0">
            <a:spAutoFit/>
          </a:bodyPr>
          <a:lstStyle>
            <a:lvl1pPr algn="ctr" defTabSz="914400" rtl="0" eaLnBrk="1" latinLnBrk="0" hangingPunct="1">
              <a:lnSpc>
                <a:spcPct val="90000"/>
              </a:lnSpc>
              <a:spcBef>
                <a:spcPct val="0"/>
              </a:spcBef>
              <a:buNone/>
              <a:defRPr lang="zh-CN" altLang="en-US" sz="2400" kern="1200">
                <a:solidFill>
                  <a:schemeClr val="accent6">
                    <a:lumMod val="75000"/>
                  </a:schemeClr>
                </a:solidFill>
                <a:latin typeface="+mn-lt"/>
                <a:ea typeface="+mn-ea"/>
                <a:cs typeface="+mn-cs"/>
              </a:defRPr>
            </a:lvl1pPr>
          </a:lstStyle>
          <a:p>
            <a:pPr marR="0" lvl="0" indent="-252000" algn="l" defTabSz="914400" rtl="0" eaLnBrk="1" fontAlgn="auto" latinLnBrk="0" hangingPunct="1">
              <a:lnSpc>
                <a:spcPct val="90000"/>
              </a:lnSpc>
              <a:spcBef>
                <a:spcPct val="0"/>
              </a:spcBef>
              <a:spcAft>
                <a:spcPts val="0"/>
              </a:spcAft>
              <a:buClr>
                <a:schemeClr val="accent2"/>
              </a:buClr>
              <a:buSzPct val="80000"/>
              <a:buFont typeface="Wingdings" panose="05000000000000000000" pitchFamily="2" charset="2"/>
              <a:buChar char="l"/>
              <a:tabLst/>
              <a:defRPr/>
            </a:pPr>
            <a:r>
              <a:rPr kumimoji="0" lang="zh-CN" altLang="en-US" b="1" i="0" u="none" strike="noStrike" kern="1200" cap="none" spc="0" normalizeH="0" baseline="0" noProof="0" dirty="0">
                <a:ln>
                  <a:noFill/>
                </a:ln>
                <a:solidFill>
                  <a:schemeClr val="accent1"/>
                </a:solidFill>
                <a:effectLst/>
                <a:uLnTx/>
                <a:uFillTx/>
                <a:latin typeface="+mj-ea"/>
                <a:ea typeface="+mj-ea"/>
                <a:cs typeface="+mn-cs"/>
              </a:rPr>
              <a:t>请在此处添加标题</a:t>
            </a:r>
          </a:p>
        </p:txBody>
      </p:sp>
      <p:sp>
        <p:nvSpPr>
          <p:cNvPr id="13" name="矩形 12">
            <a:extLst>
              <a:ext uri="{FF2B5EF4-FFF2-40B4-BE49-F238E27FC236}">
                <a16:creationId xmlns:a16="http://schemas.microsoft.com/office/drawing/2014/main" id="{2142860C-FC31-46C4-93C2-4D108909BC2F}"/>
              </a:ext>
            </a:extLst>
          </p:cNvPr>
          <p:cNvSpPr/>
          <p:nvPr/>
        </p:nvSpPr>
        <p:spPr>
          <a:xfrm>
            <a:off x="1092200" y="2233486"/>
            <a:ext cx="3780073" cy="565476"/>
          </a:xfrm>
          <a:prstGeom prst="rect">
            <a:avLst/>
          </a:prstGeom>
        </p:spPr>
        <p:txBody>
          <a:bodyPr wrap="square" lIns="0" tIns="0" rIns="0" bIns="0">
            <a:spAutoFit/>
          </a:bodyPr>
          <a:lstStyle/>
          <a:p>
            <a:pPr lvl="0">
              <a:lnSpc>
                <a:spcPct val="120000"/>
              </a:lnSpc>
              <a:defRPr/>
            </a:pPr>
            <a:r>
              <a:rPr lang="zh-CN" altLang="en-US" sz="1600" dirty="0">
                <a:latin typeface="Arial" panose="020F0502020204030204"/>
                <a:ea typeface="微软雅黑"/>
              </a:rPr>
              <a:t>这里填入你要表达信息，和你要阐述的相关内容</a:t>
            </a:r>
          </a:p>
        </p:txBody>
      </p:sp>
      <p:sp>
        <p:nvSpPr>
          <p:cNvPr id="18" name="矩形 17">
            <a:extLst>
              <a:ext uri="{FF2B5EF4-FFF2-40B4-BE49-F238E27FC236}">
                <a16:creationId xmlns:a16="http://schemas.microsoft.com/office/drawing/2014/main" id="{7635DBD4-F4AB-4566-AF27-F29092C5C5A7}"/>
              </a:ext>
            </a:extLst>
          </p:cNvPr>
          <p:cNvSpPr/>
          <p:nvPr/>
        </p:nvSpPr>
        <p:spPr>
          <a:xfrm>
            <a:off x="5552141" y="1162050"/>
            <a:ext cx="6123922" cy="5098803"/>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标题 9">
            <a:extLst>
              <a:ext uri="{FF2B5EF4-FFF2-40B4-BE49-F238E27FC236}">
                <a16:creationId xmlns:a16="http://schemas.microsoft.com/office/drawing/2014/main" id="{011368CE-F8A4-4859-9483-17FBF04B93AB}"/>
              </a:ext>
            </a:extLst>
          </p:cNvPr>
          <p:cNvSpPr txBox="1">
            <a:spLocks/>
          </p:cNvSpPr>
          <p:nvPr/>
        </p:nvSpPr>
        <p:spPr>
          <a:xfrm>
            <a:off x="1092200" y="3269157"/>
            <a:ext cx="2716769" cy="332399"/>
          </a:xfrm>
          <a:prstGeom prst="rect">
            <a:avLst/>
          </a:prstGeom>
          <a:noFill/>
        </p:spPr>
        <p:txBody>
          <a:bodyPr wrap="none" lIns="0" tIns="0" rIns="0" bIns="0" rtlCol="0">
            <a:spAutoFit/>
          </a:bodyPr>
          <a:lstStyle>
            <a:lvl1pPr algn="ctr" defTabSz="914400" rtl="0" eaLnBrk="1" latinLnBrk="0" hangingPunct="1">
              <a:lnSpc>
                <a:spcPct val="90000"/>
              </a:lnSpc>
              <a:spcBef>
                <a:spcPct val="0"/>
              </a:spcBef>
              <a:buNone/>
              <a:defRPr lang="zh-CN" altLang="en-US" sz="2400" kern="1200">
                <a:solidFill>
                  <a:schemeClr val="accent6">
                    <a:lumMod val="75000"/>
                  </a:schemeClr>
                </a:solidFill>
                <a:latin typeface="+mn-lt"/>
                <a:ea typeface="+mn-ea"/>
                <a:cs typeface="+mn-cs"/>
              </a:defRPr>
            </a:lvl1pPr>
          </a:lstStyle>
          <a:p>
            <a:pPr marR="0" lvl="0" indent="-252000" algn="l" defTabSz="914400" rtl="0" eaLnBrk="1" fontAlgn="auto" latinLnBrk="0" hangingPunct="1">
              <a:lnSpc>
                <a:spcPct val="90000"/>
              </a:lnSpc>
              <a:spcBef>
                <a:spcPct val="0"/>
              </a:spcBef>
              <a:spcAft>
                <a:spcPts val="0"/>
              </a:spcAft>
              <a:buClr>
                <a:schemeClr val="accent2"/>
              </a:buClr>
              <a:buSzPct val="80000"/>
              <a:buFont typeface="Wingdings" panose="05000000000000000000" pitchFamily="2" charset="2"/>
              <a:buChar char="l"/>
              <a:tabLst/>
              <a:defRPr/>
            </a:pPr>
            <a:r>
              <a:rPr kumimoji="0" lang="zh-CN" altLang="en-US" b="1" i="0" u="none" strike="noStrike" kern="1200" cap="none" spc="0" normalizeH="0" baseline="0" noProof="0" dirty="0">
                <a:ln>
                  <a:noFill/>
                </a:ln>
                <a:solidFill>
                  <a:schemeClr val="accent1"/>
                </a:solidFill>
                <a:effectLst/>
                <a:uLnTx/>
                <a:uFillTx/>
                <a:latin typeface="+mj-ea"/>
                <a:ea typeface="+mj-ea"/>
                <a:cs typeface="+mn-cs"/>
              </a:rPr>
              <a:t>请在此处添加标题</a:t>
            </a:r>
          </a:p>
        </p:txBody>
      </p:sp>
      <p:sp>
        <p:nvSpPr>
          <p:cNvPr id="25" name="矩形 24">
            <a:extLst>
              <a:ext uri="{FF2B5EF4-FFF2-40B4-BE49-F238E27FC236}">
                <a16:creationId xmlns:a16="http://schemas.microsoft.com/office/drawing/2014/main" id="{938E9FE3-00C4-4DC3-82DD-797224769C01}"/>
              </a:ext>
            </a:extLst>
          </p:cNvPr>
          <p:cNvSpPr/>
          <p:nvPr/>
        </p:nvSpPr>
        <p:spPr>
          <a:xfrm>
            <a:off x="1092200" y="3708844"/>
            <a:ext cx="3780073" cy="565476"/>
          </a:xfrm>
          <a:prstGeom prst="rect">
            <a:avLst/>
          </a:prstGeom>
        </p:spPr>
        <p:txBody>
          <a:bodyPr wrap="square" lIns="0" tIns="0" rIns="0" bIns="0">
            <a:spAutoFit/>
          </a:bodyPr>
          <a:lstStyle/>
          <a:p>
            <a:pPr lvl="0">
              <a:lnSpc>
                <a:spcPct val="120000"/>
              </a:lnSpc>
              <a:defRPr/>
            </a:pPr>
            <a:r>
              <a:rPr lang="zh-CN" altLang="en-US" sz="1600" dirty="0">
                <a:latin typeface="Arial" panose="020F0502020204030204"/>
                <a:ea typeface="微软雅黑"/>
              </a:rPr>
              <a:t>这里填入你要表达信息，和你要阐述的相关内容</a:t>
            </a:r>
          </a:p>
        </p:txBody>
      </p:sp>
      <p:sp>
        <p:nvSpPr>
          <p:cNvPr id="27" name="标题 9">
            <a:extLst>
              <a:ext uri="{FF2B5EF4-FFF2-40B4-BE49-F238E27FC236}">
                <a16:creationId xmlns:a16="http://schemas.microsoft.com/office/drawing/2014/main" id="{0D0A8CEA-9CD5-40A5-9FD9-9D546FD96D66}"/>
              </a:ext>
            </a:extLst>
          </p:cNvPr>
          <p:cNvSpPr txBox="1">
            <a:spLocks/>
          </p:cNvSpPr>
          <p:nvPr/>
        </p:nvSpPr>
        <p:spPr>
          <a:xfrm>
            <a:off x="1092200" y="4744515"/>
            <a:ext cx="2716769" cy="332399"/>
          </a:xfrm>
          <a:prstGeom prst="rect">
            <a:avLst/>
          </a:prstGeom>
          <a:noFill/>
        </p:spPr>
        <p:txBody>
          <a:bodyPr wrap="none" lIns="0" tIns="0" rIns="0" bIns="0" rtlCol="0">
            <a:spAutoFit/>
          </a:bodyPr>
          <a:lstStyle>
            <a:lvl1pPr algn="ctr" defTabSz="914400" rtl="0" eaLnBrk="1" latinLnBrk="0" hangingPunct="1">
              <a:lnSpc>
                <a:spcPct val="90000"/>
              </a:lnSpc>
              <a:spcBef>
                <a:spcPct val="0"/>
              </a:spcBef>
              <a:buNone/>
              <a:defRPr lang="zh-CN" altLang="en-US" sz="2400" kern="1200">
                <a:solidFill>
                  <a:schemeClr val="accent6">
                    <a:lumMod val="75000"/>
                  </a:schemeClr>
                </a:solidFill>
                <a:latin typeface="+mn-lt"/>
                <a:ea typeface="+mn-ea"/>
                <a:cs typeface="+mn-cs"/>
              </a:defRPr>
            </a:lvl1pPr>
          </a:lstStyle>
          <a:p>
            <a:pPr marR="0" lvl="0" indent="-252000" algn="l" defTabSz="914400" rtl="0" eaLnBrk="1" fontAlgn="auto" latinLnBrk="0" hangingPunct="1">
              <a:lnSpc>
                <a:spcPct val="90000"/>
              </a:lnSpc>
              <a:spcBef>
                <a:spcPct val="0"/>
              </a:spcBef>
              <a:spcAft>
                <a:spcPts val="0"/>
              </a:spcAft>
              <a:buClr>
                <a:schemeClr val="accent2"/>
              </a:buClr>
              <a:buSzPct val="80000"/>
              <a:buFont typeface="Wingdings" panose="05000000000000000000" pitchFamily="2" charset="2"/>
              <a:buChar char="l"/>
              <a:tabLst/>
              <a:defRPr/>
            </a:pPr>
            <a:r>
              <a:rPr kumimoji="0" lang="zh-CN" altLang="en-US" b="1" i="0" u="none" strike="noStrike" kern="1200" cap="none" spc="0" normalizeH="0" baseline="0" noProof="0" dirty="0">
                <a:ln>
                  <a:noFill/>
                </a:ln>
                <a:solidFill>
                  <a:schemeClr val="accent1"/>
                </a:solidFill>
                <a:effectLst/>
                <a:uLnTx/>
                <a:uFillTx/>
                <a:latin typeface="+mj-ea"/>
                <a:ea typeface="+mj-ea"/>
                <a:cs typeface="+mn-cs"/>
              </a:rPr>
              <a:t>请在此处添加标题</a:t>
            </a:r>
          </a:p>
        </p:txBody>
      </p:sp>
      <p:sp>
        <p:nvSpPr>
          <p:cNvPr id="28" name="矩形 27">
            <a:extLst>
              <a:ext uri="{FF2B5EF4-FFF2-40B4-BE49-F238E27FC236}">
                <a16:creationId xmlns:a16="http://schemas.microsoft.com/office/drawing/2014/main" id="{027D5F45-4251-4380-81B3-3A9C388630A7}"/>
              </a:ext>
            </a:extLst>
          </p:cNvPr>
          <p:cNvSpPr/>
          <p:nvPr/>
        </p:nvSpPr>
        <p:spPr>
          <a:xfrm>
            <a:off x="1092200" y="5184202"/>
            <a:ext cx="3780073" cy="565476"/>
          </a:xfrm>
          <a:prstGeom prst="rect">
            <a:avLst/>
          </a:prstGeom>
        </p:spPr>
        <p:txBody>
          <a:bodyPr wrap="square" lIns="0" tIns="0" rIns="0" bIns="0">
            <a:spAutoFit/>
          </a:bodyPr>
          <a:lstStyle/>
          <a:p>
            <a:pPr lvl="0">
              <a:lnSpc>
                <a:spcPct val="120000"/>
              </a:lnSpc>
              <a:defRPr/>
            </a:pPr>
            <a:r>
              <a:rPr lang="zh-CN" altLang="en-US" sz="1600" dirty="0">
                <a:latin typeface="Arial" panose="020F0502020204030204"/>
                <a:ea typeface="微软雅黑"/>
              </a:rPr>
              <a:t>这里填入你要表达信息，和你要阐述的相关内容</a:t>
            </a:r>
          </a:p>
        </p:txBody>
      </p:sp>
      <p:pic>
        <p:nvPicPr>
          <p:cNvPr id="29" name="图形 28">
            <a:extLst>
              <a:ext uri="{FF2B5EF4-FFF2-40B4-BE49-F238E27FC236}">
                <a16:creationId xmlns:a16="http://schemas.microsoft.com/office/drawing/2014/main" id="{A3B4CF10-AD4A-44B2-8D22-2AAFD76F5A2F}"/>
              </a:ext>
            </a:extLst>
          </p:cNvPr>
          <p:cNvPicPr>
            <a:picLocks/>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51668" y="395242"/>
            <a:ext cx="433964" cy="409398"/>
          </a:xfrm>
          <a:prstGeom prst="rect">
            <a:avLst/>
          </a:prstGeom>
        </p:spPr>
      </p:pic>
      <p:cxnSp>
        <p:nvCxnSpPr>
          <p:cNvPr id="17" name="直接连接符 16">
            <a:extLst>
              <a:ext uri="{FF2B5EF4-FFF2-40B4-BE49-F238E27FC236}">
                <a16:creationId xmlns:a16="http://schemas.microsoft.com/office/drawing/2014/main" id="{894EFA5A-56BA-7D29-E0D9-FC645D3B7B24}"/>
              </a:ext>
            </a:extLst>
          </p:cNvPr>
          <p:cNvCxnSpPr/>
          <p:nvPr/>
        </p:nvCxnSpPr>
        <p:spPr>
          <a:xfrm>
            <a:off x="1092200" y="2997843"/>
            <a:ext cx="3740230" cy="0"/>
          </a:xfrm>
          <a:prstGeom prst="line">
            <a:avLst/>
          </a:prstGeom>
          <a:ln w="9525">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a:extLst>
              <a:ext uri="{FF2B5EF4-FFF2-40B4-BE49-F238E27FC236}">
                <a16:creationId xmlns:a16="http://schemas.microsoft.com/office/drawing/2014/main" id="{2A73AD7C-5125-8D50-6C32-1BECADC7F39E}"/>
              </a:ext>
            </a:extLst>
          </p:cNvPr>
          <p:cNvCxnSpPr/>
          <p:nvPr/>
        </p:nvCxnSpPr>
        <p:spPr>
          <a:xfrm>
            <a:off x="1092200" y="4467828"/>
            <a:ext cx="3740230" cy="0"/>
          </a:xfrm>
          <a:prstGeom prst="line">
            <a:avLst/>
          </a:prstGeom>
          <a:ln w="9525">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88584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A3E88FAD-5D71-4675-A845-6C46CBC03459}"/>
              </a:ext>
            </a:extLst>
          </p:cNvPr>
          <p:cNvSpPr/>
          <p:nvPr/>
        </p:nvSpPr>
        <p:spPr>
          <a:xfrm>
            <a:off x="515938" y="2914650"/>
            <a:ext cx="11160125" cy="33940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占位符 1">
            <a:extLst>
              <a:ext uri="{FF2B5EF4-FFF2-40B4-BE49-F238E27FC236}">
                <a16:creationId xmlns:a16="http://schemas.microsoft.com/office/drawing/2014/main" id="{701FA2E8-C227-4857-A16C-1890C8D1CF1D}"/>
              </a:ext>
            </a:extLst>
          </p:cNvPr>
          <p:cNvSpPr>
            <a:spLocks noGrp="1"/>
          </p:cNvSpPr>
          <p:nvPr>
            <p:ph type="body" sz="quarter" idx="10"/>
          </p:nvPr>
        </p:nvSpPr>
        <p:spPr/>
        <p:txBody>
          <a:bodyPr/>
          <a:lstStyle/>
          <a:p>
            <a:r>
              <a:rPr lang="zh-CN" altLang="en-US" dirty="0"/>
              <a:t>研究数据展示</a:t>
            </a:r>
            <a:r>
              <a:rPr lang="en-US" altLang="zh-CN" dirty="0"/>
              <a:t>2</a:t>
            </a:r>
            <a:endParaRPr lang="zh-CN" altLang="en-US" dirty="0"/>
          </a:p>
        </p:txBody>
      </p:sp>
      <p:sp>
        <p:nvSpPr>
          <p:cNvPr id="3" name="文本占位符 2">
            <a:extLst>
              <a:ext uri="{FF2B5EF4-FFF2-40B4-BE49-F238E27FC236}">
                <a16:creationId xmlns:a16="http://schemas.microsoft.com/office/drawing/2014/main" id="{718BDF44-7734-4416-9623-32C60662BF9E}"/>
              </a:ext>
            </a:extLst>
          </p:cNvPr>
          <p:cNvSpPr>
            <a:spLocks noGrp="1"/>
          </p:cNvSpPr>
          <p:nvPr>
            <p:ph type="body" sz="quarter" idx="11"/>
          </p:nvPr>
        </p:nvSpPr>
        <p:spPr/>
        <p:txBody>
          <a:bodyPr/>
          <a:lstStyle/>
          <a:p>
            <a:r>
              <a:rPr lang="en-US" altLang="zh-CN" dirty="0"/>
              <a:t>PART.03</a:t>
            </a:r>
          </a:p>
        </p:txBody>
      </p:sp>
      <p:graphicFrame>
        <p:nvGraphicFramePr>
          <p:cNvPr id="4" name="图表 3">
            <a:extLst>
              <a:ext uri="{FF2B5EF4-FFF2-40B4-BE49-F238E27FC236}">
                <a16:creationId xmlns:a16="http://schemas.microsoft.com/office/drawing/2014/main" id="{23A1B89F-F978-45E9-897F-356DA29D0E74}"/>
              </a:ext>
            </a:extLst>
          </p:cNvPr>
          <p:cNvGraphicFramePr/>
          <p:nvPr>
            <p:extLst>
              <p:ext uri="{D42A27DB-BD31-4B8C-83A1-F6EECF244321}">
                <p14:modId xmlns:p14="http://schemas.microsoft.com/office/powerpoint/2010/main" val="2367103274"/>
              </p:ext>
            </p:extLst>
          </p:nvPr>
        </p:nvGraphicFramePr>
        <p:xfrm>
          <a:off x="812800" y="3016322"/>
          <a:ext cx="10566400" cy="3940995"/>
        </p:xfrm>
        <a:graphic>
          <a:graphicData uri="http://schemas.openxmlformats.org/drawingml/2006/chart">
            <c:chart xmlns:c="http://schemas.openxmlformats.org/drawingml/2006/chart" xmlns:r="http://schemas.openxmlformats.org/officeDocument/2006/relationships" r:id="rId2"/>
          </a:graphicData>
        </a:graphic>
      </p:graphicFrame>
      <p:pic>
        <p:nvPicPr>
          <p:cNvPr id="6" name="图形 5">
            <a:extLst>
              <a:ext uri="{FF2B5EF4-FFF2-40B4-BE49-F238E27FC236}">
                <a16:creationId xmlns:a16="http://schemas.microsoft.com/office/drawing/2014/main" id="{3D828659-3D84-4C26-B4EC-65816CEDD3CC}"/>
              </a:ext>
            </a:extLst>
          </p:cNvPr>
          <p:cNvPicPr>
            <a:picLocks/>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51668" y="395242"/>
            <a:ext cx="433964" cy="409398"/>
          </a:xfrm>
          <a:prstGeom prst="rect">
            <a:avLst/>
          </a:prstGeom>
        </p:spPr>
      </p:pic>
      <p:sp>
        <p:nvSpPr>
          <p:cNvPr id="8" name="矩形 7">
            <a:extLst>
              <a:ext uri="{FF2B5EF4-FFF2-40B4-BE49-F238E27FC236}">
                <a16:creationId xmlns:a16="http://schemas.microsoft.com/office/drawing/2014/main" id="{7F0A2181-B286-45AA-9B59-42D1CE042F5D}"/>
              </a:ext>
            </a:extLst>
          </p:cNvPr>
          <p:cNvSpPr/>
          <p:nvPr/>
        </p:nvSpPr>
        <p:spPr>
          <a:xfrm>
            <a:off x="515938" y="1120141"/>
            <a:ext cx="11160125" cy="179451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F34AC073-161E-4F17-BF68-48E1AF44F7F8}"/>
              </a:ext>
            </a:extLst>
          </p:cNvPr>
          <p:cNvSpPr txBox="1"/>
          <p:nvPr/>
        </p:nvSpPr>
        <p:spPr>
          <a:xfrm>
            <a:off x="984249" y="1296706"/>
            <a:ext cx="3652611" cy="369332"/>
          </a:xfrm>
          <a:prstGeom prst="rect">
            <a:avLst/>
          </a:prstGeom>
          <a:noFill/>
        </p:spPr>
        <p:txBody>
          <a:bodyPr wrap="square" lIns="0" tIns="0" rIns="0" bIns="0" rtlCol="0">
            <a:spAutoFit/>
          </a:bodyPr>
          <a:lstStyle/>
          <a:p>
            <a:r>
              <a:rPr lang="zh-CN" altLang="en-US" sz="2400" b="1" dirty="0">
                <a:solidFill>
                  <a:schemeClr val="accent1"/>
                </a:solidFill>
                <a:latin typeface="+mj-ea"/>
                <a:ea typeface="+mj-ea"/>
              </a:rPr>
              <a:t>这里填你要的标题</a:t>
            </a:r>
          </a:p>
        </p:txBody>
      </p:sp>
      <p:sp>
        <p:nvSpPr>
          <p:cNvPr id="10" name="矩形 9">
            <a:extLst>
              <a:ext uri="{FF2B5EF4-FFF2-40B4-BE49-F238E27FC236}">
                <a16:creationId xmlns:a16="http://schemas.microsoft.com/office/drawing/2014/main" id="{643853ED-1432-4076-A01D-2098ACAD8631}"/>
              </a:ext>
            </a:extLst>
          </p:cNvPr>
          <p:cNvSpPr/>
          <p:nvPr/>
        </p:nvSpPr>
        <p:spPr>
          <a:xfrm>
            <a:off x="1021080" y="1820006"/>
            <a:ext cx="10241280" cy="862993"/>
          </a:xfrm>
          <a:prstGeom prst="rect">
            <a:avLst/>
          </a:prstGeom>
        </p:spPr>
        <p:txBody>
          <a:bodyPr wrap="square" lIns="0" tIns="0" rIns="0" bIns="0">
            <a:spAutoFit/>
          </a:bodyPr>
          <a:lstStyle/>
          <a:p>
            <a:pPr marL="180000" indent="-180000" algn="just">
              <a:lnSpc>
                <a:spcPct val="120000"/>
              </a:lnSpc>
              <a:buFont typeface="Arial" panose="020B0604020202020204" pitchFamily="34" charset="0"/>
              <a:buChar char="•"/>
            </a:pPr>
            <a:r>
              <a:rPr lang="zh-CN" altLang="en-US" sz="1600" dirty="0">
                <a:solidFill>
                  <a:prstClr val="black">
                    <a:lumMod val="75000"/>
                    <a:lumOff val="25000"/>
                  </a:prstClr>
                </a:solidFill>
                <a:latin typeface="+mn-ea"/>
              </a:rPr>
              <a:t>现有国家级实验教学示范中心</a:t>
            </a:r>
            <a:r>
              <a:rPr lang="en-US" altLang="zh-CN" sz="1600" dirty="0">
                <a:solidFill>
                  <a:prstClr val="black">
                    <a:lumMod val="75000"/>
                    <a:lumOff val="25000"/>
                  </a:prstClr>
                </a:solidFill>
                <a:latin typeface="+mn-ea"/>
              </a:rPr>
              <a:t>1</a:t>
            </a:r>
            <a:r>
              <a:rPr lang="zh-CN" altLang="en-US" sz="1600" dirty="0">
                <a:solidFill>
                  <a:prstClr val="black">
                    <a:lumMod val="75000"/>
                    <a:lumOff val="25000"/>
                  </a:prstClr>
                </a:solidFill>
                <a:latin typeface="+mn-ea"/>
              </a:rPr>
              <a:t>个</a:t>
            </a:r>
            <a:endParaRPr lang="en-US" altLang="zh-CN" sz="1600" dirty="0">
              <a:solidFill>
                <a:prstClr val="black">
                  <a:lumMod val="75000"/>
                  <a:lumOff val="25000"/>
                </a:prstClr>
              </a:solidFill>
              <a:latin typeface="+mn-ea"/>
            </a:endParaRPr>
          </a:p>
          <a:p>
            <a:pPr marL="180000" indent="-180000" algn="just">
              <a:lnSpc>
                <a:spcPct val="120000"/>
              </a:lnSpc>
              <a:buFont typeface="Arial" panose="020B0604020202020204" pitchFamily="34" charset="0"/>
              <a:buChar char="•"/>
            </a:pPr>
            <a:r>
              <a:rPr lang="zh-CN" altLang="en-US" sz="1600" dirty="0">
                <a:solidFill>
                  <a:prstClr val="black">
                    <a:lumMod val="75000"/>
                    <a:lumOff val="25000"/>
                  </a:prstClr>
                </a:solidFill>
                <a:latin typeface="+mn-ea"/>
              </a:rPr>
              <a:t>省级实验教学示范中心</a:t>
            </a:r>
            <a:r>
              <a:rPr lang="en-US" altLang="zh-CN" sz="1600" dirty="0">
                <a:solidFill>
                  <a:prstClr val="black">
                    <a:lumMod val="75000"/>
                    <a:lumOff val="25000"/>
                  </a:prstClr>
                </a:solidFill>
                <a:latin typeface="+mn-ea"/>
              </a:rPr>
              <a:t>3</a:t>
            </a:r>
            <a:r>
              <a:rPr lang="zh-CN" altLang="en-US" sz="1600" dirty="0">
                <a:solidFill>
                  <a:prstClr val="black">
                    <a:lumMod val="75000"/>
                    <a:lumOff val="25000"/>
                  </a:prstClr>
                </a:solidFill>
                <a:latin typeface="+mn-ea"/>
              </a:rPr>
              <a:t>个</a:t>
            </a:r>
            <a:endParaRPr lang="en-US" altLang="zh-CN" sz="1600" dirty="0">
              <a:solidFill>
                <a:prstClr val="black">
                  <a:lumMod val="75000"/>
                  <a:lumOff val="25000"/>
                </a:prstClr>
              </a:solidFill>
              <a:latin typeface="+mn-ea"/>
            </a:endParaRPr>
          </a:p>
          <a:p>
            <a:pPr marL="180000" indent="-180000" algn="just">
              <a:lnSpc>
                <a:spcPct val="120000"/>
              </a:lnSpc>
              <a:buFont typeface="Arial" panose="020B0604020202020204" pitchFamily="34" charset="0"/>
              <a:buChar char="•"/>
            </a:pPr>
            <a:r>
              <a:rPr lang="zh-CN" altLang="en-US" sz="1600" dirty="0">
                <a:solidFill>
                  <a:prstClr val="black">
                    <a:lumMod val="75000"/>
                    <a:lumOff val="25000"/>
                  </a:prstClr>
                </a:solidFill>
                <a:latin typeface="+mn-ea"/>
              </a:rPr>
              <a:t>省高等学校骨干学科教学实验中心</a:t>
            </a:r>
            <a:r>
              <a:rPr lang="en-US" altLang="zh-CN" sz="1600" dirty="0">
                <a:solidFill>
                  <a:prstClr val="black">
                    <a:lumMod val="75000"/>
                    <a:lumOff val="25000"/>
                  </a:prstClr>
                </a:solidFill>
                <a:latin typeface="+mn-ea"/>
              </a:rPr>
              <a:t>26</a:t>
            </a:r>
            <a:r>
              <a:rPr lang="zh-CN" altLang="en-US" sz="1600" dirty="0">
                <a:solidFill>
                  <a:prstClr val="black">
                    <a:lumMod val="75000"/>
                    <a:lumOff val="25000"/>
                  </a:prstClr>
                </a:solidFill>
                <a:latin typeface="+mn-ea"/>
              </a:rPr>
              <a:t>个</a:t>
            </a:r>
            <a:endParaRPr lang="en-US" altLang="zh-CN" sz="1600" dirty="0">
              <a:solidFill>
                <a:prstClr val="black">
                  <a:lumMod val="75000"/>
                  <a:lumOff val="25000"/>
                </a:prstClr>
              </a:solidFill>
              <a:latin typeface="+mn-ea"/>
            </a:endParaRPr>
          </a:p>
        </p:txBody>
      </p:sp>
      <p:cxnSp>
        <p:nvCxnSpPr>
          <p:cNvPr id="11" name="直接箭头连接符 10">
            <a:extLst>
              <a:ext uri="{FF2B5EF4-FFF2-40B4-BE49-F238E27FC236}">
                <a16:creationId xmlns:a16="http://schemas.microsoft.com/office/drawing/2014/main" id="{084653C6-CEC2-EC95-59C4-8DEF8B58141D}"/>
              </a:ext>
            </a:extLst>
          </p:cNvPr>
          <p:cNvCxnSpPr/>
          <p:nvPr/>
        </p:nvCxnSpPr>
        <p:spPr>
          <a:xfrm>
            <a:off x="9547860" y="1478280"/>
            <a:ext cx="1767840" cy="0"/>
          </a:xfrm>
          <a:prstGeom prst="straightConnector1">
            <a:avLst/>
          </a:prstGeom>
          <a:ln w="12700">
            <a:prstDash val="lgDash"/>
            <a:tailEnd type="triangle"/>
          </a:ln>
        </p:spPr>
        <p:style>
          <a:lnRef idx="1">
            <a:schemeClr val="accent1"/>
          </a:lnRef>
          <a:fillRef idx="0">
            <a:schemeClr val="accent1"/>
          </a:fillRef>
          <a:effectRef idx="0">
            <a:schemeClr val="accent1"/>
          </a:effectRef>
          <a:fontRef idx="minor">
            <a:schemeClr val="tx1"/>
          </a:fontRef>
        </p:style>
      </p:cxnSp>
      <p:sp>
        <p:nvSpPr>
          <p:cNvPr id="12" name="矩形 11">
            <a:extLst>
              <a:ext uri="{FF2B5EF4-FFF2-40B4-BE49-F238E27FC236}">
                <a16:creationId xmlns:a16="http://schemas.microsoft.com/office/drawing/2014/main" id="{0E42A70B-EEE9-E4A6-F0D2-D7FE506EADE9}"/>
              </a:ext>
            </a:extLst>
          </p:cNvPr>
          <p:cNvSpPr/>
          <p:nvPr/>
        </p:nvSpPr>
        <p:spPr>
          <a:xfrm>
            <a:off x="5052060" y="1820006"/>
            <a:ext cx="2705100" cy="862993"/>
          </a:xfrm>
          <a:prstGeom prst="rect">
            <a:avLst/>
          </a:prstGeom>
        </p:spPr>
        <p:txBody>
          <a:bodyPr wrap="square" lIns="0" tIns="0" rIns="0" bIns="0">
            <a:spAutoFit/>
          </a:bodyPr>
          <a:lstStyle/>
          <a:p>
            <a:pPr marL="180000" indent="-180000" algn="just">
              <a:lnSpc>
                <a:spcPct val="120000"/>
              </a:lnSpc>
              <a:buFont typeface="Arial" panose="020B0604020202020204" pitchFamily="34" charset="0"/>
              <a:buChar char="•"/>
            </a:pPr>
            <a:r>
              <a:rPr lang="zh-CN" altLang="en-US" sz="1600" dirty="0">
                <a:solidFill>
                  <a:prstClr val="black">
                    <a:lumMod val="75000"/>
                    <a:lumOff val="25000"/>
                  </a:prstClr>
                </a:solidFill>
                <a:latin typeface="+mn-ea"/>
              </a:rPr>
              <a:t>省级实验室</a:t>
            </a:r>
            <a:r>
              <a:rPr lang="en-US" altLang="zh-CN" sz="1600" dirty="0">
                <a:solidFill>
                  <a:prstClr val="black">
                    <a:lumMod val="75000"/>
                    <a:lumOff val="25000"/>
                  </a:prstClr>
                </a:solidFill>
                <a:latin typeface="+mn-ea"/>
              </a:rPr>
              <a:t>11</a:t>
            </a:r>
            <a:r>
              <a:rPr lang="zh-CN" altLang="en-US" sz="1600" dirty="0">
                <a:solidFill>
                  <a:prstClr val="black">
                    <a:lumMod val="75000"/>
                    <a:lumOff val="25000"/>
                  </a:prstClr>
                </a:solidFill>
                <a:latin typeface="+mn-ea"/>
              </a:rPr>
              <a:t>个</a:t>
            </a:r>
            <a:endParaRPr lang="en-US" altLang="zh-CN" sz="1600" dirty="0">
              <a:solidFill>
                <a:prstClr val="black">
                  <a:lumMod val="75000"/>
                  <a:lumOff val="25000"/>
                </a:prstClr>
              </a:solidFill>
              <a:latin typeface="+mn-ea"/>
            </a:endParaRPr>
          </a:p>
          <a:p>
            <a:pPr marL="180000" indent="-180000" algn="just">
              <a:lnSpc>
                <a:spcPct val="120000"/>
              </a:lnSpc>
              <a:buFont typeface="Arial" panose="020B0604020202020204" pitchFamily="34" charset="0"/>
              <a:buChar char="•"/>
            </a:pPr>
            <a:r>
              <a:rPr lang="zh-CN" altLang="en-US" sz="1600" dirty="0">
                <a:solidFill>
                  <a:prstClr val="black">
                    <a:lumMod val="75000"/>
                    <a:lumOff val="25000"/>
                  </a:prstClr>
                </a:solidFill>
                <a:latin typeface="+mn-ea"/>
              </a:rPr>
              <a:t>各类实验室</a:t>
            </a:r>
            <a:r>
              <a:rPr lang="en-US" altLang="zh-CN" sz="1600" dirty="0">
                <a:solidFill>
                  <a:prstClr val="black">
                    <a:lumMod val="75000"/>
                    <a:lumOff val="25000"/>
                  </a:prstClr>
                </a:solidFill>
                <a:latin typeface="+mn-ea"/>
              </a:rPr>
              <a:t>150</a:t>
            </a:r>
            <a:r>
              <a:rPr lang="zh-CN" altLang="en-US" sz="1600" dirty="0">
                <a:solidFill>
                  <a:prstClr val="black">
                    <a:lumMod val="75000"/>
                    <a:lumOff val="25000"/>
                  </a:prstClr>
                </a:solidFill>
                <a:latin typeface="+mn-ea"/>
              </a:rPr>
              <a:t>多个</a:t>
            </a:r>
            <a:endParaRPr lang="en-US" altLang="zh-CN" sz="1600" dirty="0">
              <a:solidFill>
                <a:prstClr val="black">
                  <a:lumMod val="75000"/>
                  <a:lumOff val="25000"/>
                </a:prstClr>
              </a:solidFill>
              <a:latin typeface="+mn-ea"/>
            </a:endParaRPr>
          </a:p>
          <a:p>
            <a:pPr marL="180000" indent="-180000" algn="just">
              <a:lnSpc>
                <a:spcPct val="120000"/>
              </a:lnSpc>
              <a:buFont typeface="Arial" panose="020B0604020202020204" pitchFamily="34" charset="0"/>
              <a:buChar char="•"/>
            </a:pPr>
            <a:r>
              <a:rPr lang="zh-CN" altLang="en-US" sz="1600" dirty="0">
                <a:solidFill>
                  <a:prstClr val="black">
                    <a:lumMod val="75000"/>
                    <a:lumOff val="25000"/>
                  </a:prstClr>
                </a:solidFill>
                <a:latin typeface="+mn-ea"/>
              </a:rPr>
              <a:t>各类实践教学基地</a:t>
            </a:r>
            <a:r>
              <a:rPr lang="en-US" altLang="zh-CN" sz="1600" dirty="0">
                <a:solidFill>
                  <a:prstClr val="black">
                    <a:lumMod val="75000"/>
                    <a:lumOff val="25000"/>
                  </a:prstClr>
                </a:solidFill>
                <a:latin typeface="+mn-ea"/>
              </a:rPr>
              <a:t>306</a:t>
            </a:r>
            <a:r>
              <a:rPr lang="zh-CN" altLang="en-US" sz="1600" dirty="0">
                <a:solidFill>
                  <a:prstClr val="black">
                    <a:lumMod val="75000"/>
                    <a:lumOff val="25000"/>
                  </a:prstClr>
                </a:solidFill>
                <a:latin typeface="+mn-ea"/>
              </a:rPr>
              <a:t>个</a:t>
            </a:r>
            <a:endParaRPr lang="en-US" altLang="zh-CN" sz="1600" dirty="0">
              <a:solidFill>
                <a:prstClr val="black">
                  <a:lumMod val="75000"/>
                  <a:lumOff val="25000"/>
                </a:prstClr>
              </a:solidFill>
              <a:latin typeface="+mn-ea"/>
            </a:endParaRPr>
          </a:p>
        </p:txBody>
      </p:sp>
      <p:sp>
        <p:nvSpPr>
          <p:cNvPr id="14" name="矩形 13">
            <a:extLst>
              <a:ext uri="{FF2B5EF4-FFF2-40B4-BE49-F238E27FC236}">
                <a16:creationId xmlns:a16="http://schemas.microsoft.com/office/drawing/2014/main" id="{09E71462-BF55-14E0-F7DC-FE8D67F71F6C}"/>
              </a:ext>
            </a:extLst>
          </p:cNvPr>
          <p:cNvSpPr/>
          <p:nvPr/>
        </p:nvSpPr>
        <p:spPr>
          <a:xfrm>
            <a:off x="7825740" y="1820006"/>
            <a:ext cx="3406140" cy="567528"/>
          </a:xfrm>
          <a:prstGeom prst="rect">
            <a:avLst/>
          </a:prstGeom>
        </p:spPr>
        <p:txBody>
          <a:bodyPr wrap="square" lIns="0" tIns="0" rIns="0" bIns="0">
            <a:spAutoFit/>
          </a:bodyPr>
          <a:lstStyle/>
          <a:p>
            <a:pPr marL="180000" indent="-180000" algn="just">
              <a:lnSpc>
                <a:spcPct val="120000"/>
              </a:lnSpc>
              <a:buFont typeface="Arial" panose="020B0604020202020204" pitchFamily="34" charset="0"/>
              <a:buChar char="•"/>
            </a:pPr>
            <a:r>
              <a:rPr lang="zh-CN" altLang="en-US" sz="1600" dirty="0">
                <a:solidFill>
                  <a:prstClr val="black">
                    <a:lumMod val="75000"/>
                    <a:lumOff val="25000"/>
                  </a:prstClr>
                </a:solidFill>
                <a:latin typeface="+mn-ea"/>
              </a:rPr>
              <a:t>校舍建筑总面积</a:t>
            </a:r>
            <a:r>
              <a:rPr lang="en-US" altLang="zh-CN" sz="1600" dirty="0">
                <a:solidFill>
                  <a:prstClr val="black">
                    <a:lumMod val="75000"/>
                    <a:lumOff val="25000"/>
                  </a:prstClr>
                </a:solidFill>
                <a:latin typeface="+mn-ea"/>
              </a:rPr>
              <a:t>98.2</a:t>
            </a:r>
            <a:r>
              <a:rPr lang="zh-CN" altLang="en-US" sz="1600" dirty="0">
                <a:solidFill>
                  <a:prstClr val="black">
                    <a:lumMod val="75000"/>
                    <a:lumOff val="25000"/>
                  </a:prstClr>
                </a:solidFill>
                <a:latin typeface="+mn-ea"/>
              </a:rPr>
              <a:t>万平方米</a:t>
            </a:r>
            <a:endParaRPr lang="en-US" altLang="zh-CN" sz="1600" dirty="0">
              <a:solidFill>
                <a:prstClr val="black">
                  <a:lumMod val="75000"/>
                  <a:lumOff val="25000"/>
                </a:prstClr>
              </a:solidFill>
              <a:latin typeface="+mn-ea"/>
            </a:endParaRPr>
          </a:p>
          <a:p>
            <a:pPr marL="180000" indent="-180000" algn="just">
              <a:lnSpc>
                <a:spcPct val="120000"/>
              </a:lnSpc>
              <a:buFont typeface="Arial" panose="020B0604020202020204" pitchFamily="34" charset="0"/>
              <a:buChar char="•"/>
            </a:pPr>
            <a:r>
              <a:rPr lang="zh-CN" altLang="en-US" sz="1600" dirty="0">
                <a:solidFill>
                  <a:prstClr val="black">
                    <a:lumMod val="75000"/>
                    <a:lumOff val="25000"/>
                  </a:prstClr>
                </a:solidFill>
                <a:latin typeface="+mn-ea"/>
              </a:rPr>
              <a:t>教学科研仪器设备总值</a:t>
            </a:r>
            <a:r>
              <a:rPr lang="en-US" altLang="zh-CN" sz="1600" dirty="0">
                <a:solidFill>
                  <a:prstClr val="black">
                    <a:lumMod val="75000"/>
                    <a:lumOff val="25000"/>
                  </a:prstClr>
                </a:solidFill>
                <a:latin typeface="+mn-ea"/>
              </a:rPr>
              <a:t>2.58</a:t>
            </a:r>
            <a:r>
              <a:rPr lang="zh-CN" altLang="en-US" sz="1600" dirty="0">
                <a:solidFill>
                  <a:prstClr val="black">
                    <a:lumMod val="75000"/>
                    <a:lumOff val="25000"/>
                  </a:prstClr>
                </a:solidFill>
                <a:latin typeface="+mn-ea"/>
              </a:rPr>
              <a:t>亿元</a:t>
            </a:r>
            <a:endParaRPr lang="en-US" altLang="zh-CN" sz="1600" dirty="0">
              <a:solidFill>
                <a:prstClr val="black">
                  <a:lumMod val="75000"/>
                  <a:lumOff val="25000"/>
                </a:prstClr>
              </a:solidFill>
              <a:latin typeface="+mn-ea"/>
            </a:endParaRPr>
          </a:p>
        </p:txBody>
      </p:sp>
    </p:spTree>
    <p:extLst>
      <p:ext uri="{BB962C8B-B14F-4D97-AF65-F5344CB8AC3E}">
        <p14:creationId xmlns:p14="http://schemas.microsoft.com/office/powerpoint/2010/main" val="24653722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a:extLst>
              <a:ext uri="{FF2B5EF4-FFF2-40B4-BE49-F238E27FC236}">
                <a16:creationId xmlns:a16="http://schemas.microsoft.com/office/drawing/2014/main" id="{D145A0B0-8FE3-4E26-9BFF-11EEB3CC744F}"/>
              </a:ext>
            </a:extLst>
          </p:cNvPr>
          <p:cNvSpPr/>
          <p:nvPr/>
        </p:nvSpPr>
        <p:spPr>
          <a:xfrm>
            <a:off x="8216901" y="1129553"/>
            <a:ext cx="3330575" cy="5176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a:ea typeface="微软雅黑 Light"/>
            </a:endParaRPr>
          </a:p>
        </p:txBody>
      </p:sp>
      <p:sp>
        <p:nvSpPr>
          <p:cNvPr id="2" name="文本占位符 1">
            <a:extLst>
              <a:ext uri="{FF2B5EF4-FFF2-40B4-BE49-F238E27FC236}">
                <a16:creationId xmlns:a16="http://schemas.microsoft.com/office/drawing/2014/main" id="{E38C943C-7E22-479B-814F-D57C4FDC0EBB}"/>
              </a:ext>
            </a:extLst>
          </p:cNvPr>
          <p:cNvSpPr>
            <a:spLocks noGrp="1"/>
          </p:cNvSpPr>
          <p:nvPr>
            <p:ph type="body" sz="quarter" idx="10"/>
          </p:nvPr>
        </p:nvSpPr>
        <p:spPr/>
        <p:txBody>
          <a:bodyPr/>
          <a:lstStyle/>
          <a:p>
            <a:r>
              <a:rPr lang="zh-CN" altLang="en-US" dirty="0"/>
              <a:t>研究数据展示</a:t>
            </a:r>
            <a:r>
              <a:rPr lang="en-US" altLang="zh-CN" dirty="0"/>
              <a:t>3</a:t>
            </a:r>
            <a:endParaRPr lang="zh-CN" altLang="en-US" dirty="0"/>
          </a:p>
        </p:txBody>
      </p:sp>
      <p:sp>
        <p:nvSpPr>
          <p:cNvPr id="3" name="文本占位符 2">
            <a:extLst>
              <a:ext uri="{FF2B5EF4-FFF2-40B4-BE49-F238E27FC236}">
                <a16:creationId xmlns:a16="http://schemas.microsoft.com/office/drawing/2014/main" id="{6F081BFD-5187-49E6-ACB5-13E54B691A49}"/>
              </a:ext>
            </a:extLst>
          </p:cNvPr>
          <p:cNvSpPr>
            <a:spLocks noGrp="1"/>
          </p:cNvSpPr>
          <p:nvPr>
            <p:ph type="body" sz="quarter" idx="11"/>
          </p:nvPr>
        </p:nvSpPr>
        <p:spPr/>
        <p:txBody>
          <a:bodyPr/>
          <a:lstStyle/>
          <a:p>
            <a:r>
              <a:rPr lang="en-US" altLang="zh-CN" dirty="0"/>
              <a:t>PART.03</a:t>
            </a:r>
          </a:p>
        </p:txBody>
      </p:sp>
      <p:pic>
        <p:nvPicPr>
          <p:cNvPr id="4" name="图形 3">
            <a:extLst>
              <a:ext uri="{FF2B5EF4-FFF2-40B4-BE49-F238E27FC236}">
                <a16:creationId xmlns:a16="http://schemas.microsoft.com/office/drawing/2014/main" id="{FD282F5A-7CD2-4FFF-A35D-1727474892D5}"/>
              </a:ext>
            </a:extLst>
          </p:cNvPr>
          <p:cNvPicPr>
            <a:picLocks/>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93725" y="442913"/>
            <a:ext cx="350029" cy="330215"/>
          </a:xfrm>
          <a:prstGeom prst="rect">
            <a:avLst/>
          </a:prstGeom>
        </p:spPr>
      </p:pic>
      <p:graphicFrame>
        <p:nvGraphicFramePr>
          <p:cNvPr id="20" name="表格 20">
            <a:extLst>
              <a:ext uri="{FF2B5EF4-FFF2-40B4-BE49-F238E27FC236}">
                <a16:creationId xmlns:a16="http://schemas.microsoft.com/office/drawing/2014/main" id="{81C723D8-9BD4-4ABC-B495-701850527B8F}"/>
              </a:ext>
            </a:extLst>
          </p:cNvPr>
          <p:cNvGraphicFramePr>
            <a:graphicFrameLocks noGrp="1"/>
          </p:cNvGraphicFramePr>
          <p:nvPr>
            <p:extLst>
              <p:ext uri="{D42A27DB-BD31-4B8C-83A1-F6EECF244321}">
                <p14:modId xmlns:p14="http://schemas.microsoft.com/office/powerpoint/2010/main" val="2918592210"/>
              </p:ext>
            </p:extLst>
          </p:nvPr>
        </p:nvGraphicFramePr>
        <p:xfrm>
          <a:off x="644524" y="2686050"/>
          <a:ext cx="7228415" cy="3619504"/>
        </p:xfrm>
        <a:graphic>
          <a:graphicData uri="http://schemas.openxmlformats.org/drawingml/2006/table">
            <a:tbl>
              <a:tblPr firstRow="1" bandRow="1">
                <a:tableStyleId>{5C22544A-7EE6-4342-B048-85BDC9FD1C3A}</a:tableStyleId>
              </a:tblPr>
              <a:tblGrid>
                <a:gridCol w="1445683">
                  <a:extLst>
                    <a:ext uri="{9D8B030D-6E8A-4147-A177-3AD203B41FA5}">
                      <a16:colId xmlns:a16="http://schemas.microsoft.com/office/drawing/2014/main" val="259894019"/>
                    </a:ext>
                  </a:extLst>
                </a:gridCol>
                <a:gridCol w="1445683">
                  <a:extLst>
                    <a:ext uri="{9D8B030D-6E8A-4147-A177-3AD203B41FA5}">
                      <a16:colId xmlns:a16="http://schemas.microsoft.com/office/drawing/2014/main" val="1308898338"/>
                    </a:ext>
                  </a:extLst>
                </a:gridCol>
                <a:gridCol w="1445683">
                  <a:extLst>
                    <a:ext uri="{9D8B030D-6E8A-4147-A177-3AD203B41FA5}">
                      <a16:colId xmlns:a16="http://schemas.microsoft.com/office/drawing/2014/main" val="1861349676"/>
                    </a:ext>
                  </a:extLst>
                </a:gridCol>
                <a:gridCol w="1445683">
                  <a:extLst>
                    <a:ext uri="{9D8B030D-6E8A-4147-A177-3AD203B41FA5}">
                      <a16:colId xmlns:a16="http://schemas.microsoft.com/office/drawing/2014/main" val="1650840240"/>
                    </a:ext>
                  </a:extLst>
                </a:gridCol>
                <a:gridCol w="1445683">
                  <a:extLst>
                    <a:ext uri="{9D8B030D-6E8A-4147-A177-3AD203B41FA5}">
                      <a16:colId xmlns:a16="http://schemas.microsoft.com/office/drawing/2014/main" val="301522334"/>
                    </a:ext>
                  </a:extLst>
                </a:gridCol>
              </a:tblGrid>
              <a:tr h="452438">
                <a:tc>
                  <a:txBody>
                    <a:bodyPr/>
                    <a:lstStyle/>
                    <a:p>
                      <a:pPr algn="ctr"/>
                      <a:r>
                        <a:rPr lang="zh-CN" altLang="en-US" b="0" dirty="0">
                          <a:latin typeface="+mj-ea"/>
                          <a:ea typeface="+mj-ea"/>
                        </a:rPr>
                        <a:t>标题一</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b="0" dirty="0">
                          <a:latin typeface="+mj-ea"/>
                          <a:ea typeface="+mj-ea"/>
                        </a:rPr>
                        <a:t>标题二</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b="0" dirty="0">
                          <a:latin typeface="+mj-ea"/>
                          <a:ea typeface="+mj-ea"/>
                        </a:rPr>
                        <a:t>标题三</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b="0" dirty="0">
                          <a:latin typeface="+mj-ea"/>
                          <a:ea typeface="+mj-ea"/>
                        </a:rPr>
                        <a:t>标题四</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b="0" dirty="0">
                          <a:latin typeface="+mj-ea"/>
                          <a:ea typeface="+mj-ea"/>
                        </a:rPr>
                        <a:t>标题五</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1246444001"/>
                  </a:ext>
                </a:extLst>
              </a:tr>
              <a:tr h="452438">
                <a:tc>
                  <a:txBody>
                    <a:bodyPr/>
                    <a:lstStyle/>
                    <a:p>
                      <a:pPr algn="ctr"/>
                      <a:r>
                        <a:rPr lang="zh-CN" altLang="en-US" dirty="0"/>
                        <a:t>内容</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t>内容</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zh-CN" altLang="en-US" dirty="0"/>
                        <a:t>内容</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zh-CN" altLang="en-US" dirty="0"/>
                        <a:t>内容</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zh-CN" altLang="en-US" dirty="0"/>
                        <a:t>内容</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471951366"/>
                  </a:ext>
                </a:extLst>
              </a:tr>
              <a:tr h="452438">
                <a:tc>
                  <a:txBody>
                    <a:bodyPr/>
                    <a:lstStyle/>
                    <a:p>
                      <a:pPr algn="ctr"/>
                      <a:r>
                        <a:rPr lang="zh-CN" altLang="en-US" dirty="0"/>
                        <a:t>内容</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t>内容</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zh-CN" altLang="en-US" dirty="0"/>
                        <a:t>内容</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zh-CN" altLang="en-US" dirty="0"/>
                        <a:t>内容</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zh-CN" altLang="en-US" dirty="0"/>
                        <a:t>内容</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647675295"/>
                  </a:ext>
                </a:extLst>
              </a:tr>
              <a:tr h="452438">
                <a:tc>
                  <a:txBody>
                    <a:bodyPr/>
                    <a:lstStyle/>
                    <a:p>
                      <a:pPr algn="ctr"/>
                      <a:r>
                        <a:rPr lang="zh-CN" altLang="en-US" dirty="0"/>
                        <a:t>内容</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t>内容</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zh-CN" altLang="en-US" dirty="0"/>
                        <a:t>内容</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zh-CN" altLang="en-US" dirty="0"/>
                        <a:t>内容</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zh-CN" altLang="en-US" dirty="0"/>
                        <a:t>内容</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972669222"/>
                  </a:ext>
                </a:extLst>
              </a:tr>
              <a:tr h="452438">
                <a:tc>
                  <a:txBody>
                    <a:bodyPr/>
                    <a:lstStyle/>
                    <a:p>
                      <a:pPr algn="ctr"/>
                      <a:r>
                        <a:rPr lang="zh-CN" altLang="en-US" dirty="0"/>
                        <a:t>内容</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t>内容</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zh-CN" altLang="en-US" dirty="0"/>
                        <a:t>内容</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zh-CN" altLang="en-US" dirty="0"/>
                        <a:t>内容</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zh-CN" altLang="en-US" dirty="0"/>
                        <a:t>内容</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010020012"/>
                  </a:ext>
                </a:extLst>
              </a:tr>
              <a:tr h="452438">
                <a:tc>
                  <a:txBody>
                    <a:bodyPr/>
                    <a:lstStyle/>
                    <a:p>
                      <a:pPr algn="ctr"/>
                      <a:r>
                        <a:rPr lang="zh-CN" altLang="en-US" dirty="0"/>
                        <a:t>内容</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t>内容</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zh-CN" altLang="en-US" dirty="0"/>
                        <a:t>内容</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zh-CN" altLang="en-US" dirty="0"/>
                        <a:t>内容</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zh-CN" altLang="en-US" dirty="0"/>
                        <a:t>内容</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084876311"/>
                  </a:ext>
                </a:extLst>
              </a:tr>
              <a:tr h="452438">
                <a:tc>
                  <a:txBody>
                    <a:bodyPr/>
                    <a:lstStyle/>
                    <a:p>
                      <a:pPr algn="ctr"/>
                      <a:r>
                        <a:rPr lang="zh-CN" altLang="en-US" dirty="0"/>
                        <a:t>内容</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t>内容</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zh-CN" altLang="en-US" dirty="0"/>
                        <a:t>内容</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zh-CN" altLang="en-US" dirty="0"/>
                        <a:t>内容</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zh-CN" altLang="en-US" dirty="0"/>
                        <a:t>内容</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899949198"/>
                  </a:ext>
                </a:extLst>
              </a:tr>
              <a:tr h="452438">
                <a:tc>
                  <a:txBody>
                    <a:bodyPr/>
                    <a:lstStyle/>
                    <a:p>
                      <a:pPr algn="ctr"/>
                      <a:r>
                        <a:rPr lang="zh-CN" altLang="en-US" dirty="0"/>
                        <a:t>内容</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t>内容</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zh-CN" altLang="en-US" dirty="0"/>
                        <a:t>内容</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zh-CN" altLang="en-US" dirty="0"/>
                        <a:t>内容</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zh-CN" altLang="en-US" dirty="0"/>
                        <a:t>内容</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786743182"/>
                  </a:ext>
                </a:extLst>
              </a:tr>
            </a:tbl>
          </a:graphicData>
        </a:graphic>
      </p:graphicFrame>
      <p:sp>
        <p:nvSpPr>
          <p:cNvPr id="22" name="文本框 21">
            <a:extLst>
              <a:ext uri="{FF2B5EF4-FFF2-40B4-BE49-F238E27FC236}">
                <a16:creationId xmlns:a16="http://schemas.microsoft.com/office/drawing/2014/main" id="{1D54BDD4-E8E1-4E2A-A01F-663E60884840}"/>
              </a:ext>
            </a:extLst>
          </p:cNvPr>
          <p:cNvSpPr txBox="1"/>
          <p:nvPr/>
        </p:nvSpPr>
        <p:spPr>
          <a:xfrm>
            <a:off x="710826" y="1171388"/>
            <a:ext cx="3657975" cy="369332"/>
          </a:xfrm>
          <a:prstGeom prst="rect">
            <a:avLst/>
          </a:prstGeom>
          <a:noFill/>
        </p:spPr>
        <p:txBody>
          <a:bodyPr wrap="square" lIns="0" tIns="0" rIns="0" bIns="0" rtlCol="0">
            <a:spAutoFit/>
          </a:bodyPr>
          <a:lstStyle/>
          <a:p>
            <a:r>
              <a:rPr lang="zh-CN" altLang="en-US" sz="2400" b="1" dirty="0">
                <a:solidFill>
                  <a:schemeClr val="accent1"/>
                </a:solidFill>
                <a:latin typeface="+mj-ea"/>
                <a:ea typeface="+mj-ea"/>
              </a:rPr>
              <a:t>这里填你要的标题</a:t>
            </a:r>
          </a:p>
        </p:txBody>
      </p:sp>
      <p:sp>
        <p:nvSpPr>
          <p:cNvPr id="23" name="矩形 22">
            <a:extLst>
              <a:ext uri="{FF2B5EF4-FFF2-40B4-BE49-F238E27FC236}">
                <a16:creationId xmlns:a16="http://schemas.microsoft.com/office/drawing/2014/main" id="{CABCA3DA-CFCD-4D55-B346-3A3262D170AE}"/>
              </a:ext>
            </a:extLst>
          </p:cNvPr>
          <p:cNvSpPr/>
          <p:nvPr/>
        </p:nvSpPr>
        <p:spPr>
          <a:xfrm>
            <a:off x="603249" y="1560388"/>
            <a:ext cx="5021037" cy="958083"/>
          </a:xfrm>
          <a:prstGeom prst="rect">
            <a:avLst/>
          </a:prstGeom>
        </p:spPr>
        <p:txBody>
          <a:bodyPr wrap="square">
            <a:spAutoFit/>
          </a:bodyPr>
          <a:lstStyle/>
          <a:p>
            <a:pPr marL="180000" indent="-180000">
              <a:lnSpc>
                <a:spcPct val="120000"/>
              </a:lnSpc>
              <a:buFont typeface="Arial" panose="020B0604020202020204" pitchFamily="34" charset="0"/>
              <a:buChar char="•"/>
            </a:pPr>
            <a:r>
              <a:rPr lang="zh-CN" altLang="en-US" sz="1600" dirty="0">
                <a:solidFill>
                  <a:prstClr val="black">
                    <a:lumMod val="75000"/>
                    <a:lumOff val="25000"/>
                  </a:prstClr>
                </a:solidFill>
                <a:latin typeface="+mn-ea"/>
              </a:rPr>
              <a:t>这里填入你要表达信息，和你要阐述的相关内容</a:t>
            </a:r>
            <a:endParaRPr lang="en-US" altLang="zh-CN" sz="1600" dirty="0">
              <a:solidFill>
                <a:prstClr val="black">
                  <a:lumMod val="75000"/>
                  <a:lumOff val="25000"/>
                </a:prstClr>
              </a:solidFill>
              <a:latin typeface="+mn-ea"/>
            </a:endParaRPr>
          </a:p>
          <a:p>
            <a:pPr marL="180000" indent="-180000">
              <a:lnSpc>
                <a:spcPct val="120000"/>
              </a:lnSpc>
              <a:buFont typeface="Arial" panose="020B0604020202020204" pitchFamily="34" charset="0"/>
              <a:buChar char="•"/>
            </a:pPr>
            <a:r>
              <a:rPr lang="zh-CN" altLang="en-US" sz="1600" dirty="0">
                <a:solidFill>
                  <a:prstClr val="black">
                    <a:lumMod val="75000"/>
                    <a:lumOff val="25000"/>
                  </a:prstClr>
                </a:solidFill>
                <a:latin typeface="+mn-ea"/>
              </a:rPr>
              <a:t>这里填入你要表达信息，和你要阐述的相关内容</a:t>
            </a:r>
            <a:endParaRPr lang="en-US" altLang="zh-CN" sz="1600" dirty="0">
              <a:solidFill>
                <a:prstClr val="black">
                  <a:lumMod val="75000"/>
                  <a:lumOff val="25000"/>
                </a:prstClr>
              </a:solidFill>
              <a:latin typeface="+mn-ea"/>
            </a:endParaRPr>
          </a:p>
          <a:p>
            <a:pPr marL="180000" indent="-180000">
              <a:lnSpc>
                <a:spcPct val="120000"/>
              </a:lnSpc>
              <a:buFont typeface="Arial" panose="020B0604020202020204" pitchFamily="34" charset="0"/>
              <a:buChar char="•"/>
            </a:pPr>
            <a:r>
              <a:rPr lang="zh-CN" altLang="en-US" sz="1600" dirty="0">
                <a:solidFill>
                  <a:prstClr val="black">
                    <a:lumMod val="75000"/>
                    <a:lumOff val="25000"/>
                  </a:prstClr>
                </a:solidFill>
                <a:latin typeface="+mn-ea"/>
              </a:rPr>
              <a:t>这里填入你要表达信息，和你要阐述的相关内容</a:t>
            </a:r>
            <a:endParaRPr lang="en-US" altLang="zh-CN" sz="1600" dirty="0">
              <a:solidFill>
                <a:prstClr val="black">
                  <a:lumMod val="75000"/>
                  <a:lumOff val="25000"/>
                </a:prstClr>
              </a:solidFill>
              <a:latin typeface="+mn-ea"/>
            </a:endParaRPr>
          </a:p>
        </p:txBody>
      </p:sp>
      <p:sp>
        <p:nvSpPr>
          <p:cNvPr id="26" name="矩形 25">
            <a:extLst>
              <a:ext uri="{FF2B5EF4-FFF2-40B4-BE49-F238E27FC236}">
                <a16:creationId xmlns:a16="http://schemas.microsoft.com/office/drawing/2014/main" id="{9023EDCF-16EA-495C-A493-46ADA03D2B97}"/>
              </a:ext>
            </a:extLst>
          </p:cNvPr>
          <p:cNvSpPr/>
          <p:nvPr/>
        </p:nvSpPr>
        <p:spPr>
          <a:xfrm>
            <a:off x="8427850" y="1586881"/>
            <a:ext cx="2031325" cy="504562"/>
          </a:xfrm>
          <a:prstGeom prst="rect">
            <a:avLst/>
          </a:prstGeom>
        </p:spPr>
        <p:txBody>
          <a:bodyPr wrap="non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prstClr val="white"/>
                </a:solidFill>
                <a:effectLst/>
                <a:uLnTx/>
                <a:uFillTx/>
                <a:latin typeface="+mj-ea"/>
                <a:ea typeface="+mj-ea"/>
                <a:cs typeface="+mn-cs"/>
              </a:rPr>
              <a:t>这是一个标题</a:t>
            </a:r>
          </a:p>
        </p:txBody>
      </p:sp>
      <p:sp>
        <p:nvSpPr>
          <p:cNvPr id="28" name="矩形 27">
            <a:extLst>
              <a:ext uri="{FF2B5EF4-FFF2-40B4-BE49-F238E27FC236}">
                <a16:creationId xmlns:a16="http://schemas.microsoft.com/office/drawing/2014/main" id="{43B64917-3145-4154-B019-E020E58A0BC2}"/>
              </a:ext>
            </a:extLst>
          </p:cNvPr>
          <p:cNvSpPr/>
          <p:nvPr/>
        </p:nvSpPr>
        <p:spPr>
          <a:xfrm>
            <a:off x="8427850" y="2042383"/>
            <a:ext cx="3011293" cy="367152"/>
          </a:xfrm>
          <a:prstGeom prst="rect">
            <a:avLst/>
          </a:prstGeom>
        </p:spPr>
        <p:txBody>
          <a:bodyPr wrap="square">
            <a:spAutoFit/>
          </a:bodyPr>
          <a:lstStyle/>
          <a:p>
            <a:pPr lvl="0">
              <a:lnSpc>
                <a:spcPct val="120000"/>
              </a:lnSpc>
              <a:defRPr/>
            </a:pPr>
            <a:r>
              <a:rPr lang="zh-CN" altLang="en-US" sz="1600" dirty="0">
                <a:solidFill>
                  <a:prstClr val="white"/>
                </a:solidFill>
                <a:latin typeface="思源黑体 CN Normal" panose="020B0400000000000000" pitchFamily="34" charset="-122"/>
                <a:ea typeface="思源黑体 CN Normal" panose="020B0400000000000000" pitchFamily="34" charset="-122"/>
              </a:rPr>
              <a:t>这是一个副标题</a:t>
            </a:r>
          </a:p>
        </p:txBody>
      </p:sp>
      <p:cxnSp>
        <p:nvCxnSpPr>
          <p:cNvPr id="32" name="直接连接符 31">
            <a:extLst>
              <a:ext uri="{FF2B5EF4-FFF2-40B4-BE49-F238E27FC236}">
                <a16:creationId xmlns:a16="http://schemas.microsoft.com/office/drawing/2014/main" id="{9B56928A-F071-4D1C-A5AE-D6C9836F0196}"/>
              </a:ext>
            </a:extLst>
          </p:cNvPr>
          <p:cNvCxnSpPr>
            <a:cxnSpLocks/>
          </p:cNvCxnSpPr>
          <p:nvPr/>
        </p:nvCxnSpPr>
        <p:spPr>
          <a:xfrm>
            <a:off x="8508069" y="2569414"/>
            <a:ext cx="375899" cy="0"/>
          </a:xfrm>
          <a:prstGeom prst="line">
            <a:avLst/>
          </a:prstGeom>
          <a:ln w="76200">
            <a:solidFill>
              <a:schemeClr val="accent3"/>
            </a:solidFill>
          </a:ln>
        </p:spPr>
        <p:style>
          <a:lnRef idx="1">
            <a:schemeClr val="accent1"/>
          </a:lnRef>
          <a:fillRef idx="0">
            <a:schemeClr val="accent1"/>
          </a:fillRef>
          <a:effectRef idx="0">
            <a:schemeClr val="accent1"/>
          </a:effectRef>
          <a:fontRef idx="minor">
            <a:schemeClr val="tx1"/>
          </a:fontRef>
        </p:style>
      </p:cxnSp>
      <p:sp>
        <p:nvSpPr>
          <p:cNvPr id="33" name="矩形 32">
            <a:extLst>
              <a:ext uri="{FF2B5EF4-FFF2-40B4-BE49-F238E27FC236}">
                <a16:creationId xmlns:a16="http://schemas.microsoft.com/office/drawing/2014/main" id="{996B2F00-2448-43E5-AD06-FD8BA387D265}"/>
              </a:ext>
            </a:extLst>
          </p:cNvPr>
          <p:cNvSpPr/>
          <p:nvPr/>
        </p:nvSpPr>
        <p:spPr>
          <a:xfrm>
            <a:off x="8514080" y="2752041"/>
            <a:ext cx="2824479" cy="2760499"/>
          </a:xfrm>
          <a:prstGeom prst="rect">
            <a:avLst/>
          </a:prstGeom>
        </p:spPr>
        <p:txBody>
          <a:bodyPr wrap="square" lIns="0" tIns="0" rIns="0" bIns="0">
            <a:spAutoFit/>
          </a:bodyPr>
          <a:lstStyle/>
          <a:p>
            <a:pPr lvl="0" indent="-252000" algn="just">
              <a:lnSpc>
                <a:spcPct val="130000"/>
              </a:lnSpc>
              <a:spcAft>
                <a:spcPts val="600"/>
              </a:spcAft>
              <a:buFont typeface="+mj-ea"/>
              <a:buAutoNum type="circleNumDbPlain"/>
              <a:defRPr/>
            </a:pPr>
            <a:r>
              <a:rPr lang="zh-CN" altLang="en-US" sz="1600" dirty="0">
                <a:solidFill>
                  <a:prstClr val="white"/>
                </a:solidFill>
                <a:latin typeface="Source Han Sans Regular" panose="020B0500000000000000" pitchFamily="34" charset="-122"/>
                <a:ea typeface="Source Han Sans Regular" panose="020B0500000000000000" pitchFamily="34" charset="-122"/>
              </a:rPr>
              <a:t>这里填入你要表达信息，和你要阐述的相关内容</a:t>
            </a:r>
          </a:p>
          <a:p>
            <a:pPr lvl="0" indent="-252000" algn="just">
              <a:lnSpc>
                <a:spcPct val="130000"/>
              </a:lnSpc>
              <a:spcAft>
                <a:spcPts val="600"/>
              </a:spcAft>
              <a:buFont typeface="+mj-ea"/>
              <a:buAutoNum type="circleNumDbPlain"/>
              <a:defRPr/>
            </a:pPr>
            <a:r>
              <a:rPr lang="zh-CN" altLang="en-US" sz="1600" dirty="0">
                <a:solidFill>
                  <a:prstClr val="white"/>
                </a:solidFill>
                <a:latin typeface="Source Han Sans Regular" panose="020B0500000000000000" pitchFamily="34" charset="-122"/>
                <a:ea typeface="Source Han Sans Regular" panose="020B0500000000000000" pitchFamily="34" charset="-122"/>
              </a:rPr>
              <a:t>这里填入你要表达信息，和你要阐述的相关内容</a:t>
            </a:r>
          </a:p>
          <a:p>
            <a:pPr lvl="0" indent="-252000" algn="just">
              <a:lnSpc>
                <a:spcPct val="130000"/>
              </a:lnSpc>
              <a:spcAft>
                <a:spcPts val="600"/>
              </a:spcAft>
              <a:buFont typeface="+mj-ea"/>
              <a:buAutoNum type="circleNumDbPlain"/>
              <a:defRPr/>
            </a:pPr>
            <a:r>
              <a:rPr lang="zh-CN" altLang="en-US" sz="1600" dirty="0">
                <a:solidFill>
                  <a:prstClr val="white"/>
                </a:solidFill>
                <a:latin typeface="Source Han Sans Regular" panose="020B0500000000000000" pitchFamily="34" charset="-122"/>
                <a:ea typeface="Source Han Sans Regular" panose="020B0500000000000000" pitchFamily="34" charset="-122"/>
              </a:rPr>
              <a:t>这里填入你要表达信息，和你要阐述的相关内容</a:t>
            </a:r>
            <a:endParaRPr lang="en-US" altLang="zh-CN" sz="1600" dirty="0">
              <a:solidFill>
                <a:prstClr val="white"/>
              </a:solidFill>
              <a:latin typeface="Source Han Sans Regular" panose="020B0500000000000000" pitchFamily="34" charset="-122"/>
              <a:ea typeface="Source Han Sans Regular" panose="020B0500000000000000" pitchFamily="34" charset="-122"/>
            </a:endParaRPr>
          </a:p>
          <a:p>
            <a:pPr indent="-252000" algn="just">
              <a:lnSpc>
                <a:spcPct val="130000"/>
              </a:lnSpc>
              <a:spcAft>
                <a:spcPts val="600"/>
              </a:spcAft>
              <a:buFont typeface="+mj-ea"/>
              <a:buAutoNum type="circleNumDbPlain"/>
              <a:defRPr/>
            </a:pPr>
            <a:r>
              <a:rPr lang="zh-CN" altLang="en-US" sz="1600" dirty="0">
                <a:solidFill>
                  <a:prstClr val="white"/>
                </a:solidFill>
                <a:latin typeface="Source Han Sans Regular" panose="020B0500000000000000" pitchFamily="34" charset="-122"/>
                <a:ea typeface="Source Han Sans Regular" panose="020B0500000000000000" pitchFamily="34" charset="-122"/>
              </a:rPr>
              <a:t>这里填入你要表达信息，和你要阐述的相关内容</a:t>
            </a:r>
          </a:p>
        </p:txBody>
      </p:sp>
      <p:sp>
        <p:nvSpPr>
          <p:cNvPr id="34" name="矩形 33">
            <a:extLst>
              <a:ext uri="{FF2B5EF4-FFF2-40B4-BE49-F238E27FC236}">
                <a16:creationId xmlns:a16="http://schemas.microsoft.com/office/drawing/2014/main" id="{7D12A121-1461-4D92-8AF7-D655B32E52D9}"/>
              </a:ext>
            </a:extLst>
          </p:cNvPr>
          <p:cNvSpPr/>
          <p:nvPr/>
        </p:nvSpPr>
        <p:spPr>
          <a:xfrm>
            <a:off x="8508872" y="5978423"/>
            <a:ext cx="615553" cy="184666"/>
          </a:xfrm>
          <a:prstGeom prst="rect">
            <a:avLst/>
          </a:prstGeom>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chemeClr val="accent2"/>
                </a:solidFill>
                <a:effectLst/>
                <a:uLnTx/>
                <a:uFillTx/>
                <a:latin typeface="Source Han Sans Regular" panose="020B0500000000000000" pitchFamily="34" charset="-122"/>
                <a:ea typeface="Source Han Sans Regular" panose="020B0500000000000000" pitchFamily="34" charset="-122"/>
                <a:cs typeface="+mn-cs"/>
              </a:rPr>
              <a:t>数据来源</a:t>
            </a:r>
          </a:p>
        </p:txBody>
      </p:sp>
      <p:cxnSp>
        <p:nvCxnSpPr>
          <p:cNvPr id="8" name="直接连接符 7">
            <a:extLst>
              <a:ext uri="{FF2B5EF4-FFF2-40B4-BE49-F238E27FC236}">
                <a16:creationId xmlns:a16="http://schemas.microsoft.com/office/drawing/2014/main" id="{A3509A83-AECA-D4C8-6741-C742BBEDEC6B}"/>
              </a:ext>
            </a:extLst>
          </p:cNvPr>
          <p:cNvCxnSpPr>
            <a:cxnSpLocks/>
          </p:cNvCxnSpPr>
          <p:nvPr/>
        </p:nvCxnSpPr>
        <p:spPr>
          <a:xfrm>
            <a:off x="8839200" y="2575560"/>
            <a:ext cx="2476500" cy="0"/>
          </a:xfrm>
          <a:prstGeom prst="line">
            <a:avLst/>
          </a:prstGeom>
          <a:ln>
            <a:solidFill>
              <a:schemeClr val="accent3"/>
            </a:solidFill>
            <a:prstDash val="lgDash"/>
          </a:ln>
        </p:spPr>
        <p:style>
          <a:lnRef idx="1">
            <a:schemeClr val="accent1"/>
          </a:lnRef>
          <a:fillRef idx="0">
            <a:schemeClr val="accent1"/>
          </a:fillRef>
          <a:effectRef idx="0">
            <a:schemeClr val="accent1"/>
          </a:effectRef>
          <a:fontRef idx="minor">
            <a:schemeClr val="tx1"/>
          </a:fontRef>
        </p:style>
      </p:cxnSp>
      <p:grpSp>
        <p:nvGrpSpPr>
          <p:cNvPr id="29" name="图形 42">
            <a:extLst>
              <a:ext uri="{FF2B5EF4-FFF2-40B4-BE49-F238E27FC236}">
                <a16:creationId xmlns:a16="http://schemas.microsoft.com/office/drawing/2014/main" id="{4BACCFBC-7B13-54C7-D509-9EC9F65FD27B}"/>
              </a:ext>
            </a:extLst>
          </p:cNvPr>
          <p:cNvGrpSpPr/>
          <p:nvPr/>
        </p:nvGrpSpPr>
        <p:grpSpPr>
          <a:xfrm>
            <a:off x="10506509" y="1270829"/>
            <a:ext cx="927381" cy="696868"/>
            <a:chOff x="6050226" y="3574190"/>
            <a:chExt cx="1066308" cy="801263"/>
          </a:xfrm>
          <a:solidFill>
            <a:schemeClr val="bg1">
              <a:alpha val="20000"/>
            </a:schemeClr>
          </a:solidFill>
        </p:grpSpPr>
        <p:sp>
          <p:nvSpPr>
            <p:cNvPr id="30" name="任意多边形: 形状 29">
              <a:extLst>
                <a:ext uri="{FF2B5EF4-FFF2-40B4-BE49-F238E27FC236}">
                  <a16:creationId xmlns:a16="http://schemas.microsoft.com/office/drawing/2014/main" id="{64EEE6AA-5456-B52E-4B92-0BEB7520C1A1}"/>
                </a:ext>
              </a:extLst>
            </p:cNvPr>
            <p:cNvSpPr/>
            <p:nvPr/>
          </p:nvSpPr>
          <p:spPr>
            <a:xfrm>
              <a:off x="6221028" y="3980486"/>
              <a:ext cx="403112" cy="394967"/>
            </a:xfrm>
            <a:custGeom>
              <a:avLst/>
              <a:gdLst>
                <a:gd name="connsiteX0" fmla="*/ 383552 w 403112"/>
                <a:gd name="connsiteY0" fmla="*/ 266612 h 394967"/>
                <a:gd name="connsiteX1" fmla="*/ 383554 w 403112"/>
                <a:gd name="connsiteY1" fmla="*/ 266612 h 394967"/>
                <a:gd name="connsiteX2" fmla="*/ 332563 w 403112"/>
                <a:gd name="connsiteY2" fmla="*/ 256158 h 394967"/>
                <a:gd name="connsiteX3" fmla="*/ 334887 w 403112"/>
                <a:gd name="connsiteY3" fmla="*/ 248777 h 394967"/>
                <a:gd name="connsiteX4" fmla="*/ 336318 w 403112"/>
                <a:gd name="connsiteY4" fmla="*/ 226811 h 394967"/>
                <a:gd name="connsiteX5" fmla="*/ 334887 w 403112"/>
                <a:gd name="connsiteY5" fmla="*/ 204842 h 394967"/>
                <a:gd name="connsiteX6" fmla="*/ 312326 w 403112"/>
                <a:gd name="connsiteY6" fmla="*/ 185086 h 394967"/>
                <a:gd name="connsiteX7" fmla="*/ 284979 w 403112"/>
                <a:gd name="connsiteY7" fmla="*/ 185086 h 394967"/>
                <a:gd name="connsiteX8" fmla="*/ 280270 w 403112"/>
                <a:gd name="connsiteY8" fmla="*/ 173712 h 394967"/>
                <a:gd name="connsiteX9" fmla="*/ 299601 w 403112"/>
                <a:gd name="connsiteY9" fmla="*/ 154379 h 394967"/>
                <a:gd name="connsiteX10" fmla="*/ 301580 w 403112"/>
                <a:gd name="connsiteY10" fmla="*/ 124456 h 394967"/>
                <a:gd name="connsiteX11" fmla="*/ 270513 w 403112"/>
                <a:gd name="connsiteY11" fmla="*/ 93389 h 394967"/>
                <a:gd name="connsiteX12" fmla="*/ 240588 w 403112"/>
                <a:gd name="connsiteY12" fmla="*/ 95372 h 394967"/>
                <a:gd name="connsiteX13" fmla="*/ 221259 w 403112"/>
                <a:gd name="connsiteY13" fmla="*/ 114701 h 394967"/>
                <a:gd name="connsiteX14" fmla="*/ 209886 w 403112"/>
                <a:gd name="connsiteY14" fmla="*/ 109992 h 394967"/>
                <a:gd name="connsiteX15" fmla="*/ 209886 w 403112"/>
                <a:gd name="connsiteY15" fmla="*/ 82645 h 394967"/>
                <a:gd name="connsiteX16" fmla="*/ 190126 w 403112"/>
                <a:gd name="connsiteY16" fmla="*/ 60084 h 394967"/>
                <a:gd name="connsiteX17" fmla="*/ 146188 w 403112"/>
                <a:gd name="connsiteY17" fmla="*/ 60084 h 394967"/>
                <a:gd name="connsiteX18" fmla="*/ 144104 w 403112"/>
                <a:gd name="connsiteY18" fmla="*/ 60457 h 394967"/>
                <a:gd name="connsiteX19" fmla="*/ 136500 w 403112"/>
                <a:gd name="connsiteY19" fmla="*/ 19558 h 394967"/>
                <a:gd name="connsiteX20" fmla="*/ 114763 w 403112"/>
                <a:gd name="connsiteY20" fmla="*/ 0 h 394967"/>
                <a:gd name="connsiteX21" fmla="*/ 40574 w 403112"/>
                <a:gd name="connsiteY21" fmla="*/ 0 h 394967"/>
                <a:gd name="connsiteX22" fmla="*/ 24440 w 403112"/>
                <a:gd name="connsiteY22" fmla="*/ 7093 h 394967"/>
                <a:gd name="connsiteX23" fmla="*/ 18779 w 403112"/>
                <a:gd name="connsiteY23" fmla="*/ 23702 h 394967"/>
                <a:gd name="connsiteX24" fmla="*/ 39060 w 403112"/>
                <a:gd name="connsiteY24" fmla="*/ 119083 h 394967"/>
                <a:gd name="connsiteX25" fmla="*/ 34738 w 403112"/>
                <a:gd name="connsiteY25" fmla="*/ 124450 h 394967"/>
                <a:gd name="connsiteX26" fmla="*/ 36717 w 403112"/>
                <a:gd name="connsiteY26" fmla="*/ 154379 h 394967"/>
                <a:gd name="connsiteX27" fmla="*/ 56046 w 403112"/>
                <a:gd name="connsiteY27" fmla="*/ 173710 h 394967"/>
                <a:gd name="connsiteX28" fmla="*/ 51337 w 403112"/>
                <a:gd name="connsiteY28" fmla="*/ 185084 h 394967"/>
                <a:gd name="connsiteX29" fmla="*/ 23994 w 403112"/>
                <a:gd name="connsiteY29" fmla="*/ 185084 h 394967"/>
                <a:gd name="connsiteX30" fmla="*/ 1433 w 403112"/>
                <a:gd name="connsiteY30" fmla="*/ 204842 h 394967"/>
                <a:gd name="connsiteX31" fmla="*/ 0 w 403112"/>
                <a:gd name="connsiteY31" fmla="*/ 226811 h 394967"/>
                <a:gd name="connsiteX32" fmla="*/ 1433 w 403112"/>
                <a:gd name="connsiteY32" fmla="*/ 248775 h 394967"/>
                <a:gd name="connsiteX33" fmla="*/ 23994 w 403112"/>
                <a:gd name="connsiteY33" fmla="*/ 268537 h 394967"/>
                <a:gd name="connsiteX34" fmla="*/ 51341 w 403112"/>
                <a:gd name="connsiteY34" fmla="*/ 268537 h 394967"/>
                <a:gd name="connsiteX35" fmla="*/ 56050 w 403112"/>
                <a:gd name="connsiteY35" fmla="*/ 279910 h 394967"/>
                <a:gd name="connsiteX36" fmla="*/ 36721 w 403112"/>
                <a:gd name="connsiteY36" fmla="*/ 299241 h 394967"/>
                <a:gd name="connsiteX37" fmla="*/ 34740 w 403112"/>
                <a:gd name="connsiteY37" fmla="*/ 329166 h 394967"/>
                <a:gd name="connsiteX38" fmla="*/ 65805 w 403112"/>
                <a:gd name="connsiteY38" fmla="*/ 360231 h 394967"/>
                <a:gd name="connsiteX39" fmla="*/ 95730 w 403112"/>
                <a:gd name="connsiteY39" fmla="*/ 358250 h 394967"/>
                <a:gd name="connsiteX40" fmla="*/ 115061 w 403112"/>
                <a:gd name="connsiteY40" fmla="*/ 338919 h 394967"/>
                <a:gd name="connsiteX41" fmla="*/ 126435 w 403112"/>
                <a:gd name="connsiteY41" fmla="*/ 343628 h 394967"/>
                <a:gd name="connsiteX42" fmla="*/ 126435 w 403112"/>
                <a:gd name="connsiteY42" fmla="*/ 370975 h 394967"/>
                <a:gd name="connsiteX43" fmla="*/ 146195 w 403112"/>
                <a:gd name="connsiteY43" fmla="*/ 393536 h 394967"/>
                <a:gd name="connsiteX44" fmla="*/ 168160 w 403112"/>
                <a:gd name="connsiteY44" fmla="*/ 394967 h 394967"/>
                <a:gd name="connsiteX45" fmla="*/ 190130 w 403112"/>
                <a:gd name="connsiteY45" fmla="*/ 393536 h 394967"/>
                <a:gd name="connsiteX46" fmla="*/ 209886 w 403112"/>
                <a:gd name="connsiteY46" fmla="*/ 370975 h 394967"/>
                <a:gd name="connsiteX47" fmla="*/ 209886 w 403112"/>
                <a:gd name="connsiteY47" fmla="*/ 343628 h 394967"/>
                <a:gd name="connsiteX48" fmla="*/ 221259 w 403112"/>
                <a:gd name="connsiteY48" fmla="*/ 338919 h 394967"/>
                <a:gd name="connsiteX49" fmla="*/ 240590 w 403112"/>
                <a:gd name="connsiteY49" fmla="*/ 358252 h 394967"/>
                <a:gd name="connsiteX50" fmla="*/ 270515 w 403112"/>
                <a:gd name="connsiteY50" fmla="*/ 360229 h 394967"/>
                <a:gd name="connsiteX51" fmla="*/ 271482 w 403112"/>
                <a:gd name="connsiteY51" fmla="*/ 359460 h 394967"/>
                <a:gd name="connsiteX52" fmla="*/ 379410 w 403112"/>
                <a:gd name="connsiteY52" fmla="*/ 384331 h 394967"/>
                <a:gd name="connsiteX53" fmla="*/ 381272 w 403112"/>
                <a:gd name="connsiteY53" fmla="*/ 384412 h 394967"/>
                <a:gd name="connsiteX54" fmla="*/ 396015 w 403112"/>
                <a:gd name="connsiteY54" fmla="*/ 378675 h 394967"/>
                <a:gd name="connsiteX55" fmla="*/ 403112 w 403112"/>
                <a:gd name="connsiteY55" fmla="*/ 362538 h 394967"/>
                <a:gd name="connsiteX56" fmla="*/ 403112 w 403112"/>
                <a:gd name="connsiteY56" fmla="*/ 288349 h 394967"/>
                <a:gd name="connsiteX57" fmla="*/ 383552 w 403112"/>
                <a:gd name="connsiteY57" fmla="*/ 266612 h 394967"/>
                <a:gd name="connsiteX58" fmla="*/ 106462 w 403112"/>
                <a:gd name="connsiteY58" fmla="*/ 31242 h 394967"/>
                <a:gd name="connsiteX59" fmla="*/ 126435 w 403112"/>
                <a:gd name="connsiteY59" fmla="*/ 106002 h 394967"/>
                <a:gd name="connsiteX60" fmla="*/ 126435 w 403112"/>
                <a:gd name="connsiteY60" fmla="*/ 109992 h 394967"/>
                <a:gd name="connsiteX61" fmla="*/ 115061 w 403112"/>
                <a:gd name="connsiteY61" fmla="*/ 114701 h 394967"/>
                <a:gd name="connsiteX62" fmla="*/ 95732 w 403112"/>
                <a:gd name="connsiteY62" fmla="*/ 95374 h 394967"/>
                <a:gd name="connsiteX63" fmla="*/ 65805 w 403112"/>
                <a:gd name="connsiteY63" fmla="*/ 93391 h 394967"/>
                <a:gd name="connsiteX64" fmla="*/ 64083 w 403112"/>
                <a:gd name="connsiteY64" fmla="*/ 94760 h 394967"/>
                <a:gd name="connsiteX65" fmla="*/ 50935 w 403112"/>
                <a:gd name="connsiteY65" fmla="*/ 31242 h 394967"/>
                <a:gd name="connsiteX66" fmla="*/ 194887 w 403112"/>
                <a:gd name="connsiteY66" fmla="*/ 315683 h 394967"/>
                <a:gd name="connsiteX67" fmla="*/ 178646 w 403112"/>
                <a:gd name="connsiteY67" fmla="*/ 337468 h 394967"/>
                <a:gd name="connsiteX68" fmla="*/ 178646 w 403112"/>
                <a:gd name="connsiteY68" fmla="*/ 363328 h 394967"/>
                <a:gd name="connsiteX69" fmla="*/ 157672 w 403112"/>
                <a:gd name="connsiteY69" fmla="*/ 363328 h 394967"/>
                <a:gd name="connsiteX70" fmla="*/ 157672 w 403112"/>
                <a:gd name="connsiteY70" fmla="*/ 337468 h 394967"/>
                <a:gd name="connsiteX71" fmla="*/ 141430 w 403112"/>
                <a:gd name="connsiteY71" fmla="*/ 315683 h 394967"/>
                <a:gd name="connsiteX72" fmla="*/ 124214 w 403112"/>
                <a:gd name="connsiteY72" fmla="*/ 308557 h 394967"/>
                <a:gd name="connsiteX73" fmla="*/ 97324 w 403112"/>
                <a:gd name="connsiteY73" fmla="*/ 312476 h 394967"/>
                <a:gd name="connsiteX74" fmla="*/ 79044 w 403112"/>
                <a:gd name="connsiteY74" fmla="*/ 330755 h 394967"/>
                <a:gd name="connsiteX75" fmla="*/ 64214 w 403112"/>
                <a:gd name="connsiteY75" fmla="*/ 315923 h 394967"/>
                <a:gd name="connsiteX76" fmla="*/ 82489 w 403112"/>
                <a:gd name="connsiteY76" fmla="*/ 297648 h 394967"/>
                <a:gd name="connsiteX77" fmla="*/ 86411 w 403112"/>
                <a:gd name="connsiteY77" fmla="*/ 270755 h 394967"/>
                <a:gd name="connsiteX78" fmla="*/ 79286 w 403112"/>
                <a:gd name="connsiteY78" fmla="*/ 253544 h 394967"/>
                <a:gd name="connsiteX79" fmla="*/ 57499 w 403112"/>
                <a:gd name="connsiteY79" fmla="*/ 237297 h 394967"/>
                <a:gd name="connsiteX80" fmla="*/ 31641 w 403112"/>
                <a:gd name="connsiteY80" fmla="*/ 237297 h 394967"/>
                <a:gd name="connsiteX81" fmla="*/ 31242 w 403112"/>
                <a:gd name="connsiteY81" fmla="*/ 226811 h 394967"/>
                <a:gd name="connsiteX82" fmla="*/ 31641 w 403112"/>
                <a:gd name="connsiteY82" fmla="*/ 216323 h 394967"/>
                <a:gd name="connsiteX83" fmla="*/ 57501 w 403112"/>
                <a:gd name="connsiteY83" fmla="*/ 216323 h 394967"/>
                <a:gd name="connsiteX84" fmla="*/ 79286 w 403112"/>
                <a:gd name="connsiteY84" fmla="*/ 200083 h 394967"/>
                <a:gd name="connsiteX85" fmla="*/ 86413 w 403112"/>
                <a:gd name="connsiteY85" fmla="*/ 182866 h 394967"/>
                <a:gd name="connsiteX86" fmla="*/ 82493 w 403112"/>
                <a:gd name="connsiteY86" fmla="*/ 155975 h 394967"/>
                <a:gd name="connsiteX87" fmla="*/ 64216 w 403112"/>
                <a:gd name="connsiteY87" fmla="*/ 137695 h 394967"/>
                <a:gd name="connsiteX88" fmla="*/ 79046 w 403112"/>
                <a:gd name="connsiteY88" fmla="*/ 122865 h 394967"/>
                <a:gd name="connsiteX89" fmla="*/ 97326 w 403112"/>
                <a:gd name="connsiteY89" fmla="*/ 141142 h 394967"/>
                <a:gd name="connsiteX90" fmla="*/ 124217 w 403112"/>
                <a:gd name="connsiteY90" fmla="*/ 145062 h 394967"/>
                <a:gd name="connsiteX91" fmla="*/ 141434 w 403112"/>
                <a:gd name="connsiteY91" fmla="*/ 137935 h 394967"/>
                <a:gd name="connsiteX92" fmla="*/ 157674 w 403112"/>
                <a:gd name="connsiteY92" fmla="*/ 116151 h 394967"/>
                <a:gd name="connsiteX93" fmla="*/ 157674 w 403112"/>
                <a:gd name="connsiteY93" fmla="*/ 90290 h 394967"/>
                <a:gd name="connsiteX94" fmla="*/ 178648 w 403112"/>
                <a:gd name="connsiteY94" fmla="*/ 90290 h 394967"/>
                <a:gd name="connsiteX95" fmla="*/ 178648 w 403112"/>
                <a:gd name="connsiteY95" fmla="*/ 116151 h 394967"/>
                <a:gd name="connsiteX96" fmla="*/ 194891 w 403112"/>
                <a:gd name="connsiteY96" fmla="*/ 137935 h 394967"/>
                <a:gd name="connsiteX97" fmla="*/ 212106 w 403112"/>
                <a:gd name="connsiteY97" fmla="*/ 145060 h 394967"/>
                <a:gd name="connsiteX98" fmla="*/ 238997 w 403112"/>
                <a:gd name="connsiteY98" fmla="*/ 141140 h 394967"/>
                <a:gd name="connsiteX99" fmla="*/ 257276 w 403112"/>
                <a:gd name="connsiteY99" fmla="*/ 122861 h 394967"/>
                <a:gd name="connsiteX100" fmla="*/ 272106 w 403112"/>
                <a:gd name="connsiteY100" fmla="*/ 137693 h 394967"/>
                <a:gd name="connsiteX101" fmla="*/ 253827 w 403112"/>
                <a:gd name="connsiteY101" fmla="*/ 155973 h 394967"/>
                <a:gd name="connsiteX102" fmla="*/ 253825 w 403112"/>
                <a:gd name="connsiteY102" fmla="*/ 155975 h 394967"/>
                <a:gd name="connsiteX103" fmla="*/ 249910 w 403112"/>
                <a:gd name="connsiteY103" fmla="*/ 182863 h 394967"/>
                <a:gd name="connsiteX104" fmla="*/ 257034 w 403112"/>
                <a:gd name="connsiteY104" fmla="*/ 200079 h 394967"/>
                <a:gd name="connsiteX105" fmla="*/ 278819 w 403112"/>
                <a:gd name="connsiteY105" fmla="*/ 216319 h 394967"/>
                <a:gd name="connsiteX106" fmla="*/ 304679 w 403112"/>
                <a:gd name="connsiteY106" fmla="*/ 216319 h 394967"/>
                <a:gd name="connsiteX107" fmla="*/ 305079 w 403112"/>
                <a:gd name="connsiteY107" fmla="*/ 226807 h 394967"/>
                <a:gd name="connsiteX108" fmla="*/ 304679 w 403112"/>
                <a:gd name="connsiteY108" fmla="*/ 237293 h 394967"/>
                <a:gd name="connsiteX109" fmla="*/ 278819 w 403112"/>
                <a:gd name="connsiteY109" fmla="*/ 237293 h 394967"/>
                <a:gd name="connsiteX110" fmla="*/ 257034 w 403112"/>
                <a:gd name="connsiteY110" fmla="*/ 253536 h 394967"/>
                <a:gd name="connsiteX111" fmla="*/ 249908 w 403112"/>
                <a:gd name="connsiteY111" fmla="*/ 270751 h 394967"/>
                <a:gd name="connsiteX112" fmla="*/ 253827 w 403112"/>
                <a:gd name="connsiteY112" fmla="*/ 297642 h 394967"/>
                <a:gd name="connsiteX113" fmla="*/ 272106 w 403112"/>
                <a:gd name="connsiteY113" fmla="*/ 315921 h 394967"/>
                <a:gd name="connsiteX114" fmla="*/ 257276 w 403112"/>
                <a:gd name="connsiteY114" fmla="*/ 330753 h 394967"/>
                <a:gd name="connsiteX115" fmla="*/ 238997 w 403112"/>
                <a:gd name="connsiteY115" fmla="*/ 312474 h 394967"/>
                <a:gd name="connsiteX116" fmla="*/ 212106 w 403112"/>
                <a:gd name="connsiteY116" fmla="*/ 308555 h 394967"/>
                <a:gd name="connsiteX117" fmla="*/ 194887 w 403112"/>
                <a:gd name="connsiteY117" fmla="*/ 315683 h 394967"/>
                <a:gd name="connsiteX118" fmla="*/ 371875 w 403112"/>
                <a:gd name="connsiteY118" fmla="*/ 352182 h 394967"/>
                <a:gd name="connsiteX119" fmla="*/ 296629 w 403112"/>
                <a:gd name="connsiteY119" fmla="*/ 335273 h 394967"/>
                <a:gd name="connsiteX120" fmla="*/ 301580 w 403112"/>
                <a:gd name="connsiteY120" fmla="*/ 329166 h 394967"/>
                <a:gd name="connsiteX121" fmla="*/ 299599 w 403112"/>
                <a:gd name="connsiteY121" fmla="*/ 299241 h 394967"/>
                <a:gd name="connsiteX122" fmla="*/ 280270 w 403112"/>
                <a:gd name="connsiteY122" fmla="*/ 279910 h 394967"/>
                <a:gd name="connsiteX123" fmla="*/ 284029 w 403112"/>
                <a:gd name="connsiteY123" fmla="*/ 271001 h 394967"/>
                <a:gd name="connsiteX124" fmla="*/ 371875 w 403112"/>
                <a:gd name="connsiteY124" fmla="*/ 296654 h 394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Lst>
              <a:rect l="l" t="t" r="r" b="b"/>
              <a:pathLst>
                <a:path w="403112" h="394967">
                  <a:moveTo>
                    <a:pt x="383552" y="266612"/>
                  </a:moveTo>
                  <a:lnTo>
                    <a:pt x="383554" y="266612"/>
                  </a:lnTo>
                  <a:cubicBezTo>
                    <a:pt x="366171" y="264726"/>
                    <a:pt x="349114" y="261202"/>
                    <a:pt x="332563" y="256158"/>
                  </a:cubicBezTo>
                  <a:cubicBezTo>
                    <a:pt x="333727" y="253896"/>
                    <a:pt x="334542" y="251418"/>
                    <a:pt x="334887" y="248777"/>
                  </a:cubicBezTo>
                  <a:cubicBezTo>
                    <a:pt x="335837" y="241525"/>
                    <a:pt x="336318" y="234134"/>
                    <a:pt x="336318" y="226811"/>
                  </a:cubicBezTo>
                  <a:cubicBezTo>
                    <a:pt x="336318" y="219487"/>
                    <a:pt x="335837" y="212097"/>
                    <a:pt x="334887" y="204842"/>
                  </a:cubicBezTo>
                  <a:cubicBezTo>
                    <a:pt x="333411" y="193579"/>
                    <a:pt x="323712" y="185086"/>
                    <a:pt x="312326" y="185086"/>
                  </a:cubicBezTo>
                  <a:lnTo>
                    <a:pt x="284979" y="185086"/>
                  </a:lnTo>
                  <a:cubicBezTo>
                    <a:pt x="283598" y="181220"/>
                    <a:pt x="282026" y="177420"/>
                    <a:pt x="280270" y="173712"/>
                  </a:cubicBezTo>
                  <a:lnTo>
                    <a:pt x="299601" y="154379"/>
                  </a:lnTo>
                  <a:cubicBezTo>
                    <a:pt x="307649" y="146328"/>
                    <a:pt x="308498" y="133466"/>
                    <a:pt x="301580" y="124456"/>
                  </a:cubicBezTo>
                  <a:cubicBezTo>
                    <a:pt x="292625" y="112800"/>
                    <a:pt x="282174" y="102347"/>
                    <a:pt x="270513" y="93389"/>
                  </a:cubicBezTo>
                  <a:cubicBezTo>
                    <a:pt x="261502" y="86471"/>
                    <a:pt x="248637" y="87323"/>
                    <a:pt x="240588" y="95372"/>
                  </a:cubicBezTo>
                  <a:lnTo>
                    <a:pt x="221259" y="114701"/>
                  </a:lnTo>
                  <a:cubicBezTo>
                    <a:pt x="217550" y="112945"/>
                    <a:pt x="213751" y="111371"/>
                    <a:pt x="209886" y="109992"/>
                  </a:cubicBezTo>
                  <a:lnTo>
                    <a:pt x="209886" y="82645"/>
                  </a:lnTo>
                  <a:cubicBezTo>
                    <a:pt x="209886" y="71259"/>
                    <a:pt x="201393" y="61561"/>
                    <a:pt x="190126" y="60084"/>
                  </a:cubicBezTo>
                  <a:cubicBezTo>
                    <a:pt x="175620" y="58185"/>
                    <a:pt x="160702" y="58185"/>
                    <a:pt x="146188" y="60084"/>
                  </a:cubicBezTo>
                  <a:cubicBezTo>
                    <a:pt x="145482" y="60176"/>
                    <a:pt x="144787" y="60303"/>
                    <a:pt x="144104" y="60457"/>
                  </a:cubicBezTo>
                  <a:cubicBezTo>
                    <a:pt x="140571" y="47090"/>
                    <a:pt x="138008" y="33430"/>
                    <a:pt x="136500" y="19558"/>
                  </a:cubicBezTo>
                  <a:cubicBezTo>
                    <a:pt x="135288" y="8408"/>
                    <a:pt x="125943" y="0"/>
                    <a:pt x="114763" y="0"/>
                  </a:cubicBezTo>
                  <a:lnTo>
                    <a:pt x="40574" y="0"/>
                  </a:lnTo>
                  <a:cubicBezTo>
                    <a:pt x="34455" y="0"/>
                    <a:pt x="28576" y="2587"/>
                    <a:pt x="24440" y="7093"/>
                  </a:cubicBezTo>
                  <a:cubicBezTo>
                    <a:pt x="20318" y="11586"/>
                    <a:pt x="18256" y="17638"/>
                    <a:pt x="18779" y="23702"/>
                  </a:cubicBezTo>
                  <a:cubicBezTo>
                    <a:pt x="21622" y="56531"/>
                    <a:pt x="28472" y="88499"/>
                    <a:pt x="39060" y="119083"/>
                  </a:cubicBezTo>
                  <a:cubicBezTo>
                    <a:pt x="37587" y="120845"/>
                    <a:pt x="36138" y="122628"/>
                    <a:pt x="34738" y="124450"/>
                  </a:cubicBezTo>
                  <a:cubicBezTo>
                    <a:pt x="27814" y="133461"/>
                    <a:pt x="28663" y="146326"/>
                    <a:pt x="36717" y="154379"/>
                  </a:cubicBezTo>
                  <a:lnTo>
                    <a:pt x="56046" y="173710"/>
                  </a:lnTo>
                  <a:cubicBezTo>
                    <a:pt x="54290" y="177415"/>
                    <a:pt x="52718" y="181216"/>
                    <a:pt x="51337" y="185084"/>
                  </a:cubicBezTo>
                  <a:lnTo>
                    <a:pt x="23994" y="185084"/>
                  </a:lnTo>
                  <a:cubicBezTo>
                    <a:pt x="12606" y="185084"/>
                    <a:pt x="2907" y="193579"/>
                    <a:pt x="1433" y="204842"/>
                  </a:cubicBezTo>
                  <a:cubicBezTo>
                    <a:pt x="483" y="212091"/>
                    <a:pt x="0" y="219485"/>
                    <a:pt x="0" y="226811"/>
                  </a:cubicBezTo>
                  <a:cubicBezTo>
                    <a:pt x="0" y="234138"/>
                    <a:pt x="481" y="241529"/>
                    <a:pt x="1433" y="248775"/>
                  </a:cubicBezTo>
                  <a:cubicBezTo>
                    <a:pt x="2907" y="260042"/>
                    <a:pt x="12606" y="268537"/>
                    <a:pt x="23994" y="268537"/>
                  </a:cubicBezTo>
                  <a:lnTo>
                    <a:pt x="51341" y="268537"/>
                  </a:lnTo>
                  <a:cubicBezTo>
                    <a:pt x="52722" y="272404"/>
                    <a:pt x="54292" y="276203"/>
                    <a:pt x="56050" y="279910"/>
                  </a:cubicBezTo>
                  <a:lnTo>
                    <a:pt x="36721" y="299241"/>
                  </a:lnTo>
                  <a:cubicBezTo>
                    <a:pt x="28670" y="307292"/>
                    <a:pt x="27820" y="320159"/>
                    <a:pt x="34740" y="329166"/>
                  </a:cubicBezTo>
                  <a:cubicBezTo>
                    <a:pt x="43696" y="340825"/>
                    <a:pt x="54148" y="351278"/>
                    <a:pt x="65805" y="360231"/>
                  </a:cubicBezTo>
                  <a:cubicBezTo>
                    <a:pt x="74814" y="367154"/>
                    <a:pt x="87681" y="366302"/>
                    <a:pt x="95730" y="358250"/>
                  </a:cubicBezTo>
                  <a:lnTo>
                    <a:pt x="115061" y="338919"/>
                  </a:lnTo>
                  <a:cubicBezTo>
                    <a:pt x="118768" y="340675"/>
                    <a:pt x="122569" y="342249"/>
                    <a:pt x="126435" y="343628"/>
                  </a:cubicBezTo>
                  <a:lnTo>
                    <a:pt x="126435" y="370975"/>
                  </a:lnTo>
                  <a:cubicBezTo>
                    <a:pt x="126435" y="382359"/>
                    <a:pt x="134928" y="392060"/>
                    <a:pt x="146195" y="393536"/>
                  </a:cubicBezTo>
                  <a:cubicBezTo>
                    <a:pt x="153446" y="394486"/>
                    <a:pt x="160838" y="394967"/>
                    <a:pt x="168160" y="394967"/>
                  </a:cubicBezTo>
                  <a:cubicBezTo>
                    <a:pt x="175483" y="394967"/>
                    <a:pt x="182874" y="394486"/>
                    <a:pt x="190130" y="393536"/>
                  </a:cubicBezTo>
                  <a:cubicBezTo>
                    <a:pt x="201393" y="392060"/>
                    <a:pt x="209886" y="382361"/>
                    <a:pt x="209886" y="370975"/>
                  </a:cubicBezTo>
                  <a:lnTo>
                    <a:pt x="209886" y="343628"/>
                  </a:lnTo>
                  <a:cubicBezTo>
                    <a:pt x="213751" y="342247"/>
                    <a:pt x="217552" y="340675"/>
                    <a:pt x="221259" y="338919"/>
                  </a:cubicBezTo>
                  <a:lnTo>
                    <a:pt x="240590" y="358252"/>
                  </a:lnTo>
                  <a:cubicBezTo>
                    <a:pt x="248639" y="366300"/>
                    <a:pt x="261504" y="367152"/>
                    <a:pt x="270515" y="360229"/>
                  </a:cubicBezTo>
                  <a:cubicBezTo>
                    <a:pt x="270842" y="359977"/>
                    <a:pt x="271159" y="359714"/>
                    <a:pt x="271482" y="359460"/>
                  </a:cubicBezTo>
                  <a:cubicBezTo>
                    <a:pt x="305828" y="372677"/>
                    <a:pt x="342062" y="381099"/>
                    <a:pt x="379410" y="384331"/>
                  </a:cubicBezTo>
                  <a:cubicBezTo>
                    <a:pt x="380031" y="384385"/>
                    <a:pt x="380653" y="384412"/>
                    <a:pt x="381272" y="384412"/>
                  </a:cubicBezTo>
                  <a:cubicBezTo>
                    <a:pt x="386695" y="384412"/>
                    <a:pt x="391985" y="382374"/>
                    <a:pt x="396015" y="378675"/>
                  </a:cubicBezTo>
                  <a:cubicBezTo>
                    <a:pt x="400526" y="374539"/>
                    <a:pt x="403112" y="368657"/>
                    <a:pt x="403112" y="362538"/>
                  </a:cubicBezTo>
                  <a:lnTo>
                    <a:pt x="403112" y="288349"/>
                  </a:lnTo>
                  <a:cubicBezTo>
                    <a:pt x="403114" y="277167"/>
                    <a:pt x="394705" y="267822"/>
                    <a:pt x="383552" y="266612"/>
                  </a:cubicBezTo>
                  <a:close/>
                  <a:moveTo>
                    <a:pt x="106462" y="31242"/>
                  </a:moveTo>
                  <a:cubicBezTo>
                    <a:pt x="109969" y="57035"/>
                    <a:pt x="116713" y="82120"/>
                    <a:pt x="126435" y="106002"/>
                  </a:cubicBezTo>
                  <a:lnTo>
                    <a:pt x="126435" y="109992"/>
                  </a:lnTo>
                  <a:cubicBezTo>
                    <a:pt x="122569" y="111373"/>
                    <a:pt x="118768" y="112945"/>
                    <a:pt x="115061" y="114701"/>
                  </a:cubicBezTo>
                  <a:lnTo>
                    <a:pt x="95732" y="95374"/>
                  </a:lnTo>
                  <a:cubicBezTo>
                    <a:pt x="87685" y="87323"/>
                    <a:pt x="74819" y="86469"/>
                    <a:pt x="65805" y="93391"/>
                  </a:cubicBezTo>
                  <a:cubicBezTo>
                    <a:pt x="65224" y="93839"/>
                    <a:pt x="64657" y="94306"/>
                    <a:pt x="64083" y="94760"/>
                  </a:cubicBezTo>
                  <a:cubicBezTo>
                    <a:pt x="57866" y="74144"/>
                    <a:pt x="53422" y="52922"/>
                    <a:pt x="50935" y="31242"/>
                  </a:cubicBezTo>
                  <a:close/>
                  <a:moveTo>
                    <a:pt x="194887" y="315683"/>
                  </a:moveTo>
                  <a:cubicBezTo>
                    <a:pt x="185173" y="318597"/>
                    <a:pt x="178646" y="327352"/>
                    <a:pt x="178646" y="337468"/>
                  </a:cubicBezTo>
                  <a:lnTo>
                    <a:pt x="178646" y="363328"/>
                  </a:lnTo>
                  <a:cubicBezTo>
                    <a:pt x="171663" y="363859"/>
                    <a:pt x="164655" y="363859"/>
                    <a:pt x="157672" y="363328"/>
                  </a:cubicBezTo>
                  <a:lnTo>
                    <a:pt x="157672" y="337468"/>
                  </a:lnTo>
                  <a:cubicBezTo>
                    <a:pt x="157672" y="327352"/>
                    <a:pt x="151145" y="318597"/>
                    <a:pt x="141430" y="315683"/>
                  </a:cubicBezTo>
                  <a:cubicBezTo>
                    <a:pt x="135475" y="313899"/>
                    <a:pt x="129681" y="311499"/>
                    <a:pt x="124214" y="308557"/>
                  </a:cubicBezTo>
                  <a:cubicBezTo>
                    <a:pt x="115286" y="303752"/>
                    <a:pt x="104477" y="305322"/>
                    <a:pt x="97324" y="312476"/>
                  </a:cubicBezTo>
                  <a:lnTo>
                    <a:pt x="79044" y="330755"/>
                  </a:lnTo>
                  <a:cubicBezTo>
                    <a:pt x="73734" y="326197"/>
                    <a:pt x="68773" y="321238"/>
                    <a:pt x="64214" y="315923"/>
                  </a:cubicBezTo>
                  <a:lnTo>
                    <a:pt x="82489" y="297648"/>
                  </a:lnTo>
                  <a:cubicBezTo>
                    <a:pt x="89645" y="290494"/>
                    <a:pt x="91219" y="279687"/>
                    <a:pt x="86411" y="270755"/>
                  </a:cubicBezTo>
                  <a:cubicBezTo>
                    <a:pt x="83470" y="265292"/>
                    <a:pt x="81073" y="259500"/>
                    <a:pt x="79286" y="253544"/>
                  </a:cubicBezTo>
                  <a:cubicBezTo>
                    <a:pt x="76374" y="243826"/>
                    <a:pt x="67619" y="237297"/>
                    <a:pt x="57499" y="237297"/>
                  </a:cubicBezTo>
                  <a:lnTo>
                    <a:pt x="31641" y="237297"/>
                  </a:lnTo>
                  <a:cubicBezTo>
                    <a:pt x="31377" y="233807"/>
                    <a:pt x="31242" y="230300"/>
                    <a:pt x="31242" y="226811"/>
                  </a:cubicBezTo>
                  <a:cubicBezTo>
                    <a:pt x="31242" y="223323"/>
                    <a:pt x="31375" y="219816"/>
                    <a:pt x="31641" y="216323"/>
                  </a:cubicBezTo>
                  <a:lnTo>
                    <a:pt x="57501" y="216323"/>
                  </a:lnTo>
                  <a:cubicBezTo>
                    <a:pt x="67621" y="216323"/>
                    <a:pt x="76376" y="209794"/>
                    <a:pt x="79286" y="200083"/>
                  </a:cubicBezTo>
                  <a:cubicBezTo>
                    <a:pt x="81075" y="194120"/>
                    <a:pt x="83472" y="188328"/>
                    <a:pt x="86413" y="182866"/>
                  </a:cubicBezTo>
                  <a:cubicBezTo>
                    <a:pt x="91221" y="173935"/>
                    <a:pt x="89647" y="163128"/>
                    <a:pt x="82493" y="155975"/>
                  </a:cubicBezTo>
                  <a:lnTo>
                    <a:pt x="64216" y="137695"/>
                  </a:lnTo>
                  <a:cubicBezTo>
                    <a:pt x="68775" y="132383"/>
                    <a:pt x="73736" y="127422"/>
                    <a:pt x="79046" y="122865"/>
                  </a:cubicBezTo>
                  <a:lnTo>
                    <a:pt x="97326" y="141142"/>
                  </a:lnTo>
                  <a:cubicBezTo>
                    <a:pt x="104477" y="148296"/>
                    <a:pt x="115282" y="149870"/>
                    <a:pt x="124217" y="145062"/>
                  </a:cubicBezTo>
                  <a:cubicBezTo>
                    <a:pt x="129683" y="142119"/>
                    <a:pt x="135475" y="139722"/>
                    <a:pt x="141434" y="137935"/>
                  </a:cubicBezTo>
                  <a:cubicBezTo>
                    <a:pt x="151149" y="135021"/>
                    <a:pt x="157674" y="126266"/>
                    <a:pt x="157674" y="116151"/>
                  </a:cubicBezTo>
                  <a:lnTo>
                    <a:pt x="157674" y="90290"/>
                  </a:lnTo>
                  <a:cubicBezTo>
                    <a:pt x="164659" y="89759"/>
                    <a:pt x="171665" y="89759"/>
                    <a:pt x="178648" y="90290"/>
                  </a:cubicBezTo>
                  <a:lnTo>
                    <a:pt x="178648" y="116151"/>
                  </a:lnTo>
                  <a:cubicBezTo>
                    <a:pt x="178648" y="126266"/>
                    <a:pt x="185175" y="135021"/>
                    <a:pt x="194891" y="137935"/>
                  </a:cubicBezTo>
                  <a:cubicBezTo>
                    <a:pt x="200847" y="139720"/>
                    <a:pt x="206639" y="142117"/>
                    <a:pt x="212106" y="145060"/>
                  </a:cubicBezTo>
                  <a:cubicBezTo>
                    <a:pt x="221038" y="149870"/>
                    <a:pt x="231845" y="148294"/>
                    <a:pt x="238997" y="141140"/>
                  </a:cubicBezTo>
                  <a:lnTo>
                    <a:pt x="257276" y="122861"/>
                  </a:lnTo>
                  <a:cubicBezTo>
                    <a:pt x="262589" y="127420"/>
                    <a:pt x="267548" y="132380"/>
                    <a:pt x="272106" y="137693"/>
                  </a:cubicBezTo>
                  <a:lnTo>
                    <a:pt x="253827" y="155973"/>
                  </a:lnTo>
                  <a:cubicBezTo>
                    <a:pt x="253827" y="155973"/>
                    <a:pt x="253825" y="155973"/>
                    <a:pt x="253825" y="155975"/>
                  </a:cubicBezTo>
                  <a:cubicBezTo>
                    <a:pt x="246675" y="163128"/>
                    <a:pt x="245101" y="173935"/>
                    <a:pt x="249910" y="182863"/>
                  </a:cubicBezTo>
                  <a:cubicBezTo>
                    <a:pt x="252852" y="188328"/>
                    <a:pt x="255250" y="194120"/>
                    <a:pt x="257034" y="200079"/>
                  </a:cubicBezTo>
                  <a:cubicBezTo>
                    <a:pt x="259948" y="209794"/>
                    <a:pt x="268703" y="216319"/>
                    <a:pt x="278819" y="216319"/>
                  </a:cubicBezTo>
                  <a:lnTo>
                    <a:pt x="304679" y="216319"/>
                  </a:lnTo>
                  <a:cubicBezTo>
                    <a:pt x="304943" y="219812"/>
                    <a:pt x="305079" y="223317"/>
                    <a:pt x="305079" y="226807"/>
                  </a:cubicBezTo>
                  <a:cubicBezTo>
                    <a:pt x="305079" y="230295"/>
                    <a:pt x="304945" y="233803"/>
                    <a:pt x="304679" y="237293"/>
                  </a:cubicBezTo>
                  <a:lnTo>
                    <a:pt x="278819" y="237293"/>
                  </a:lnTo>
                  <a:cubicBezTo>
                    <a:pt x="268703" y="237293"/>
                    <a:pt x="259948" y="243820"/>
                    <a:pt x="257034" y="253536"/>
                  </a:cubicBezTo>
                  <a:cubicBezTo>
                    <a:pt x="255250" y="259492"/>
                    <a:pt x="252850" y="265284"/>
                    <a:pt x="249908" y="270751"/>
                  </a:cubicBezTo>
                  <a:cubicBezTo>
                    <a:pt x="245099" y="279683"/>
                    <a:pt x="246675" y="290488"/>
                    <a:pt x="253827" y="297642"/>
                  </a:cubicBezTo>
                  <a:lnTo>
                    <a:pt x="272106" y="315921"/>
                  </a:lnTo>
                  <a:cubicBezTo>
                    <a:pt x="267548" y="321234"/>
                    <a:pt x="262587" y="326194"/>
                    <a:pt x="257276" y="330753"/>
                  </a:cubicBezTo>
                  <a:lnTo>
                    <a:pt x="238997" y="312474"/>
                  </a:lnTo>
                  <a:cubicBezTo>
                    <a:pt x="231843" y="305320"/>
                    <a:pt x="221036" y="303744"/>
                    <a:pt x="212106" y="308555"/>
                  </a:cubicBezTo>
                  <a:cubicBezTo>
                    <a:pt x="206637" y="311499"/>
                    <a:pt x="200847" y="313897"/>
                    <a:pt x="194887" y="315683"/>
                  </a:cubicBezTo>
                  <a:close/>
                  <a:moveTo>
                    <a:pt x="371875" y="352182"/>
                  </a:moveTo>
                  <a:cubicBezTo>
                    <a:pt x="346057" y="349222"/>
                    <a:pt x="320888" y="343495"/>
                    <a:pt x="296629" y="335273"/>
                  </a:cubicBezTo>
                  <a:cubicBezTo>
                    <a:pt x="298321" y="333271"/>
                    <a:pt x="299982" y="331245"/>
                    <a:pt x="301580" y="329166"/>
                  </a:cubicBezTo>
                  <a:cubicBezTo>
                    <a:pt x="308500" y="320157"/>
                    <a:pt x="307651" y="307295"/>
                    <a:pt x="299599" y="299241"/>
                  </a:cubicBezTo>
                  <a:lnTo>
                    <a:pt x="280270" y="279910"/>
                  </a:lnTo>
                  <a:cubicBezTo>
                    <a:pt x="281649" y="276999"/>
                    <a:pt x="282880" y="274014"/>
                    <a:pt x="284029" y="271001"/>
                  </a:cubicBezTo>
                  <a:cubicBezTo>
                    <a:pt x="311766" y="283813"/>
                    <a:pt x="341323" y="292502"/>
                    <a:pt x="371875" y="296654"/>
                  </a:cubicBezTo>
                  <a:close/>
                </a:path>
              </a:pathLst>
            </a:custGeom>
            <a:grpFill/>
            <a:ln w="2065" cap="flat">
              <a:noFill/>
              <a:prstDash val="solid"/>
              <a:miter/>
            </a:ln>
          </p:spPr>
          <p:txBody>
            <a:bodyPr rtlCol="0" anchor="ctr"/>
            <a:lstStyle/>
            <a:p>
              <a:endParaRPr lang="zh-CN" altLang="en-US"/>
            </a:p>
          </p:txBody>
        </p:sp>
        <p:sp>
          <p:nvSpPr>
            <p:cNvPr id="31" name="任意多边形: 形状 30">
              <a:extLst>
                <a:ext uri="{FF2B5EF4-FFF2-40B4-BE49-F238E27FC236}">
                  <a16:creationId xmlns:a16="http://schemas.microsoft.com/office/drawing/2014/main" id="{D1DE74B6-1652-4652-D9FC-B783EC6C1131}"/>
                </a:ext>
              </a:extLst>
            </p:cNvPr>
            <p:cNvSpPr/>
            <p:nvPr/>
          </p:nvSpPr>
          <p:spPr>
            <a:xfrm>
              <a:off x="6506059" y="3574190"/>
              <a:ext cx="610474" cy="790708"/>
            </a:xfrm>
            <a:custGeom>
              <a:avLst/>
              <a:gdLst>
                <a:gd name="connsiteX0" fmla="*/ 607809 w 610474"/>
                <a:gd name="connsiteY0" fmla="*/ 386630 h 790708"/>
                <a:gd name="connsiteX1" fmla="*/ 511376 w 610474"/>
                <a:gd name="connsiteY1" fmla="*/ 289362 h 790708"/>
                <a:gd name="connsiteX2" fmla="*/ 409584 w 610474"/>
                <a:gd name="connsiteY2" fmla="*/ 114796 h 790708"/>
                <a:gd name="connsiteX3" fmla="*/ 163670 w 610474"/>
                <a:gd name="connsiteY3" fmla="*/ 80 h 790708"/>
                <a:gd name="connsiteX4" fmla="*/ 147066 w 610474"/>
                <a:gd name="connsiteY4" fmla="*/ 5737 h 790708"/>
                <a:gd name="connsiteX5" fmla="*/ 139968 w 610474"/>
                <a:gd name="connsiteY5" fmla="*/ 21873 h 790708"/>
                <a:gd name="connsiteX6" fmla="*/ 139968 w 610474"/>
                <a:gd name="connsiteY6" fmla="*/ 96063 h 790708"/>
                <a:gd name="connsiteX7" fmla="*/ 159528 w 610474"/>
                <a:gd name="connsiteY7" fmla="*/ 117799 h 790708"/>
                <a:gd name="connsiteX8" fmla="*/ 159526 w 610474"/>
                <a:gd name="connsiteY8" fmla="*/ 117799 h 790708"/>
                <a:gd name="connsiteX9" fmla="*/ 326451 w 610474"/>
                <a:gd name="connsiteY9" fmla="*/ 197928 h 790708"/>
                <a:gd name="connsiteX10" fmla="*/ 352932 w 610474"/>
                <a:gd name="connsiteY10" fmla="*/ 228635 h 790708"/>
                <a:gd name="connsiteX11" fmla="*/ 305237 w 610474"/>
                <a:gd name="connsiteY11" fmla="*/ 225486 h 790708"/>
                <a:gd name="connsiteX12" fmla="*/ 2666 w 610474"/>
                <a:gd name="connsiteY12" fmla="*/ 386630 h 790708"/>
                <a:gd name="connsiteX13" fmla="*/ 2666 w 610474"/>
                <a:gd name="connsiteY13" fmla="*/ 404082 h 790708"/>
                <a:gd name="connsiteX14" fmla="*/ 305237 w 610474"/>
                <a:gd name="connsiteY14" fmla="*/ 565224 h 790708"/>
                <a:gd name="connsiteX15" fmla="*/ 352932 w 610474"/>
                <a:gd name="connsiteY15" fmla="*/ 562075 h 790708"/>
                <a:gd name="connsiteX16" fmla="*/ 326451 w 610474"/>
                <a:gd name="connsiteY16" fmla="*/ 592781 h 790708"/>
                <a:gd name="connsiteX17" fmla="*/ 159528 w 610474"/>
                <a:gd name="connsiteY17" fmla="*/ 672908 h 790708"/>
                <a:gd name="connsiteX18" fmla="*/ 139968 w 610474"/>
                <a:gd name="connsiteY18" fmla="*/ 694645 h 790708"/>
                <a:gd name="connsiteX19" fmla="*/ 139968 w 610474"/>
                <a:gd name="connsiteY19" fmla="*/ 768834 h 790708"/>
                <a:gd name="connsiteX20" fmla="*/ 147066 w 610474"/>
                <a:gd name="connsiteY20" fmla="*/ 784971 h 790708"/>
                <a:gd name="connsiteX21" fmla="*/ 161809 w 610474"/>
                <a:gd name="connsiteY21" fmla="*/ 790708 h 790708"/>
                <a:gd name="connsiteX22" fmla="*/ 163673 w 610474"/>
                <a:gd name="connsiteY22" fmla="*/ 790627 h 790708"/>
                <a:gd name="connsiteX23" fmla="*/ 389263 w 610474"/>
                <a:gd name="connsiteY23" fmla="*/ 694843 h 790708"/>
                <a:gd name="connsiteX24" fmla="*/ 390800 w 610474"/>
                <a:gd name="connsiteY24" fmla="*/ 672806 h 790708"/>
                <a:gd name="connsiteX25" fmla="*/ 368764 w 610474"/>
                <a:gd name="connsiteY25" fmla="*/ 671269 h 790708"/>
                <a:gd name="connsiteX26" fmla="*/ 171210 w 610474"/>
                <a:gd name="connsiteY26" fmla="*/ 758473 h 790708"/>
                <a:gd name="connsiteX27" fmla="*/ 171210 w 610474"/>
                <a:gd name="connsiteY27" fmla="*/ 702944 h 790708"/>
                <a:gd name="connsiteX28" fmla="*/ 348544 w 610474"/>
                <a:gd name="connsiteY28" fmla="*/ 614865 h 790708"/>
                <a:gd name="connsiteX29" fmla="*/ 395907 w 610474"/>
                <a:gd name="connsiteY29" fmla="*/ 553775 h 790708"/>
                <a:gd name="connsiteX30" fmla="*/ 470617 w 610474"/>
                <a:gd name="connsiteY30" fmla="*/ 525554 h 790708"/>
                <a:gd name="connsiteX31" fmla="*/ 416935 w 610474"/>
                <a:gd name="connsiteY31" fmla="*/ 620557 h 790708"/>
                <a:gd name="connsiteX32" fmla="*/ 419599 w 610474"/>
                <a:gd name="connsiteY32" fmla="*/ 642485 h 790708"/>
                <a:gd name="connsiteX33" fmla="*/ 441527 w 610474"/>
                <a:gd name="connsiteY33" fmla="*/ 639822 h 790708"/>
                <a:gd name="connsiteX34" fmla="*/ 511454 w 610474"/>
                <a:gd name="connsiteY34" fmla="*/ 501291 h 790708"/>
                <a:gd name="connsiteX35" fmla="*/ 607806 w 610474"/>
                <a:gd name="connsiteY35" fmla="*/ 404078 h 790708"/>
                <a:gd name="connsiteX36" fmla="*/ 607809 w 610474"/>
                <a:gd name="connsiteY36" fmla="*/ 386630 h 790708"/>
                <a:gd name="connsiteX37" fmla="*/ 348542 w 610474"/>
                <a:gd name="connsiteY37" fmla="*/ 175838 h 790708"/>
                <a:gd name="connsiteX38" fmla="*/ 171210 w 610474"/>
                <a:gd name="connsiteY38" fmla="*/ 87759 h 790708"/>
                <a:gd name="connsiteX39" fmla="*/ 171210 w 610474"/>
                <a:gd name="connsiteY39" fmla="*/ 32236 h 790708"/>
                <a:gd name="connsiteX40" fmla="*/ 387495 w 610474"/>
                <a:gd name="connsiteY40" fmla="*/ 136887 h 790708"/>
                <a:gd name="connsiteX41" fmla="*/ 470576 w 610474"/>
                <a:gd name="connsiteY41" fmla="*/ 265131 h 790708"/>
                <a:gd name="connsiteX42" fmla="*/ 395907 w 610474"/>
                <a:gd name="connsiteY42" fmla="*/ 236930 h 790708"/>
                <a:gd name="connsiteX43" fmla="*/ 348542 w 610474"/>
                <a:gd name="connsiteY43" fmla="*/ 175838 h 790708"/>
                <a:gd name="connsiteX44" fmla="*/ 34660 w 610474"/>
                <a:gd name="connsiteY44" fmla="*/ 395356 h 790708"/>
                <a:gd name="connsiteX45" fmla="*/ 169548 w 610474"/>
                <a:gd name="connsiteY45" fmla="*/ 285572 h 790708"/>
                <a:gd name="connsiteX46" fmla="*/ 99809 w 610474"/>
                <a:gd name="connsiteY46" fmla="*/ 389010 h 790708"/>
                <a:gd name="connsiteX47" fmla="*/ 99809 w 610474"/>
                <a:gd name="connsiteY47" fmla="*/ 401702 h 790708"/>
                <a:gd name="connsiteX48" fmla="*/ 169548 w 610474"/>
                <a:gd name="connsiteY48" fmla="*/ 505140 h 790708"/>
                <a:gd name="connsiteX49" fmla="*/ 34660 w 610474"/>
                <a:gd name="connsiteY49" fmla="*/ 395356 h 790708"/>
                <a:gd name="connsiteX50" fmla="*/ 305239 w 610474"/>
                <a:gd name="connsiteY50" fmla="*/ 533984 h 790708"/>
                <a:gd name="connsiteX51" fmla="*/ 131244 w 610474"/>
                <a:gd name="connsiteY51" fmla="*/ 395356 h 790708"/>
                <a:gd name="connsiteX52" fmla="*/ 305239 w 610474"/>
                <a:gd name="connsiteY52" fmla="*/ 256727 h 790708"/>
                <a:gd name="connsiteX53" fmla="*/ 479233 w 610474"/>
                <a:gd name="connsiteY53" fmla="*/ 395356 h 790708"/>
                <a:gd name="connsiteX54" fmla="*/ 305239 w 610474"/>
                <a:gd name="connsiteY54" fmla="*/ 533984 h 790708"/>
                <a:gd name="connsiteX55" fmla="*/ 440931 w 610474"/>
                <a:gd name="connsiteY55" fmla="*/ 505140 h 790708"/>
                <a:gd name="connsiteX56" fmla="*/ 510668 w 610474"/>
                <a:gd name="connsiteY56" fmla="*/ 401702 h 790708"/>
                <a:gd name="connsiteX57" fmla="*/ 510668 w 610474"/>
                <a:gd name="connsiteY57" fmla="*/ 389010 h 790708"/>
                <a:gd name="connsiteX58" fmla="*/ 440929 w 610474"/>
                <a:gd name="connsiteY58" fmla="*/ 285572 h 790708"/>
                <a:gd name="connsiteX59" fmla="*/ 575817 w 610474"/>
                <a:gd name="connsiteY59" fmla="*/ 395356 h 790708"/>
                <a:gd name="connsiteX60" fmla="*/ 440931 w 610474"/>
                <a:gd name="connsiteY60" fmla="*/ 505140 h 790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10474" h="790708">
                  <a:moveTo>
                    <a:pt x="607809" y="386630"/>
                  </a:moveTo>
                  <a:cubicBezTo>
                    <a:pt x="581657" y="347805"/>
                    <a:pt x="548801" y="315033"/>
                    <a:pt x="511376" y="289362"/>
                  </a:cubicBezTo>
                  <a:cubicBezTo>
                    <a:pt x="493195" y="223843"/>
                    <a:pt x="458278" y="163490"/>
                    <a:pt x="409584" y="114796"/>
                  </a:cubicBezTo>
                  <a:cubicBezTo>
                    <a:pt x="343624" y="48839"/>
                    <a:pt x="256291" y="8099"/>
                    <a:pt x="163670" y="80"/>
                  </a:cubicBezTo>
                  <a:cubicBezTo>
                    <a:pt x="157620" y="-444"/>
                    <a:pt x="151558" y="1617"/>
                    <a:pt x="147066" y="5737"/>
                  </a:cubicBezTo>
                  <a:cubicBezTo>
                    <a:pt x="142555" y="9873"/>
                    <a:pt x="139968" y="15754"/>
                    <a:pt x="139968" y="21873"/>
                  </a:cubicBezTo>
                  <a:lnTo>
                    <a:pt x="139968" y="96063"/>
                  </a:lnTo>
                  <a:cubicBezTo>
                    <a:pt x="139968" y="107246"/>
                    <a:pt x="148378" y="116589"/>
                    <a:pt x="159528" y="117799"/>
                  </a:cubicBezTo>
                  <a:lnTo>
                    <a:pt x="159526" y="117799"/>
                  </a:lnTo>
                  <a:cubicBezTo>
                    <a:pt x="222315" y="124618"/>
                    <a:pt x="281597" y="153075"/>
                    <a:pt x="326451" y="197928"/>
                  </a:cubicBezTo>
                  <a:cubicBezTo>
                    <a:pt x="336056" y="207534"/>
                    <a:pt x="344887" y="217811"/>
                    <a:pt x="352932" y="228635"/>
                  </a:cubicBezTo>
                  <a:cubicBezTo>
                    <a:pt x="337235" y="226571"/>
                    <a:pt x="321313" y="225486"/>
                    <a:pt x="305237" y="225486"/>
                  </a:cubicBezTo>
                  <a:cubicBezTo>
                    <a:pt x="183747" y="225486"/>
                    <a:pt x="70637" y="285726"/>
                    <a:pt x="2666" y="386630"/>
                  </a:cubicBezTo>
                  <a:cubicBezTo>
                    <a:pt x="-889" y="391905"/>
                    <a:pt x="-889" y="398807"/>
                    <a:pt x="2666" y="404082"/>
                  </a:cubicBezTo>
                  <a:cubicBezTo>
                    <a:pt x="70637" y="504983"/>
                    <a:pt x="183747" y="565224"/>
                    <a:pt x="305237" y="565224"/>
                  </a:cubicBezTo>
                  <a:cubicBezTo>
                    <a:pt x="321313" y="565224"/>
                    <a:pt x="337235" y="564139"/>
                    <a:pt x="352932" y="562075"/>
                  </a:cubicBezTo>
                  <a:cubicBezTo>
                    <a:pt x="344887" y="572898"/>
                    <a:pt x="336056" y="583176"/>
                    <a:pt x="326451" y="592781"/>
                  </a:cubicBezTo>
                  <a:cubicBezTo>
                    <a:pt x="281597" y="637635"/>
                    <a:pt x="222317" y="666092"/>
                    <a:pt x="159528" y="672908"/>
                  </a:cubicBezTo>
                  <a:cubicBezTo>
                    <a:pt x="148378" y="674118"/>
                    <a:pt x="139968" y="683461"/>
                    <a:pt x="139968" y="694645"/>
                  </a:cubicBezTo>
                  <a:lnTo>
                    <a:pt x="139968" y="768834"/>
                  </a:lnTo>
                  <a:cubicBezTo>
                    <a:pt x="139968" y="774953"/>
                    <a:pt x="142555" y="780834"/>
                    <a:pt x="147066" y="784971"/>
                  </a:cubicBezTo>
                  <a:cubicBezTo>
                    <a:pt x="151098" y="788667"/>
                    <a:pt x="156385" y="790708"/>
                    <a:pt x="161809" y="790708"/>
                  </a:cubicBezTo>
                  <a:cubicBezTo>
                    <a:pt x="162427" y="790708"/>
                    <a:pt x="163050" y="790681"/>
                    <a:pt x="163673" y="790627"/>
                  </a:cubicBezTo>
                  <a:cubicBezTo>
                    <a:pt x="247546" y="783367"/>
                    <a:pt x="325556" y="750245"/>
                    <a:pt x="389263" y="694843"/>
                  </a:cubicBezTo>
                  <a:cubicBezTo>
                    <a:pt x="395774" y="689182"/>
                    <a:pt x="396461" y="679317"/>
                    <a:pt x="390800" y="672806"/>
                  </a:cubicBezTo>
                  <a:cubicBezTo>
                    <a:pt x="385140" y="666296"/>
                    <a:pt x="375272" y="665609"/>
                    <a:pt x="368764" y="671269"/>
                  </a:cubicBezTo>
                  <a:cubicBezTo>
                    <a:pt x="312677" y="720042"/>
                    <a:pt x="244562" y="750072"/>
                    <a:pt x="171210" y="758473"/>
                  </a:cubicBezTo>
                  <a:lnTo>
                    <a:pt x="171210" y="702944"/>
                  </a:lnTo>
                  <a:cubicBezTo>
                    <a:pt x="237960" y="693835"/>
                    <a:pt x="300656" y="662755"/>
                    <a:pt x="348544" y="614865"/>
                  </a:cubicBezTo>
                  <a:cubicBezTo>
                    <a:pt x="366921" y="596488"/>
                    <a:pt x="382776" y="575908"/>
                    <a:pt x="395907" y="553775"/>
                  </a:cubicBezTo>
                  <a:cubicBezTo>
                    <a:pt x="421863" y="547119"/>
                    <a:pt x="446900" y="537629"/>
                    <a:pt x="470617" y="525554"/>
                  </a:cubicBezTo>
                  <a:cubicBezTo>
                    <a:pt x="457684" y="559501"/>
                    <a:pt x="439686" y="591515"/>
                    <a:pt x="416935" y="620557"/>
                  </a:cubicBezTo>
                  <a:cubicBezTo>
                    <a:pt x="411616" y="627349"/>
                    <a:pt x="412810" y="637166"/>
                    <a:pt x="419599" y="642485"/>
                  </a:cubicBezTo>
                  <a:cubicBezTo>
                    <a:pt x="426393" y="647808"/>
                    <a:pt x="436208" y="646611"/>
                    <a:pt x="441527" y="639822"/>
                  </a:cubicBezTo>
                  <a:cubicBezTo>
                    <a:pt x="473999" y="598369"/>
                    <a:pt x="497619" y="551351"/>
                    <a:pt x="511454" y="501291"/>
                  </a:cubicBezTo>
                  <a:cubicBezTo>
                    <a:pt x="548845" y="475631"/>
                    <a:pt x="581672" y="442875"/>
                    <a:pt x="607806" y="404078"/>
                  </a:cubicBezTo>
                  <a:cubicBezTo>
                    <a:pt x="611364" y="398807"/>
                    <a:pt x="611364" y="391903"/>
                    <a:pt x="607809" y="386630"/>
                  </a:cubicBezTo>
                  <a:close/>
                  <a:moveTo>
                    <a:pt x="348542" y="175838"/>
                  </a:moveTo>
                  <a:cubicBezTo>
                    <a:pt x="300654" y="127950"/>
                    <a:pt x="237960" y="96871"/>
                    <a:pt x="171210" y="87759"/>
                  </a:cubicBezTo>
                  <a:lnTo>
                    <a:pt x="171210" y="32236"/>
                  </a:lnTo>
                  <a:cubicBezTo>
                    <a:pt x="252697" y="41635"/>
                    <a:pt x="329167" y="78556"/>
                    <a:pt x="387495" y="136887"/>
                  </a:cubicBezTo>
                  <a:cubicBezTo>
                    <a:pt x="424162" y="173553"/>
                    <a:pt x="452350" y="217391"/>
                    <a:pt x="470576" y="265131"/>
                  </a:cubicBezTo>
                  <a:cubicBezTo>
                    <a:pt x="446871" y="253066"/>
                    <a:pt x="421848" y="243582"/>
                    <a:pt x="395907" y="236930"/>
                  </a:cubicBezTo>
                  <a:cubicBezTo>
                    <a:pt x="382776" y="214798"/>
                    <a:pt x="366919" y="194215"/>
                    <a:pt x="348542" y="175838"/>
                  </a:cubicBezTo>
                  <a:close/>
                  <a:moveTo>
                    <a:pt x="34660" y="395356"/>
                  </a:moveTo>
                  <a:cubicBezTo>
                    <a:pt x="69652" y="346789"/>
                    <a:pt x="116386" y="309264"/>
                    <a:pt x="169548" y="285572"/>
                  </a:cubicBezTo>
                  <a:cubicBezTo>
                    <a:pt x="142219" y="312269"/>
                    <a:pt x="118404" y="347191"/>
                    <a:pt x="99809" y="389010"/>
                  </a:cubicBezTo>
                  <a:cubicBezTo>
                    <a:pt x="98011" y="393048"/>
                    <a:pt x="98011" y="397661"/>
                    <a:pt x="99809" y="401702"/>
                  </a:cubicBezTo>
                  <a:cubicBezTo>
                    <a:pt x="118402" y="443523"/>
                    <a:pt x="142219" y="478445"/>
                    <a:pt x="169548" y="505140"/>
                  </a:cubicBezTo>
                  <a:cubicBezTo>
                    <a:pt x="116386" y="481448"/>
                    <a:pt x="69650" y="443921"/>
                    <a:pt x="34660" y="395356"/>
                  </a:cubicBezTo>
                  <a:close/>
                  <a:moveTo>
                    <a:pt x="305239" y="533984"/>
                  </a:moveTo>
                  <a:cubicBezTo>
                    <a:pt x="236496" y="533984"/>
                    <a:pt x="171828" y="482312"/>
                    <a:pt x="131244" y="395356"/>
                  </a:cubicBezTo>
                  <a:cubicBezTo>
                    <a:pt x="171828" y="308400"/>
                    <a:pt x="236496" y="256727"/>
                    <a:pt x="305239" y="256727"/>
                  </a:cubicBezTo>
                  <a:cubicBezTo>
                    <a:pt x="373983" y="256727"/>
                    <a:pt x="438651" y="308400"/>
                    <a:pt x="479233" y="395356"/>
                  </a:cubicBezTo>
                  <a:cubicBezTo>
                    <a:pt x="438651" y="482312"/>
                    <a:pt x="373983" y="533984"/>
                    <a:pt x="305239" y="533984"/>
                  </a:cubicBezTo>
                  <a:close/>
                  <a:moveTo>
                    <a:pt x="440931" y="505140"/>
                  </a:moveTo>
                  <a:cubicBezTo>
                    <a:pt x="468260" y="478442"/>
                    <a:pt x="492075" y="443521"/>
                    <a:pt x="510668" y="401702"/>
                  </a:cubicBezTo>
                  <a:cubicBezTo>
                    <a:pt x="512466" y="397663"/>
                    <a:pt x="512466" y="393050"/>
                    <a:pt x="510668" y="389010"/>
                  </a:cubicBezTo>
                  <a:cubicBezTo>
                    <a:pt x="492075" y="347189"/>
                    <a:pt x="468258" y="312267"/>
                    <a:pt x="440929" y="285572"/>
                  </a:cubicBezTo>
                  <a:cubicBezTo>
                    <a:pt x="494091" y="309264"/>
                    <a:pt x="540825" y="346789"/>
                    <a:pt x="575817" y="395356"/>
                  </a:cubicBezTo>
                  <a:cubicBezTo>
                    <a:pt x="540827" y="443921"/>
                    <a:pt x="494093" y="481448"/>
                    <a:pt x="440931" y="505140"/>
                  </a:cubicBezTo>
                  <a:close/>
                </a:path>
              </a:pathLst>
            </a:custGeom>
            <a:grpFill/>
            <a:ln w="2065" cap="flat">
              <a:noFill/>
              <a:prstDash val="solid"/>
              <a:miter/>
            </a:ln>
          </p:spPr>
          <p:txBody>
            <a:bodyPr rtlCol="0" anchor="ctr"/>
            <a:lstStyle/>
            <a:p>
              <a:endParaRPr lang="zh-CN" altLang="en-US"/>
            </a:p>
          </p:txBody>
        </p:sp>
        <p:sp>
          <p:nvSpPr>
            <p:cNvPr id="35" name="任意多边形: 形状 34">
              <a:extLst>
                <a:ext uri="{FF2B5EF4-FFF2-40B4-BE49-F238E27FC236}">
                  <a16:creationId xmlns:a16="http://schemas.microsoft.com/office/drawing/2014/main" id="{419809A3-A817-0B3D-F222-23127FB55E92}"/>
                </a:ext>
              </a:extLst>
            </p:cNvPr>
            <p:cNvSpPr/>
            <p:nvPr/>
          </p:nvSpPr>
          <p:spPr>
            <a:xfrm>
              <a:off x="6704953" y="3863201"/>
              <a:ext cx="206786" cy="212688"/>
            </a:xfrm>
            <a:custGeom>
              <a:avLst/>
              <a:gdLst>
                <a:gd name="connsiteX0" fmla="*/ 176561 w 206786"/>
                <a:gd name="connsiteY0" fmla="*/ 79682 h 212688"/>
                <a:gd name="connsiteX1" fmla="*/ 196711 w 206786"/>
                <a:gd name="connsiteY1" fmla="*/ 88735 h 212688"/>
                <a:gd name="connsiteX2" fmla="*/ 205764 w 206786"/>
                <a:gd name="connsiteY2" fmla="*/ 68585 h 212688"/>
                <a:gd name="connsiteX3" fmla="*/ 106345 w 206786"/>
                <a:gd name="connsiteY3" fmla="*/ 0 h 212688"/>
                <a:gd name="connsiteX4" fmla="*/ 0 w 206786"/>
                <a:gd name="connsiteY4" fmla="*/ 106345 h 212688"/>
                <a:gd name="connsiteX5" fmla="*/ 106345 w 206786"/>
                <a:gd name="connsiteY5" fmla="*/ 212689 h 212688"/>
                <a:gd name="connsiteX6" fmla="*/ 201386 w 206786"/>
                <a:gd name="connsiteY6" fmla="*/ 154042 h 212688"/>
                <a:gd name="connsiteX7" fmla="*/ 194447 w 206786"/>
                <a:gd name="connsiteY7" fmla="*/ 133072 h 212688"/>
                <a:gd name="connsiteX8" fmla="*/ 173477 w 206786"/>
                <a:gd name="connsiteY8" fmla="*/ 140011 h 212688"/>
                <a:gd name="connsiteX9" fmla="*/ 106345 w 206786"/>
                <a:gd name="connsiteY9" fmla="*/ 181449 h 212688"/>
                <a:gd name="connsiteX10" fmla="*/ 31239 w 206786"/>
                <a:gd name="connsiteY10" fmla="*/ 106345 h 212688"/>
                <a:gd name="connsiteX11" fmla="*/ 106345 w 206786"/>
                <a:gd name="connsiteY11" fmla="*/ 31239 h 212688"/>
                <a:gd name="connsiteX12" fmla="*/ 176561 w 206786"/>
                <a:gd name="connsiteY12" fmla="*/ 79682 h 212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6786" h="212688">
                  <a:moveTo>
                    <a:pt x="176561" y="79682"/>
                  </a:moveTo>
                  <a:cubicBezTo>
                    <a:pt x="179625" y="87745"/>
                    <a:pt x="188647" y="91802"/>
                    <a:pt x="196711" y="88735"/>
                  </a:cubicBezTo>
                  <a:cubicBezTo>
                    <a:pt x="204775" y="85671"/>
                    <a:pt x="208828" y="76649"/>
                    <a:pt x="205764" y="68585"/>
                  </a:cubicBezTo>
                  <a:cubicBezTo>
                    <a:pt x="190178" y="27562"/>
                    <a:pt x="150224" y="0"/>
                    <a:pt x="106345" y="0"/>
                  </a:cubicBezTo>
                  <a:cubicBezTo>
                    <a:pt x="47707" y="0"/>
                    <a:pt x="0" y="47707"/>
                    <a:pt x="0" y="106345"/>
                  </a:cubicBezTo>
                  <a:cubicBezTo>
                    <a:pt x="0" y="164984"/>
                    <a:pt x="47707" y="212689"/>
                    <a:pt x="106345" y="212689"/>
                  </a:cubicBezTo>
                  <a:cubicBezTo>
                    <a:pt x="146784" y="212689"/>
                    <a:pt x="183201" y="190217"/>
                    <a:pt x="201386" y="154042"/>
                  </a:cubicBezTo>
                  <a:cubicBezTo>
                    <a:pt x="205262" y="146334"/>
                    <a:pt x="202155" y="136946"/>
                    <a:pt x="194447" y="133072"/>
                  </a:cubicBezTo>
                  <a:cubicBezTo>
                    <a:pt x="186741" y="129196"/>
                    <a:pt x="177351" y="132303"/>
                    <a:pt x="173477" y="140011"/>
                  </a:cubicBezTo>
                  <a:cubicBezTo>
                    <a:pt x="160627" y="165571"/>
                    <a:pt x="134905" y="181449"/>
                    <a:pt x="106345" y="181449"/>
                  </a:cubicBezTo>
                  <a:cubicBezTo>
                    <a:pt x="64932" y="181449"/>
                    <a:pt x="31239" y="147759"/>
                    <a:pt x="31239" y="106345"/>
                  </a:cubicBezTo>
                  <a:cubicBezTo>
                    <a:pt x="31239" y="64932"/>
                    <a:pt x="64932" y="31239"/>
                    <a:pt x="106345" y="31239"/>
                  </a:cubicBezTo>
                  <a:cubicBezTo>
                    <a:pt x="137333" y="31239"/>
                    <a:pt x="165553" y="50708"/>
                    <a:pt x="176561" y="79682"/>
                  </a:cubicBezTo>
                  <a:close/>
                </a:path>
              </a:pathLst>
            </a:custGeom>
            <a:grpFill/>
            <a:ln w="2065" cap="flat">
              <a:noFill/>
              <a:prstDash val="solid"/>
              <a:miter/>
            </a:ln>
          </p:spPr>
          <p:txBody>
            <a:bodyPr rtlCol="0" anchor="ctr"/>
            <a:lstStyle/>
            <a:p>
              <a:endParaRPr lang="zh-CN" altLang="en-US"/>
            </a:p>
          </p:txBody>
        </p:sp>
        <p:sp>
          <p:nvSpPr>
            <p:cNvPr id="36" name="任意多边形: 形状 35">
              <a:extLst>
                <a:ext uri="{FF2B5EF4-FFF2-40B4-BE49-F238E27FC236}">
                  <a16:creationId xmlns:a16="http://schemas.microsoft.com/office/drawing/2014/main" id="{D92C3508-6AAE-C678-33ED-D3A5F6F8CEAD}"/>
                </a:ext>
              </a:extLst>
            </p:cNvPr>
            <p:cNvSpPr/>
            <p:nvPr/>
          </p:nvSpPr>
          <p:spPr>
            <a:xfrm>
              <a:off x="6764360" y="3922608"/>
              <a:ext cx="93876" cy="93876"/>
            </a:xfrm>
            <a:custGeom>
              <a:avLst/>
              <a:gdLst>
                <a:gd name="connsiteX0" fmla="*/ 0 w 93876"/>
                <a:gd name="connsiteY0" fmla="*/ 46938 h 93876"/>
                <a:gd name="connsiteX1" fmla="*/ 46938 w 93876"/>
                <a:gd name="connsiteY1" fmla="*/ 93877 h 93876"/>
                <a:gd name="connsiteX2" fmla="*/ 93877 w 93876"/>
                <a:gd name="connsiteY2" fmla="*/ 46938 h 93876"/>
                <a:gd name="connsiteX3" fmla="*/ 46938 w 93876"/>
                <a:gd name="connsiteY3" fmla="*/ 0 h 93876"/>
                <a:gd name="connsiteX4" fmla="*/ 0 w 93876"/>
                <a:gd name="connsiteY4" fmla="*/ 46938 h 93876"/>
                <a:gd name="connsiteX5" fmla="*/ 62637 w 93876"/>
                <a:gd name="connsiteY5" fmla="*/ 46938 h 93876"/>
                <a:gd name="connsiteX6" fmla="*/ 46938 w 93876"/>
                <a:gd name="connsiteY6" fmla="*/ 62637 h 93876"/>
                <a:gd name="connsiteX7" fmla="*/ 31239 w 93876"/>
                <a:gd name="connsiteY7" fmla="*/ 46938 h 93876"/>
                <a:gd name="connsiteX8" fmla="*/ 46938 w 93876"/>
                <a:gd name="connsiteY8" fmla="*/ 31239 h 93876"/>
                <a:gd name="connsiteX9" fmla="*/ 62637 w 93876"/>
                <a:gd name="connsiteY9" fmla="*/ 46938 h 93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876" h="93876">
                  <a:moveTo>
                    <a:pt x="0" y="46938"/>
                  </a:moveTo>
                  <a:cubicBezTo>
                    <a:pt x="0" y="72821"/>
                    <a:pt x="21055" y="93877"/>
                    <a:pt x="46938" y="93877"/>
                  </a:cubicBezTo>
                  <a:cubicBezTo>
                    <a:pt x="72821" y="93877"/>
                    <a:pt x="93877" y="72821"/>
                    <a:pt x="93877" y="46938"/>
                  </a:cubicBezTo>
                  <a:cubicBezTo>
                    <a:pt x="93877" y="21055"/>
                    <a:pt x="72821" y="0"/>
                    <a:pt x="46938" y="0"/>
                  </a:cubicBezTo>
                  <a:cubicBezTo>
                    <a:pt x="21055" y="0"/>
                    <a:pt x="0" y="21055"/>
                    <a:pt x="0" y="46938"/>
                  </a:cubicBezTo>
                  <a:close/>
                  <a:moveTo>
                    <a:pt x="62637" y="46938"/>
                  </a:moveTo>
                  <a:cubicBezTo>
                    <a:pt x="62637" y="55596"/>
                    <a:pt x="55596" y="62637"/>
                    <a:pt x="46938" y="62637"/>
                  </a:cubicBezTo>
                  <a:cubicBezTo>
                    <a:pt x="38281" y="62637"/>
                    <a:pt x="31239" y="55596"/>
                    <a:pt x="31239" y="46938"/>
                  </a:cubicBezTo>
                  <a:cubicBezTo>
                    <a:pt x="31239" y="38281"/>
                    <a:pt x="38281" y="31239"/>
                    <a:pt x="46938" y="31239"/>
                  </a:cubicBezTo>
                  <a:cubicBezTo>
                    <a:pt x="55596" y="31239"/>
                    <a:pt x="62637" y="38281"/>
                    <a:pt x="62637" y="46938"/>
                  </a:cubicBezTo>
                  <a:close/>
                </a:path>
              </a:pathLst>
            </a:custGeom>
            <a:grpFill/>
            <a:ln w="2065" cap="flat">
              <a:noFill/>
              <a:prstDash val="solid"/>
              <a:miter/>
            </a:ln>
          </p:spPr>
          <p:txBody>
            <a:bodyPr rtlCol="0" anchor="ctr"/>
            <a:lstStyle/>
            <a:p>
              <a:endParaRPr lang="zh-CN" altLang="en-US"/>
            </a:p>
          </p:txBody>
        </p:sp>
        <p:sp>
          <p:nvSpPr>
            <p:cNvPr id="37" name="任意多边形: 形状 36">
              <a:extLst>
                <a:ext uri="{FF2B5EF4-FFF2-40B4-BE49-F238E27FC236}">
                  <a16:creationId xmlns:a16="http://schemas.microsoft.com/office/drawing/2014/main" id="{170FBFDA-BAE5-B225-09A4-F239BB16CD6C}"/>
                </a:ext>
              </a:extLst>
            </p:cNvPr>
            <p:cNvSpPr/>
            <p:nvPr/>
          </p:nvSpPr>
          <p:spPr>
            <a:xfrm>
              <a:off x="6050226" y="3574190"/>
              <a:ext cx="573919" cy="386196"/>
            </a:xfrm>
            <a:custGeom>
              <a:avLst/>
              <a:gdLst>
                <a:gd name="connsiteX0" fmla="*/ 228973 w 573919"/>
                <a:gd name="connsiteY0" fmla="*/ 219927 h 386196"/>
                <a:gd name="connsiteX1" fmla="*/ 189586 w 573919"/>
                <a:gd name="connsiteY1" fmla="*/ 360709 h 386196"/>
                <a:gd name="connsiteX2" fmla="*/ 195243 w 573919"/>
                <a:gd name="connsiteY2" fmla="*/ 377316 h 386196"/>
                <a:gd name="connsiteX3" fmla="*/ 211381 w 573919"/>
                <a:gd name="connsiteY3" fmla="*/ 384414 h 386196"/>
                <a:gd name="connsiteX4" fmla="*/ 285571 w 573919"/>
                <a:gd name="connsiteY4" fmla="*/ 384414 h 386196"/>
                <a:gd name="connsiteX5" fmla="*/ 307307 w 573919"/>
                <a:gd name="connsiteY5" fmla="*/ 364854 h 386196"/>
                <a:gd name="connsiteX6" fmla="*/ 324720 w 573919"/>
                <a:gd name="connsiteY6" fmla="*/ 293698 h 386196"/>
                <a:gd name="connsiteX7" fmla="*/ 350715 w 573919"/>
                <a:gd name="connsiteY7" fmla="*/ 313727 h 386196"/>
                <a:gd name="connsiteX8" fmla="*/ 347262 w 573919"/>
                <a:gd name="connsiteY8" fmla="*/ 332625 h 386196"/>
                <a:gd name="connsiteX9" fmla="*/ 400834 w 573919"/>
                <a:gd name="connsiteY9" fmla="*/ 386196 h 386196"/>
                <a:gd name="connsiteX10" fmla="*/ 454406 w 573919"/>
                <a:gd name="connsiteY10" fmla="*/ 332625 h 386196"/>
                <a:gd name="connsiteX11" fmla="*/ 447687 w 573919"/>
                <a:gd name="connsiteY11" fmla="*/ 306690 h 386196"/>
                <a:gd name="connsiteX12" fmla="*/ 492178 w 573919"/>
                <a:gd name="connsiteY12" fmla="*/ 260739 h 386196"/>
                <a:gd name="connsiteX13" fmla="*/ 516587 w 573919"/>
                <a:gd name="connsiteY13" fmla="*/ 266647 h 386196"/>
                <a:gd name="connsiteX14" fmla="*/ 570158 w 573919"/>
                <a:gd name="connsiteY14" fmla="*/ 213075 h 386196"/>
                <a:gd name="connsiteX15" fmla="*/ 516587 w 573919"/>
                <a:gd name="connsiteY15" fmla="*/ 159504 h 386196"/>
                <a:gd name="connsiteX16" fmla="*/ 463015 w 573919"/>
                <a:gd name="connsiteY16" fmla="*/ 213075 h 386196"/>
                <a:gd name="connsiteX17" fmla="*/ 469734 w 573919"/>
                <a:gd name="connsiteY17" fmla="*/ 239011 h 386196"/>
                <a:gd name="connsiteX18" fmla="*/ 425242 w 573919"/>
                <a:gd name="connsiteY18" fmla="*/ 284962 h 386196"/>
                <a:gd name="connsiteX19" fmla="*/ 400834 w 573919"/>
                <a:gd name="connsiteY19" fmla="*/ 279053 h 386196"/>
                <a:gd name="connsiteX20" fmla="*/ 369803 w 573919"/>
                <a:gd name="connsiteY20" fmla="*/ 288998 h 386196"/>
                <a:gd name="connsiteX21" fmla="*/ 338095 w 573919"/>
                <a:gd name="connsiteY21" fmla="*/ 264567 h 386196"/>
                <a:gd name="connsiteX22" fmla="*/ 374928 w 573919"/>
                <a:gd name="connsiteY22" fmla="*/ 211287 h 386196"/>
                <a:gd name="connsiteX23" fmla="*/ 373491 w 573919"/>
                <a:gd name="connsiteY23" fmla="*/ 189244 h 386196"/>
                <a:gd name="connsiteX24" fmla="*/ 351448 w 573919"/>
                <a:gd name="connsiteY24" fmla="*/ 190681 h 386196"/>
                <a:gd name="connsiteX25" fmla="*/ 313034 w 573919"/>
                <a:gd name="connsiteY25" fmla="*/ 245256 h 386196"/>
                <a:gd name="connsiteX26" fmla="*/ 269037 w 573919"/>
                <a:gd name="connsiteY26" fmla="*/ 211355 h 386196"/>
                <a:gd name="connsiteX27" fmla="*/ 326394 w 573919"/>
                <a:gd name="connsiteY27" fmla="*/ 136884 h 386196"/>
                <a:gd name="connsiteX28" fmla="*/ 542680 w 573919"/>
                <a:gd name="connsiteY28" fmla="*/ 32234 h 386196"/>
                <a:gd name="connsiteX29" fmla="*/ 542680 w 573919"/>
                <a:gd name="connsiteY29" fmla="*/ 87759 h 386196"/>
                <a:gd name="connsiteX30" fmla="*/ 408879 w 573919"/>
                <a:gd name="connsiteY30" fmla="*/ 139592 h 386196"/>
                <a:gd name="connsiteX31" fmla="*/ 404883 w 573919"/>
                <a:gd name="connsiteY31" fmla="*/ 161318 h 386196"/>
                <a:gd name="connsiteX32" fmla="*/ 426609 w 573919"/>
                <a:gd name="connsiteY32" fmla="*/ 165314 h 386196"/>
                <a:gd name="connsiteX33" fmla="*/ 554359 w 573919"/>
                <a:gd name="connsiteY33" fmla="*/ 117801 h 386196"/>
                <a:gd name="connsiteX34" fmla="*/ 573919 w 573919"/>
                <a:gd name="connsiteY34" fmla="*/ 96065 h 386196"/>
                <a:gd name="connsiteX35" fmla="*/ 573919 w 573919"/>
                <a:gd name="connsiteY35" fmla="*/ 21875 h 386196"/>
                <a:gd name="connsiteX36" fmla="*/ 566822 w 573919"/>
                <a:gd name="connsiteY36" fmla="*/ 5739 h 386196"/>
                <a:gd name="connsiteX37" fmla="*/ 550217 w 573919"/>
                <a:gd name="connsiteY37" fmla="*/ 83 h 386196"/>
                <a:gd name="connsiteX38" fmla="*/ 304304 w 573919"/>
                <a:gd name="connsiteY38" fmla="*/ 114798 h 386196"/>
                <a:gd name="connsiteX39" fmla="*/ 244105 w 573919"/>
                <a:gd name="connsiteY39" fmla="*/ 192149 h 386196"/>
                <a:gd name="connsiteX40" fmla="*/ 219447 w 573919"/>
                <a:gd name="connsiteY40" fmla="*/ 173151 h 386196"/>
                <a:gd name="connsiteX41" fmla="*/ 222900 w 573919"/>
                <a:gd name="connsiteY41" fmla="*/ 154254 h 386196"/>
                <a:gd name="connsiteX42" fmla="*/ 169328 w 573919"/>
                <a:gd name="connsiteY42" fmla="*/ 100682 h 386196"/>
                <a:gd name="connsiteX43" fmla="*/ 115757 w 573919"/>
                <a:gd name="connsiteY43" fmla="*/ 154254 h 386196"/>
                <a:gd name="connsiteX44" fmla="*/ 121653 w 573919"/>
                <a:gd name="connsiteY44" fmla="*/ 178637 h 386196"/>
                <a:gd name="connsiteX45" fmla="*/ 79536 w 573919"/>
                <a:gd name="connsiteY45" fmla="*/ 219373 h 386196"/>
                <a:gd name="connsiteX46" fmla="*/ 53576 w 573919"/>
                <a:gd name="connsiteY46" fmla="*/ 212642 h 386196"/>
                <a:gd name="connsiteX47" fmla="*/ 0 w 573919"/>
                <a:gd name="connsiteY47" fmla="*/ 266210 h 386196"/>
                <a:gd name="connsiteX48" fmla="*/ 53572 w 573919"/>
                <a:gd name="connsiteY48" fmla="*/ 319781 h 386196"/>
                <a:gd name="connsiteX49" fmla="*/ 107143 w 573919"/>
                <a:gd name="connsiteY49" fmla="*/ 266210 h 386196"/>
                <a:gd name="connsiteX50" fmla="*/ 101247 w 573919"/>
                <a:gd name="connsiteY50" fmla="*/ 241826 h 386196"/>
                <a:gd name="connsiteX51" fmla="*/ 143364 w 573919"/>
                <a:gd name="connsiteY51" fmla="*/ 201090 h 386196"/>
                <a:gd name="connsiteX52" fmla="*/ 169324 w 573919"/>
                <a:gd name="connsiteY52" fmla="*/ 207821 h 386196"/>
                <a:gd name="connsiteX53" fmla="*/ 200356 w 573919"/>
                <a:gd name="connsiteY53" fmla="*/ 197876 h 386196"/>
                <a:gd name="connsiteX54" fmla="*/ 516589 w 573919"/>
                <a:gd name="connsiteY54" fmla="*/ 190746 h 386196"/>
                <a:gd name="connsiteX55" fmla="*/ 538921 w 573919"/>
                <a:gd name="connsiteY55" fmla="*/ 213078 h 386196"/>
                <a:gd name="connsiteX56" fmla="*/ 516589 w 573919"/>
                <a:gd name="connsiteY56" fmla="*/ 235410 h 386196"/>
                <a:gd name="connsiteX57" fmla="*/ 494257 w 573919"/>
                <a:gd name="connsiteY57" fmla="*/ 213078 h 386196"/>
                <a:gd name="connsiteX58" fmla="*/ 516589 w 573919"/>
                <a:gd name="connsiteY58" fmla="*/ 190746 h 386196"/>
                <a:gd name="connsiteX59" fmla="*/ 400834 w 573919"/>
                <a:gd name="connsiteY59" fmla="*/ 310293 h 386196"/>
                <a:gd name="connsiteX60" fmla="*/ 423166 w 573919"/>
                <a:gd name="connsiteY60" fmla="*/ 332625 h 386196"/>
                <a:gd name="connsiteX61" fmla="*/ 400834 w 573919"/>
                <a:gd name="connsiteY61" fmla="*/ 354957 h 386196"/>
                <a:gd name="connsiteX62" fmla="*/ 378502 w 573919"/>
                <a:gd name="connsiteY62" fmla="*/ 332625 h 386196"/>
                <a:gd name="connsiteX63" fmla="*/ 400834 w 573919"/>
                <a:gd name="connsiteY63" fmla="*/ 310293 h 386196"/>
                <a:gd name="connsiteX64" fmla="*/ 254271 w 573919"/>
                <a:gd name="connsiteY64" fmla="*/ 239419 h 386196"/>
                <a:gd name="connsiteX65" fmla="*/ 299064 w 573919"/>
                <a:gd name="connsiteY65" fmla="*/ 273930 h 386196"/>
                <a:gd name="connsiteX66" fmla="*/ 277265 w 573919"/>
                <a:gd name="connsiteY66" fmla="*/ 353172 h 386196"/>
                <a:gd name="connsiteX67" fmla="*/ 221744 w 573919"/>
                <a:gd name="connsiteY67" fmla="*/ 353172 h 386196"/>
                <a:gd name="connsiteX68" fmla="*/ 254271 w 573919"/>
                <a:gd name="connsiteY68" fmla="*/ 239419 h 386196"/>
                <a:gd name="connsiteX69" fmla="*/ 53572 w 573919"/>
                <a:gd name="connsiteY69" fmla="*/ 288544 h 386196"/>
                <a:gd name="connsiteX70" fmla="*/ 31239 w 573919"/>
                <a:gd name="connsiteY70" fmla="*/ 266212 h 386196"/>
                <a:gd name="connsiteX71" fmla="*/ 53572 w 573919"/>
                <a:gd name="connsiteY71" fmla="*/ 243880 h 386196"/>
                <a:gd name="connsiteX72" fmla="*/ 75904 w 573919"/>
                <a:gd name="connsiteY72" fmla="*/ 266212 h 386196"/>
                <a:gd name="connsiteX73" fmla="*/ 53572 w 573919"/>
                <a:gd name="connsiteY73" fmla="*/ 288544 h 386196"/>
                <a:gd name="connsiteX74" fmla="*/ 169326 w 573919"/>
                <a:gd name="connsiteY74" fmla="*/ 176584 h 386196"/>
                <a:gd name="connsiteX75" fmla="*/ 146994 w 573919"/>
                <a:gd name="connsiteY75" fmla="*/ 154252 h 386196"/>
                <a:gd name="connsiteX76" fmla="*/ 169326 w 573919"/>
                <a:gd name="connsiteY76" fmla="*/ 131919 h 386196"/>
                <a:gd name="connsiteX77" fmla="*/ 191658 w 573919"/>
                <a:gd name="connsiteY77" fmla="*/ 154252 h 386196"/>
                <a:gd name="connsiteX78" fmla="*/ 169326 w 573919"/>
                <a:gd name="connsiteY78" fmla="*/ 176584 h 386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73919" h="386196">
                  <a:moveTo>
                    <a:pt x="228973" y="219927"/>
                  </a:moveTo>
                  <a:cubicBezTo>
                    <a:pt x="207353" y="263750"/>
                    <a:pt x="193847" y="311482"/>
                    <a:pt x="189586" y="360709"/>
                  </a:cubicBezTo>
                  <a:cubicBezTo>
                    <a:pt x="189061" y="366772"/>
                    <a:pt x="191123" y="372824"/>
                    <a:pt x="195243" y="377316"/>
                  </a:cubicBezTo>
                  <a:cubicBezTo>
                    <a:pt x="199379" y="381827"/>
                    <a:pt x="205262" y="384414"/>
                    <a:pt x="211381" y="384414"/>
                  </a:cubicBezTo>
                  <a:lnTo>
                    <a:pt x="285571" y="384414"/>
                  </a:lnTo>
                  <a:cubicBezTo>
                    <a:pt x="296750" y="384414"/>
                    <a:pt x="306093" y="376006"/>
                    <a:pt x="307307" y="364854"/>
                  </a:cubicBezTo>
                  <a:cubicBezTo>
                    <a:pt x="309981" y="340235"/>
                    <a:pt x="315865" y="316368"/>
                    <a:pt x="324720" y="293698"/>
                  </a:cubicBezTo>
                  <a:lnTo>
                    <a:pt x="350715" y="313727"/>
                  </a:lnTo>
                  <a:cubicBezTo>
                    <a:pt x="348491" y="319608"/>
                    <a:pt x="347262" y="325975"/>
                    <a:pt x="347262" y="332625"/>
                  </a:cubicBezTo>
                  <a:cubicBezTo>
                    <a:pt x="347262" y="362165"/>
                    <a:pt x="371296" y="386196"/>
                    <a:pt x="400834" y="386196"/>
                  </a:cubicBezTo>
                  <a:cubicBezTo>
                    <a:pt x="430372" y="386196"/>
                    <a:pt x="454406" y="362163"/>
                    <a:pt x="454406" y="332625"/>
                  </a:cubicBezTo>
                  <a:cubicBezTo>
                    <a:pt x="454406" y="323222"/>
                    <a:pt x="451963" y="314381"/>
                    <a:pt x="447687" y="306690"/>
                  </a:cubicBezTo>
                  <a:lnTo>
                    <a:pt x="492178" y="260739"/>
                  </a:lnTo>
                  <a:cubicBezTo>
                    <a:pt x="499505" y="264506"/>
                    <a:pt x="507798" y="266647"/>
                    <a:pt x="516587" y="266647"/>
                  </a:cubicBezTo>
                  <a:cubicBezTo>
                    <a:pt x="546127" y="266647"/>
                    <a:pt x="570158" y="242614"/>
                    <a:pt x="570158" y="213075"/>
                  </a:cubicBezTo>
                  <a:cubicBezTo>
                    <a:pt x="570158" y="183538"/>
                    <a:pt x="546125" y="159504"/>
                    <a:pt x="516587" y="159504"/>
                  </a:cubicBezTo>
                  <a:cubicBezTo>
                    <a:pt x="487049" y="159504"/>
                    <a:pt x="463015" y="183538"/>
                    <a:pt x="463015" y="213075"/>
                  </a:cubicBezTo>
                  <a:cubicBezTo>
                    <a:pt x="463015" y="222481"/>
                    <a:pt x="465458" y="231321"/>
                    <a:pt x="469734" y="239011"/>
                  </a:cubicBezTo>
                  <a:lnTo>
                    <a:pt x="425242" y="284962"/>
                  </a:lnTo>
                  <a:cubicBezTo>
                    <a:pt x="417916" y="281194"/>
                    <a:pt x="409623" y="279053"/>
                    <a:pt x="400834" y="279053"/>
                  </a:cubicBezTo>
                  <a:cubicBezTo>
                    <a:pt x="389273" y="279053"/>
                    <a:pt x="378566" y="282746"/>
                    <a:pt x="369803" y="288998"/>
                  </a:cubicBezTo>
                  <a:lnTo>
                    <a:pt x="338095" y="264567"/>
                  </a:lnTo>
                  <a:cubicBezTo>
                    <a:pt x="348172" y="245612"/>
                    <a:pt x="360489" y="227743"/>
                    <a:pt x="374928" y="211287"/>
                  </a:cubicBezTo>
                  <a:cubicBezTo>
                    <a:pt x="380618" y="204803"/>
                    <a:pt x="379974" y="194934"/>
                    <a:pt x="373491" y="189244"/>
                  </a:cubicBezTo>
                  <a:cubicBezTo>
                    <a:pt x="367008" y="183554"/>
                    <a:pt x="357138" y="184198"/>
                    <a:pt x="351448" y="190681"/>
                  </a:cubicBezTo>
                  <a:cubicBezTo>
                    <a:pt x="336585" y="207621"/>
                    <a:pt x="323752" y="225911"/>
                    <a:pt x="313034" y="245256"/>
                  </a:cubicBezTo>
                  <a:lnTo>
                    <a:pt x="269037" y="211355"/>
                  </a:lnTo>
                  <a:cubicBezTo>
                    <a:pt x="284775" y="184356"/>
                    <a:pt x="304000" y="159279"/>
                    <a:pt x="326394" y="136884"/>
                  </a:cubicBezTo>
                  <a:cubicBezTo>
                    <a:pt x="384723" y="78554"/>
                    <a:pt x="461193" y="41633"/>
                    <a:pt x="542680" y="32234"/>
                  </a:cubicBezTo>
                  <a:lnTo>
                    <a:pt x="542680" y="87759"/>
                  </a:lnTo>
                  <a:cubicBezTo>
                    <a:pt x="494827" y="94288"/>
                    <a:pt x="448730" y="112122"/>
                    <a:pt x="408879" y="139592"/>
                  </a:cubicBezTo>
                  <a:cubicBezTo>
                    <a:pt x="401775" y="144488"/>
                    <a:pt x="399986" y="154214"/>
                    <a:pt x="404883" y="161318"/>
                  </a:cubicBezTo>
                  <a:cubicBezTo>
                    <a:pt x="409779" y="168422"/>
                    <a:pt x="419505" y="170211"/>
                    <a:pt x="426609" y="165314"/>
                  </a:cubicBezTo>
                  <a:cubicBezTo>
                    <a:pt x="464508" y="139190"/>
                    <a:pt x="508685" y="122760"/>
                    <a:pt x="554359" y="117801"/>
                  </a:cubicBezTo>
                  <a:cubicBezTo>
                    <a:pt x="565510" y="116591"/>
                    <a:pt x="573919" y="107249"/>
                    <a:pt x="573919" y="96065"/>
                  </a:cubicBezTo>
                  <a:lnTo>
                    <a:pt x="573919" y="21875"/>
                  </a:lnTo>
                  <a:cubicBezTo>
                    <a:pt x="573919" y="15756"/>
                    <a:pt x="571333" y="9875"/>
                    <a:pt x="566822" y="5739"/>
                  </a:cubicBezTo>
                  <a:cubicBezTo>
                    <a:pt x="562330" y="1617"/>
                    <a:pt x="556275" y="-451"/>
                    <a:pt x="550217" y="83"/>
                  </a:cubicBezTo>
                  <a:cubicBezTo>
                    <a:pt x="457596" y="8101"/>
                    <a:pt x="370263" y="48841"/>
                    <a:pt x="304304" y="114798"/>
                  </a:cubicBezTo>
                  <a:cubicBezTo>
                    <a:pt x="280962" y="138140"/>
                    <a:pt x="260798" y="164169"/>
                    <a:pt x="244105" y="192149"/>
                  </a:cubicBezTo>
                  <a:lnTo>
                    <a:pt x="219447" y="173151"/>
                  </a:lnTo>
                  <a:cubicBezTo>
                    <a:pt x="221671" y="167270"/>
                    <a:pt x="222900" y="160903"/>
                    <a:pt x="222900" y="154254"/>
                  </a:cubicBezTo>
                  <a:cubicBezTo>
                    <a:pt x="222900" y="124714"/>
                    <a:pt x="198866" y="100682"/>
                    <a:pt x="169328" y="100682"/>
                  </a:cubicBezTo>
                  <a:cubicBezTo>
                    <a:pt x="139790" y="100682"/>
                    <a:pt x="115757" y="124716"/>
                    <a:pt x="115757" y="154254"/>
                  </a:cubicBezTo>
                  <a:cubicBezTo>
                    <a:pt x="115757" y="163032"/>
                    <a:pt x="117894" y="171317"/>
                    <a:pt x="121653" y="178637"/>
                  </a:cubicBezTo>
                  <a:lnTo>
                    <a:pt x="79536" y="219373"/>
                  </a:lnTo>
                  <a:cubicBezTo>
                    <a:pt x="71840" y="215091"/>
                    <a:pt x="62989" y="212642"/>
                    <a:pt x="53576" y="212642"/>
                  </a:cubicBezTo>
                  <a:cubicBezTo>
                    <a:pt x="24034" y="212638"/>
                    <a:pt x="0" y="236672"/>
                    <a:pt x="0" y="266210"/>
                  </a:cubicBezTo>
                  <a:cubicBezTo>
                    <a:pt x="0" y="295748"/>
                    <a:pt x="24034" y="319781"/>
                    <a:pt x="53572" y="319781"/>
                  </a:cubicBezTo>
                  <a:cubicBezTo>
                    <a:pt x="83110" y="319781"/>
                    <a:pt x="107143" y="295748"/>
                    <a:pt x="107143" y="266210"/>
                  </a:cubicBezTo>
                  <a:cubicBezTo>
                    <a:pt x="107143" y="257431"/>
                    <a:pt x="105006" y="249147"/>
                    <a:pt x="101247" y="241826"/>
                  </a:cubicBezTo>
                  <a:lnTo>
                    <a:pt x="143364" y="201090"/>
                  </a:lnTo>
                  <a:cubicBezTo>
                    <a:pt x="151060" y="205372"/>
                    <a:pt x="159911" y="207821"/>
                    <a:pt x="169324" y="207821"/>
                  </a:cubicBezTo>
                  <a:cubicBezTo>
                    <a:pt x="180885" y="207821"/>
                    <a:pt x="191592" y="204129"/>
                    <a:pt x="200356" y="197876"/>
                  </a:cubicBezTo>
                  <a:close/>
                  <a:moveTo>
                    <a:pt x="516589" y="190746"/>
                  </a:moveTo>
                  <a:cubicBezTo>
                    <a:pt x="528903" y="190746"/>
                    <a:pt x="538921" y="200765"/>
                    <a:pt x="538921" y="213078"/>
                  </a:cubicBezTo>
                  <a:cubicBezTo>
                    <a:pt x="538921" y="225390"/>
                    <a:pt x="528901" y="235410"/>
                    <a:pt x="516589" y="235410"/>
                  </a:cubicBezTo>
                  <a:cubicBezTo>
                    <a:pt x="504276" y="235410"/>
                    <a:pt x="494257" y="225390"/>
                    <a:pt x="494257" y="213078"/>
                  </a:cubicBezTo>
                  <a:cubicBezTo>
                    <a:pt x="494257" y="200765"/>
                    <a:pt x="504274" y="190746"/>
                    <a:pt x="516589" y="190746"/>
                  </a:cubicBezTo>
                  <a:close/>
                  <a:moveTo>
                    <a:pt x="400834" y="310293"/>
                  </a:moveTo>
                  <a:cubicBezTo>
                    <a:pt x="413149" y="310293"/>
                    <a:pt x="423166" y="320312"/>
                    <a:pt x="423166" y="332625"/>
                  </a:cubicBezTo>
                  <a:cubicBezTo>
                    <a:pt x="423166" y="344937"/>
                    <a:pt x="413146" y="354957"/>
                    <a:pt x="400834" y="354957"/>
                  </a:cubicBezTo>
                  <a:cubicBezTo>
                    <a:pt x="388521" y="354957"/>
                    <a:pt x="378502" y="344937"/>
                    <a:pt x="378502" y="332625"/>
                  </a:cubicBezTo>
                  <a:cubicBezTo>
                    <a:pt x="378502" y="320312"/>
                    <a:pt x="388519" y="310293"/>
                    <a:pt x="400834" y="310293"/>
                  </a:cubicBezTo>
                  <a:close/>
                  <a:moveTo>
                    <a:pt x="254271" y="239419"/>
                  </a:moveTo>
                  <a:lnTo>
                    <a:pt x="299064" y="273930"/>
                  </a:lnTo>
                  <a:cubicBezTo>
                    <a:pt x="288366" y="299097"/>
                    <a:pt x="280995" y="325675"/>
                    <a:pt x="277265" y="353172"/>
                  </a:cubicBezTo>
                  <a:lnTo>
                    <a:pt x="221744" y="353172"/>
                  </a:lnTo>
                  <a:cubicBezTo>
                    <a:pt x="226311" y="313565"/>
                    <a:pt x="237399" y="275150"/>
                    <a:pt x="254271" y="239419"/>
                  </a:cubicBezTo>
                  <a:close/>
                  <a:moveTo>
                    <a:pt x="53572" y="288544"/>
                  </a:moveTo>
                  <a:cubicBezTo>
                    <a:pt x="41257" y="288544"/>
                    <a:pt x="31239" y="278524"/>
                    <a:pt x="31239" y="266212"/>
                  </a:cubicBezTo>
                  <a:cubicBezTo>
                    <a:pt x="31239" y="253899"/>
                    <a:pt x="41259" y="243880"/>
                    <a:pt x="53572" y="243880"/>
                  </a:cubicBezTo>
                  <a:cubicBezTo>
                    <a:pt x="65884" y="243880"/>
                    <a:pt x="75904" y="253899"/>
                    <a:pt x="75904" y="266212"/>
                  </a:cubicBezTo>
                  <a:cubicBezTo>
                    <a:pt x="75904" y="278524"/>
                    <a:pt x="65886" y="288544"/>
                    <a:pt x="53572" y="288544"/>
                  </a:cubicBezTo>
                  <a:close/>
                  <a:moveTo>
                    <a:pt x="169326" y="176584"/>
                  </a:moveTo>
                  <a:cubicBezTo>
                    <a:pt x="157012" y="176584"/>
                    <a:pt x="146994" y="166564"/>
                    <a:pt x="146994" y="154252"/>
                  </a:cubicBezTo>
                  <a:cubicBezTo>
                    <a:pt x="146994" y="141939"/>
                    <a:pt x="157014" y="131919"/>
                    <a:pt x="169326" y="131919"/>
                  </a:cubicBezTo>
                  <a:cubicBezTo>
                    <a:pt x="181639" y="131919"/>
                    <a:pt x="191658" y="141939"/>
                    <a:pt x="191658" y="154252"/>
                  </a:cubicBezTo>
                  <a:cubicBezTo>
                    <a:pt x="191658" y="166564"/>
                    <a:pt x="181639" y="176584"/>
                    <a:pt x="169326" y="176584"/>
                  </a:cubicBezTo>
                  <a:close/>
                </a:path>
              </a:pathLst>
            </a:custGeom>
            <a:grpFill/>
            <a:ln w="2065" cap="flat">
              <a:noFill/>
              <a:prstDash val="solid"/>
              <a:miter/>
            </a:ln>
          </p:spPr>
          <p:txBody>
            <a:bodyPr rtlCol="0" anchor="ctr"/>
            <a:lstStyle/>
            <a:p>
              <a:endParaRPr lang="zh-CN" altLang="en-US"/>
            </a:p>
          </p:txBody>
        </p:sp>
        <p:sp>
          <p:nvSpPr>
            <p:cNvPr id="38" name="任意多边形: 形状 37">
              <a:extLst>
                <a:ext uri="{FF2B5EF4-FFF2-40B4-BE49-F238E27FC236}">
                  <a16:creationId xmlns:a16="http://schemas.microsoft.com/office/drawing/2014/main" id="{40453636-BC86-9E8B-063B-07000F027D41}"/>
                </a:ext>
              </a:extLst>
            </p:cNvPr>
            <p:cNvSpPr/>
            <p:nvPr/>
          </p:nvSpPr>
          <p:spPr>
            <a:xfrm>
              <a:off x="6326710" y="4144819"/>
              <a:ext cx="124957" cy="124957"/>
            </a:xfrm>
            <a:custGeom>
              <a:avLst/>
              <a:gdLst>
                <a:gd name="connsiteX0" fmla="*/ 124958 w 124957"/>
                <a:gd name="connsiteY0" fmla="*/ 62479 h 124957"/>
                <a:gd name="connsiteX1" fmla="*/ 62479 w 124957"/>
                <a:gd name="connsiteY1" fmla="*/ 0 h 124957"/>
                <a:gd name="connsiteX2" fmla="*/ 0 w 124957"/>
                <a:gd name="connsiteY2" fmla="*/ 62479 h 124957"/>
                <a:gd name="connsiteX3" fmla="*/ 62479 w 124957"/>
                <a:gd name="connsiteY3" fmla="*/ 124958 h 124957"/>
                <a:gd name="connsiteX4" fmla="*/ 124958 w 124957"/>
                <a:gd name="connsiteY4" fmla="*/ 62479 h 124957"/>
                <a:gd name="connsiteX5" fmla="*/ 62479 w 124957"/>
                <a:gd name="connsiteY5" fmla="*/ 93718 h 124957"/>
                <a:gd name="connsiteX6" fmla="*/ 31239 w 124957"/>
                <a:gd name="connsiteY6" fmla="*/ 62479 h 124957"/>
                <a:gd name="connsiteX7" fmla="*/ 62479 w 124957"/>
                <a:gd name="connsiteY7" fmla="*/ 31239 h 124957"/>
                <a:gd name="connsiteX8" fmla="*/ 93718 w 124957"/>
                <a:gd name="connsiteY8" fmla="*/ 62479 h 124957"/>
                <a:gd name="connsiteX9" fmla="*/ 62479 w 124957"/>
                <a:gd name="connsiteY9" fmla="*/ 93718 h 124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4957" h="124957">
                  <a:moveTo>
                    <a:pt x="124958" y="62479"/>
                  </a:moveTo>
                  <a:cubicBezTo>
                    <a:pt x="124958" y="28028"/>
                    <a:pt x="96930" y="0"/>
                    <a:pt x="62479" y="0"/>
                  </a:cubicBezTo>
                  <a:cubicBezTo>
                    <a:pt x="28028" y="0"/>
                    <a:pt x="0" y="28028"/>
                    <a:pt x="0" y="62479"/>
                  </a:cubicBezTo>
                  <a:cubicBezTo>
                    <a:pt x="0" y="96930"/>
                    <a:pt x="28028" y="124958"/>
                    <a:pt x="62479" y="124958"/>
                  </a:cubicBezTo>
                  <a:cubicBezTo>
                    <a:pt x="96930" y="124958"/>
                    <a:pt x="124958" y="96930"/>
                    <a:pt x="124958" y="62479"/>
                  </a:cubicBezTo>
                  <a:close/>
                  <a:moveTo>
                    <a:pt x="62479" y="93718"/>
                  </a:moveTo>
                  <a:cubicBezTo>
                    <a:pt x="45254" y="93718"/>
                    <a:pt x="31239" y="79704"/>
                    <a:pt x="31239" y="62479"/>
                  </a:cubicBezTo>
                  <a:cubicBezTo>
                    <a:pt x="31239" y="45254"/>
                    <a:pt x="45254" y="31239"/>
                    <a:pt x="62479" y="31239"/>
                  </a:cubicBezTo>
                  <a:cubicBezTo>
                    <a:pt x="79704" y="31239"/>
                    <a:pt x="93718" y="45254"/>
                    <a:pt x="93718" y="62479"/>
                  </a:cubicBezTo>
                  <a:cubicBezTo>
                    <a:pt x="93718" y="79704"/>
                    <a:pt x="79704" y="93718"/>
                    <a:pt x="62479" y="93718"/>
                  </a:cubicBezTo>
                  <a:close/>
                </a:path>
              </a:pathLst>
            </a:custGeom>
            <a:grpFill/>
            <a:ln w="2065" cap="flat">
              <a:noFill/>
              <a:prstDash val="solid"/>
              <a:miter/>
            </a:ln>
          </p:spPr>
          <p:txBody>
            <a:bodyPr rtlCol="0" anchor="ctr"/>
            <a:lstStyle/>
            <a:p>
              <a:endParaRPr lang="zh-CN" altLang="en-US"/>
            </a:p>
          </p:txBody>
        </p:sp>
      </p:grpSp>
    </p:spTree>
    <p:extLst>
      <p:ext uri="{BB962C8B-B14F-4D97-AF65-F5344CB8AC3E}">
        <p14:creationId xmlns:p14="http://schemas.microsoft.com/office/powerpoint/2010/main" val="29753523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pattFill prst="lgGrid">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AAA676ED-881E-70C9-28DB-9A55E071C1BF}"/>
              </a:ext>
            </a:extLst>
          </p:cNvPr>
          <p:cNvSpPr/>
          <p:nvPr/>
        </p:nvSpPr>
        <p:spPr>
          <a:xfrm>
            <a:off x="0" y="2050139"/>
            <a:ext cx="12192000" cy="35337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descr="建筑的摆设布局&#10;&#10;描述已自动生成">
            <a:extLst>
              <a:ext uri="{FF2B5EF4-FFF2-40B4-BE49-F238E27FC236}">
                <a16:creationId xmlns:a16="http://schemas.microsoft.com/office/drawing/2014/main" id="{CE237792-5D8D-887C-6229-EBCE22F06879}"/>
              </a:ext>
            </a:extLst>
          </p:cNvPr>
          <p:cNvPicPr>
            <a:picLocks noChangeAspect="1"/>
          </p:cNvPicPr>
          <p:nvPr/>
        </p:nvPicPr>
        <p:blipFill>
          <a:blip r:embed="rId2">
            <a:duotone>
              <a:schemeClr val="accent1">
                <a:shade val="45000"/>
                <a:satMod val="135000"/>
              </a:schemeClr>
              <a:prstClr val="white"/>
            </a:duotone>
            <a:alphaModFix amt="9000"/>
            <a:extLst>
              <a:ext uri="{28A0092B-C50C-407E-A947-70E740481C1C}">
                <a14:useLocalDpi xmlns:a14="http://schemas.microsoft.com/office/drawing/2010/main" val="0"/>
              </a:ext>
            </a:extLst>
          </a:blip>
          <a:srcRect t="19415" b="37028"/>
          <a:stretch>
            <a:fillRect/>
          </a:stretch>
        </p:blipFill>
        <p:spPr>
          <a:xfrm>
            <a:off x="0" y="2050139"/>
            <a:ext cx="12192000" cy="3533775"/>
          </a:xfrm>
          <a:custGeom>
            <a:avLst/>
            <a:gdLst>
              <a:gd name="connsiteX0" fmla="*/ 0 w 12192000"/>
              <a:gd name="connsiteY0" fmla="*/ 0 h 3533775"/>
              <a:gd name="connsiteX1" fmla="*/ 12192000 w 12192000"/>
              <a:gd name="connsiteY1" fmla="*/ 0 h 3533775"/>
              <a:gd name="connsiteX2" fmla="*/ 12192000 w 12192000"/>
              <a:gd name="connsiteY2" fmla="*/ 3533775 h 3533775"/>
              <a:gd name="connsiteX3" fmla="*/ 0 w 12192000"/>
              <a:gd name="connsiteY3" fmla="*/ 3533775 h 3533775"/>
            </a:gdLst>
            <a:ahLst/>
            <a:cxnLst>
              <a:cxn ang="0">
                <a:pos x="connsiteX0" y="connsiteY0"/>
              </a:cxn>
              <a:cxn ang="0">
                <a:pos x="connsiteX1" y="connsiteY1"/>
              </a:cxn>
              <a:cxn ang="0">
                <a:pos x="connsiteX2" y="connsiteY2"/>
              </a:cxn>
              <a:cxn ang="0">
                <a:pos x="connsiteX3" y="connsiteY3"/>
              </a:cxn>
            </a:cxnLst>
            <a:rect l="l" t="t" r="r" b="b"/>
            <a:pathLst>
              <a:path w="12192000" h="3533775">
                <a:moveTo>
                  <a:pt x="0" y="0"/>
                </a:moveTo>
                <a:lnTo>
                  <a:pt x="12192000" y="0"/>
                </a:lnTo>
                <a:lnTo>
                  <a:pt x="12192000" y="3533775"/>
                </a:lnTo>
                <a:lnTo>
                  <a:pt x="0" y="3533775"/>
                </a:lnTo>
                <a:close/>
              </a:path>
            </a:pathLst>
          </a:custGeom>
        </p:spPr>
      </p:pic>
      <p:sp>
        <p:nvSpPr>
          <p:cNvPr id="10" name="矩形 9">
            <a:extLst>
              <a:ext uri="{FF2B5EF4-FFF2-40B4-BE49-F238E27FC236}">
                <a16:creationId xmlns:a16="http://schemas.microsoft.com/office/drawing/2014/main" id="{74BBD90D-9870-E1D8-2805-C55345CF620A}"/>
              </a:ext>
            </a:extLst>
          </p:cNvPr>
          <p:cNvSpPr/>
          <p:nvPr/>
        </p:nvSpPr>
        <p:spPr>
          <a:xfrm>
            <a:off x="5357765" y="5077778"/>
            <a:ext cx="1495425"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占位符 12">
            <a:extLst>
              <a:ext uri="{FF2B5EF4-FFF2-40B4-BE49-F238E27FC236}">
                <a16:creationId xmlns:a16="http://schemas.microsoft.com/office/drawing/2014/main" id="{AF68260C-465E-807F-59A5-16A9E05AD622}"/>
              </a:ext>
            </a:extLst>
          </p:cNvPr>
          <p:cNvSpPr txBox="1">
            <a:spLocks/>
          </p:cNvSpPr>
          <p:nvPr/>
        </p:nvSpPr>
        <p:spPr>
          <a:xfrm>
            <a:off x="81915" y="3445458"/>
            <a:ext cx="12039600" cy="6463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zh-CN" altLang="en-US" sz="6000" kern="1200" dirty="0" smtClean="0">
                <a:solidFill>
                  <a:schemeClr val="bg1"/>
                </a:solidFill>
                <a:latin typeface="+mj-ea"/>
                <a:ea typeface="+mj-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4000" b="1" dirty="0"/>
              <a:t>请在此输入您论文第四部分的小标题</a:t>
            </a:r>
          </a:p>
        </p:txBody>
      </p:sp>
      <p:sp>
        <p:nvSpPr>
          <p:cNvPr id="12" name="文本占位符 12">
            <a:extLst>
              <a:ext uri="{FF2B5EF4-FFF2-40B4-BE49-F238E27FC236}">
                <a16:creationId xmlns:a16="http://schemas.microsoft.com/office/drawing/2014/main" id="{24420FB7-2377-FF68-B012-11994AC39825}"/>
              </a:ext>
            </a:extLst>
          </p:cNvPr>
          <p:cNvSpPr txBox="1">
            <a:spLocks/>
          </p:cNvSpPr>
          <p:nvPr/>
        </p:nvSpPr>
        <p:spPr>
          <a:xfrm>
            <a:off x="2009140" y="4394747"/>
            <a:ext cx="8178800" cy="332399"/>
          </a:xfrm>
          <a:prstGeom prst="rect">
            <a:avLst/>
          </a:prstGeom>
          <a:noFill/>
        </p:spPr>
        <p:txBody>
          <a:bodyPr wrap="square" lIns="0" tIns="0" rIns="0" bIns="0" rtlCol="0">
            <a:spAutoFit/>
          </a:bodyPr>
          <a:lstStyle>
            <a:lvl1pPr marL="0" indent="0" algn="dist" defTabSz="914400" rtl="0" eaLnBrk="1" latinLnBrk="0" hangingPunct="1">
              <a:lnSpc>
                <a:spcPct val="90000"/>
              </a:lnSpc>
              <a:spcBef>
                <a:spcPts val="1000"/>
              </a:spcBef>
              <a:buFont typeface="Arial" panose="020B0604020202020204" pitchFamily="34" charset="0"/>
              <a:buNone/>
              <a:defRPr lang="zh-CN" altLang="en-US" sz="1800" kern="1200" dirty="0" smtClean="0">
                <a:solidFill>
                  <a:schemeClr val="accent2"/>
                </a:solidFill>
                <a:latin typeface="+mn-ea"/>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2400" dirty="0">
                <a:solidFill>
                  <a:schemeClr val="accent2">
                    <a:lumMod val="40000"/>
                    <a:lumOff val="60000"/>
                  </a:schemeClr>
                </a:solidFill>
              </a:rPr>
              <a:t>关于第四部分的阐述说明</a:t>
            </a:r>
          </a:p>
        </p:txBody>
      </p:sp>
      <p:sp>
        <p:nvSpPr>
          <p:cNvPr id="19" name="矩形 18">
            <a:extLst>
              <a:ext uri="{FF2B5EF4-FFF2-40B4-BE49-F238E27FC236}">
                <a16:creationId xmlns:a16="http://schemas.microsoft.com/office/drawing/2014/main" id="{B2A8FB76-ED9D-51CE-4FD5-D4A232EF40C9}"/>
              </a:ext>
            </a:extLst>
          </p:cNvPr>
          <p:cNvSpPr/>
          <p:nvPr/>
        </p:nvSpPr>
        <p:spPr>
          <a:xfrm>
            <a:off x="0" y="5535929"/>
            <a:ext cx="12192000" cy="6572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latin typeface="+mj-ea"/>
              <a:ea typeface="+mj-ea"/>
            </a:endParaRPr>
          </a:p>
        </p:txBody>
      </p:sp>
      <p:sp>
        <p:nvSpPr>
          <p:cNvPr id="30" name="矩形 29">
            <a:extLst>
              <a:ext uri="{FF2B5EF4-FFF2-40B4-BE49-F238E27FC236}">
                <a16:creationId xmlns:a16="http://schemas.microsoft.com/office/drawing/2014/main" id="{0525E9D0-3CC8-FE04-FACE-D72EB9CDED4D}"/>
              </a:ext>
            </a:extLst>
          </p:cNvPr>
          <p:cNvSpPr/>
          <p:nvPr/>
        </p:nvSpPr>
        <p:spPr>
          <a:xfrm>
            <a:off x="0" y="2021764"/>
            <a:ext cx="12192000" cy="6572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latin typeface="+mj-ea"/>
              <a:ea typeface="+mj-ea"/>
            </a:endParaRPr>
          </a:p>
        </p:txBody>
      </p:sp>
      <p:sp>
        <p:nvSpPr>
          <p:cNvPr id="8" name="椭圆 7">
            <a:extLst>
              <a:ext uri="{FF2B5EF4-FFF2-40B4-BE49-F238E27FC236}">
                <a16:creationId xmlns:a16="http://schemas.microsoft.com/office/drawing/2014/main" id="{DFA57315-D4FB-83B4-905E-96AE195BD7EA}"/>
              </a:ext>
            </a:extLst>
          </p:cNvPr>
          <p:cNvSpPr/>
          <p:nvPr/>
        </p:nvSpPr>
        <p:spPr>
          <a:xfrm>
            <a:off x="5116831" y="1074420"/>
            <a:ext cx="1958338" cy="1958338"/>
          </a:xfrm>
          <a:prstGeom prst="ellipse">
            <a:avLst/>
          </a:prstGeom>
          <a:solidFill>
            <a:schemeClr val="bg1"/>
          </a:solidFill>
          <a:ln w="111125">
            <a:solidFill>
              <a:schemeClr val="accent1">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a:extLst>
              <a:ext uri="{FF2B5EF4-FFF2-40B4-BE49-F238E27FC236}">
                <a16:creationId xmlns:a16="http://schemas.microsoft.com/office/drawing/2014/main" id="{D52F26FF-CDCB-654A-A35C-E913BB65C8C1}"/>
              </a:ext>
            </a:extLst>
          </p:cNvPr>
          <p:cNvGrpSpPr>
            <a:grpSpLocks/>
          </p:cNvGrpSpPr>
          <p:nvPr/>
        </p:nvGrpSpPr>
        <p:grpSpPr>
          <a:xfrm>
            <a:off x="5168900" y="1132840"/>
            <a:ext cx="1836415" cy="1836415"/>
            <a:chOff x="5189560" y="627453"/>
            <a:chExt cx="1836415" cy="1836415"/>
          </a:xfrm>
        </p:grpSpPr>
        <p:sp>
          <p:nvSpPr>
            <p:cNvPr id="14" name="椭圆 13">
              <a:extLst>
                <a:ext uri="{FF2B5EF4-FFF2-40B4-BE49-F238E27FC236}">
                  <a16:creationId xmlns:a16="http://schemas.microsoft.com/office/drawing/2014/main" id="{A5F404B2-A156-BFFE-748B-C21194AA831F}"/>
                </a:ext>
              </a:extLst>
            </p:cNvPr>
            <p:cNvSpPr/>
            <p:nvPr/>
          </p:nvSpPr>
          <p:spPr>
            <a:xfrm>
              <a:off x="5189560" y="627453"/>
              <a:ext cx="1836415" cy="183641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a:extLst>
                <a:ext uri="{FF2B5EF4-FFF2-40B4-BE49-F238E27FC236}">
                  <a16:creationId xmlns:a16="http://schemas.microsoft.com/office/drawing/2014/main" id="{08187F0C-37F9-F474-1998-6AA25CAE5EAE}"/>
                </a:ext>
              </a:extLst>
            </p:cNvPr>
            <p:cNvPicPr>
              <a:picLocks noChangeAspect="1"/>
            </p:cNvPicPr>
            <p:nvPr/>
          </p:nvPicPr>
          <p:blipFill rotWithShape="1">
            <a:blip r:embed="rId3"/>
            <a:srcRect t="975" r="271"/>
            <a:stretch/>
          </p:blipFill>
          <p:spPr>
            <a:xfrm>
              <a:off x="5309641" y="753168"/>
              <a:ext cx="1596252" cy="1584984"/>
            </a:xfrm>
            <a:prstGeom prst="ellipse">
              <a:avLst/>
            </a:prstGeom>
          </p:spPr>
        </p:pic>
      </p:grpSp>
      <p:sp>
        <p:nvSpPr>
          <p:cNvPr id="31" name="文本框 30">
            <a:extLst>
              <a:ext uri="{FF2B5EF4-FFF2-40B4-BE49-F238E27FC236}">
                <a16:creationId xmlns:a16="http://schemas.microsoft.com/office/drawing/2014/main" id="{40C259BE-8843-2F5C-C413-8D897F6DCD02}"/>
              </a:ext>
            </a:extLst>
          </p:cNvPr>
          <p:cNvSpPr txBox="1"/>
          <p:nvPr/>
        </p:nvSpPr>
        <p:spPr>
          <a:xfrm>
            <a:off x="10546080" y="2598420"/>
            <a:ext cx="1889941" cy="3677930"/>
          </a:xfrm>
          <a:prstGeom prst="rect">
            <a:avLst/>
          </a:prstGeom>
          <a:noFill/>
        </p:spPr>
        <p:txBody>
          <a:bodyPr wrap="none" lIns="0" tIns="0" rIns="0" bIns="0" rtlCol="0">
            <a:spAutoFit/>
          </a:bodyPr>
          <a:lstStyle/>
          <a:p>
            <a:r>
              <a:rPr lang="en-US" altLang="zh-CN" sz="23900" b="1" dirty="0">
                <a:solidFill>
                  <a:schemeClr val="bg1">
                    <a:alpha val="15000"/>
                  </a:schemeClr>
                </a:solidFill>
                <a:latin typeface="+mj-ea"/>
                <a:ea typeface="+mj-ea"/>
              </a:rPr>
              <a:t>4</a:t>
            </a:r>
            <a:endParaRPr lang="zh-CN" altLang="en-US" sz="23900" b="1" dirty="0">
              <a:solidFill>
                <a:schemeClr val="bg1">
                  <a:alpha val="15000"/>
                </a:schemeClr>
              </a:solidFill>
              <a:latin typeface="+mj-ea"/>
              <a:ea typeface="+mj-ea"/>
            </a:endParaRPr>
          </a:p>
        </p:txBody>
      </p:sp>
    </p:spTree>
    <p:extLst>
      <p:ext uri="{BB962C8B-B14F-4D97-AF65-F5344CB8AC3E}">
        <p14:creationId xmlns:p14="http://schemas.microsoft.com/office/powerpoint/2010/main" val="21459215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E38C943C-7E22-479B-814F-D57C4FDC0EBB}"/>
              </a:ext>
            </a:extLst>
          </p:cNvPr>
          <p:cNvSpPr>
            <a:spLocks noGrp="1"/>
          </p:cNvSpPr>
          <p:nvPr>
            <p:ph type="body" sz="quarter" idx="10"/>
          </p:nvPr>
        </p:nvSpPr>
        <p:spPr/>
        <p:txBody>
          <a:bodyPr/>
          <a:lstStyle/>
          <a:p>
            <a:r>
              <a:rPr lang="zh-CN" altLang="en-US" dirty="0"/>
              <a:t>研究内容解析</a:t>
            </a:r>
            <a:r>
              <a:rPr lang="en-US" altLang="zh-CN" dirty="0"/>
              <a:t>1</a:t>
            </a:r>
            <a:endParaRPr lang="zh-CN" altLang="en-US" dirty="0"/>
          </a:p>
        </p:txBody>
      </p:sp>
      <p:sp>
        <p:nvSpPr>
          <p:cNvPr id="3" name="文本占位符 2">
            <a:extLst>
              <a:ext uri="{FF2B5EF4-FFF2-40B4-BE49-F238E27FC236}">
                <a16:creationId xmlns:a16="http://schemas.microsoft.com/office/drawing/2014/main" id="{6F081BFD-5187-49E6-ACB5-13E54B691A49}"/>
              </a:ext>
            </a:extLst>
          </p:cNvPr>
          <p:cNvSpPr>
            <a:spLocks noGrp="1"/>
          </p:cNvSpPr>
          <p:nvPr>
            <p:ph type="body" sz="quarter" idx="11"/>
          </p:nvPr>
        </p:nvSpPr>
        <p:spPr/>
        <p:txBody>
          <a:bodyPr/>
          <a:lstStyle/>
          <a:p>
            <a:r>
              <a:rPr lang="en-US" altLang="zh-CN" dirty="0"/>
              <a:t>PART.04</a:t>
            </a:r>
          </a:p>
        </p:txBody>
      </p:sp>
      <p:pic>
        <p:nvPicPr>
          <p:cNvPr id="4" name="图形 3">
            <a:extLst>
              <a:ext uri="{FF2B5EF4-FFF2-40B4-BE49-F238E27FC236}">
                <a16:creationId xmlns:a16="http://schemas.microsoft.com/office/drawing/2014/main" id="{FD282F5A-7CD2-4FFF-A35D-1727474892D5}"/>
              </a:ext>
            </a:extLst>
          </p:cNvPr>
          <p:cNvPicPr>
            <a:picLocks/>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93725" y="442913"/>
            <a:ext cx="350029" cy="330215"/>
          </a:xfrm>
          <a:prstGeom prst="rect">
            <a:avLst/>
          </a:prstGeom>
        </p:spPr>
      </p:pic>
      <p:pic>
        <p:nvPicPr>
          <p:cNvPr id="5" name="图片 4">
            <a:extLst>
              <a:ext uri="{FF2B5EF4-FFF2-40B4-BE49-F238E27FC236}">
                <a16:creationId xmlns:a16="http://schemas.microsoft.com/office/drawing/2014/main" id="{D03E8DFD-5E3B-45C0-A732-3BDFAB139A05}"/>
              </a:ext>
            </a:extLst>
          </p:cNvPr>
          <p:cNvPicPr>
            <a:picLocks noChangeAspect="1"/>
          </p:cNvPicPr>
          <p:nvPr/>
        </p:nvPicPr>
        <p:blipFill rotWithShape="1">
          <a:blip r:embed="rId4">
            <a:duotone>
              <a:schemeClr val="bg2">
                <a:shade val="45000"/>
                <a:satMod val="135000"/>
              </a:schemeClr>
              <a:prstClr val="white"/>
            </a:duotone>
            <a:extLst>
              <a:ext uri="{28A0092B-C50C-407E-A947-70E740481C1C}">
                <a14:useLocalDpi xmlns:a14="http://schemas.microsoft.com/office/drawing/2010/main" val="0"/>
              </a:ext>
            </a:extLst>
          </a:blip>
          <a:srcRect l="26535" r="6623"/>
          <a:stretch/>
        </p:blipFill>
        <p:spPr>
          <a:xfrm>
            <a:off x="8165260" y="3426515"/>
            <a:ext cx="3331415" cy="2810773"/>
          </a:xfrm>
          <a:prstGeom prst="rect">
            <a:avLst/>
          </a:prstGeom>
        </p:spPr>
      </p:pic>
      <p:pic>
        <p:nvPicPr>
          <p:cNvPr id="6" name="图片 5">
            <a:extLst>
              <a:ext uri="{FF2B5EF4-FFF2-40B4-BE49-F238E27FC236}">
                <a16:creationId xmlns:a16="http://schemas.microsoft.com/office/drawing/2014/main" id="{780047C3-E911-48E3-85D7-9D8A11FFFED5}"/>
              </a:ext>
            </a:extLst>
          </p:cNvPr>
          <p:cNvPicPr>
            <a:picLocks noChangeAspect="1"/>
          </p:cNvPicPr>
          <p:nvPr/>
        </p:nvPicPr>
        <p:blipFill rotWithShape="1">
          <a:blip r:embed="rId5">
            <a:duotone>
              <a:schemeClr val="bg2">
                <a:shade val="45000"/>
                <a:satMod val="135000"/>
              </a:schemeClr>
              <a:prstClr val="white"/>
            </a:duotone>
            <a:extLst>
              <a:ext uri="{28A0092B-C50C-407E-A947-70E740481C1C}">
                <a14:useLocalDpi xmlns:a14="http://schemas.microsoft.com/office/drawing/2010/main" val="0"/>
              </a:ext>
            </a:extLst>
          </a:blip>
          <a:srcRect l="9096" r="26975" b="18102"/>
          <a:stretch/>
        </p:blipFill>
        <p:spPr>
          <a:xfrm>
            <a:off x="695324" y="3429000"/>
            <a:ext cx="3329735" cy="2808288"/>
          </a:xfrm>
          <a:prstGeom prst="rect">
            <a:avLst/>
          </a:prstGeom>
        </p:spPr>
      </p:pic>
      <p:pic>
        <p:nvPicPr>
          <p:cNvPr id="7" name="图片 6">
            <a:extLst>
              <a:ext uri="{FF2B5EF4-FFF2-40B4-BE49-F238E27FC236}">
                <a16:creationId xmlns:a16="http://schemas.microsoft.com/office/drawing/2014/main" id="{49E54688-4EED-4B8B-B8F7-D2D4E8A0282A}"/>
              </a:ext>
            </a:extLst>
          </p:cNvPr>
          <p:cNvPicPr>
            <a:picLocks noChangeAspect="1"/>
          </p:cNvPicPr>
          <p:nvPr/>
        </p:nvPicPr>
        <p:blipFill rotWithShape="1">
          <a:blip r:embed="rId6">
            <a:duotone>
              <a:schemeClr val="bg2">
                <a:shade val="45000"/>
                <a:satMod val="135000"/>
              </a:schemeClr>
              <a:prstClr val="white"/>
            </a:duotone>
            <a:extLst>
              <a:ext uri="{28A0092B-C50C-407E-A947-70E740481C1C}">
                <a14:useLocalDpi xmlns:a14="http://schemas.microsoft.com/office/drawing/2010/main" val="0"/>
              </a:ext>
            </a:extLst>
          </a:blip>
          <a:srcRect l="8514" r="12356"/>
          <a:stretch/>
        </p:blipFill>
        <p:spPr>
          <a:xfrm>
            <a:off x="4430713" y="3429001"/>
            <a:ext cx="3330575" cy="2808278"/>
          </a:xfrm>
          <a:prstGeom prst="rect">
            <a:avLst/>
          </a:prstGeom>
        </p:spPr>
      </p:pic>
      <p:sp>
        <p:nvSpPr>
          <p:cNvPr id="8" name="矩形 7">
            <a:extLst>
              <a:ext uri="{FF2B5EF4-FFF2-40B4-BE49-F238E27FC236}">
                <a16:creationId xmlns:a16="http://schemas.microsoft.com/office/drawing/2014/main" id="{C1C7A226-7E16-4745-AA76-A8A6561CCAB7}"/>
              </a:ext>
            </a:extLst>
          </p:cNvPr>
          <p:cNvSpPr/>
          <p:nvPr/>
        </p:nvSpPr>
        <p:spPr>
          <a:xfrm>
            <a:off x="709024" y="1346202"/>
            <a:ext cx="3330575" cy="20803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a:ea typeface="微软雅黑 Light"/>
            </a:endParaRPr>
          </a:p>
        </p:txBody>
      </p:sp>
      <p:sp>
        <p:nvSpPr>
          <p:cNvPr id="9" name="矩形 8">
            <a:extLst>
              <a:ext uri="{FF2B5EF4-FFF2-40B4-BE49-F238E27FC236}">
                <a16:creationId xmlns:a16="http://schemas.microsoft.com/office/drawing/2014/main" id="{10B8C616-EA46-4BEB-ACB1-902A145F3686}"/>
              </a:ext>
            </a:extLst>
          </p:cNvPr>
          <p:cNvSpPr/>
          <p:nvPr/>
        </p:nvSpPr>
        <p:spPr>
          <a:xfrm>
            <a:off x="4429872" y="1346202"/>
            <a:ext cx="3330575" cy="20803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a:ea typeface="微软雅黑 Light"/>
            </a:endParaRPr>
          </a:p>
        </p:txBody>
      </p:sp>
      <p:sp>
        <p:nvSpPr>
          <p:cNvPr id="10" name="矩形 9">
            <a:extLst>
              <a:ext uri="{FF2B5EF4-FFF2-40B4-BE49-F238E27FC236}">
                <a16:creationId xmlns:a16="http://schemas.microsoft.com/office/drawing/2014/main" id="{A1178525-24D5-401F-AB21-073E3CB475D2}"/>
              </a:ext>
            </a:extLst>
          </p:cNvPr>
          <p:cNvSpPr/>
          <p:nvPr/>
        </p:nvSpPr>
        <p:spPr>
          <a:xfrm>
            <a:off x="8165260" y="1346212"/>
            <a:ext cx="3330575" cy="20803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Arial"/>
              <a:ea typeface="微软雅黑 Light"/>
            </a:endParaRPr>
          </a:p>
        </p:txBody>
      </p:sp>
      <p:sp>
        <p:nvSpPr>
          <p:cNvPr id="11" name="矩形 10">
            <a:extLst>
              <a:ext uri="{FF2B5EF4-FFF2-40B4-BE49-F238E27FC236}">
                <a16:creationId xmlns:a16="http://schemas.microsoft.com/office/drawing/2014/main" id="{6E562BB2-C249-41E6-882A-C905E2F8DB3B}"/>
              </a:ext>
            </a:extLst>
          </p:cNvPr>
          <p:cNvSpPr/>
          <p:nvPr/>
        </p:nvSpPr>
        <p:spPr>
          <a:xfrm>
            <a:off x="1744218" y="1554290"/>
            <a:ext cx="1231106" cy="369332"/>
          </a:xfrm>
          <a:prstGeom prst="rect">
            <a:avLst/>
          </a:prstGeom>
        </p:spPr>
        <p:txBody>
          <a:bodyPr wrap="non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400" b="1" dirty="0">
                <a:solidFill>
                  <a:schemeClr val="accent1"/>
                </a:solidFill>
                <a:latin typeface="+mj-ea"/>
                <a:ea typeface="+mj-ea"/>
              </a:rPr>
              <a:t>这是标题</a:t>
            </a:r>
            <a:endParaRPr kumimoji="0" lang="zh-CN" altLang="en-US" sz="2400" b="1" i="0" u="none" strike="noStrike" kern="1200" cap="none" spc="0" normalizeH="0" baseline="0" noProof="0" dirty="0">
              <a:ln>
                <a:noFill/>
              </a:ln>
              <a:solidFill>
                <a:schemeClr val="accent1"/>
              </a:solidFill>
              <a:effectLst/>
              <a:uLnTx/>
              <a:uFillTx/>
              <a:latin typeface="+mj-ea"/>
              <a:ea typeface="+mj-ea"/>
            </a:endParaRPr>
          </a:p>
        </p:txBody>
      </p:sp>
      <p:cxnSp>
        <p:nvCxnSpPr>
          <p:cNvPr id="13" name="直接连接符 12">
            <a:extLst>
              <a:ext uri="{FF2B5EF4-FFF2-40B4-BE49-F238E27FC236}">
                <a16:creationId xmlns:a16="http://schemas.microsoft.com/office/drawing/2014/main" id="{0F3A2DDC-E671-4B01-86A3-4162BD73BC25}"/>
              </a:ext>
            </a:extLst>
          </p:cNvPr>
          <p:cNvCxnSpPr>
            <a:cxnSpLocks/>
          </p:cNvCxnSpPr>
          <p:nvPr/>
        </p:nvCxnSpPr>
        <p:spPr>
          <a:xfrm>
            <a:off x="1063625" y="2073610"/>
            <a:ext cx="2593975" cy="0"/>
          </a:xfrm>
          <a:prstGeom prst="line">
            <a:avLst/>
          </a:prstGeom>
          <a:ln w="6350">
            <a:solidFill>
              <a:schemeClr val="accent1"/>
            </a:solidFill>
            <a:prstDash val="lgDash"/>
          </a:ln>
        </p:spPr>
        <p:style>
          <a:lnRef idx="1">
            <a:schemeClr val="accent1"/>
          </a:lnRef>
          <a:fillRef idx="0">
            <a:schemeClr val="accent1"/>
          </a:fillRef>
          <a:effectRef idx="0">
            <a:schemeClr val="accent1"/>
          </a:effectRef>
          <a:fontRef idx="minor">
            <a:schemeClr val="tx1"/>
          </a:fontRef>
        </p:style>
      </p:cxnSp>
      <p:sp>
        <p:nvSpPr>
          <p:cNvPr id="14" name="矩形 13">
            <a:extLst>
              <a:ext uri="{FF2B5EF4-FFF2-40B4-BE49-F238E27FC236}">
                <a16:creationId xmlns:a16="http://schemas.microsoft.com/office/drawing/2014/main" id="{D7FEB773-B1EF-433F-B1A1-228D8AFA765F}"/>
              </a:ext>
            </a:extLst>
          </p:cNvPr>
          <p:cNvSpPr/>
          <p:nvPr/>
        </p:nvSpPr>
        <p:spPr>
          <a:xfrm>
            <a:off x="5479606" y="1554290"/>
            <a:ext cx="1231106" cy="369332"/>
          </a:xfrm>
          <a:prstGeom prst="rect">
            <a:avLst/>
          </a:prstGeom>
        </p:spPr>
        <p:txBody>
          <a:bodyPr wrap="none" lIns="0" tIns="0" rIns="0" bIns="0">
            <a:spAutoFit/>
          </a:bodyPr>
          <a:lstStyle/>
          <a:p>
            <a:pPr lvl="0" algn="ctr">
              <a:defRPr/>
            </a:pPr>
            <a:r>
              <a:rPr lang="zh-CN" altLang="en-US" sz="2400" b="1" dirty="0">
                <a:solidFill>
                  <a:schemeClr val="accent1"/>
                </a:solidFill>
                <a:latin typeface="+mj-ea"/>
                <a:ea typeface="+mj-ea"/>
              </a:rPr>
              <a:t>这是标题</a:t>
            </a:r>
          </a:p>
        </p:txBody>
      </p:sp>
      <p:cxnSp>
        <p:nvCxnSpPr>
          <p:cNvPr id="16" name="直接连接符 15">
            <a:extLst>
              <a:ext uri="{FF2B5EF4-FFF2-40B4-BE49-F238E27FC236}">
                <a16:creationId xmlns:a16="http://schemas.microsoft.com/office/drawing/2014/main" id="{56335DE2-1001-4CE8-9F87-18F0BB62ED0E}"/>
              </a:ext>
            </a:extLst>
          </p:cNvPr>
          <p:cNvCxnSpPr>
            <a:cxnSpLocks/>
          </p:cNvCxnSpPr>
          <p:nvPr/>
        </p:nvCxnSpPr>
        <p:spPr>
          <a:xfrm>
            <a:off x="4798172" y="2073610"/>
            <a:ext cx="2593975" cy="0"/>
          </a:xfrm>
          <a:prstGeom prst="line">
            <a:avLst/>
          </a:prstGeom>
          <a:ln w="6350">
            <a:solidFill>
              <a:schemeClr val="accent1"/>
            </a:solidFill>
            <a:prstDash val="lgDash"/>
          </a:ln>
        </p:spPr>
        <p:style>
          <a:lnRef idx="1">
            <a:schemeClr val="accent1"/>
          </a:lnRef>
          <a:fillRef idx="0">
            <a:schemeClr val="accent1"/>
          </a:fillRef>
          <a:effectRef idx="0">
            <a:schemeClr val="accent1"/>
          </a:effectRef>
          <a:fontRef idx="minor">
            <a:schemeClr val="tx1"/>
          </a:fontRef>
        </p:style>
      </p:cxnSp>
      <p:sp>
        <p:nvSpPr>
          <p:cNvPr id="17" name="矩形 16">
            <a:extLst>
              <a:ext uri="{FF2B5EF4-FFF2-40B4-BE49-F238E27FC236}">
                <a16:creationId xmlns:a16="http://schemas.microsoft.com/office/drawing/2014/main" id="{6B74AAC4-BCCA-4DE8-AA23-5D2763975C44}"/>
              </a:ext>
            </a:extLst>
          </p:cNvPr>
          <p:cNvSpPr/>
          <p:nvPr/>
        </p:nvSpPr>
        <p:spPr>
          <a:xfrm>
            <a:off x="9214994" y="1554290"/>
            <a:ext cx="1231106" cy="369332"/>
          </a:xfrm>
          <a:prstGeom prst="rect">
            <a:avLst/>
          </a:prstGeom>
        </p:spPr>
        <p:txBody>
          <a:bodyPr wrap="none" lIns="0" tIns="0" rIns="0" bIns="0">
            <a:spAutoFit/>
          </a:bodyPr>
          <a:lstStyle/>
          <a:p>
            <a:pPr lvl="0" algn="ctr">
              <a:defRPr/>
            </a:pPr>
            <a:r>
              <a:rPr lang="zh-CN" altLang="en-US" sz="2400" b="1" dirty="0">
                <a:solidFill>
                  <a:schemeClr val="accent1"/>
                </a:solidFill>
                <a:latin typeface="+mj-ea"/>
                <a:ea typeface="+mj-ea"/>
              </a:rPr>
              <a:t>这是标题</a:t>
            </a:r>
          </a:p>
        </p:txBody>
      </p:sp>
      <p:cxnSp>
        <p:nvCxnSpPr>
          <p:cNvPr id="19" name="直接连接符 18">
            <a:extLst>
              <a:ext uri="{FF2B5EF4-FFF2-40B4-BE49-F238E27FC236}">
                <a16:creationId xmlns:a16="http://schemas.microsoft.com/office/drawing/2014/main" id="{0C441123-EA67-4B7C-A32B-1C7734C808A1}"/>
              </a:ext>
            </a:extLst>
          </p:cNvPr>
          <p:cNvCxnSpPr>
            <a:cxnSpLocks/>
          </p:cNvCxnSpPr>
          <p:nvPr/>
        </p:nvCxnSpPr>
        <p:spPr>
          <a:xfrm>
            <a:off x="8533560" y="2073610"/>
            <a:ext cx="2593975" cy="0"/>
          </a:xfrm>
          <a:prstGeom prst="line">
            <a:avLst/>
          </a:prstGeom>
          <a:ln w="6350">
            <a:solidFill>
              <a:schemeClr val="accent1"/>
            </a:solidFill>
            <a:prstDash val="lgDash"/>
          </a:ln>
        </p:spPr>
        <p:style>
          <a:lnRef idx="1">
            <a:schemeClr val="accent1"/>
          </a:lnRef>
          <a:fillRef idx="0">
            <a:schemeClr val="accent1"/>
          </a:fillRef>
          <a:effectRef idx="0">
            <a:schemeClr val="accent1"/>
          </a:effectRef>
          <a:fontRef idx="minor">
            <a:schemeClr val="tx1"/>
          </a:fontRef>
        </p:style>
      </p:cxnSp>
      <p:sp>
        <p:nvSpPr>
          <p:cNvPr id="20" name="矩形 19">
            <a:extLst>
              <a:ext uri="{FF2B5EF4-FFF2-40B4-BE49-F238E27FC236}">
                <a16:creationId xmlns:a16="http://schemas.microsoft.com/office/drawing/2014/main" id="{67F42839-5DCA-4C03-8294-AB8F7EA8A863}"/>
              </a:ext>
            </a:extLst>
          </p:cNvPr>
          <p:cNvSpPr/>
          <p:nvPr/>
        </p:nvSpPr>
        <p:spPr>
          <a:xfrm>
            <a:off x="709024" y="3433425"/>
            <a:ext cx="3330575" cy="2803854"/>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a:ea typeface="微软雅黑 Light"/>
            </a:endParaRPr>
          </a:p>
        </p:txBody>
      </p:sp>
      <p:sp>
        <p:nvSpPr>
          <p:cNvPr id="21" name="矩形 20">
            <a:extLst>
              <a:ext uri="{FF2B5EF4-FFF2-40B4-BE49-F238E27FC236}">
                <a16:creationId xmlns:a16="http://schemas.microsoft.com/office/drawing/2014/main" id="{638463E9-F0C1-4B09-A598-F9F6C7DE95E8}"/>
              </a:ext>
            </a:extLst>
          </p:cNvPr>
          <p:cNvSpPr/>
          <p:nvPr/>
        </p:nvSpPr>
        <p:spPr>
          <a:xfrm>
            <a:off x="4430712" y="3433425"/>
            <a:ext cx="3330575" cy="2803854"/>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a:ea typeface="微软雅黑 Light"/>
            </a:endParaRPr>
          </a:p>
        </p:txBody>
      </p:sp>
      <p:sp>
        <p:nvSpPr>
          <p:cNvPr id="22" name="矩形 21">
            <a:extLst>
              <a:ext uri="{FF2B5EF4-FFF2-40B4-BE49-F238E27FC236}">
                <a16:creationId xmlns:a16="http://schemas.microsoft.com/office/drawing/2014/main" id="{1B7FCC70-ED24-4DE6-8944-F91D2630C46C}"/>
              </a:ext>
            </a:extLst>
          </p:cNvPr>
          <p:cNvSpPr/>
          <p:nvPr/>
        </p:nvSpPr>
        <p:spPr>
          <a:xfrm>
            <a:off x="8179800" y="3433425"/>
            <a:ext cx="3330575" cy="2803854"/>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a:ea typeface="微软雅黑 Light"/>
            </a:endParaRPr>
          </a:p>
        </p:txBody>
      </p:sp>
      <p:sp>
        <p:nvSpPr>
          <p:cNvPr id="12" name="矩形 11">
            <a:extLst>
              <a:ext uri="{FF2B5EF4-FFF2-40B4-BE49-F238E27FC236}">
                <a16:creationId xmlns:a16="http://schemas.microsoft.com/office/drawing/2014/main" id="{3824DD9E-614F-4544-B4A3-4A8206D7862C}"/>
              </a:ext>
            </a:extLst>
          </p:cNvPr>
          <p:cNvSpPr/>
          <p:nvPr/>
        </p:nvSpPr>
        <p:spPr>
          <a:xfrm>
            <a:off x="1002553" y="3669596"/>
            <a:ext cx="2717802" cy="1579215"/>
          </a:xfrm>
          <a:prstGeom prst="rect">
            <a:avLst/>
          </a:prstGeom>
        </p:spPr>
        <p:txBody>
          <a:bodyPr wrap="square" lIns="0" tIns="0" rIns="0" bIns="0">
            <a:spAutoFit/>
          </a:bodyPr>
          <a:lstStyle/>
          <a:p>
            <a:pPr lvl="0" algn="just">
              <a:lnSpc>
                <a:spcPct val="150000"/>
              </a:lnSpc>
              <a:defRPr/>
            </a:pPr>
            <a:r>
              <a:rPr lang="zh-CN" altLang="en-US" sz="1400" dirty="0">
                <a:solidFill>
                  <a:schemeClr val="bg1"/>
                </a:solidFill>
                <a:latin typeface="+mn-ea"/>
              </a:rPr>
              <a:t>拥有应用经济学博士后科研流动站，应用经济学、工商管理、管理科学与工程、统计学</a:t>
            </a:r>
            <a:r>
              <a:rPr lang="en-US" altLang="zh-CN" sz="1400" dirty="0">
                <a:solidFill>
                  <a:schemeClr val="bg1"/>
                </a:solidFill>
                <a:latin typeface="+mn-ea"/>
              </a:rPr>
              <a:t>4</a:t>
            </a:r>
            <a:r>
              <a:rPr lang="zh-CN" altLang="en-US" sz="1400" dirty="0">
                <a:solidFill>
                  <a:schemeClr val="bg1"/>
                </a:solidFill>
                <a:latin typeface="+mn-ea"/>
              </a:rPr>
              <a:t>个一级学科博士学位授权点，</a:t>
            </a:r>
            <a:r>
              <a:rPr lang="en-US" altLang="zh-CN" sz="1400" dirty="0">
                <a:solidFill>
                  <a:schemeClr val="bg1"/>
                </a:solidFill>
                <a:latin typeface="+mn-ea"/>
              </a:rPr>
              <a:t>11</a:t>
            </a:r>
            <a:r>
              <a:rPr lang="zh-CN" altLang="en-US" sz="1400" dirty="0">
                <a:solidFill>
                  <a:schemeClr val="bg1"/>
                </a:solidFill>
                <a:latin typeface="+mn-ea"/>
              </a:rPr>
              <a:t>个一级学科硕士学位授权点，</a:t>
            </a:r>
            <a:r>
              <a:rPr lang="en-US" altLang="zh-CN" sz="1400" dirty="0">
                <a:solidFill>
                  <a:schemeClr val="bg1"/>
                </a:solidFill>
                <a:latin typeface="+mn-ea"/>
              </a:rPr>
              <a:t>20</a:t>
            </a:r>
            <a:r>
              <a:rPr lang="zh-CN" altLang="en-US" sz="1400" dirty="0">
                <a:solidFill>
                  <a:schemeClr val="bg1"/>
                </a:solidFill>
                <a:latin typeface="+mn-ea"/>
              </a:rPr>
              <a:t>种硕士专业学位类别。</a:t>
            </a:r>
          </a:p>
        </p:txBody>
      </p:sp>
      <p:sp>
        <p:nvSpPr>
          <p:cNvPr id="15" name="矩形 14">
            <a:extLst>
              <a:ext uri="{FF2B5EF4-FFF2-40B4-BE49-F238E27FC236}">
                <a16:creationId xmlns:a16="http://schemas.microsoft.com/office/drawing/2014/main" id="{D7CA7CA3-54D1-4A59-9464-B8F64857DDC5}"/>
              </a:ext>
            </a:extLst>
          </p:cNvPr>
          <p:cNvSpPr/>
          <p:nvPr/>
        </p:nvSpPr>
        <p:spPr>
          <a:xfrm>
            <a:off x="4737099" y="3669596"/>
            <a:ext cx="2717802" cy="1902380"/>
          </a:xfrm>
          <a:prstGeom prst="rect">
            <a:avLst/>
          </a:prstGeom>
        </p:spPr>
        <p:txBody>
          <a:bodyPr wrap="square" lIns="0" tIns="0" rIns="0" bIns="0">
            <a:spAutoFit/>
          </a:bodyPr>
          <a:lstStyle/>
          <a:p>
            <a:pPr lvl="0" algn="just">
              <a:lnSpc>
                <a:spcPct val="150000"/>
              </a:lnSpc>
              <a:defRPr/>
            </a:pPr>
            <a:r>
              <a:rPr lang="zh-CN" altLang="en-US" sz="1400" dirty="0">
                <a:solidFill>
                  <a:schemeClr val="bg1"/>
                </a:solidFill>
                <a:latin typeface="+mn-ea"/>
              </a:rPr>
              <a:t>学校具有一支教学科研水平较高，学历、年龄、专业技术职务和学缘结构比较合理的师资队伍。现有专任教师</a:t>
            </a:r>
            <a:r>
              <a:rPr lang="en-US" altLang="zh-CN" sz="1400" dirty="0">
                <a:solidFill>
                  <a:schemeClr val="bg1"/>
                </a:solidFill>
                <a:latin typeface="+mn-ea"/>
              </a:rPr>
              <a:t>1690</a:t>
            </a:r>
            <a:r>
              <a:rPr lang="zh-CN" altLang="en-US" sz="1400" dirty="0">
                <a:solidFill>
                  <a:schemeClr val="bg1"/>
                </a:solidFill>
                <a:latin typeface="+mn-ea"/>
              </a:rPr>
              <a:t>人，其中教授</a:t>
            </a:r>
            <a:r>
              <a:rPr lang="en-US" altLang="zh-CN" sz="1400" dirty="0">
                <a:solidFill>
                  <a:schemeClr val="bg1"/>
                </a:solidFill>
                <a:latin typeface="+mn-ea"/>
              </a:rPr>
              <a:t>261</a:t>
            </a:r>
            <a:r>
              <a:rPr lang="zh-CN" altLang="en-US" sz="1400" dirty="0">
                <a:solidFill>
                  <a:schemeClr val="bg1"/>
                </a:solidFill>
                <a:latin typeface="+mn-ea"/>
              </a:rPr>
              <a:t>人、副教授</a:t>
            </a:r>
            <a:r>
              <a:rPr lang="en-US" altLang="zh-CN" sz="1400" dirty="0">
                <a:solidFill>
                  <a:schemeClr val="bg1"/>
                </a:solidFill>
                <a:latin typeface="+mn-ea"/>
              </a:rPr>
              <a:t>625</a:t>
            </a:r>
            <a:r>
              <a:rPr lang="zh-CN" altLang="en-US" sz="1400" dirty="0">
                <a:solidFill>
                  <a:schemeClr val="bg1"/>
                </a:solidFill>
                <a:latin typeface="+mn-ea"/>
              </a:rPr>
              <a:t>人。专任教师中具有博士学位的</a:t>
            </a:r>
            <a:r>
              <a:rPr lang="en-US" altLang="zh-CN" sz="1400" dirty="0">
                <a:solidFill>
                  <a:schemeClr val="bg1"/>
                </a:solidFill>
                <a:latin typeface="+mn-ea"/>
              </a:rPr>
              <a:t>982</a:t>
            </a:r>
            <a:r>
              <a:rPr lang="zh-CN" altLang="en-US" sz="1400" dirty="0">
                <a:solidFill>
                  <a:schemeClr val="bg1"/>
                </a:solidFill>
                <a:latin typeface="+mn-ea"/>
              </a:rPr>
              <a:t>人。</a:t>
            </a:r>
          </a:p>
        </p:txBody>
      </p:sp>
      <p:sp>
        <p:nvSpPr>
          <p:cNvPr id="18" name="矩形 17">
            <a:extLst>
              <a:ext uri="{FF2B5EF4-FFF2-40B4-BE49-F238E27FC236}">
                <a16:creationId xmlns:a16="http://schemas.microsoft.com/office/drawing/2014/main" id="{726A66A2-4B9F-4566-A57A-072D8C62EB1E}"/>
              </a:ext>
            </a:extLst>
          </p:cNvPr>
          <p:cNvSpPr/>
          <p:nvPr/>
        </p:nvSpPr>
        <p:spPr>
          <a:xfrm>
            <a:off x="8472487" y="3669596"/>
            <a:ext cx="2717802" cy="1902380"/>
          </a:xfrm>
          <a:prstGeom prst="rect">
            <a:avLst/>
          </a:prstGeom>
        </p:spPr>
        <p:txBody>
          <a:bodyPr wrap="square" lIns="0" tIns="0" rIns="0" bIns="0">
            <a:spAutoFit/>
          </a:bodyPr>
          <a:lstStyle/>
          <a:p>
            <a:pPr lvl="0" algn="just">
              <a:lnSpc>
                <a:spcPct val="150000"/>
              </a:lnSpc>
              <a:defRPr/>
            </a:pPr>
            <a:r>
              <a:rPr lang="zh-CN" altLang="en-US" sz="1400" dirty="0">
                <a:solidFill>
                  <a:schemeClr val="bg1"/>
                </a:solidFill>
                <a:latin typeface="+mn-ea"/>
              </a:rPr>
              <a:t>学校在</a:t>
            </a:r>
            <a:r>
              <a:rPr lang="en-US" altLang="zh-CN" sz="1400" dirty="0">
                <a:solidFill>
                  <a:schemeClr val="bg1"/>
                </a:solidFill>
                <a:latin typeface="+mn-ea"/>
              </a:rPr>
              <a:t>2006</a:t>
            </a:r>
            <a:r>
              <a:rPr lang="zh-CN" altLang="en-US" sz="1400" dirty="0">
                <a:solidFill>
                  <a:schemeClr val="bg1"/>
                </a:solidFill>
                <a:latin typeface="+mn-ea"/>
              </a:rPr>
              <a:t>年教育部本科教学工作水平评估中取得优秀成绩，顺利通过</a:t>
            </a:r>
            <a:r>
              <a:rPr lang="en-US" altLang="zh-CN" sz="1400" dirty="0">
                <a:solidFill>
                  <a:schemeClr val="bg1"/>
                </a:solidFill>
                <a:latin typeface="+mn-ea"/>
              </a:rPr>
              <a:t>2015</a:t>
            </a:r>
            <a:r>
              <a:rPr lang="zh-CN" altLang="en-US" sz="1400" dirty="0">
                <a:solidFill>
                  <a:schemeClr val="bg1"/>
                </a:solidFill>
                <a:latin typeface="+mn-ea"/>
              </a:rPr>
              <a:t>年教育部本科教学工作审核评估。学校是省本科综合评价招生试点高校，拥有免试硕士研究生推荐资格。</a:t>
            </a:r>
          </a:p>
        </p:txBody>
      </p:sp>
      <p:sp>
        <p:nvSpPr>
          <p:cNvPr id="24" name="文本框 23">
            <a:extLst>
              <a:ext uri="{FF2B5EF4-FFF2-40B4-BE49-F238E27FC236}">
                <a16:creationId xmlns:a16="http://schemas.microsoft.com/office/drawing/2014/main" id="{E1D95A8E-E1CF-43BA-AFE9-C53D70DC1F4D}"/>
              </a:ext>
            </a:extLst>
          </p:cNvPr>
          <p:cNvSpPr txBox="1"/>
          <p:nvPr/>
        </p:nvSpPr>
        <p:spPr>
          <a:xfrm>
            <a:off x="1358311" y="2196330"/>
            <a:ext cx="2032000" cy="969048"/>
          </a:xfrm>
          <a:prstGeom prst="rect">
            <a:avLst/>
          </a:prstGeom>
          <a:noFill/>
        </p:spPr>
        <p:txBody>
          <a:bodyPr wrap="square" lIns="0" tIns="0" rIns="0" bIns="0" rtlCol="0">
            <a:spAutoFit/>
          </a:bodyPr>
          <a:lstStyle/>
          <a:p>
            <a:pPr marL="342900" indent="-342900" algn="ctr">
              <a:lnSpc>
                <a:spcPct val="120000"/>
              </a:lnSpc>
              <a:buFont typeface="+mj-ea"/>
              <a:buAutoNum type="circleNumDbPlain"/>
            </a:pPr>
            <a:r>
              <a:rPr lang="zh-CN" altLang="en-US" dirty="0">
                <a:solidFill>
                  <a:schemeClr val="tx1">
                    <a:lumMod val="50000"/>
                    <a:lumOff val="50000"/>
                  </a:schemeClr>
                </a:solidFill>
                <a:latin typeface="+mj-ea"/>
                <a:ea typeface="+mj-ea"/>
              </a:rPr>
              <a:t>这个是要点一</a:t>
            </a:r>
            <a:endParaRPr lang="en-US" altLang="zh-CN" dirty="0">
              <a:solidFill>
                <a:schemeClr val="tx1">
                  <a:lumMod val="50000"/>
                  <a:lumOff val="50000"/>
                </a:schemeClr>
              </a:solidFill>
              <a:latin typeface="+mj-ea"/>
              <a:ea typeface="+mj-ea"/>
            </a:endParaRPr>
          </a:p>
          <a:p>
            <a:pPr marL="342900" indent="-342900" algn="ctr">
              <a:lnSpc>
                <a:spcPct val="120000"/>
              </a:lnSpc>
              <a:buFont typeface="+mj-ea"/>
              <a:buAutoNum type="circleNumDbPlain"/>
            </a:pPr>
            <a:r>
              <a:rPr lang="zh-CN" altLang="en-US" dirty="0">
                <a:solidFill>
                  <a:schemeClr val="tx1">
                    <a:lumMod val="50000"/>
                    <a:lumOff val="50000"/>
                  </a:schemeClr>
                </a:solidFill>
                <a:latin typeface="+mj-ea"/>
                <a:ea typeface="+mj-ea"/>
              </a:rPr>
              <a:t>这个是要点二</a:t>
            </a:r>
            <a:endParaRPr lang="en-US" altLang="zh-CN" dirty="0">
              <a:solidFill>
                <a:schemeClr val="tx1">
                  <a:lumMod val="50000"/>
                  <a:lumOff val="50000"/>
                </a:schemeClr>
              </a:solidFill>
              <a:latin typeface="+mj-ea"/>
              <a:ea typeface="+mj-ea"/>
            </a:endParaRPr>
          </a:p>
          <a:p>
            <a:pPr marL="342900" indent="-342900" algn="ctr">
              <a:lnSpc>
                <a:spcPct val="120000"/>
              </a:lnSpc>
              <a:buFont typeface="+mj-ea"/>
              <a:buAutoNum type="circleNumDbPlain"/>
            </a:pPr>
            <a:r>
              <a:rPr lang="zh-CN" altLang="en-US" dirty="0">
                <a:solidFill>
                  <a:schemeClr val="tx1">
                    <a:lumMod val="50000"/>
                    <a:lumOff val="50000"/>
                  </a:schemeClr>
                </a:solidFill>
                <a:latin typeface="+mj-ea"/>
                <a:ea typeface="+mj-ea"/>
              </a:rPr>
              <a:t>这个是要点二</a:t>
            </a:r>
          </a:p>
        </p:txBody>
      </p:sp>
      <p:grpSp>
        <p:nvGrpSpPr>
          <p:cNvPr id="38" name="组合 37">
            <a:extLst>
              <a:ext uri="{FF2B5EF4-FFF2-40B4-BE49-F238E27FC236}">
                <a16:creationId xmlns:a16="http://schemas.microsoft.com/office/drawing/2014/main" id="{0C74D599-B1B7-4578-A901-76CDD6EEF82D}"/>
              </a:ext>
            </a:extLst>
          </p:cNvPr>
          <p:cNvGrpSpPr/>
          <p:nvPr/>
        </p:nvGrpSpPr>
        <p:grpSpPr>
          <a:xfrm>
            <a:off x="1939979" y="5966353"/>
            <a:ext cx="841265" cy="56182"/>
            <a:chOff x="1762283" y="5966353"/>
            <a:chExt cx="841265" cy="56182"/>
          </a:xfrm>
        </p:grpSpPr>
        <p:sp>
          <p:nvSpPr>
            <p:cNvPr id="27" name="矩形: 圆角 26">
              <a:extLst>
                <a:ext uri="{FF2B5EF4-FFF2-40B4-BE49-F238E27FC236}">
                  <a16:creationId xmlns:a16="http://schemas.microsoft.com/office/drawing/2014/main" id="{6C1B00A9-BFE7-4D8E-B0BE-6D69A0CC2042}"/>
                </a:ext>
              </a:extLst>
            </p:cNvPr>
            <p:cNvSpPr/>
            <p:nvPr/>
          </p:nvSpPr>
          <p:spPr>
            <a:xfrm>
              <a:off x="1762283" y="5966353"/>
              <a:ext cx="546689" cy="56182"/>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a:extLst>
                <a:ext uri="{FF2B5EF4-FFF2-40B4-BE49-F238E27FC236}">
                  <a16:creationId xmlns:a16="http://schemas.microsoft.com/office/drawing/2014/main" id="{73F0B27B-0501-4C5B-8CFC-50A04A0E3F3F}"/>
                </a:ext>
              </a:extLst>
            </p:cNvPr>
            <p:cNvSpPr/>
            <p:nvPr/>
          </p:nvSpPr>
          <p:spPr>
            <a:xfrm>
              <a:off x="2400078" y="5966353"/>
              <a:ext cx="56182" cy="561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a:extLst>
                <a:ext uri="{FF2B5EF4-FFF2-40B4-BE49-F238E27FC236}">
                  <a16:creationId xmlns:a16="http://schemas.microsoft.com/office/drawing/2014/main" id="{69E758F2-9BA5-4307-9B82-AAC99011231A}"/>
                </a:ext>
              </a:extLst>
            </p:cNvPr>
            <p:cNvSpPr/>
            <p:nvPr/>
          </p:nvSpPr>
          <p:spPr>
            <a:xfrm>
              <a:off x="2547366" y="5966353"/>
              <a:ext cx="56182" cy="561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 name="组合 36">
            <a:extLst>
              <a:ext uri="{FF2B5EF4-FFF2-40B4-BE49-F238E27FC236}">
                <a16:creationId xmlns:a16="http://schemas.microsoft.com/office/drawing/2014/main" id="{7278FC7D-58C0-4A6D-AC10-8256115AB11F}"/>
              </a:ext>
            </a:extLst>
          </p:cNvPr>
          <p:cNvGrpSpPr/>
          <p:nvPr/>
        </p:nvGrpSpPr>
        <p:grpSpPr>
          <a:xfrm>
            <a:off x="5681797" y="5966353"/>
            <a:ext cx="841265" cy="56182"/>
            <a:chOff x="1762283" y="6093129"/>
            <a:chExt cx="841265" cy="56182"/>
          </a:xfrm>
        </p:grpSpPr>
        <p:sp>
          <p:nvSpPr>
            <p:cNvPr id="30" name="矩形: 圆角 29">
              <a:extLst>
                <a:ext uri="{FF2B5EF4-FFF2-40B4-BE49-F238E27FC236}">
                  <a16:creationId xmlns:a16="http://schemas.microsoft.com/office/drawing/2014/main" id="{11B0C56E-955B-4388-85C9-8C21735186D7}"/>
                </a:ext>
              </a:extLst>
            </p:cNvPr>
            <p:cNvSpPr/>
            <p:nvPr/>
          </p:nvSpPr>
          <p:spPr>
            <a:xfrm>
              <a:off x="1909571" y="6093129"/>
              <a:ext cx="546689" cy="56182"/>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a:extLst>
                <a:ext uri="{FF2B5EF4-FFF2-40B4-BE49-F238E27FC236}">
                  <a16:creationId xmlns:a16="http://schemas.microsoft.com/office/drawing/2014/main" id="{84E7E144-A1EA-40D9-95FF-A78D2EC9679C}"/>
                </a:ext>
              </a:extLst>
            </p:cNvPr>
            <p:cNvSpPr/>
            <p:nvPr/>
          </p:nvSpPr>
          <p:spPr>
            <a:xfrm>
              <a:off x="1762283" y="6093129"/>
              <a:ext cx="56182" cy="561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a:extLst>
                <a:ext uri="{FF2B5EF4-FFF2-40B4-BE49-F238E27FC236}">
                  <a16:creationId xmlns:a16="http://schemas.microsoft.com/office/drawing/2014/main" id="{2A316C77-5943-4C73-B673-23EC820442DD}"/>
                </a:ext>
              </a:extLst>
            </p:cNvPr>
            <p:cNvSpPr/>
            <p:nvPr/>
          </p:nvSpPr>
          <p:spPr>
            <a:xfrm>
              <a:off x="2547366" y="6093129"/>
              <a:ext cx="56182" cy="561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 name="组合 35">
            <a:extLst>
              <a:ext uri="{FF2B5EF4-FFF2-40B4-BE49-F238E27FC236}">
                <a16:creationId xmlns:a16="http://schemas.microsoft.com/office/drawing/2014/main" id="{A75272E5-10EA-45C0-82F0-C824CFB0F90E}"/>
              </a:ext>
            </a:extLst>
          </p:cNvPr>
          <p:cNvGrpSpPr/>
          <p:nvPr/>
        </p:nvGrpSpPr>
        <p:grpSpPr>
          <a:xfrm>
            <a:off x="9410756" y="5960077"/>
            <a:ext cx="841265" cy="56182"/>
            <a:chOff x="1762283" y="6172136"/>
            <a:chExt cx="841265" cy="56182"/>
          </a:xfrm>
        </p:grpSpPr>
        <p:sp>
          <p:nvSpPr>
            <p:cNvPr id="33" name="矩形: 圆角 32">
              <a:extLst>
                <a:ext uri="{FF2B5EF4-FFF2-40B4-BE49-F238E27FC236}">
                  <a16:creationId xmlns:a16="http://schemas.microsoft.com/office/drawing/2014/main" id="{541748C3-F2F8-41CC-B505-98A509144C8E}"/>
                </a:ext>
              </a:extLst>
            </p:cNvPr>
            <p:cNvSpPr/>
            <p:nvPr/>
          </p:nvSpPr>
          <p:spPr>
            <a:xfrm>
              <a:off x="2056859" y="6172136"/>
              <a:ext cx="546689" cy="56182"/>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a:extLst>
                <a:ext uri="{FF2B5EF4-FFF2-40B4-BE49-F238E27FC236}">
                  <a16:creationId xmlns:a16="http://schemas.microsoft.com/office/drawing/2014/main" id="{4AF8320A-11FD-41BB-8D60-18ED77938B43}"/>
                </a:ext>
              </a:extLst>
            </p:cNvPr>
            <p:cNvSpPr/>
            <p:nvPr/>
          </p:nvSpPr>
          <p:spPr>
            <a:xfrm>
              <a:off x="1762283" y="6172136"/>
              <a:ext cx="56182" cy="561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a:extLst>
                <a:ext uri="{FF2B5EF4-FFF2-40B4-BE49-F238E27FC236}">
                  <a16:creationId xmlns:a16="http://schemas.microsoft.com/office/drawing/2014/main" id="{2B3217B0-2A03-4B45-8529-B880FC511362}"/>
                </a:ext>
              </a:extLst>
            </p:cNvPr>
            <p:cNvSpPr/>
            <p:nvPr/>
          </p:nvSpPr>
          <p:spPr>
            <a:xfrm>
              <a:off x="1915175" y="6172136"/>
              <a:ext cx="56182" cy="561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5" name="文本框 44">
            <a:extLst>
              <a:ext uri="{FF2B5EF4-FFF2-40B4-BE49-F238E27FC236}">
                <a16:creationId xmlns:a16="http://schemas.microsoft.com/office/drawing/2014/main" id="{81943E2A-3AA1-F6F8-7C53-9682BA2CA57D}"/>
              </a:ext>
            </a:extLst>
          </p:cNvPr>
          <p:cNvSpPr txBox="1"/>
          <p:nvPr/>
        </p:nvSpPr>
        <p:spPr>
          <a:xfrm>
            <a:off x="5079159" y="2196330"/>
            <a:ext cx="2032000" cy="969048"/>
          </a:xfrm>
          <a:prstGeom prst="rect">
            <a:avLst/>
          </a:prstGeom>
          <a:noFill/>
        </p:spPr>
        <p:txBody>
          <a:bodyPr wrap="square" lIns="0" tIns="0" rIns="0" bIns="0" rtlCol="0">
            <a:spAutoFit/>
          </a:bodyPr>
          <a:lstStyle/>
          <a:p>
            <a:pPr marL="342900" indent="-342900" algn="ctr">
              <a:lnSpc>
                <a:spcPct val="120000"/>
              </a:lnSpc>
              <a:buFont typeface="+mj-ea"/>
              <a:buAutoNum type="circleNumDbPlain"/>
            </a:pPr>
            <a:r>
              <a:rPr lang="zh-CN" altLang="en-US" dirty="0">
                <a:solidFill>
                  <a:schemeClr val="tx1">
                    <a:lumMod val="50000"/>
                    <a:lumOff val="50000"/>
                  </a:schemeClr>
                </a:solidFill>
                <a:latin typeface="+mj-ea"/>
                <a:ea typeface="+mj-ea"/>
              </a:rPr>
              <a:t>这个是要点一</a:t>
            </a:r>
            <a:endParaRPr lang="en-US" altLang="zh-CN" dirty="0">
              <a:solidFill>
                <a:schemeClr val="tx1">
                  <a:lumMod val="50000"/>
                  <a:lumOff val="50000"/>
                </a:schemeClr>
              </a:solidFill>
              <a:latin typeface="+mj-ea"/>
              <a:ea typeface="+mj-ea"/>
            </a:endParaRPr>
          </a:p>
          <a:p>
            <a:pPr marL="342900" indent="-342900" algn="ctr">
              <a:lnSpc>
                <a:spcPct val="120000"/>
              </a:lnSpc>
              <a:buFont typeface="+mj-ea"/>
              <a:buAutoNum type="circleNumDbPlain"/>
            </a:pPr>
            <a:r>
              <a:rPr lang="zh-CN" altLang="en-US" dirty="0">
                <a:solidFill>
                  <a:schemeClr val="tx1">
                    <a:lumMod val="50000"/>
                    <a:lumOff val="50000"/>
                  </a:schemeClr>
                </a:solidFill>
                <a:latin typeface="+mj-ea"/>
                <a:ea typeface="+mj-ea"/>
              </a:rPr>
              <a:t>这个是要点二</a:t>
            </a:r>
            <a:endParaRPr lang="en-US" altLang="zh-CN" dirty="0">
              <a:solidFill>
                <a:schemeClr val="tx1">
                  <a:lumMod val="50000"/>
                  <a:lumOff val="50000"/>
                </a:schemeClr>
              </a:solidFill>
              <a:latin typeface="+mj-ea"/>
              <a:ea typeface="+mj-ea"/>
            </a:endParaRPr>
          </a:p>
          <a:p>
            <a:pPr marL="342900" indent="-342900" algn="ctr">
              <a:lnSpc>
                <a:spcPct val="120000"/>
              </a:lnSpc>
              <a:buFont typeface="+mj-ea"/>
              <a:buAutoNum type="circleNumDbPlain"/>
            </a:pPr>
            <a:r>
              <a:rPr lang="zh-CN" altLang="en-US" dirty="0">
                <a:solidFill>
                  <a:schemeClr val="tx1">
                    <a:lumMod val="50000"/>
                    <a:lumOff val="50000"/>
                  </a:schemeClr>
                </a:solidFill>
                <a:latin typeface="+mj-ea"/>
                <a:ea typeface="+mj-ea"/>
              </a:rPr>
              <a:t>这个是要点二</a:t>
            </a:r>
          </a:p>
        </p:txBody>
      </p:sp>
      <p:sp>
        <p:nvSpPr>
          <p:cNvPr id="46" name="文本框 45">
            <a:extLst>
              <a:ext uri="{FF2B5EF4-FFF2-40B4-BE49-F238E27FC236}">
                <a16:creationId xmlns:a16="http://schemas.microsoft.com/office/drawing/2014/main" id="{CEBB7EBD-27DF-43B2-F4CB-9179282329F1}"/>
              </a:ext>
            </a:extLst>
          </p:cNvPr>
          <p:cNvSpPr txBox="1"/>
          <p:nvPr/>
        </p:nvSpPr>
        <p:spPr>
          <a:xfrm>
            <a:off x="8814547" y="2196330"/>
            <a:ext cx="2032000" cy="969048"/>
          </a:xfrm>
          <a:prstGeom prst="rect">
            <a:avLst/>
          </a:prstGeom>
          <a:noFill/>
        </p:spPr>
        <p:txBody>
          <a:bodyPr wrap="square" lIns="0" tIns="0" rIns="0" bIns="0" rtlCol="0">
            <a:spAutoFit/>
          </a:bodyPr>
          <a:lstStyle/>
          <a:p>
            <a:pPr marL="342900" indent="-342900" algn="ctr">
              <a:lnSpc>
                <a:spcPct val="120000"/>
              </a:lnSpc>
              <a:buFont typeface="+mj-ea"/>
              <a:buAutoNum type="circleNumDbPlain"/>
            </a:pPr>
            <a:r>
              <a:rPr lang="zh-CN" altLang="en-US" dirty="0">
                <a:solidFill>
                  <a:schemeClr val="tx1">
                    <a:lumMod val="50000"/>
                    <a:lumOff val="50000"/>
                  </a:schemeClr>
                </a:solidFill>
                <a:latin typeface="+mj-ea"/>
                <a:ea typeface="+mj-ea"/>
              </a:rPr>
              <a:t>这个是要点一</a:t>
            </a:r>
            <a:endParaRPr lang="en-US" altLang="zh-CN" dirty="0">
              <a:solidFill>
                <a:schemeClr val="tx1">
                  <a:lumMod val="50000"/>
                  <a:lumOff val="50000"/>
                </a:schemeClr>
              </a:solidFill>
              <a:latin typeface="+mj-ea"/>
              <a:ea typeface="+mj-ea"/>
            </a:endParaRPr>
          </a:p>
          <a:p>
            <a:pPr marL="342900" indent="-342900" algn="ctr">
              <a:lnSpc>
                <a:spcPct val="120000"/>
              </a:lnSpc>
              <a:buFont typeface="+mj-ea"/>
              <a:buAutoNum type="circleNumDbPlain"/>
            </a:pPr>
            <a:r>
              <a:rPr lang="zh-CN" altLang="en-US" dirty="0">
                <a:solidFill>
                  <a:schemeClr val="tx1">
                    <a:lumMod val="50000"/>
                    <a:lumOff val="50000"/>
                  </a:schemeClr>
                </a:solidFill>
                <a:latin typeface="+mj-ea"/>
                <a:ea typeface="+mj-ea"/>
              </a:rPr>
              <a:t>这个是要点二</a:t>
            </a:r>
            <a:endParaRPr lang="en-US" altLang="zh-CN" dirty="0">
              <a:solidFill>
                <a:schemeClr val="tx1">
                  <a:lumMod val="50000"/>
                  <a:lumOff val="50000"/>
                </a:schemeClr>
              </a:solidFill>
              <a:latin typeface="+mj-ea"/>
              <a:ea typeface="+mj-ea"/>
            </a:endParaRPr>
          </a:p>
          <a:p>
            <a:pPr marL="342900" indent="-342900" algn="ctr">
              <a:lnSpc>
                <a:spcPct val="120000"/>
              </a:lnSpc>
              <a:buFont typeface="+mj-ea"/>
              <a:buAutoNum type="circleNumDbPlain"/>
            </a:pPr>
            <a:r>
              <a:rPr lang="zh-CN" altLang="en-US" dirty="0">
                <a:solidFill>
                  <a:schemeClr val="tx1">
                    <a:lumMod val="50000"/>
                    <a:lumOff val="50000"/>
                  </a:schemeClr>
                </a:solidFill>
                <a:latin typeface="+mj-ea"/>
                <a:ea typeface="+mj-ea"/>
              </a:rPr>
              <a:t>这个是要点二</a:t>
            </a:r>
          </a:p>
        </p:txBody>
      </p:sp>
    </p:spTree>
    <p:extLst>
      <p:ext uri="{BB962C8B-B14F-4D97-AF65-F5344CB8AC3E}">
        <p14:creationId xmlns:p14="http://schemas.microsoft.com/office/powerpoint/2010/main" val="19340186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C6894A04-7352-49C3-B062-BD2F7B9A4498}"/>
              </a:ext>
            </a:extLst>
          </p:cNvPr>
          <p:cNvSpPr/>
          <p:nvPr/>
        </p:nvSpPr>
        <p:spPr>
          <a:xfrm>
            <a:off x="515938" y="1473200"/>
            <a:ext cx="11160125" cy="35687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a:extLst>
              <a:ext uri="{FF2B5EF4-FFF2-40B4-BE49-F238E27FC236}">
                <a16:creationId xmlns:a16="http://schemas.microsoft.com/office/drawing/2014/main" id="{0AA07AC6-AE95-2526-490E-06BD681B3347}"/>
              </a:ext>
            </a:extLst>
          </p:cNvPr>
          <p:cNvSpPr/>
          <p:nvPr/>
        </p:nvSpPr>
        <p:spPr>
          <a:xfrm>
            <a:off x="8161540" y="4085863"/>
            <a:ext cx="3180860" cy="2355448"/>
          </a:xfrm>
          <a:prstGeom prst="rect">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a:extLst>
              <a:ext uri="{FF2B5EF4-FFF2-40B4-BE49-F238E27FC236}">
                <a16:creationId xmlns:a16="http://schemas.microsoft.com/office/drawing/2014/main" id="{9B86C2EF-74FD-1A84-DB18-8535D593462F}"/>
              </a:ext>
            </a:extLst>
          </p:cNvPr>
          <p:cNvSpPr/>
          <p:nvPr/>
        </p:nvSpPr>
        <p:spPr>
          <a:xfrm>
            <a:off x="848759" y="4085863"/>
            <a:ext cx="3180860" cy="2355448"/>
          </a:xfrm>
          <a:prstGeom prst="rect">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a:extLst>
              <a:ext uri="{FF2B5EF4-FFF2-40B4-BE49-F238E27FC236}">
                <a16:creationId xmlns:a16="http://schemas.microsoft.com/office/drawing/2014/main" id="{B43393BB-F3B4-E973-258B-1FAB1CF6B920}"/>
              </a:ext>
            </a:extLst>
          </p:cNvPr>
          <p:cNvSpPr/>
          <p:nvPr/>
        </p:nvSpPr>
        <p:spPr>
          <a:xfrm>
            <a:off x="4504730" y="4085863"/>
            <a:ext cx="3180860" cy="2355448"/>
          </a:xfrm>
          <a:prstGeom prst="rect">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 name="图片 30" descr="水中的树&#10;&#10;描述已自动生成">
            <a:extLst>
              <a:ext uri="{FF2B5EF4-FFF2-40B4-BE49-F238E27FC236}">
                <a16:creationId xmlns:a16="http://schemas.microsoft.com/office/drawing/2014/main" id="{EE3749C6-00AF-F395-D31D-87C5C64144EF}"/>
              </a:ext>
            </a:extLst>
          </p:cNvPr>
          <p:cNvPicPr>
            <a:picLocks/>
          </p:cNvPicPr>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l="12601" t="7930" r="12601" b="7930"/>
          <a:stretch/>
        </p:blipFill>
        <p:spPr>
          <a:xfrm>
            <a:off x="774322" y="1665296"/>
            <a:ext cx="3329735" cy="2808288"/>
          </a:xfrm>
          <a:prstGeom prst="rect">
            <a:avLst/>
          </a:prstGeom>
        </p:spPr>
      </p:pic>
      <p:pic>
        <p:nvPicPr>
          <p:cNvPr id="33" name="图片 32" descr="建筑的摆设布局&#10;&#10;描述已自动生成">
            <a:extLst>
              <a:ext uri="{FF2B5EF4-FFF2-40B4-BE49-F238E27FC236}">
                <a16:creationId xmlns:a16="http://schemas.microsoft.com/office/drawing/2014/main" id="{177AB398-D922-399B-A5BD-338514FFD9C8}"/>
              </a:ext>
            </a:extLst>
          </p:cNvPr>
          <p:cNvPicPr>
            <a:picLocks/>
          </p:cNvPicPr>
          <p:nvPr/>
        </p:nvPicPr>
        <p:blipFill rotWithShape="1">
          <a:blip r:embed="rId4">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rcRect l="17581" t="8896" r="17581" b="8896"/>
          <a:stretch/>
        </p:blipFill>
        <p:spPr>
          <a:xfrm>
            <a:off x="8086263" y="1662802"/>
            <a:ext cx="3331415" cy="2810773"/>
          </a:xfrm>
          <a:prstGeom prst="rect">
            <a:avLst/>
          </a:prstGeom>
        </p:spPr>
      </p:pic>
      <p:pic>
        <p:nvPicPr>
          <p:cNvPr id="35" name="图片 34" descr="河边的树林&#10;&#10;描述已自动生成">
            <a:extLst>
              <a:ext uri="{FF2B5EF4-FFF2-40B4-BE49-F238E27FC236}">
                <a16:creationId xmlns:a16="http://schemas.microsoft.com/office/drawing/2014/main" id="{9D4837E1-B546-587D-FBF5-12063084C10B}"/>
              </a:ext>
            </a:extLst>
          </p:cNvPr>
          <p:cNvPicPr>
            <a:picLocks/>
          </p:cNvPicPr>
          <p:nvPr/>
        </p:nvPicPr>
        <p:blipFill rotWithShape="1">
          <a:blip r:embed="rId6">
            <a:extLst>
              <a:ext uri="{BEBA8EAE-BF5A-486C-A8C5-ECC9F3942E4B}">
                <a14:imgProps xmlns:a14="http://schemas.microsoft.com/office/drawing/2010/main">
                  <a14:imgLayer r:embed="rId7">
                    <a14:imgEffect>
                      <a14:colorTemperature colorTemp="5300"/>
                    </a14:imgEffect>
                    <a14:imgEffect>
                      <a14:brightnessContrast contrast="40000"/>
                    </a14:imgEffect>
                  </a14:imgLayer>
                </a14:imgProps>
              </a:ext>
              <a:ext uri="{28A0092B-C50C-407E-A947-70E740481C1C}">
                <a14:useLocalDpi xmlns:a14="http://schemas.microsoft.com/office/drawing/2010/main" val="0"/>
              </a:ext>
            </a:extLst>
          </a:blip>
          <a:srcRect l="16779" t="7965" r="16779" b="7965"/>
          <a:stretch/>
        </p:blipFill>
        <p:spPr>
          <a:xfrm>
            <a:off x="4429873" y="1665297"/>
            <a:ext cx="3330575" cy="2808278"/>
          </a:xfrm>
          <a:prstGeom prst="rect">
            <a:avLst/>
          </a:prstGeom>
        </p:spPr>
      </p:pic>
      <p:sp>
        <p:nvSpPr>
          <p:cNvPr id="2" name="文本占位符 1">
            <a:extLst>
              <a:ext uri="{FF2B5EF4-FFF2-40B4-BE49-F238E27FC236}">
                <a16:creationId xmlns:a16="http://schemas.microsoft.com/office/drawing/2014/main" id="{E38C943C-7E22-479B-814F-D57C4FDC0EBB}"/>
              </a:ext>
            </a:extLst>
          </p:cNvPr>
          <p:cNvSpPr>
            <a:spLocks noGrp="1"/>
          </p:cNvSpPr>
          <p:nvPr>
            <p:ph type="body" sz="quarter" idx="10"/>
          </p:nvPr>
        </p:nvSpPr>
        <p:spPr/>
        <p:txBody>
          <a:bodyPr/>
          <a:lstStyle/>
          <a:p>
            <a:r>
              <a:rPr lang="zh-CN" altLang="en-US" dirty="0"/>
              <a:t>研究内容解析</a:t>
            </a:r>
            <a:r>
              <a:rPr lang="en-US" altLang="zh-CN" dirty="0"/>
              <a:t>2</a:t>
            </a:r>
          </a:p>
        </p:txBody>
      </p:sp>
      <p:sp>
        <p:nvSpPr>
          <p:cNvPr id="3" name="文本占位符 2">
            <a:extLst>
              <a:ext uri="{FF2B5EF4-FFF2-40B4-BE49-F238E27FC236}">
                <a16:creationId xmlns:a16="http://schemas.microsoft.com/office/drawing/2014/main" id="{6F081BFD-5187-49E6-ACB5-13E54B691A49}"/>
              </a:ext>
            </a:extLst>
          </p:cNvPr>
          <p:cNvSpPr>
            <a:spLocks noGrp="1"/>
          </p:cNvSpPr>
          <p:nvPr>
            <p:ph type="body" sz="quarter" idx="11"/>
          </p:nvPr>
        </p:nvSpPr>
        <p:spPr/>
        <p:txBody>
          <a:bodyPr/>
          <a:lstStyle/>
          <a:p>
            <a:r>
              <a:rPr lang="en-US" altLang="zh-CN" dirty="0"/>
              <a:t>PART.04</a:t>
            </a:r>
          </a:p>
        </p:txBody>
      </p:sp>
      <p:pic>
        <p:nvPicPr>
          <p:cNvPr id="4" name="图形 3">
            <a:extLst>
              <a:ext uri="{FF2B5EF4-FFF2-40B4-BE49-F238E27FC236}">
                <a16:creationId xmlns:a16="http://schemas.microsoft.com/office/drawing/2014/main" id="{FD282F5A-7CD2-4FFF-A35D-1727474892D5}"/>
              </a:ext>
            </a:extLst>
          </p:cNvPr>
          <p:cNvPicPr>
            <a:picLocks/>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93725" y="442913"/>
            <a:ext cx="350029" cy="330215"/>
          </a:xfrm>
          <a:prstGeom prst="rect">
            <a:avLst/>
          </a:prstGeom>
        </p:spPr>
      </p:pic>
      <p:sp>
        <p:nvSpPr>
          <p:cNvPr id="10" name="矩形 9">
            <a:extLst>
              <a:ext uri="{FF2B5EF4-FFF2-40B4-BE49-F238E27FC236}">
                <a16:creationId xmlns:a16="http://schemas.microsoft.com/office/drawing/2014/main" id="{78B32B7D-9EB5-451C-BD5D-6A253C19E261}"/>
              </a:ext>
            </a:extLst>
          </p:cNvPr>
          <p:cNvSpPr/>
          <p:nvPr/>
        </p:nvSpPr>
        <p:spPr>
          <a:xfrm>
            <a:off x="1085952" y="4238624"/>
            <a:ext cx="2706474" cy="6367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a:extLst>
              <a:ext uri="{FF2B5EF4-FFF2-40B4-BE49-F238E27FC236}">
                <a16:creationId xmlns:a16="http://schemas.microsoft.com/office/drawing/2014/main" id="{B312F013-AF2C-49FD-8AB4-E53958C316E8}"/>
              </a:ext>
            </a:extLst>
          </p:cNvPr>
          <p:cNvSpPr/>
          <p:nvPr/>
        </p:nvSpPr>
        <p:spPr>
          <a:xfrm>
            <a:off x="1588796" y="4386669"/>
            <a:ext cx="1700786" cy="369332"/>
          </a:xfrm>
          <a:prstGeom prst="rect">
            <a:avLst/>
          </a:prstGeom>
        </p:spPr>
        <p:txBody>
          <a:bodyPr wrap="non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400" b="1" dirty="0">
                <a:solidFill>
                  <a:schemeClr val="bg1"/>
                </a:solidFill>
                <a:latin typeface="+mj-ea"/>
                <a:ea typeface="+mj-ea"/>
              </a:rPr>
              <a:t>01 </a:t>
            </a:r>
            <a:r>
              <a:rPr lang="zh-CN" altLang="en-US" sz="2400" b="1" dirty="0">
                <a:solidFill>
                  <a:schemeClr val="bg1"/>
                </a:solidFill>
                <a:latin typeface="+mj-ea"/>
                <a:ea typeface="+mj-ea"/>
              </a:rPr>
              <a:t>这是标题</a:t>
            </a:r>
            <a:endParaRPr kumimoji="0" lang="zh-CN" altLang="en-US" sz="2400" b="1" i="0" u="none" strike="noStrike" kern="1200" cap="none" spc="0" normalizeH="0" baseline="0" noProof="0" dirty="0">
              <a:ln>
                <a:noFill/>
              </a:ln>
              <a:solidFill>
                <a:schemeClr val="bg1"/>
              </a:solidFill>
              <a:effectLst/>
              <a:uLnTx/>
              <a:uFillTx/>
              <a:latin typeface="+mj-ea"/>
              <a:ea typeface="+mj-ea"/>
            </a:endParaRPr>
          </a:p>
        </p:txBody>
      </p:sp>
      <p:sp>
        <p:nvSpPr>
          <p:cNvPr id="17" name="矩形 16">
            <a:extLst>
              <a:ext uri="{FF2B5EF4-FFF2-40B4-BE49-F238E27FC236}">
                <a16:creationId xmlns:a16="http://schemas.microsoft.com/office/drawing/2014/main" id="{B430200B-BF5E-4953-8E07-F76609EA0FAE}"/>
              </a:ext>
            </a:extLst>
          </p:cNvPr>
          <p:cNvSpPr/>
          <p:nvPr/>
        </p:nvSpPr>
        <p:spPr>
          <a:xfrm>
            <a:off x="774322" y="5208163"/>
            <a:ext cx="3329735" cy="862993"/>
          </a:xfrm>
          <a:prstGeom prst="rect">
            <a:avLst/>
          </a:prstGeom>
        </p:spPr>
        <p:txBody>
          <a:bodyPr wrap="square" lIns="0" tIns="0" rIns="0" bIns="0">
            <a:spAutoFit/>
          </a:bodyPr>
          <a:lstStyle/>
          <a:p>
            <a:pPr marL="180000" indent="-180000" algn="ctr">
              <a:lnSpc>
                <a:spcPct val="120000"/>
              </a:lnSpc>
              <a:buFont typeface="Arial" panose="020B0604020202020204" pitchFamily="34" charset="0"/>
              <a:buChar char="•"/>
            </a:pPr>
            <a:r>
              <a:rPr lang="zh-CN" altLang="en-US" sz="1600" dirty="0">
                <a:solidFill>
                  <a:prstClr val="black">
                    <a:lumMod val="75000"/>
                    <a:lumOff val="25000"/>
                  </a:prstClr>
                </a:solidFill>
                <a:latin typeface="+mn-ea"/>
              </a:rPr>
              <a:t>这里填入你要表达和阐述信息</a:t>
            </a:r>
            <a:endParaRPr lang="en-US" altLang="zh-CN" sz="1600" dirty="0">
              <a:solidFill>
                <a:prstClr val="black">
                  <a:lumMod val="75000"/>
                  <a:lumOff val="25000"/>
                </a:prstClr>
              </a:solidFill>
              <a:latin typeface="+mn-ea"/>
            </a:endParaRPr>
          </a:p>
          <a:p>
            <a:pPr marL="180000" indent="-180000" algn="ctr">
              <a:lnSpc>
                <a:spcPct val="120000"/>
              </a:lnSpc>
              <a:buFont typeface="Arial" panose="020B0604020202020204" pitchFamily="34" charset="0"/>
              <a:buChar char="•"/>
            </a:pPr>
            <a:r>
              <a:rPr lang="zh-CN" altLang="en-US" sz="1600" dirty="0">
                <a:solidFill>
                  <a:prstClr val="black">
                    <a:lumMod val="75000"/>
                    <a:lumOff val="25000"/>
                  </a:prstClr>
                </a:solidFill>
                <a:latin typeface="+mn-ea"/>
              </a:rPr>
              <a:t>这里填入你要表达和阐述信息</a:t>
            </a:r>
            <a:endParaRPr lang="en-US" altLang="zh-CN" sz="1600" dirty="0">
              <a:solidFill>
                <a:prstClr val="black">
                  <a:lumMod val="75000"/>
                  <a:lumOff val="25000"/>
                </a:prstClr>
              </a:solidFill>
              <a:latin typeface="+mn-ea"/>
            </a:endParaRPr>
          </a:p>
          <a:p>
            <a:pPr marL="180000" indent="-180000" algn="ctr">
              <a:lnSpc>
                <a:spcPct val="120000"/>
              </a:lnSpc>
              <a:buFont typeface="Arial" panose="020B0604020202020204" pitchFamily="34" charset="0"/>
              <a:buChar char="•"/>
            </a:pPr>
            <a:r>
              <a:rPr lang="zh-CN" altLang="en-US" sz="1600" dirty="0">
                <a:solidFill>
                  <a:prstClr val="black">
                    <a:lumMod val="75000"/>
                    <a:lumOff val="25000"/>
                  </a:prstClr>
                </a:solidFill>
                <a:latin typeface="+mn-ea"/>
              </a:rPr>
              <a:t>这里填入你要表达和阐述信息</a:t>
            </a:r>
            <a:endParaRPr lang="en-US" altLang="zh-CN" sz="1600" dirty="0">
              <a:solidFill>
                <a:prstClr val="black">
                  <a:lumMod val="75000"/>
                  <a:lumOff val="25000"/>
                </a:prstClr>
              </a:solidFill>
              <a:latin typeface="+mn-ea"/>
            </a:endParaRPr>
          </a:p>
        </p:txBody>
      </p:sp>
      <p:cxnSp>
        <p:nvCxnSpPr>
          <p:cNvPr id="5" name="直接连接符 4">
            <a:extLst>
              <a:ext uri="{FF2B5EF4-FFF2-40B4-BE49-F238E27FC236}">
                <a16:creationId xmlns:a16="http://schemas.microsoft.com/office/drawing/2014/main" id="{EFB564C8-591D-BFB8-7BDA-4257095208A9}"/>
              </a:ext>
            </a:extLst>
          </p:cNvPr>
          <p:cNvCxnSpPr>
            <a:cxnSpLocks/>
          </p:cNvCxnSpPr>
          <p:nvPr/>
        </p:nvCxnSpPr>
        <p:spPr>
          <a:xfrm>
            <a:off x="2117825" y="4236849"/>
            <a:ext cx="642729" cy="0"/>
          </a:xfrm>
          <a:prstGeom prst="line">
            <a:avLst/>
          </a:prstGeom>
          <a:ln w="762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矩形 12">
            <a:extLst>
              <a:ext uri="{FF2B5EF4-FFF2-40B4-BE49-F238E27FC236}">
                <a16:creationId xmlns:a16="http://schemas.microsoft.com/office/drawing/2014/main" id="{11467BC6-B2E5-4689-86BE-A993E98192E1}"/>
              </a:ext>
            </a:extLst>
          </p:cNvPr>
          <p:cNvSpPr/>
          <p:nvPr/>
        </p:nvSpPr>
        <p:spPr>
          <a:xfrm>
            <a:off x="4741923" y="4238624"/>
            <a:ext cx="2706474" cy="6367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a:extLst>
              <a:ext uri="{FF2B5EF4-FFF2-40B4-BE49-F238E27FC236}">
                <a16:creationId xmlns:a16="http://schemas.microsoft.com/office/drawing/2014/main" id="{3640F9A9-4F14-4CB9-8034-8755C53C7709}"/>
              </a:ext>
            </a:extLst>
          </p:cNvPr>
          <p:cNvSpPr/>
          <p:nvPr/>
        </p:nvSpPr>
        <p:spPr>
          <a:xfrm>
            <a:off x="5244767" y="4386669"/>
            <a:ext cx="1700786" cy="369332"/>
          </a:xfrm>
          <a:prstGeom prst="rect">
            <a:avLst/>
          </a:prstGeom>
        </p:spPr>
        <p:txBody>
          <a:bodyPr wrap="non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400" b="1" dirty="0">
                <a:solidFill>
                  <a:schemeClr val="bg1"/>
                </a:solidFill>
                <a:latin typeface="+mj-ea"/>
                <a:ea typeface="+mj-ea"/>
              </a:rPr>
              <a:t>02 </a:t>
            </a:r>
            <a:r>
              <a:rPr lang="zh-CN" altLang="en-US" sz="2400" b="1" dirty="0">
                <a:solidFill>
                  <a:schemeClr val="bg1"/>
                </a:solidFill>
                <a:latin typeface="+mj-ea"/>
                <a:ea typeface="+mj-ea"/>
              </a:rPr>
              <a:t>这是标题</a:t>
            </a:r>
            <a:endParaRPr kumimoji="0" lang="zh-CN" altLang="en-US" sz="2400" b="1" i="0" u="none" strike="noStrike" kern="1200" cap="none" spc="0" normalizeH="0" baseline="0" noProof="0" dirty="0">
              <a:ln>
                <a:noFill/>
              </a:ln>
              <a:solidFill>
                <a:schemeClr val="bg1"/>
              </a:solidFill>
              <a:effectLst/>
              <a:uLnTx/>
              <a:uFillTx/>
              <a:latin typeface="+mj-ea"/>
              <a:ea typeface="+mj-ea"/>
            </a:endParaRPr>
          </a:p>
        </p:txBody>
      </p:sp>
      <p:sp>
        <p:nvSpPr>
          <p:cNvPr id="18" name="矩形 17">
            <a:extLst>
              <a:ext uri="{FF2B5EF4-FFF2-40B4-BE49-F238E27FC236}">
                <a16:creationId xmlns:a16="http://schemas.microsoft.com/office/drawing/2014/main" id="{3EF4AF4C-1100-4179-999C-D1064235C987}"/>
              </a:ext>
            </a:extLst>
          </p:cNvPr>
          <p:cNvSpPr/>
          <p:nvPr/>
        </p:nvSpPr>
        <p:spPr>
          <a:xfrm>
            <a:off x="4430293" y="5208163"/>
            <a:ext cx="3329735" cy="862993"/>
          </a:xfrm>
          <a:prstGeom prst="rect">
            <a:avLst/>
          </a:prstGeom>
        </p:spPr>
        <p:txBody>
          <a:bodyPr wrap="square" lIns="0" tIns="0" rIns="0" bIns="0">
            <a:spAutoFit/>
          </a:bodyPr>
          <a:lstStyle/>
          <a:p>
            <a:pPr marL="180000" indent="-180000" algn="ctr">
              <a:lnSpc>
                <a:spcPct val="120000"/>
              </a:lnSpc>
              <a:buFont typeface="Arial" panose="020B0604020202020204" pitchFamily="34" charset="0"/>
              <a:buChar char="•"/>
            </a:pPr>
            <a:r>
              <a:rPr lang="zh-CN" altLang="en-US" sz="1600" dirty="0">
                <a:solidFill>
                  <a:prstClr val="black">
                    <a:lumMod val="75000"/>
                    <a:lumOff val="25000"/>
                  </a:prstClr>
                </a:solidFill>
                <a:latin typeface="+mn-ea"/>
              </a:rPr>
              <a:t>这里填入你要表达和阐述信息</a:t>
            </a:r>
            <a:endParaRPr lang="en-US" altLang="zh-CN" sz="1600" dirty="0">
              <a:solidFill>
                <a:prstClr val="black">
                  <a:lumMod val="75000"/>
                  <a:lumOff val="25000"/>
                </a:prstClr>
              </a:solidFill>
              <a:latin typeface="+mn-ea"/>
            </a:endParaRPr>
          </a:p>
          <a:p>
            <a:pPr marL="180000" indent="-180000" algn="ctr">
              <a:lnSpc>
                <a:spcPct val="120000"/>
              </a:lnSpc>
              <a:buFont typeface="Arial" panose="020B0604020202020204" pitchFamily="34" charset="0"/>
              <a:buChar char="•"/>
            </a:pPr>
            <a:r>
              <a:rPr lang="zh-CN" altLang="en-US" sz="1600" dirty="0">
                <a:solidFill>
                  <a:prstClr val="black">
                    <a:lumMod val="75000"/>
                    <a:lumOff val="25000"/>
                  </a:prstClr>
                </a:solidFill>
                <a:latin typeface="+mn-ea"/>
              </a:rPr>
              <a:t>这里填入你要表达和阐述信息</a:t>
            </a:r>
            <a:endParaRPr lang="en-US" altLang="zh-CN" sz="1600" dirty="0">
              <a:solidFill>
                <a:prstClr val="black">
                  <a:lumMod val="75000"/>
                  <a:lumOff val="25000"/>
                </a:prstClr>
              </a:solidFill>
              <a:latin typeface="+mn-ea"/>
            </a:endParaRPr>
          </a:p>
          <a:p>
            <a:pPr marL="180000" indent="-180000" algn="ctr">
              <a:lnSpc>
                <a:spcPct val="120000"/>
              </a:lnSpc>
              <a:buFont typeface="Arial" panose="020B0604020202020204" pitchFamily="34" charset="0"/>
              <a:buChar char="•"/>
            </a:pPr>
            <a:r>
              <a:rPr lang="zh-CN" altLang="en-US" sz="1600" dirty="0">
                <a:solidFill>
                  <a:prstClr val="black">
                    <a:lumMod val="75000"/>
                    <a:lumOff val="25000"/>
                  </a:prstClr>
                </a:solidFill>
                <a:latin typeface="+mn-ea"/>
              </a:rPr>
              <a:t>这里填入你要表达和阐述信息</a:t>
            </a:r>
            <a:endParaRPr lang="en-US" altLang="zh-CN" sz="1600" dirty="0">
              <a:solidFill>
                <a:prstClr val="black">
                  <a:lumMod val="75000"/>
                  <a:lumOff val="25000"/>
                </a:prstClr>
              </a:solidFill>
              <a:latin typeface="+mn-ea"/>
            </a:endParaRPr>
          </a:p>
        </p:txBody>
      </p:sp>
      <p:cxnSp>
        <p:nvCxnSpPr>
          <p:cNvPr id="21" name="直接连接符 20">
            <a:extLst>
              <a:ext uri="{FF2B5EF4-FFF2-40B4-BE49-F238E27FC236}">
                <a16:creationId xmlns:a16="http://schemas.microsoft.com/office/drawing/2014/main" id="{6CD6A497-924A-44F3-2B41-22A7EFF5F5AF}"/>
              </a:ext>
            </a:extLst>
          </p:cNvPr>
          <p:cNvCxnSpPr>
            <a:cxnSpLocks/>
          </p:cNvCxnSpPr>
          <p:nvPr/>
        </p:nvCxnSpPr>
        <p:spPr>
          <a:xfrm>
            <a:off x="5773796" y="4236849"/>
            <a:ext cx="642729" cy="0"/>
          </a:xfrm>
          <a:prstGeom prst="line">
            <a:avLst/>
          </a:prstGeom>
          <a:ln w="762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5" name="矩形 14">
            <a:extLst>
              <a:ext uri="{FF2B5EF4-FFF2-40B4-BE49-F238E27FC236}">
                <a16:creationId xmlns:a16="http://schemas.microsoft.com/office/drawing/2014/main" id="{3AD897E6-BEA2-4488-828D-5E549152CE85}"/>
              </a:ext>
            </a:extLst>
          </p:cNvPr>
          <p:cNvSpPr/>
          <p:nvPr/>
        </p:nvSpPr>
        <p:spPr>
          <a:xfrm>
            <a:off x="8398733" y="4238624"/>
            <a:ext cx="2706474" cy="6367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a:extLst>
              <a:ext uri="{FF2B5EF4-FFF2-40B4-BE49-F238E27FC236}">
                <a16:creationId xmlns:a16="http://schemas.microsoft.com/office/drawing/2014/main" id="{5BE3EE5A-B980-4EDB-A327-324E7521A5BC}"/>
              </a:ext>
            </a:extLst>
          </p:cNvPr>
          <p:cNvSpPr/>
          <p:nvPr/>
        </p:nvSpPr>
        <p:spPr>
          <a:xfrm>
            <a:off x="8901577" y="4386669"/>
            <a:ext cx="1700786" cy="369332"/>
          </a:xfrm>
          <a:prstGeom prst="rect">
            <a:avLst/>
          </a:prstGeom>
        </p:spPr>
        <p:txBody>
          <a:bodyPr wrap="non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400" b="1" dirty="0">
                <a:solidFill>
                  <a:schemeClr val="bg1"/>
                </a:solidFill>
                <a:latin typeface="+mj-ea"/>
                <a:ea typeface="+mj-ea"/>
              </a:rPr>
              <a:t>03 </a:t>
            </a:r>
            <a:r>
              <a:rPr lang="zh-CN" altLang="en-US" sz="2400" b="1" dirty="0">
                <a:solidFill>
                  <a:schemeClr val="bg1"/>
                </a:solidFill>
                <a:latin typeface="+mj-ea"/>
                <a:ea typeface="+mj-ea"/>
              </a:rPr>
              <a:t>这是标题</a:t>
            </a:r>
            <a:endParaRPr kumimoji="0" lang="zh-CN" altLang="en-US" sz="2400" b="1" i="0" u="none" strike="noStrike" kern="1200" cap="none" spc="0" normalizeH="0" baseline="0" noProof="0" dirty="0">
              <a:ln>
                <a:noFill/>
              </a:ln>
              <a:solidFill>
                <a:schemeClr val="bg1"/>
              </a:solidFill>
              <a:effectLst/>
              <a:uLnTx/>
              <a:uFillTx/>
              <a:latin typeface="+mj-ea"/>
              <a:ea typeface="+mj-ea"/>
            </a:endParaRPr>
          </a:p>
        </p:txBody>
      </p:sp>
      <p:sp>
        <p:nvSpPr>
          <p:cNvPr id="19" name="矩形 18">
            <a:extLst>
              <a:ext uri="{FF2B5EF4-FFF2-40B4-BE49-F238E27FC236}">
                <a16:creationId xmlns:a16="http://schemas.microsoft.com/office/drawing/2014/main" id="{3A349F3E-D8C5-4501-8924-288C856414AE}"/>
              </a:ext>
            </a:extLst>
          </p:cNvPr>
          <p:cNvSpPr/>
          <p:nvPr/>
        </p:nvSpPr>
        <p:spPr>
          <a:xfrm>
            <a:off x="8087103" y="5208163"/>
            <a:ext cx="3329735" cy="862993"/>
          </a:xfrm>
          <a:prstGeom prst="rect">
            <a:avLst/>
          </a:prstGeom>
        </p:spPr>
        <p:txBody>
          <a:bodyPr wrap="square" lIns="0" tIns="0" rIns="0" bIns="0">
            <a:spAutoFit/>
          </a:bodyPr>
          <a:lstStyle/>
          <a:p>
            <a:pPr marL="180000" indent="-180000" algn="ctr">
              <a:lnSpc>
                <a:spcPct val="120000"/>
              </a:lnSpc>
              <a:buFont typeface="Arial" panose="020B0604020202020204" pitchFamily="34" charset="0"/>
              <a:buChar char="•"/>
            </a:pPr>
            <a:r>
              <a:rPr lang="zh-CN" altLang="en-US" sz="1600" dirty="0">
                <a:solidFill>
                  <a:prstClr val="black">
                    <a:lumMod val="75000"/>
                    <a:lumOff val="25000"/>
                  </a:prstClr>
                </a:solidFill>
                <a:latin typeface="+mn-ea"/>
              </a:rPr>
              <a:t>这里填入你要表达和阐述信息</a:t>
            </a:r>
            <a:endParaRPr lang="en-US" altLang="zh-CN" sz="1600" dirty="0">
              <a:solidFill>
                <a:prstClr val="black">
                  <a:lumMod val="75000"/>
                  <a:lumOff val="25000"/>
                </a:prstClr>
              </a:solidFill>
              <a:latin typeface="+mn-ea"/>
            </a:endParaRPr>
          </a:p>
          <a:p>
            <a:pPr marL="180000" indent="-180000" algn="ctr">
              <a:lnSpc>
                <a:spcPct val="120000"/>
              </a:lnSpc>
              <a:buFont typeface="Arial" panose="020B0604020202020204" pitchFamily="34" charset="0"/>
              <a:buChar char="•"/>
            </a:pPr>
            <a:r>
              <a:rPr lang="zh-CN" altLang="en-US" sz="1600" dirty="0">
                <a:solidFill>
                  <a:prstClr val="black">
                    <a:lumMod val="75000"/>
                    <a:lumOff val="25000"/>
                  </a:prstClr>
                </a:solidFill>
                <a:latin typeface="+mn-ea"/>
              </a:rPr>
              <a:t>这里填入你要表达和阐述信息</a:t>
            </a:r>
            <a:endParaRPr lang="en-US" altLang="zh-CN" sz="1600" dirty="0">
              <a:solidFill>
                <a:prstClr val="black">
                  <a:lumMod val="75000"/>
                  <a:lumOff val="25000"/>
                </a:prstClr>
              </a:solidFill>
              <a:latin typeface="+mn-ea"/>
            </a:endParaRPr>
          </a:p>
          <a:p>
            <a:pPr marL="180000" indent="-180000" algn="ctr">
              <a:lnSpc>
                <a:spcPct val="120000"/>
              </a:lnSpc>
              <a:buFont typeface="Arial" panose="020B0604020202020204" pitchFamily="34" charset="0"/>
              <a:buChar char="•"/>
            </a:pPr>
            <a:r>
              <a:rPr lang="zh-CN" altLang="en-US" sz="1600" dirty="0">
                <a:solidFill>
                  <a:prstClr val="black">
                    <a:lumMod val="75000"/>
                    <a:lumOff val="25000"/>
                  </a:prstClr>
                </a:solidFill>
                <a:latin typeface="+mn-ea"/>
              </a:rPr>
              <a:t>这里填入你要表达和阐述信息</a:t>
            </a:r>
            <a:endParaRPr lang="en-US" altLang="zh-CN" sz="1600" dirty="0">
              <a:solidFill>
                <a:prstClr val="black">
                  <a:lumMod val="75000"/>
                  <a:lumOff val="25000"/>
                </a:prstClr>
              </a:solidFill>
              <a:latin typeface="+mn-ea"/>
            </a:endParaRPr>
          </a:p>
        </p:txBody>
      </p:sp>
      <p:cxnSp>
        <p:nvCxnSpPr>
          <p:cNvPr id="22" name="直接连接符 21">
            <a:extLst>
              <a:ext uri="{FF2B5EF4-FFF2-40B4-BE49-F238E27FC236}">
                <a16:creationId xmlns:a16="http://schemas.microsoft.com/office/drawing/2014/main" id="{2B6D7D22-6293-AE5B-B396-509A37545C26}"/>
              </a:ext>
            </a:extLst>
          </p:cNvPr>
          <p:cNvCxnSpPr>
            <a:cxnSpLocks/>
          </p:cNvCxnSpPr>
          <p:nvPr/>
        </p:nvCxnSpPr>
        <p:spPr>
          <a:xfrm>
            <a:off x="9430606" y="4236849"/>
            <a:ext cx="642729" cy="0"/>
          </a:xfrm>
          <a:prstGeom prst="line">
            <a:avLst/>
          </a:prstGeom>
          <a:ln w="7620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26948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E38C943C-7E22-479B-814F-D57C4FDC0EBB}"/>
              </a:ext>
            </a:extLst>
          </p:cNvPr>
          <p:cNvSpPr>
            <a:spLocks noGrp="1"/>
          </p:cNvSpPr>
          <p:nvPr>
            <p:ph type="body" sz="quarter" idx="10"/>
          </p:nvPr>
        </p:nvSpPr>
        <p:spPr/>
        <p:txBody>
          <a:bodyPr/>
          <a:lstStyle/>
          <a:p>
            <a:r>
              <a:rPr lang="zh-CN" altLang="en-US" dirty="0"/>
              <a:t>研究内容解析</a:t>
            </a:r>
            <a:r>
              <a:rPr lang="en-US" altLang="zh-CN" dirty="0"/>
              <a:t>3</a:t>
            </a:r>
          </a:p>
        </p:txBody>
      </p:sp>
      <p:sp>
        <p:nvSpPr>
          <p:cNvPr id="3" name="文本占位符 2">
            <a:extLst>
              <a:ext uri="{FF2B5EF4-FFF2-40B4-BE49-F238E27FC236}">
                <a16:creationId xmlns:a16="http://schemas.microsoft.com/office/drawing/2014/main" id="{6F081BFD-5187-49E6-ACB5-13E54B691A49}"/>
              </a:ext>
            </a:extLst>
          </p:cNvPr>
          <p:cNvSpPr>
            <a:spLocks noGrp="1"/>
          </p:cNvSpPr>
          <p:nvPr>
            <p:ph type="body" sz="quarter" idx="11"/>
          </p:nvPr>
        </p:nvSpPr>
        <p:spPr/>
        <p:txBody>
          <a:bodyPr/>
          <a:lstStyle/>
          <a:p>
            <a:r>
              <a:rPr lang="en-US" altLang="zh-CN" dirty="0"/>
              <a:t>PART.04</a:t>
            </a:r>
          </a:p>
        </p:txBody>
      </p:sp>
      <p:pic>
        <p:nvPicPr>
          <p:cNvPr id="4" name="图形 3">
            <a:extLst>
              <a:ext uri="{FF2B5EF4-FFF2-40B4-BE49-F238E27FC236}">
                <a16:creationId xmlns:a16="http://schemas.microsoft.com/office/drawing/2014/main" id="{FD282F5A-7CD2-4FFF-A35D-1727474892D5}"/>
              </a:ext>
            </a:extLst>
          </p:cNvPr>
          <p:cNvPicPr>
            <a:picLocks/>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93725" y="442913"/>
            <a:ext cx="350029" cy="330215"/>
          </a:xfrm>
          <a:prstGeom prst="rect">
            <a:avLst/>
          </a:prstGeom>
        </p:spPr>
      </p:pic>
      <p:grpSp>
        <p:nvGrpSpPr>
          <p:cNvPr id="5" name="组合 4">
            <a:extLst>
              <a:ext uri="{FF2B5EF4-FFF2-40B4-BE49-F238E27FC236}">
                <a16:creationId xmlns:a16="http://schemas.microsoft.com/office/drawing/2014/main" id="{A884FEB8-C2DF-4EFE-9684-A13FBBA90E2F}"/>
              </a:ext>
            </a:extLst>
          </p:cNvPr>
          <p:cNvGrpSpPr/>
          <p:nvPr/>
        </p:nvGrpSpPr>
        <p:grpSpPr>
          <a:xfrm>
            <a:off x="804968" y="3756390"/>
            <a:ext cx="1726200" cy="1726200"/>
            <a:chOff x="811038" y="1537552"/>
            <a:chExt cx="1726200" cy="1726200"/>
          </a:xfrm>
        </p:grpSpPr>
        <p:sp>
          <p:nvSpPr>
            <p:cNvPr id="26" name="椭圆 25">
              <a:extLst>
                <a:ext uri="{FF2B5EF4-FFF2-40B4-BE49-F238E27FC236}">
                  <a16:creationId xmlns:a16="http://schemas.microsoft.com/office/drawing/2014/main" id="{5C7A791C-6963-4BE8-A6D7-6F2373275DE3}"/>
                </a:ext>
              </a:extLst>
            </p:cNvPr>
            <p:cNvSpPr/>
            <p:nvPr/>
          </p:nvSpPr>
          <p:spPr>
            <a:xfrm>
              <a:off x="811038" y="1537552"/>
              <a:ext cx="1726200" cy="1726200"/>
            </a:xfrm>
            <a:prstGeom prst="ellipse">
              <a:avLst/>
            </a:prstGeom>
            <a:noFill/>
            <a:ln w="206375">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Light"/>
                <a:cs typeface="+mn-cs"/>
              </a:endParaRPr>
            </a:p>
          </p:txBody>
        </p:sp>
        <p:sp>
          <p:nvSpPr>
            <p:cNvPr id="27" name="弧形 26">
              <a:extLst>
                <a:ext uri="{FF2B5EF4-FFF2-40B4-BE49-F238E27FC236}">
                  <a16:creationId xmlns:a16="http://schemas.microsoft.com/office/drawing/2014/main" id="{765C536A-E451-4C48-8BB1-3C0172173779}"/>
                </a:ext>
              </a:extLst>
            </p:cNvPr>
            <p:cNvSpPr/>
            <p:nvPr/>
          </p:nvSpPr>
          <p:spPr>
            <a:xfrm>
              <a:off x="811038" y="1537552"/>
              <a:ext cx="1726200" cy="1726200"/>
            </a:xfrm>
            <a:prstGeom prst="arc">
              <a:avLst>
                <a:gd name="adj1" fmla="val 16200000"/>
                <a:gd name="adj2" fmla="val 7642545"/>
              </a:avLst>
            </a:prstGeom>
            <a:noFill/>
            <a:ln w="2063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Light"/>
                <a:cs typeface="+mn-cs"/>
              </a:endParaRPr>
            </a:p>
          </p:txBody>
        </p:sp>
        <p:sp>
          <p:nvSpPr>
            <p:cNvPr id="28" name="文本框 27">
              <a:extLst>
                <a:ext uri="{FF2B5EF4-FFF2-40B4-BE49-F238E27FC236}">
                  <a16:creationId xmlns:a16="http://schemas.microsoft.com/office/drawing/2014/main" id="{0FCD4122-C0A5-4844-8410-A384BB19353F}"/>
                </a:ext>
              </a:extLst>
            </p:cNvPr>
            <p:cNvSpPr txBox="1"/>
            <p:nvPr/>
          </p:nvSpPr>
          <p:spPr>
            <a:xfrm>
              <a:off x="1197885" y="2139042"/>
              <a:ext cx="952505"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a:ln>
                    <a:noFill/>
                  </a:ln>
                  <a:solidFill>
                    <a:schemeClr val="accent1"/>
                  </a:solidFill>
                  <a:effectLst/>
                  <a:uLnTx/>
                  <a:uFillTx/>
                  <a:latin typeface="+mj-ea"/>
                  <a:ea typeface="+mj-ea"/>
                  <a:cs typeface="+mn-cs"/>
                </a:rPr>
                <a:t>60%</a:t>
              </a:r>
              <a:endParaRPr kumimoji="0" lang="zh-CN" altLang="en-US" sz="2800" b="0" i="0" u="none" strike="noStrike" kern="1200" cap="none" spc="0" normalizeH="0" baseline="0" noProof="0" dirty="0">
                <a:ln>
                  <a:noFill/>
                </a:ln>
                <a:solidFill>
                  <a:schemeClr val="accent1"/>
                </a:solidFill>
                <a:effectLst/>
                <a:uLnTx/>
                <a:uFillTx/>
                <a:latin typeface="+mj-ea"/>
                <a:ea typeface="+mj-ea"/>
                <a:cs typeface="+mn-cs"/>
              </a:endParaRPr>
            </a:p>
          </p:txBody>
        </p:sp>
      </p:grpSp>
      <p:grpSp>
        <p:nvGrpSpPr>
          <p:cNvPr id="11" name="组合 10">
            <a:extLst>
              <a:ext uri="{FF2B5EF4-FFF2-40B4-BE49-F238E27FC236}">
                <a16:creationId xmlns:a16="http://schemas.microsoft.com/office/drawing/2014/main" id="{281625FC-8676-43F1-96FD-69CADF641FA9}"/>
              </a:ext>
            </a:extLst>
          </p:cNvPr>
          <p:cNvGrpSpPr/>
          <p:nvPr/>
        </p:nvGrpSpPr>
        <p:grpSpPr>
          <a:xfrm>
            <a:off x="3754899" y="3756390"/>
            <a:ext cx="1726200" cy="1726200"/>
            <a:chOff x="3353798" y="1537552"/>
            <a:chExt cx="1726200" cy="1726200"/>
          </a:xfrm>
        </p:grpSpPr>
        <p:sp>
          <p:nvSpPr>
            <p:cNvPr id="21" name="椭圆 20">
              <a:extLst>
                <a:ext uri="{FF2B5EF4-FFF2-40B4-BE49-F238E27FC236}">
                  <a16:creationId xmlns:a16="http://schemas.microsoft.com/office/drawing/2014/main" id="{488A0D72-BCD9-4E2E-B7B9-7ACEE33C1E4C}"/>
                </a:ext>
              </a:extLst>
            </p:cNvPr>
            <p:cNvSpPr/>
            <p:nvPr/>
          </p:nvSpPr>
          <p:spPr>
            <a:xfrm>
              <a:off x="3353798" y="1537552"/>
              <a:ext cx="1726200" cy="1726200"/>
            </a:xfrm>
            <a:prstGeom prst="ellipse">
              <a:avLst/>
            </a:prstGeom>
            <a:noFill/>
            <a:ln w="206375">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Light"/>
                <a:cs typeface="+mn-cs"/>
              </a:endParaRPr>
            </a:p>
          </p:txBody>
        </p:sp>
        <p:sp>
          <p:nvSpPr>
            <p:cNvPr id="23" name="弧形 22">
              <a:extLst>
                <a:ext uri="{FF2B5EF4-FFF2-40B4-BE49-F238E27FC236}">
                  <a16:creationId xmlns:a16="http://schemas.microsoft.com/office/drawing/2014/main" id="{3614D61E-2B5A-4B8B-8457-C5A56486F013}"/>
                </a:ext>
              </a:extLst>
            </p:cNvPr>
            <p:cNvSpPr/>
            <p:nvPr/>
          </p:nvSpPr>
          <p:spPr>
            <a:xfrm>
              <a:off x="3353798" y="1537552"/>
              <a:ext cx="1726200" cy="1726200"/>
            </a:xfrm>
            <a:prstGeom prst="arc">
              <a:avLst>
                <a:gd name="adj1" fmla="val 16200000"/>
                <a:gd name="adj2" fmla="val 32962"/>
              </a:avLst>
            </a:prstGeom>
            <a:noFill/>
            <a:ln w="2063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Light"/>
                <a:cs typeface="+mn-cs"/>
              </a:endParaRPr>
            </a:p>
          </p:txBody>
        </p:sp>
        <p:sp>
          <p:nvSpPr>
            <p:cNvPr id="29" name="文本框 28">
              <a:extLst>
                <a:ext uri="{FF2B5EF4-FFF2-40B4-BE49-F238E27FC236}">
                  <a16:creationId xmlns:a16="http://schemas.microsoft.com/office/drawing/2014/main" id="{EDC0D2B6-77E8-4EB6-A267-830B32C4DA02}"/>
                </a:ext>
              </a:extLst>
            </p:cNvPr>
            <p:cNvSpPr txBox="1"/>
            <p:nvPr/>
          </p:nvSpPr>
          <p:spPr>
            <a:xfrm>
              <a:off x="3740644" y="2139042"/>
              <a:ext cx="952505"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a:ln>
                    <a:noFill/>
                  </a:ln>
                  <a:solidFill>
                    <a:schemeClr val="accent1"/>
                  </a:solidFill>
                  <a:effectLst/>
                  <a:uLnTx/>
                  <a:uFillTx/>
                  <a:latin typeface="+mj-ea"/>
                  <a:ea typeface="+mj-ea"/>
                  <a:cs typeface="+mn-cs"/>
                </a:rPr>
                <a:t>15%</a:t>
              </a:r>
            </a:p>
          </p:txBody>
        </p:sp>
      </p:grpSp>
      <p:grpSp>
        <p:nvGrpSpPr>
          <p:cNvPr id="32" name="组合 31">
            <a:extLst>
              <a:ext uri="{FF2B5EF4-FFF2-40B4-BE49-F238E27FC236}">
                <a16:creationId xmlns:a16="http://schemas.microsoft.com/office/drawing/2014/main" id="{267F124D-99FB-4DCE-A3B8-57C74B314AAF}"/>
              </a:ext>
            </a:extLst>
          </p:cNvPr>
          <p:cNvGrpSpPr/>
          <p:nvPr/>
        </p:nvGrpSpPr>
        <p:grpSpPr>
          <a:xfrm>
            <a:off x="6704830" y="3756390"/>
            <a:ext cx="1726200" cy="1726200"/>
            <a:chOff x="811038" y="3931650"/>
            <a:chExt cx="1726200" cy="1726200"/>
          </a:xfrm>
        </p:grpSpPr>
        <p:sp>
          <p:nvSpPr>
            <p:cNvPr id="20" name="椭圆 19">
              <a:extLst>
                <a:ext uri="{FF2B5EF4-FFF2-40B4-BE49-F238E27FC236}">
                  <a16:creationId xmlns:a16="http://schemas.microsoft.com/office/drawing/2014/main" id="{24A746BB-08A5-46B0-891D-A5E461049938}"/>
                </a:ext>
              </a:extLst>
            </p:cNvPr>
            <p:cNvSpPr/>
            <p:nvPr/>
          </p:nvSpPr>
          <p:spPr>
            <a:xfrm>
              <a:off x="811038" y="3931650"/>
              <a:ext cx="1726200" cy="1726200"/>
            </a:xfrm>
            <a:prstGeom prst="ellipse">
              <a:avLst/>
            </a:prstGeom>
            <a:noFill/>
            <a:ln w="206375">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Light"/>
                <a:cs typeface="+mn-cs"/>
              </a:endParaRPr>
            </a:p>
          </p:txBody>
        </p:sp>
        <p:sp>
          <p:nvSpPr>
            <p:cNvPr id="24" name="弧形 23">
              <a:extLst>
                <a:ext uri="{FF2B5EF4-FFF2-40B4-BE49-F238E27FC236}">
                  <a16:creationId xmlns:a16="http://schemas.microsoft.com/office/drawing/2014/main" id="{8D8E383E-A736-45E5-815B-D5C084EB1BD5}"/>
                </a:ext>
              </a:extLst>
            </p:cNvPr>
            <p:cNvSpPr/>
            <p:nvPr/>
          </p:nvSpPr>
          <p:spPr>
            <a:xfrm>
              <a:off x="811038" y="3931650"/>
              <a:ext cx="1726200" cy="1726200"/>
            </a:xfrm>
            <a:prstGeom prst="arc">
              <a:avLst>
                <a:gd name="adj1" fmla="val 16200000"/>
                <a:gd name="adj2" fmla="val 21536787"/>
              </a:avLst>
            </a:prstGeom>
            <a:noFill/>
            <a:ln w="2063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Light"/>
                <a:cs typeface="+mn-cs"/>
              </a:endParaRPr>
            </a:p>
          </p:txBody>
        </p:sp>
        <p:sp>
          <p:nvSpPr>
            <p:cNvPr id="30" name="文本框 29">
              <a:extLst>
                <a:ext uri="{FF2B5EF4-FFF2-40B4-BE49-F238E27FC236}">
                  <a16:creationId xmlns:a16="http://schemas.microsoft.com/office/drawing/2014/main" id="{2D3E8B4F-B09A-4FD5-B973-1F4B2AF44A3E}"/>
                </a:ext>
              </a:extLst>
            </p:cNvPr>
            <p:cNvSpPr txBox="1"/>
            <p:nvPr/>
          </p:nvSpPr>
          <p:spPr>
            <a:xfrm>
              <a:off x="1197884" y="4540000"/>
              <a:ext cx="952505"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a:ln>
                    <a:noFill/>
                  </a:ln>
                  <a:solidFill>
                    <a:schemeClr val="accent1"/>
                  </a:solidFill>
                  <a:effectLst/>
                  <a:uLnTx/>
                  <a:uFillTx/>
                  <a:latin typeface="+mj-ea"/>
                  <a:ea typeface="+mj-ea"/>
                  <a:cs typeface="+mn-cs"/>
                </a:rPr>
                <a:t>15%</a:t>
              </a:r>
            </a:p>
          </p:txBody>
        </p:sp>
      </p:grpSp>
      <p:grpSp>
        <p:nvGrpSpPr>
          <p:cNvPr id="33" name="组合 32">
            <a:extLst>
              <a:ext uri="{FF2B5EF4-FFF2-40B4-BE49-F238E27FC236}">
                <a16:creationId xmlns:a16="http://schemas.microsoft.com/office/drawing/2014/main" id="{0FC7BB35-B834-4F22-9855-174B296549D6}"/>
              </a:ext>
            </a:extLst>
          </p:cNvPr>
          <p:cNvGrpSpPr/>
          <p:nvPr/>
        </p:nvGrpSpPr>
        <p:grpSpPr>
          <a:xfrm>
            <a:off x="9654762" y="3756390"/>
            <a:ext cx="1726200" cy="1726200"/>
            <a:chOff x="3353798" y="3931650"/>
            <a:chExt cx="1726200" cy="1726200"/>
          </a:xfrm>
        </p:grpSpPr>
        <p:sp>
          <p:nvSpPr>
            <p:cNvPr id="22" name="椭圆 21">
              <a:extLst>
                <a:ext uri="{FF2B5EF4-FFF2-40B4-BE49-F238E27FC236}">
                  <a16:creationId xmlns:a16="http://schemas.microsoft.com/office/drawing/2014/main" id="{62799614-3EE9-4CA4-BE1C-94B276770ABE}"/>
                </a:ext>
              </a:extLst>
            </p:cNvPr>
            <p:cNvSpPr/>
            <p:nvPr/>
          </p:nvSpPr>
          <p:spPr>
            <a:xfrm>
              <a:off x="3353798" y="3931650"/>
              <a:ext cx="1726200" cy="1726200"/>
            </a:xfrm>
            <a:prstGeom prst="ellipse">
              <a:avLst/>
            </a:prstGeom>
            <a:noFill/>
            <a:ln w="206375">
              <a:solidFill>
                <a:schemeClr val="accent3"/>
              </a:solidFill>
            </a:ln>
            <a:effectLst>
              <a:outerShdw blurRad="6350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Light"/>
                <a:cs typeface="+mn-cs"/>
              </a:endParaRPr>
            </a:p>
          </p:txBody>
        </p:sp>
        <p:sp>
          <p:nvSpPr>
            <p:cNvPr id="25" name="弧形 24">
              <a:extLst>
                <a:ext uri="{FF2B5EF4-FFF2-40B4-BE49-F238E27FC236}">
                  <a16:creationId xmlns:a16="http://schemas.microsoft.com/office/drawing/2014/main" id="{D3929554-F706-4CF8-A72A-269FD310A695}"/>
                </a:ext>
              </a:extLst>
            </p:cNvPr>
            <p:cNvSpPr/>
            <p:nvPr/>
          </p:nvSpPr>
          <p:spPr>
            <a:xfrm>
              <a:off x="3353798" y="3931650"/>
              <a:ext cx="1726200" cy="1726200"/>
            </a:xfrm>
            <a:prstGeom prst="arc">
              <a:avLst>
                <a:gd name="adj1" fmla="val 16200000"/>
                <a:gd name="adj2" fmla="val 18953433"/>
              </a:avLst>
            </a:prstGeom>
            <a:noFill/>
            <a:ln w="2063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Light"/>
                <a:cs typeface="+mn-cs"/>
              </a:endParaRPr>
            </a:p>
          </p:txBody>
        </p:sp>
        <p:sp>
          <p:nvSpPr>
            <p:cNvPr id="31" name="文本框 30">
              <a:extLst>
                <a:ext uri="{FF2B5EF4-FFF2-40B4-BE49-F238E27FC236}">
                  <a16:creationId xmlns:a16="http://schemas.microsoft.com/office/drawing/2014/main" id="{15F4E01F-EA8A-4C58-9B30-C5730CAF91EE}"/>
                </a:ext>
              </a:extLst>
            </p:cNvPr>
            <p:cNvSpPr txBox="1"/>
            <p:nvPr/>
          </p:nvSpPr>
          <p:spPr>
            <a:xfrm>
              <a:off x="3740644" y="4533140"/>
              <a:ext cx="952505"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a:ln>
                    <a:noFill/>
                  </a:ln>
                  <a:solidFill>
                    <a:schemeClr val="accent1"/>
                  </a:solidFill>
                  <a:effectLst/>
                  <a:uLnTx/>
                  <a:uFillTx/>
                  <a:latin typeface="+mj-ea"/>
                  <a:ea typeface="+mj-ea"/>
                  <a:cs typeface="+mn-cs"/>
                </a:rPr>
                <a:t>10%</a:t>
              </a:r>
            </a:p>
          </p:txBody>
        </p:sp>
      </p:grpSp>
      <p:sp>
        <p:nvSpPr>
          <p:cNvPr id="35" name="矩形 34">
            <a:extLst>
              <a:ext uri="{FF2B5EF4-FFF2-40B4-BE49-F238E27FC236}">
                <a16:creationId xmlns:a16="http://schemas.microsoft.com/office/drawing/2014/main" id="{8D0F1FE7-A6D0-4802-9867-F3366B8B2BE9}"/>
              </a:ext>
            </a:extLst>
          </p:cNvPr>
          <p:cNvSpPr/>
          <p:nvPr/>
        </p:nvSpPr>
        <p:spPr>
          <a:xfrm>
            <a:off x="817794" y="1616017"/>
            <a:ext cx="1620957"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400" b="1" dirty="0">
                <a:solidFill>
                  <a:schemeClr val="accent1"/>
                </a:solidFill>
                <a:latin typeface="+mj-ea"/>
                <a:ea typeface="+mj-ea"/>
              </a:rPr>
              <a:t>这是标题</a:t>
            </a:r>
            <a:endParaRPr kumimoji="0" lang="zh-CN" altLang="en-US" sz="2400" b="1" i="0" u="none" strike="noStrike" kern="1200" cap="none" spc="0" normalizeH="0" baseline="0" noProof="0" dirty="0">
              <a:ln>
                <a:noFill/>
              </a:ln>
              <a:solidFill>
                <a:schemeClr val="accent1"/>
              </a:solidFill>
              <a:effectLst/>
              <a:uLnTx/>
              <a:uFillTx/>
              <a:latin typeface="+mj-ea"/>
              <a:ea typeface="+mj-ea"/>
            </a:endParaRPr>
          </a:p>
        </p:txBody>
      </p:sp>
      <p:sp>
        <p:nvSpPr>
          <p:cNvPr id="37" name="文本框 36">
            <a:extLst>
              <a:ext uri="{FF2B5EF4-FFF2-40B4-BE49-F238E27FC236}">
                <a16:creationId xmlns:a16="http://schemas.microsoft.com/office/drawing/2014/main" id="{B0D4FBCE-2C51-476F-866D-E0EBB342DAAD}"/>
              </a:ext>
            </a:extLst>
          </p:cNvPr>
          <p:cNvSpPr txBox="1"/>
          <p:nvPr/>
        </p:nvSpPr>
        <p:spPr>
          <a:xfrm>
            <a:off x="579379" y="2368016"/>
            <a:ext cx="2321383" cy="662617"/>
          </a:xfrm>
          <a:prstGeom prst="rect">
            <a:avLst/>
          </a:prstGeom>
          <a:noFill/>
        </p:spPr>
        <p:txBody>
          <a:bodyPr wrap="square" rtlCol="0">
            <a:spAutoFit/>
          </a:bodyPr>
          <a:lstStyle/>
          <a:p>
            <a:pPr marL="342900" indent="-342900" algn="ctr">
              <a:lnSpc>
                <a:spcPct val="120000"/>
              </a:lnSpc>
              <a:buFont typeface="+mj-ea"/>
              <a:buAutoNum type="circleNumDbPlain"/>
            </a:pPr>
            <a:r>
              <a:rPr lang="zh-CN" altLang="en-US" sz="1600" dirty="0">
                <a:solidFill>
                  <a:schemeClr val="tx1">
                    <a:lumMod val="75000"/>
                    <a:lumOff val="25000"/>
                  </a:schemeClr>
                </a:solidFill>
                <a:latin typeface="+mn-ea"/>
              </a:rPr>
              <a:t>这个是要填入点一</a:t>
            </a:r>
            <a:endParaRPr lang="en-US" altLang="zh-CN" sz="1600" dirty="0">
              <a:solidFill>
                <a:schemeClr val="tx1">
                  <a:lumMod val="75000"/>
                  <a:lumOff val="25000"/>
                </a:schemeClr>
              </a:solidFill>
              <a:latin typeface="+mn-ea"/>
            </a:endParaRPr>
          </a:p>
          <a:p>
            <a:pPr marL="342900" indent="-342900" algn="ctr">
              <a:lnSpc>
                <a:spcPct val="120000"/>
              </a:lnSpc>
              <a:buFont typeface="+mj-ea"/>
              <a:buAutoNum type="circleNumDbPlain"/>
            </a:pPr>
            <a:r>
              <a:rPr lang="zh-CN" altLang="en-US" sz="1600" dirty="0">
                <a:solidFill>
                  <a:schemeClr val="tx1">
                    <a:lumMod val="75000"/>
                    <a:lumOff val="25000"/>
                  </a:schemeClr>
                </a:solidFill>
                <a:latin typeface="+mn-ea"/>
              </a:rPr>
              <a:t>这个是要填入点二</a:t>
            </a:r>
          </a:p>
        </p:txBody>
      </p:sp>
      <p:sp>
        <p:nvSpPr>
          <p:cNvPr id="40" name="矩形 39">
            <a:extLst>
              <a:ext uri="{FF2B5EF4-FFF2-40B4-BE49-F238E27FC236}">
                <a16:creationId xmlns:a16="http://schemas.microsoft.com/office/drawing/2014/main" id="{29D836F5-8D45-4C7A-B265-22B5224F72E3}"/>
              </a:ext>
            </a:extLst>
          </p:cNvPr>
          <p:cNvSpPr/>
          <p:nvPr/>
        </p:nvSpPr>
        <p:spPr>
          <a:xfrm>
            <a:off x="1271085" y="2185047"/>
            <a:ext cx="714375"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a:extLst>
              <a:ext uri="{FF2B5EF4-FFF2-40B4-BE49-F238E27FC236}">
                <a16:creationId xmlns:a16="http://schemas.microsoft.com/office/drawing/2014/main" id="{C3796075-BAD3-49E7-BCEB-0EED431B7E1E}"/>
              </a:ext>
            </a:extLst>
          </p:cNvPr>
          <p:cNvSpPr/>
          <p:nvPr/>
        </p:nvSpPr>
        <p:spPr>
          <a:xfrm>
            <a:off x="3767118" y="1616017"/>
            <a:ext cx="1620957"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400" b="1" dirty="0">
                <a:solidFill>
                  <a:schemeClr val="accent1"/>
                </a:solidFill>
                <a:latin typeface="+mj-ea"/>
                <a:ea typeface="+mj-ea"/>
              </a:rPr>
              <a:t>这是标题</a:t>
            </a:r>
            <a:endParaRPr kumimoji="0" lang="zh-CN" altLang="en-US" sz="2400" b="1" i="0" u="none" strike="noStrike" kern="1200" cap="none" spc="0" normalizeH="0" baseline="0" noProof="0" dirty="0">
              <a:ln>
                <a:noFill/>
              </a:ln>
              <a:solidFill>
                <a:schemeClr val="accent1"/>
              </a:solidFill>
              <a:effectLst/>
              <a:uLnTx/>
              <a:uFillTx/>
              <a:latin typeface="+mj-ea"/>
              <a:ea typeface="+mj-ea"/>
            </a:endParaRPr>
          </a:p>
        </p:txBody>
      </p:sp>
      <p:sp>
        <p:nvSpPr>
          <p:cNvPr id="45" name="文本框 44">
            <a:extLst>
              <a:ext uri="{FF2B5EF4-FFF2-40B4-BE49-F238E27FC236}">
                <a16:creationId xmlns:a16="http://schemas.microsoft.com/office/drawing/2014/main" id="{16EBA559-F8EE-461B-973E-91F318F3CF1C}"/>
              </a:ext>
            </a:extLst>
          </p:cNvPr>
          <p:cNvSpPr txBox="1"/>
          <p:nvPr/>
        </p:nvSpPr>
        <p:spPr>
          <a:xfrm>
            <a:off x="3528703" y="2368016"/>
            <a:ext cx="2321383" cy="662617"/>
          </a:xfrm>
          <a:prstGeom prst="rect">
            <a:avLst/>
          </a:prstGeom>
          <a:noFill/>
        </p:spPr>
        <p:txBody>
          <a:bodyPr wrap="square" rtlCol="0">
            <a:spAutoFit/>
          </a:bodyPr>
          <a:lstStyle/>
          <a:p>
            <a:pPr marL="342900" indent="-342900" algn="ctr">
              <a:lnSpc>
                <a:spcPct val="120000"/>
              </a:lnSpc>
              <a:buFont typeface="+mj-ea"/>
              <a:buAutoNum type="circleNumDbPlain"/>
            </a:pPr>
            <a:r>
              <a:rPr lang="zh-CN" altLang="en-US" sz="1600" dirty="0">
                <a:solidFill>
                  <a:schemeClr val="tx1">
                    <a:lumMod val="75000"/>
                    <a:lumOff val="25000"/>
                  </a:schemeClr>
                </a:solidFill>
                <a:latin typeface="+mn-ea"/>
              </a:rPr>
              <a:t>这个是要填入点一</a:t>
            </a:r>
            <a:endParaRPr lang="en-US" altLang="zh-CN" sz="1600" dirty="0">
              <a:solidFill>
                <a:schemeClr val="tx1">
                  <a:lumMod val="75000"/>
                  <a:lumOff val="25000"/>
                </a:schemeClr>
              </a:solidFill>
              <a:latin typeface="+mn-ea"/>
            </a:endParaRPr>
          </a:p>
          <a:p>
            <a:pPr marL="342900" indent="-342900" algn="ctr">
              <a:lnSpc>
                <a:spcPct val="120000"/>
              </a:lnSpc>
              <a:buFont typeface="+mj-ea"/>
              <a:buAutoNum type="circleNumDbPlain"/>
            </a:pPr>
            <a:r>
              <a:rPr lang="zh-CN" altLang="en-US" sz="1600" dirty="0">
                <a:solidFill>
                  <a:schemeClr val="tx1">
                    <a:lumMod val="75000"/>
                    <a:lumOff val="25000"/>
                  </a:schemeClr>
                </a:solidFill>
                <a:latin typeface="+mn-ea"/>
              </a:rPr>
              <a:t>这个是要填入点二</a:t>
            </a:r>
          </a:p>
        </p:txBody>
      </p:sp>
      <p:sp>
        <p:nvSpPr>
          <p:cNvPr id="46" name="矩形 45">
            <a:extLst>
              <a:ext uri="{FF2B5EF4-FFF2-40B4-BE49-F238E27FC236}">
                <a16:creationId xmlns:a16="http://schemas.microsoft.com/office/drawing/2014/main" id="{EFB88A26-108F-4C33-8851-D0929EB70FF5}"/>
              </a:ext>
            </a:extLst>
          </p:cNvPr>
          <p:cNvSpPr/>
          <p:nvPr/>
        </p:nvSpPr>
        <p:spPr>
          <a:xfrm>
            <a:off x="4220409" y="2185047"/>
            <a:ext cx="714375"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a:extLst>
              <a:ext uri="{FF2B5EF4-FFF2-40B4-BE49-F238E27FC236}">
                <a16:creationId xmlns:a16="http://schemas.microsoft.com/office/drawing/2014/main" id="{CA90C793-4B9D-47AF-8714-5A2F0D95976F}"/>
              </a:ext>
            </a:extLst>
          </p:cNvPr>
          <p:cNvSpPr/>
          <p:nvPr/>
        </p:nvSpPr>
        <p:spPr>
          <a:xfrm>
            <a:off x="6716442" y="1616017"/>
            <a:ext cx="1620957"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400" b="1" dirty="0">
                <a:solidFill>
                  <a:schemeClr val="accent1"/>
                </a:solidFill>
                <a:latin typeface="+mj-ea"/>
                <a:ea typeface="+mj-ea"/>
              </a:rPr>
              <a:t>这是标题</a:t>
            </a:r>
            <a:endParaRPr kumimoji="0" lang="zh-CN" altLang="en-US" sz="2400" b="1" i="0" u="none" strike="noStrike" kern="1200" cap="none" spc="0" normalizeH="0" baseline="0" noProof="0" dirty="0">
              <a:ln>
                <a:noFill/>
              </a:ln>
              <a:solidFill>
                <a:schemeClr val="accent1"/>
              </a:solidFill>
              <a:effectLst/>
              <a:uLnTx/>
              <a:uFillTx/>
              <a:latin typeface="+mj-ea"/>
              <a:ea typeface="+mj-ea"/>
            </a:endParaRPr>
          </a:p>
        </p:txBody>
      </p:sp>
      <p:sp>
        <p:nvSpPr>
          <p:cNvPr id="48" name="文本框 47">
            <a:extLst>
              <a:ext uri="{FF2B5EF4-FFF2-40B4-BE49-F238E27FC236}">
                <a16:creationId xmlns:a16="http://schemas.microsoft.com/office/drawing/2014/main" id="{BF121846-A8F9-4C74-9113-B6B133D6365D}"/>
              </a:ext>
            </a:extLst>
          </p:cNvPr>
          <p:cNvSpPr txBox="1"/>
          <p:nvPr/>
        </p:nvSpPr>
        <p:spPr>
          <a:xfrm>
            <a:off x="6478027" y="2368016"/>
            <a:ext cx="2321383" cy="662617"/>
          </a:xfrm>
          <a:prstGeom prst="rect">
            <a:avLst/>
          </a:prstGeom>
          <a:noFill/>
        </p:spPr>
        <p:txBody>
          <a:bodyPr wrap="square" rtlCol="0">
            <a:spAutoFit/>
          </a:bodyPr>
          <a:lstStyle/>
          <a:p>
            <a:pPr marL="342900" indent="-342900" algn="ctr">
              <a:lnSpc>
                <a:spcPct val="120000"/>
              </a:lnSpc>
              <a:buFont typeface="+mj-ea"/>
              <a:buAutoNum type="circleNumDbPlain"/>
            </a:pPr>
            <a:r>
              <a:rPr lang="zh-CN" altLang="en-US" sz="1600" dirty="0">
                <a:solidFill>
                  <a:schemeClr val="tx1">
                    <a:lumMod val="75000"/>
                    <a:lumOff val="25000"/>
                  </a:schemeClr>
                </a:solidFill>
                <a:latin typeface="+mn-ea"/>
              </a:rPr>
              <a:t>这个是要填入点一</a:t>
            </a:r>
            <a:endParaRPr lang="en-US" altLang="zh-CN" sz="1600" dirty="0">
              <a:solidFill>
                <a:schemeClr val="tx1">
                  <a:lumMod val="75000"/>
                  <a:lumOff val="25000"/>
                </a:schemeClr>
              </a:solidFill>
              <a:latin typeface="+mn-ea"/>
            </a:endParaRPr>
          </a:p>
          <a:p>
            <a:pPr marL="342900" indent="-342900" algn="ctr">
              <a:lnSpc>
                <a:spcPct val="120000"/>
              </a:lnSpc>
              <a:buFont typeface="+mj-ea"/>
              <a:buAutoNum type="circleNumDbPlain"/>
            </a:pPr>
            <a:r>
              <a:rPr lang="zh-CN" altLang="en-US" sz="1600" dirty="0">
                <a:solidFill>
                  <a:schemeClr val="tx1">
                    <a:lumMod val="75000"/>
                    <a:lumOff val="25000"/>
                  </a:schemeClr>
                </a:solidFill>
                <a:latin typeface="+mn-ea"/>
              </a:rPr>
              <a:t>这个是要填入点二</a:t>
            </a:r>
          </a:p>
        </p:txBody>
      </p:sp>
      <p:sp>
        <p:nvSpPr>
          <p:cNvPr id="49" name="矩形 48">
            <a:extLst>
              <a:ext uri="{FF2B5EF4-FFF2-40B4-BE49-F238E27FC236}">
                <a16:creationId xmlns:a16="http://schemas.microsoft.com/office/drawing/2014/main" id="{5C27A099-96DC-402C-B68B-6D1CF1FC83FE}"/>
              </a:ext>
            </a:extLst>
          </p:cNvPr>
          <p:cNvSpPr/>
          <p:nvPr/>
        </p:nvSpPr>
        <p:spPr>
          <a:xfrm>
            <a:off x="7169733" y="2185047"/>
            <a:ext cx="714375"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a:extLst>
              <a:ext uri="{FF2B5EF4-FFF2-40B4-BE49-F238E27FC236}">
                <a16:creationId xmlns:a16="http://schemas.microsoft.com/office/drawing/2014/main" id="{B00387E5-D076-4FF9-8E98-480B3BDF080F}"/>
              </a:ext>
            </a:extLst>
          </p:cNvPr>
          <p:cNvSpPr/>
          <p:nvPr/>
        </p:nvSpPr>
        <p:spPr>
          <a:xfrm>
            <a:off x="9665765" y="1616017"/>
            <a:ext cx="1620957"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400" b="1" dirty="0">
                <a:solidFill>
                  <a:schemeClr val="accent1"/>
                </a:solidFill>
                <a:latin typeface="+mj-ea"/>
                <a:ea typeface="+mj-ea"/>
              </a:rPr>
              <a:t>这是标题</a:t>
            </a:r>
            <a:endParaRPr kumimoji="0" lang="zh-CN" altLang="en-US" sz="2400" b="1" i="0" u="none" strike="noStrike" kern="1200" cap="none" spc="0" normalizeH="0" baseline="0" noProof="0" dirty="0">
              <a:ln>
                <a:noFill/>
              </a:ln>
              <a:solidFill>
                <a:schemeClr val="accent1"/>
              </a:solidFill>
              <a:effectLst/>
              <a:uLnTx/>
              <a:uFillTx/>
              <a:latin typeface="+mj-ea"/>
              <a:ea typeface="+mj-ea"/>
            </a:endParaRPr>
          </a:p>
        </p:txBody>
      </p:sp>
      <p:sp>
        <p:nvSpPr>
          <p:cNvPr id="51" name="文本框 50">
            <a:extLst>
              <a:ext uri="{FF2B5EF4-FFF2-40B4-BE49-F238E27FC236}">
                <a16:creationId xmlns:a16="http://schemas.microsoft.com/office/drawing/2014/main" id="{2641B27F-E5ED-4A33-A4B0-4C889AC3F942}"/>
              </a:ext>
            </a:extLst>
          </p:cNvPr>
          <p:cNvSpPr txBox="1"/>
          <p:nvPr/>
        </p:nvSpPr>
        <p:spPr>
          <a:xfrm>
            <a:off x="9427350" y="2368016"/>
            <a:ext cx="2321383" cy="662617"/>
          </a:xfrm>
          <a:prstGeom prst="rect">
            <a:avLst/>
          </a:prstGeom>
          <a:noFill/>
        </p:spPr>
        <p:txBody>
          <a:bodyPr wrap="square" rtlCol="0">
            <a:spAutoFit/>
          </a:bodyPr>
          <a:lstStyle/>
          <a:p>
            <a:pPr marL="342900" indent="-342900" algn="ctr">
              <a:lnSpc>
                <a:spcPct val="120000"/>
              </a:lnSpc>
              <a:buFont typeface="+mj-ea"/>
              <a:buAutoNum type="circleNumDbPlain"/>
            </a:pPr>
            <a:r>
              <a:rPr lang="zh-CN" altLang="en-US" sz="1600" dirty="0">
                <a:solidFill>
                  <a:schemeClr val="tx1">
                    <a:lumMod val="75000"/>
                    <a:lumOff val="25000"/>
                  </a:schemeClr>
                </a:solidFill>
                <a:latin typeface="+mn-ea"/>
              </a:rPr>
              <a:t>这个是要填入点一</a:t>
            </a:r>
            <a:endParaRPr lang="en-US" altLang="zh-CN" sz="1600" dirty="0">
              <a:solidFill>
                <a:schemeClr val="tx1">
                  <a:lumMod val="75000"/>
                  <a:lumOff val="25000"/>
                </a:schemeClr>
              </a:solidFill>
              <a:latin typeface="+mn-ea"/>
            </a:endParaRPr>
          </a:p>
          <a:p>
            <a:pPr marL="342900" indent="-342900" algn="ctr">
              <a:lnSpc>
                <a:spcPct val="120000"/>
              </a:lnSpc>
              <a:buFont typeface="+mj-ea"/>
              <a:buAutoNum type="circleNumDbPlain"/>
            </a:pPr>
            <a:r>
              <a:rPr lang="zh-CN" altLang="en-US" sz="1600" dirty="0">
                <a:solidFill>
                  <a:schemeClr val="tx1">
                    <a:lumMod val="75000"/>
                    <a:lumOff val="25000"/>
                  </a:schemeClr>
                </a:solidFill>
                <a:latin typeface="+mn-ea"/>
              </a:rPr>
              <a:t>这个是要填入点二</a:t>
            </a:r>
          </a:p>
        </p:txBody>
      </p:sp>
      <p:sp>
        <p:nvSpPr>
          <p:cNvPr id="52" name="矩形 51">
            <a:extLst>
              <a:ext uri="{FF2B5EF4-FFF2-40B4-BE49-F238E27FC236}">
                <a16:creationId xmlns:a16="http://schemas.microsoft.com/office/drawing/2014/main" id="{065A8480-AC59-472E-868F-7D3F481DB00E}"/>
              </a:ext>
            </a:extLst>
          </p:cNvPr>
          <p:cNvSpPr/>
          <p:nvPr/>
        </p:nvSpPr>
        <p:spPr>
          <a:xfrm>
            <a:off x="10119056" y="2185047"/>
            <a:ext cx="714375"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a:extLst>
              <a:ext uri="{FF2B5EF4-FFF2-40B4-BE49-F238E27FC236}">
                <a16:creationId xmlns:a16="http://schemas.microsoft.com/office/drawing/2014/main" id="{75B90667-EF87-4199-1268-D914A0DAEAAB}"/>
              </a:ext>
            </a:extLst>
          </p:cNvPr>
          <p:cNvCxnSpPr>
            <a:cxnSpLocks/>
          </p:cNvCxnSpPr>
          <p:nvPr/>
        </p:nvCxnSpPr>
        <p:spPr>
          <a:xfrm flipV="1">
            <a:off x="3145473" y="1401464"/>
            <a:ext cx="0" cy="4366876"/>
          </a:xfrm>
          <a:prstGeom prst="line">
            <a:avLst/>
          </a:prstGeom>
          <a:ln w="6350">
            <a:solidFill>
              <a:schemeClr val="accent1"/>
            </a:solidFill>
            <a:prstDash val="lgDash"/>
          </a:ln>
        </p:spPr>
        <p:style>
          <a:lnRef idx="1">
            <a:schemeClr val="accent1"/>
          </a:lnRef>
          <a:fillRef idx="0">
            <a:schemeClr val="accent1"/>
          </a:fillRef>
          <a:effectRef idx="0">
            <a:schemeClr val="accent1"/>
          </a:effectRef>
          <a:fontRef idx="minor">
            <a:schemeClr val="tx1"/>
          </a:fontRef>
        </p:style>
      </p:cxnSp>
      <p:cxnSp>
        <p:nvCxnSpPr>
          <p:cNvPr id="41" name="直接连接符 40">
            <a:extLst>
              <a:ext uri="{FF2B5EF4-FFF2-40B4-BE49-F238E27FC236}">
                <a16:creationId xmlns:a16="http://schemas.microsoft.com/office/drawing/2014/main" id="{4F2845C9-4C3F-7FD3-A528-BD6835562359}"/>
              </a:ext>
            </a:extLst>
          </p:cNvPr>
          <p:cNvCxnSpPr>
            <a:cxnSpLocks/>
          </p:cNvCxnSpPr>
          <p:nvPr/>
        </p:nvCxnSpPr>
        <p:spPr>
          <a:xfrm flipV="1">
            <a:off x="6096000" y="1401464"/>
            <a:ext cx="0" cy="4366876"/>
          </a:xfrm>
          <a:prstGeom prst="line">
            <a:avLst/>
          </a:prstGeom>
          <a:ln w="6350">
            <a:solidFill>
              <a:schemeClr val="accent1"/>
            </a:solidFill>
            <a:prstDash val="lgDash"/>
          </a:ln>
        </p:spPr>
        <p:style>
          <a:lnRef idx="1">
            <a:schemeClr val="accent1"/>
          </a:lnRef>
          <a:fillRef idx="0">
            <a:schemeClr val="accent1"/>
          </a:fillRef>
          <a:effectRef idx="0">
            <a:schemeClr val="accent1"/>
          </a:effectRef>
          <a:fontRef idx="minor">
            <a:schemeClr val="tx1"/>
          </a:fontRef>
        </p:style>
      </p:cxnSp>
      <p:cxnSp>
        <p:nvCxnSpPr>
          <p:cNvPr id="42" name="直接连接符 41">
            <a:extLst>
              <a:ext uri="{FF2B5EF4-FFF2-40B4-BE49-F238E27FC236}">
                <a16:creationId xmlns:a16="http://schemas.microsoft.com/office/drawing/2014/main" id="{B13346FC-99E5-8F63-2676-025F1840207E}"/>
              </a:ext>
            </a:extLst>
          </p:cNvPr>
          <p:cNvCxnSpPr>
            <a:cxnSpLocks/>
          </p:cNvCxnSpPr>
          <p:nvPr/>
        </p:nvCxnSpPr>
        <p:spPr>
          <a:xfrm flipV="1">
            <a:off x="9052560" y="1401464"/>
            <a:ext cx="0" cy="4366876"/>
          </a:xfrm>
          <a:prstGeom prst="line">
            <a:avLst/>
          </a:prstGeom>
          <a:ln w="6350">
            <a:solidFill>
              <a:schemeClr val="accent1"/>
            </a:solidFill>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91184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pattFill prst="lgGrid">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AAA676ED-881E-70C9-28DB-9A55E071C1BF}"/>
              </a:ext>
            </a:extLst>
          </p:cNvPr>
          <p:cNvSpPr/>
          <p:nvPr/>
        </p:nvSpPr>
        <p:spPr>
          <a:xfrm>
            <a:off x="0" y="2050139"/>
            <a:ext cx="12192000" cy="35337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descr="建筑的摆设布局&#10;&#10;描述已自动生成">
            <a:extLst>
              <a:ext uri="{FF2B5EF4-FFF2-40B4-BE49-F238E27FC236}">
                <a16:creationId xmlns:a16="http://schemas.microsoft.com/office/drawing/2014/main" id="{CE237792-5D8D-887C-6229-EBCE22F06879}"/>
              </a:ext>
            </a:extLst>
          </p:cNvPr>
          <p:cNvPicPr>
            <a:picLocks noChangeAspect="1"/>
          </p:cNvPicPr>
          <p:nvPr/>
        </p:nvPicPr>
        <p:blipFill>
          <a:blip r:embed="rId2">
            <a:duotone>
              <a:schemeClr val="accent1">
                <a:shade val="45000"/>
                <a:satMod val="135000"/>
              </a:schemeClr>
              <a:prstClr val="white"/>
            </a:duotone>
            <a:alphaModFix amt="9000"/>
            <a:extLst>
              <a:ext uri="{28A0092B-C50C-407E-A947-70E740481C1C}">
                <a14:useLocalDpi xmlns:a14="http://schemas.microsoft.com/office/drawing/2010/main" val="0"/>
              </a:ext>
            </a:extLst>
          </a:blip>
          <a:srcRect t="19415" b="37028"/>
          <a:stretch>
            <a:fillRect/>
          </a:stretch>
        </p:blipFill>
        <p:spPr>
          <a:xfrm>
            <a:off x="0" y="2050139"/>
            <a:ext cx="12192000" cy="3533775"/>
          </a:xfrm>
          <a:custGeom>
            <a:avLst/>
            <a:gdLst>
              <a:gd name="connsiteX0" fmla="*/ 0 w 12192000"/>
              <a:gd name="connsiteY0" fmla="*/ 0 h 3533775"/>
              <a:gd name="connsiteX1" fmla="*/ 12192000 w 12192000"/>
              <a:gd name="connsiteY1" fmla="*/ 0 h 3533775"/>
              <a:gd name="connsiteX2" fmla="*/ 12192000 w 12192000"/>
              <a:gd name="connsiteY2" fmla="*/ 3533775 h 3533775"/>
              <a:gd name="connsiteX3" fmla="*/ 0 w 12192000"/>
              <a:gd name="connsiteY3" fmla="*/ 3533775 h 3533775"/>
            </a:gdLst>
            <a:ahLst/>
            <a:cxnLst>
              <a:cxn ang="0">
                <a:pos x="connsiteX0" y="connsiteY0"/>
              </a:cxn>
              <a:cxn ang="0">
                <a:pos x="connsiteX1" y="connsiteY1"/>
              </a:cxn>
              <a:cxn ang="0">
                <a:pos x="connsiteX2" y="connsiteY2"/>
              </a:cxn>
              <a:cxn ang="0">
                <a:pos x="connsiteX3" y="connsiteY3"/>
              </a:cxn>
            </a:cxnLst>
            <a:rect l="l" t="t" r="r" b="b"/>
            <a:pathLst>
              <a:path w="12192000" h="3533775">
                <a:moveTo>
                  <a:pt x="0" y="0"/>
                </a:moveTo>
                <a:lnTo>
                  <a:pt x="12192000" y="0"/>
                </a:lnTo>
                <a:lnTo>
                  <a:pt x="12192000" y="3533775"/>
                </a:lnTo>
                <a:lnTo>
                  <a:pt x="0" y="3533775"/>
                </a:lnTo>
                <a:close/>
              </a:path>
            </a:pathLst>
          </a:custGeom>
        </p:spPr>
      </p:pic>
      <p:sp>
        <p:nvSpPr>
          <p:cNvPr id="10" name="矩形 9">
            <a:extLst>
              <a:ext uri="{FF2B5EF4-FFF2-40B4-BE49-F238E27FC236}">
                <a16:creationId xmlns:a16="http://schemas.microsoft.com/office/drawing/2014/main" id="{74BBD90D-9870-E1D8-2805-C55345CF620A}"/>
              </a:ext>
            </a:extLst>
          </p:cNvPr>
          <p:cNvSpPr/>
          <p:nvPr/>
        </p:nvSpPr>
        <p:spPr>
          <a:xfrm>
            <a:off x="5357765" y="5077778"/>
            <a:ext cx="1495425"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占位符 12">
            <a:extLst>
              <a:ext uri="{FF2B5EF4-FFF2-40B4-BE49-F238E27FC236}">
                <a16:creationId xmlns:a16="http://schemas.microsoft.com/office/drawing/2014/main" id="{AF68260C-465E-807F-59A5-16A9E05AD622}"/>
              </a:ext>
            </a:extLst>
          </p:cNvPr>
          <p:cNvSpPr txBox="1">
            <a:spLocks/>
          </p:cNvSpPr>
          <p:nvPr/>
        </p:nvSpPr>
        <p:spPr>
          <a:xfrm>
            <a:off x="81915" y="3445458"/>
            <a:ext cx="12039600" cy="6463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zh-CN" altLang="en-US" sz="6000" kern="1200" dirty="0" smtClean="0">
                <a:solidFill>
                  <a:schemeClr val="bg1"/>
                </a:solidFill>
                <a:latin typeface="+mj-ea"/>
                <a:ea typeface="+mj-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4000" b="1" dirty="0"/>
              <a:t>请在此输入您论文第五部分的小标题</a:t>
            </a:r>
          </a:p>
        </p:txBody>
      </p:sp>
      <p:sp>
        <p:nvSpPr>
          <p:cNvPr id="12" name="文本占位符 12">
            <a:extLst>
              <a:ext uri="{FF2B5EF4-FFF2-40B4-BE49-F238E27FC236}">
                <a16:creationId xmlns:a16="http://schemas.microsoft.com/office/drawing/2014/main" id="{24420FB7-2377-FF68-B012-11994AC39825}"/>
              </a:ext>
            </a:extLst>
          </p:cNvPr>
          <p:cNvSpPr txBox="1">
            <a:spLocks/>
          </p:cNvSpPr>
          <p:nvPr/>
        </p:nvSpPr>
        <p:spPr>
          <a:xfrm>
            <a:off x="2009140" y="4394747"/>
            <a:ext cx="8178800" cy="332399"/>
          </a:xfrm>
          <a:prstGeom prst="rect">
            <a:avLst/>
          </a:prstGeom>
          <a:noFill/>
        </p:spPr>
        <p:txBody>
          <a:bodyPr wrap="square" lIns="0" tIns="0" rIns="0" bIns="0" rtlCol="0">
            <a:spAutoFit/>
          </a:bodyPr>
          <a:lstStyle>
            <a:lvl1pPr marL="0" indent="0" algn="dist" defTabSz="914400" rtl="0" eaLnBrk="1" latinLnBrk="0" hangingPunct="1">
              <a:lnSpc>
                <a:spcPct val="90000"/>
              </a:lnSpc>
              <a:spcBef>
                <a:spcPts val="1000"/>
              </a:spcBef>
              <a:buFont typeface="Arial" panose="020B0604020202020204" pitchFamily="34" charset="0"/>
              <a:buNone/>
              <a:defRPr lang="zh-CN" altLang="en-US" sz="1800" kern="1200" dirty="0" smtClean="0">
                <a:solidFill>
                  <a:schemeClr val="accent2"/>
                </a:solidFill>
                <a:latin typeface="+mn-ea"/>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2400" dirty="0">
                <a:solidFill>
                  <a:schemeClr val="accent2">
                    <a:lumMod val="40000"/>
                    <a:lumOff val="60000"/>
                  </a:schemeClr>
                </a:solidFill>
              </a:rPr>
              <a:t>关于第五部分的阐述说明</a:t>
            </a:r>
          </a:p>
        </p:txBody>
      </p:sp>
      <p:sp>
        <p:nvSpPr>
          <p:cNvPr id="19" name="矩形 18">
            <a:extLst>
              <a:ext uri="{FF2B5EF4-FFF2-40B4-BE49-F238E27FC236}">
                <a16:creationId xmlns:a16="http://schemas.microsoft.com/office/drawing/2014/main" id="{B2A8FB76-ED9D-51CE-4FD5-D4A232EF40C9}"/>
              </a:ext>
            </a:extLst>
          </p:cNvPr>
          <p:cNvSpPr/>
          <p:nvPr/>
        </p:nvSpPr>
        <p:spPr>
          <a:xfrm>
            <a:off x="0" y="5535929"/>
            <a:ext cx="12192000" cy="6572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latin typeface="+mj-ea"/>
              <a:ea typeface="+mj-ea"/>
            </a:endParaRPr>
          </a:p>
        </p:txBody>
      </p:sp>
      <p:sp>
        <p:nvSpPr>
          <p:cNvPr id="30" name="矩形 29">
            <a:extLst>
              <a:ext uri="{FF2B5EF4-FFF2-40B4-BE49-F238E27FC236}">
                <a16:creationId xmlns:a16="http://schemas.microsoft.com/office/drawing/2014/main" id="{0525E9D0-3CC8-FE04-FACE-D72EB9CDED4D}"/>
              </a:ext>
            </a:extLst>
          </p:cNvPr>
          <p:cNvSpPr/>
          <p:nvPr/>
        </p:nvSpPr>
        <p:spPr>
          <a:xfrm>
            <a:off x="0" y="2021764"/>
            <a:ext cx="12192000" cy="6572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latin typeface="+mj-ea"/>
              <a:ea typeface="+mj-ea"/>
            </a:endParaRPr>
          </a:p>
        </p:txBody>
      </p:sp>
      <p:sp>
        <p:nvSpPr>
          <p:cNvPr id="8" name="椭圆 7">
            <a:extLst>
              <a:ext uri="{FF2B5EF4-FFF2-40B4-BE49-F238E27FC236}">
                <a16:creationId xmlns:a16="http://schemas.microsoft.com/office/drawing/2014/main" id="{DFA57315-D4FB-83B4-905E-96AE195BD7EA}"/>
              </a:ext>
            </a:extLst>
          </p:cNvPr>
          <p:cNvSpPr/>
          <p:nvPr/>
        </p:nvSpPr>
        <p:spPr>
          <a:xfrm>
            <a:off x="5116831" y="1074420"/>
            <a:ext cx="1958338" cy="1958338"/>
          </a:xfrm>
          <a:prstGeom prst="ellipse">
            <a:avLst/>
          </a:prstGeom>
          <a:solidFill>
            <a:schemeClr val="bg1"/>
          </a:solidFill>
          <a:ln w="111125">
            <a:solidFill>
              <a:schemeClr val="accent1">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a:extLst>
              <a:ext uri="{FF2B5EF4-FFF2-40B4-BE49-F238E27FC236}">
                <a16:creationId xmlns:a16="http://schemas.microsoft.com/office/drawing/2014/main" id="{D52F26FF-CDCB-654A-A35C-E913BB65C8C1}"/>
              </a:ext>
            </a:extLst>
          </p:cNvPr>
          <p:cNvGrpSpPr>
            <a:grpSpLocks/>
          </p:cNvGrpSpPr>
          <p:nvPr/>
        </p:nvGrpSpPr>
        <p:grpSpPr>
          <a:xfrm>
            <a:off x="5168900" y="1132840"/>
            <a:ext cx="1836415" cy="1836415"/>
            <a:chOff x="5189560" y="627453"/>
            <a:chExt cx="1836415" cy="1836415"/>
          </a:xfrm>
        </p:grpSpPr>
        <p:sp>
          <p:nvSpPr>
            <p:cNvPr id="14" name="椭圆 13">
              <a:extLst>
                <a:ext uri="{FF2B5EF4-FFF2-40B4-BE49-F238E27FC236}">
                  <a16:creationId xmlns:a16="http://schemas.microsoft.com/office/drawing/2014/main" id="{A5F404B2-A156-BFFE-748B-C21194AA831F}"/>
                </a:ext>
              </a:extLst>
            </p:cNvPr>
            <p:cNvSpPr/>
            <p:nvPr/>
          </p:nvSpPr>
          <p:spPr>
            <a:xfrm>
              <a:off x="5189560" y="627453"/>
              <a:ext cx="1836415" cy="183641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a:extLst>
                <a:ext uri="{FF2B5EF4-FFF2-40B4-BE49-F238E27FC236}">
                  <a16:creationId xmlns:a16="http://schemas.microsoft.com/office/drawing/2014/main" id="{08187F0C-37F9-F474-1998-6AA25CAE5EAE}"/>
                </a:ext>
              </a:extLst>
            </p:cNvPr>
            <p:cNvPicPr>
              <a:picLocks noChangeAspect="1"/>
            </p:cNvPicPr>
            <p:nvPr/>
          </p:nvPicPr>
          <p:blipFill rotWithShape="1">
            <a:blip r:embed="rId3"/>
            <a:srcRect t="975" r="271"/>
            <a:stretch/>
          </p:blipFill>
          <p:spPr>
            <a:xfrm>
              <a:off x="5309641" y="753168"/>
              <a:ext cx="1596252" cy="1584984"/>
            </a:xfrm>
            <a:prstGeom prst="ellipse">
              <a:avLst/>
            </a:prstGeom>
          </p:spPr>
        </p:pic>
      </p:grpSp>
      <p:sp>
        <p:nvSpPr>
          <p:cNvPr id="31" name="文本框 30">
            <a:extLst>
              <a:ext uri="{FF2B5EF4-FFF2-40B4-BE49-F238E27FC236}">
                <a16:creationId xmlns:a16="http://schemas.microsoft.com/office/drawing/2014/main" id="{40C259BE-8843-2F5C-C413-8D897F6DCD02}"/>
              </a:ext>
            </a:extLst>
          </p:cNvPr>
          <p:cNvSpPr txBox="1"/>
          <p:nvPr/>
        </p:nvSpPr>
        <p:spPr>
          <a:xfrm>
            <a:off x="10546080" y="2598420"/>
            <a:ext cx="1889941" cy="3677930"/>
          </a:xfrm>
          <a:prstGeom prst="rect">
            <a:avLst/>
          </a:prstGeom>
          <a:noFill/>
        </p:spPr>
        <p:txBody>
          <a:bodyPr wrap="none" lIns="0" tIns="0" rIns="0" bIns="0" rtlCol="0">
            <a:spAutoFit/>
          </a:bodyPr>
          <a:lstStyle/>
          <a:p>
            <a:r>
              <a:rPr lang="en-US" altLang="zh-CN" sz="23900" b="1" dirty="0">
                <a:solidFill>
                  <a:schemeClr val="bg1">
                    <a:alpha val="15000"/>
                  </a:schemeClr>
                </a:solidFill>
                <a:latin typeface="+mj-ea"/>
                <a:ea typeface="+mj-ea"/>
              </a:rPr>
              <a:t>5</a:t>
            </a:r>
            <a:endParaRPr lang="zh-CN" altLang="en-US" sz="23900" b="1" dirty="0">
              <a:solidFill>
                <a:schemeClr val="bg1">
                  <a:alpha val="15000"/>
                </a:schemeClr>
              </a:solidFill>
              <a:latin typeface="+mj-ea"/>
              <a:ea typeface="+mj-ea"/>
            </a:endParaRPr>
          </a:p>
        </p:txBody>
      </p:sp>
    </p:spTree>
    <p:extLst>
      <p:ext uri="{BB962C8B-B14F-4D97-AF65-F5344CB8AC3E}">
        <p14:creationId xmlns:p14="http://schemas.microsoft.com/office/powerpoint/2010/main" val="18193413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形状 17">
            <a:extLst>
              <a:ext uri="{FF2B5EF4-FFF2-40B4-BE49-F238E27FC236}">
                <a16:creationId xmlns:a16="http://schemas.microsoft.com/office/drawing/2014/main" id="{E7332A74-57D4-477E-A98F-4F00B0A171C9}"/>
              </a:ext>
            </a:extLst>
          </p:cNvPr>
          <p:cNvSpPr/>
          <p:nvPr/>
        </p:nvSpPr>
        <p:spPr>
          <a:xfrm flipV="1">
            <a:off x="7112000" y="4280751"/>
            <a:ext cx="1155699" cy="464457"/>
          </a:xfrm>
          <a:custGeom>
            <a:avLst/>
            <a:gdLst>
              <a:gd name="connsiteX0" fmla="*/ 0 w 2155371"/>
              <a:gd name="connsiteY0" fmla="*/ 464457 h 464457"/>
              <a:gd name="connsiteX1" fmla="*/ 283029 w 2155371"/>
              <a:gd name="connsiteY1" fmla="*/ 0 h 464457"/>
              <a:gd name="connsiteX2" fmla="*/ 1799771 w 2155371"/>
              <a:gd name="connsiteY2" fmla="*/ 0 h 464457"/>
              <a:gd name="connsiteX3" fmla="*/ 1857829 w 2155371"/>
              <a:gd name="connsiteY3" fmla="*/ 58057 h 464457"/>
              <a:gd name="connsiteX4" fmla="*/ 2155371 w 2155371"/>
              <a:gd name="connsiteY4" fmla="*/ 145143 h 464457"/>
              <a:gd name="connsiteX0" fmla="*/ 0 w 1857829"/>
              <a:gd name="connsiteY0" fmla="*/ 464457 h 464457"/>
              <a:gd name="connsiteX1" fmla="*/ 283029 w 1857829"/>
              <a:gd name="connsiteY1" fmla="*/ 0 h 464457"/>
              <a:gd name="connsiteX2" fmla="*/ 1799771 w 1857829"/>
              <a:gd name="connsiteY2" fmla="*/ 0 h 464457"/>
              <a:gd name="connsiteX3" fmla="*/ 1857829 w 1857829"/>
              <a:gd name="connsiteY3" fmla="*/ 58057 h 464457"/>
              <a:gd name="connsiteX0" fmla="*/ 0 w 1799771"/>
              <a:gd name="connsiteY0" fmla="*/ 464457 h 464457"/>
              <a:gd name="connsiteX1" fmla="*/ 283029 w 1799771"/>
              <a:gd name="connsiteY1" fmla="*/ 0 h 464457"/>
              <a:gd name="connsiteX2" fmla="*/ 1799771 w 1799771"/>
              <a:gd name="connsiteY2" fmla="*/ 0 h 464457"/>
            </a:gdLst>
            <a:ahLst/>
            <a:cxnLst>
              <a:cxn ang="0">
                <a:pos x="connsiteX0" y="connsiteY0"/>
              </a:cxn>
              <a:cxn ang="0">
                <a:pos x="connsiteX1" y="connsiteY1"/>
              </a:cxn>
              <a:cxn ang="0">
                <a:pos x="connsiteX2" y="connsiteY2"/>
              </a:cxn>
            </a:cxnLst>
            <a:rect l="l" t="t" r="r" b="b"/>
            <a:pathLst>
              <a:path w="1799771" h="464457">
                <a:moveTo>
                  <a:pt x="0" y="464457"/>
                </a:moveTo>
                <a:lnTo>
                  <a:pt x="283029" y="0"/>
                </a:lnTo>
                <a:lnTo>
                  <a:pt x="1799771" y="0"/>
                </a:lnTo>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形状 18">
            <a:extLst>
              <a:ext uri="{FF2B5EF4-FFF2-40B4-BE49-F238E27FC236}">
                <a16:creationId xmlns:a16="http://schemas.microsoft.com/office/drawing/2014/main" id="{C5955995-892A-4A33-9470-776117ABD389}"/>
              </a:ext>
            </a:extLst>
          </p:cNvPr>
          <p:cNvSpPr/>
          <p:nvPr/>
        </p:nvSpPr>
        <p:spPr>
          <a:xfrm flipH="1" flipV="1">
            <a:off x="3924299" y="4280751"/>
            <a:ext cx="1155699" cy="464457"/>
          </a:xfrm>
          <a:custGeom>
            <a:avLst/>
            <a:gdLst>
              <a:gd name="connsiteX0" fmla="*/ 0 w 2155371"/>
              <a:gd name="connsiteY0" fmla="*/ 464457 h 464457"/>
              <a:gd name="connsiteX1" fmla="*/ 283029 w 2155371"/>
              <a:gd name="connsiteY1" fmla="*/ 0 h 464457"/>
              <a:gd name="connsiteX2" fmla="*/ 1799771 w 2155371"/>
              <a:gd name="connsiteY2" fmla="*/ 0 h 464457"/>
              <a:gd name="connsiteX3" fmla="*/ 1857829 w 2155371"/>
              <a:gd name="connsiteY3" fmla="*/ 58057 h 464457"/>
              <a:gd name="connsiteX4" fmla="*/ 2155371 w 2155371"/>
              <a:gd name="connsiteY4" fmla="*/ 145143 h 464457"/>
              <a:gd name="connsiteX0" fmla="*/ 0 w 1857829"/>
              <a:gd name="connsiteY0" fmla="*/ 464457 h 464457"/>
              <a:gd name="connsiteX1" fmla="*/ 283029 w 1857829"/>
              <a:gd name="connsiteY1" fmla="*/ 0 h 464457"/>
              <a:gd name="connsiteX2" fmla="*/ 1799771 w 1857829"/>
              <a:gd name="connsiteY2" fmla="*/ 0 h 464457"/>
              <a:gd name="connsiteX3" fmla="*/ 1857829 w 1857829"/>
              <a:gd name="connsiteY3" fmla="*/ 58057 h 464457"/>
              <a:gd name="connsiteX0" fmla="*/ 0 w 1799771"/>
              <a:gd name="connsiteY0" fmla="*/ 464457 h 464457"/>
              <a:gd name="connsiteX1" fmla="*/ 283029 w 1799771"/>
              <a:gd name="connsiteY1" fmla="*/ 0 h 464457"/>
              <a:gd name="connsiteX2" fmla="*/ 1799771 w 1799771"/>
              <a:gd name="connsiteY2" fmla="*/ 0 h 464457"/>
            </a:gdLst>
            <a:ahLst/>
            <a:cxnLst>
              <a:cxn ang="0">
                <a:pos x="connsiteX0" y="connsiteY0"/>
              </a:cxn>
              <a:cxn ang="0">
                <a:pos x="connsiteX1" y="connsiteY1"/>
              </a:cxn>
              <a:cxn ang="0">
                <a:pos x="connsiteX2" y="connsiteY2"/>
              </a:cxn>
            </a:cxnLst>
            <a:rect l="l" t="t" r="r" b="b"/>
            <a:pathLst>
              <a:path w="1799771" h="464457">
                <a:moveTo>
                  <a:pt x="0" y="464457"/>
                </a:moveTo>
                <a:lnTo>
                  <a:pt x="283029" y="0"/>
                </a:lnTo>
                <a:lnTo>
                  <a:pt x="1799771" y="0"/>
                </a:lnTo>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形状 15">
            <a:extLst>
              <a:ext uri="{FF2B5EF4-FFF2-40B4-BE49-F238E27FC236}">
                <a16:creationId xmlns:a16="http://schemas.microsoft.com/office/drawing/2014/main" id="{203D6B78-4E0F-4CD3-BFEA-089D38C1DB03}"/>
              </a:ext>
            </a:extLst>
          </p:cNvPr>
          <p:cNvSpPr/>
          <p:nvPr/>
        </p:nvSpPr>
        <p:spPr>
          <a:xfrm>
            <a:off x="7112000" y="2346726"/>
            <a:ext cx="1155699" cy="464457"/>
          </a:xfrm>
          <a:custGeom>
            <a:avLst/>
            <a:gdLst>
              <a:gd name="connsiteX0" fmla="*/ 0 w 2155371"/>
              <a:gd name="connsiteY0" fmla="*/ 464457 h 464457"/>
              <a:gd name="connsiteX1" fmla="*/ 283029 w 2155371"/>
              <a:gd name="connsiteY1" fmla="*/ 0 h 464457"/>
              <a:gd name="connsiteX2" fmla="*/ 1799771 w 2155371"/>
              <a:gd name="connsiteY2" fmla="*/ 0 h 464457"/>
              <a:gd name="connsiteX3" fmla="*/ 1857829 w 2155371"/>
              <a:gd name="connsiteY3" fmla="*/ 58057 h 464457"/>
              <a:gd name="connsiteX4" fmla="*/ 2155371 w 2155371"/>
              <a:gd name="connsiteY4" fmla="*/ 145143 h 464457"/>
              <a:gd name="connsiteX0" fmla="*/ 0 w 1857829"/>
              <a:gd name="connsiteY0" fmla="*/ 464457 h 464457"/>
              <a:gd name="connsiteX1" fmla="*/ 283029 w 1857829"/>
              <a:gd name="connsiteY1" fmla="*/ 0 h 464457"/>
              <a:gd name="connsiteX2" fmla="*/ 1799771 w 1857829"/>
              <a:gd name="connsiteY2" fmla="*/ 0 h 464457"/>
              <a:gd name="connsiteX3" fmla="*/ 1857829 w 1857829"/>
              <a:gd name="connsiteY3" fmla="*/ 58057 h 464457"/>
              <a:gd name="connsiteX0" fmla="*/ 0 w 1799771"/>
              <a:gd name="connsiteY0" fmla="*/ 464457 h 464457"/>
              <a:gd name="connsiteX1" fmla="*/ 283029 w 1799771"/>
              <a:gd name="connsiteY1" fmla="*/ 0 h 464457"/>
              <a:gd name="connsiteX2" fmla="*/ 1799771 w 1799771"/>
              <a:gd name="connsiteY2" fmla="*/ 0 h 464457"/>
            </a:gdLst>
            <a:ahLst/>
            <a:cxnLst>
              <a:cxn ang="0">
                <a:pos x="connsiteX0" y="connsiteY0"/>
              </a:cxn>
              <a:cxn ang="0">
                <a:pos x="connsiteX1" y="connsiteY1"/>
              </a:cxn>
              <a:cxn ang="0">
                <a:pos x="connsiteX2" y="connsiteY2"/>
              </a:cxn>
            </a:cxnLst>
            <a:rect l="l" t="t" r="r" b="b"/>
            <a:pathLst>
              <a:path w="1799771" h="464457">
                <a:moveTo>
                  <a:pt x="0" y="464457"/>
                </a:moveTo>
                <a:lnTo>
                  <a:pt x="283029" y="0"/>
                </a:lnTo>
                <a:lnTo>
                  <a:pt x="1799771" y="0"/>
                </a:lnTo>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形状 16">
            <a:extLst>
              <a:ext uri="{FF2B5EF4-FFF2-40B4-BE49-F238E27FC236}">
                <a16:creationId xmlns:a16="http://schemas.microsoft.com/office/drawing/2014/main" id="{10A5F3FD-BC2F-4ACC-93AF-4B64FE73512D}"/>
              </a:ext>
            </a:extLst>
          </p:cNvPr>
          <p:cNvSpPr/>
          <p:nvPr/>
        </p:nvSpPr>
        <p:spPr>
          <a:xfrm flipH="1">
            <a:off x="3924299" y="2346726"/>
            <a:ext cx="1155699" cy="464457"/>
          </a:xfrm>
          <a:custGeom>
            <a:avLst/>
            <a:gdLst>
              <a:gd name="connsiteX0" fmla="*/ 0 w 2155371"/>
              <a:gd name="connsiteY0" fmla="*/ 464457 h 464457"/>
              <a:gd name="connsiteX1" fmla="*/ 283029 w 2155371"/>
              <a:gd name="connsiteY1" fmla="*/ 0 h 464457"/>
              <a:gd name="connsiteX2" fmla="*/ 1799771 w 2155371"/>
              <a:gd name="connsiteY2" fmla="*/ 0 h 464457"/>
              <a:gd name="connsiteX3" fmla="*/ 1857829 w 2155371"/>
              <a:gd name="connsiteY3" fmla="*/ 58057 h 464457"/>
              <a:gd name="connsiteX4" fmla="*/ 2155371 w 2155371"/>
              <a:gd name="connsiteY4" fmla="*/ 145143 h 464457"/>
              <a:gd name="connsiteX0" fmla="*/ 0 w 1857829"/>
              <a:gd name="connsiteY0" fmla="*/ 464457 h 464457"/>
              <a:gd name="connsiteX1" fmla="*/ 283029 w 1857829"/>
              <a:gd name="connsiteY1" fmla="*/ 0 h 464457"/>
              <a:gd name="connsiteX2" fmla="*/ 1799771 w 1857829"/>
              <a:gd name="connsiteY2" fmla="*/ 0 h 464457"/>
              <a:gd name="connsiteX3" fmla="*/ 1857829 w 1857829"/>
              <a:gd name="connsiteY3" fmla="*/ 58057 h 464457"/>
              <a:gd name="connsiteX0" fmla="*/ 0 w 1799771"/>
              <a:gd name="connsiteY0" fmla="*/ 464457 h 464457"/>
              <a:gd name="connsiteX1" fmla="*/ 283029 w 1799771"/>
              <a:gd name="connsiteY1" fmla="*/ 0 h 464457"/>
              <a:gd name="connsiteX2" fmla="*/ 1799771 w 1799771"/>
              <a:gd name="connsiteY2" fmla="*/ 0 h 464457"/>
            </a:gdLst>
            <a:ahLst/>
            <a:cxnLst>
              <a:cxn ang="0">
                <a:pos x="connsiteX0" y="connsiteY0"/>
              </a:cxn>
              <a:cxn ang="0">
                <a:pos x="connsiteX1" y="connsiteY1"/>
              </a:cxn>
              <a:cxn ang="0">
                <a:pos x="connsiteX2" y="connsiteY2"/>
              </a:cxn>
            </a:cxnLst>
            <a:rect l="l" t="t" r="r" b="b"/>
            <a:pathLst>
              <a:path w="1799771" h="464457">
                <a:moveTo>
                  <a:pt x="0" y="464457"/>
                </a:moveTo>
                <a:lnTo>
                  <a:pt x="283029" y="0"/>
                </a:lnTo>
                <a:lnTo>
                  <a:pt x="1799771" y="0"/>
                </a:lnTo>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占位符 1">
            <a:extLst>
              <a:ext uri="{FF2B5EF4-FFF2-40B4-BE49-F238E27FC236}">
                <a16:creationId xmlns:a16="http://schemas.microsoft.com/office/drawing/2014/main" id="{E1D42DBC-18AC-4BA4-84FC-3D5BB2ED2B26}"/>
              </a:ext>
            </a:extLst>
          </p:cNvPr>
          <p:cNvSpPr>
            <a:spLocks noGrp="1"/>
          </p:cNvSpPr>
          <p:nvPr>
            <p:ph type="body" sz="quarter" idx="10"/>
          </p:nvPr>
        </p:nvSpPr>
        <p:spPr/>
        <p:txBody>
          <a:bodyPr/>
          <a:lstStyle/>
          <a:p>
            <a:r>
              <a:rPr lang="zh-CN" altLang="en-US" dirty="0"/>
              <a:t>研究结果展示</a:t>
            </a:r>
            <a:r>
              <a:rPr lang="en-US" altLang="zh-CN" dirty="0"/>
              <a:t>1</a:t>
            </a:r>
            <a:endParaRPr lang="zh-CN" altLang="en-US" dirty="0"/>
          </a:p>
        </p:txBody>
      </p:sp>
      <p:sp>
        <p:nvSpPr>
          <p:cNvPr id="3" name="文本占位符 2">
            <a:extLst>
              <a:ext uri="{FF2B5EF4-FFF2-40B4-BE49-F238E27FC236}">
                <a16:creationId xmlns:a16="http://schemas.microsoft.com/office/drawing/2014/main" id="{D423AFD0-7D8E-43A1-83FD-555458FBE2C1}"/>
              </a:ext>
            </a:extLst>
          </p:cNvPr>
          <p:cNvSpPr>
            <a:spLocks noGrp="1"/>
          </p:cNvSpPr>
          <p:nvPr>
            <p:ph type="body" sz="quarter" idx="11"/>
          </p:nvPr>
        </p:nvSpPr>
        <p:spPr/>
        <p:txBody>
          <a:bodyPr/>
          <a:lstStyle/>
          <a:p>
            <a:r>
              <a:rPr lang="en-US" altLang="zh-CN" dirty="0"/>
              <a:t>PART.05</a:t>
            </a:r>
          </a:p>
        </p:txBody>
      </p:sp>
      <p:pic>
        <p:nvPicPr>
          <p:cNvPr id="4" name="图形 3">
            <a:extLst>
              <a:ext uri="{FF2B5EF4-FFF2-40B4-BE49-F238E27FC236}">
                <a16:creationId xmlns:a16="http://schemas.microsoft.com/office/drawing/2014/main" id="{E3FBD9E2-19F7-4E9A-A523-BB1A8FA3C33D}"/>
              </a:ext>
            </a:extLst>
          </p:cNvPr>
          <p:cNvPicPr>
            <a:picLocks/>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0959" y="411170"/>
            <a:ext cx="417324" cy="393700"/>
          </a:xfrm>
          <a:prstGeom prst="rect">
            <a:avLst/>
          </a:prstGeom>
        </p:spPr>
      </p:pic>
      <p:sp>
        <p:nvSpPr>
          <p:cNvPr id="5" name="椭圆 4">
            <a:extLst>
              <a:ext uri="{FF2B5EF4-FFF2-40B4-BE49-F238E27FC236}">
                <a16:creationId xmlns:a16="http://schemas.microsoft.com/office/drawing/2014/main" id="{2E78A6BC-8263-4F32-AF38-F992903AE8E5}"/>
              </a:ext>
            </a:extLst>
          </p:cNvPr>
          <p:cNvSpPr/>
          <p:nvPr/>
        </p:nvSpPr>
        <p:spPr>
          <a:xfrm>
            <a:off x="4905828" y="2364868"/>
            <a:ext cx="2380343" cy="2380343"/>
          </a:xfrm>
          <a:prstGeom prst="ellipse">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a:extLst>
              <a:ext uri="{FF2B5EF4-FFF2-40B4-BE49-F238E27FC236}">
                <a16:creationId xmlns:a16="http://schemas.microsoft.com/office/drawing/2014/main" id="{8635EE75-3760-4D14-B4D6-6C32FB16A5C9}"/>
              </a:ext>
            </a:extLst>
          </p:cNvPr>
          <p:cNvSpPr/>
          <p:nvPr/>
        </p:nvSpPr>
        <p:spPr>
          <a:xfrm>
            <a:off x="5156201" y="2615241"/>
            <a:ext cx="1879598" cy="187959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id="{C2A698BC-0866-41C8-8BC9-1DFE99A434A4}"/>
              </a:ext>
            </a:extLst>
          </p:cNvPr>
          <p:cNvSpPr/>
          <p:nvPr/>
        </p:nvSpPr>
        <p:spPr>
          <a:xfrm>
            <a:off x="5377855" y="3339597"/>
            <a:ext cx="1436291" cy="430887"/>
          </a:xfrm>
          <a:prstGeom prst="rect">
            <a:avLst/>
          </a:prstGeom>
        </p:spPr>
        <p:txBody>
          <a:bodyPr wrap="non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800" dirty="0">
                <a:solidFill>
                  <a:schemeClr val="bg1"/>
                </a:solidFill>
                <a:latin typeface="+mj-ea"/>
                <a:ea typeface="+mj-ea"/>
              </a:rPr>
              <a:t>这是标题</a:t>
            </a:r>
            <a:endParaRPr kumimoji="0" lang="zh-CN" altLang="en-US" sz="2800" i="0" u="none" strike="noStrike" kern="1200" cap="none" spc="0" normalizeH="0" baseline="0" noProof="0" dirty="0">
              <a:ln>
                <a:noFill/>
              </a:ln>
              <a:solidFill>
                <a:schemeClr val="bg1"/>
              </a:solidFill>
              <a:effectLst/>
              <a:uLnTx/>
              <a:uFillTx/>
              <a:latin typeface="+mj-ea"/>
              <a:ea typeface="+mj-ea"/>
            </a:endParaRPr>
          </a:p>
        </p:txBody>
      </p:sp>
      <p:sp>
        <p:nvSpPr>
          <p:cNvPr id="8" name="椭圆 7">
            <a:extLst>
              <a:ext uri="{FF2B5EF4-FFF2-40B4-BE49-F238E27FC236}">
                <a16:creationId xmlns:a16="http://schemas.microsoft.com/office/drawing/2014/main" id="{2899B898-CF29-4913-A9E5-C4A6708AA244}"/>
              </a:ext>
            </a:extLst>
          </p:cNvPr>
          <p:cNvSpPr/>
          <p:nvPr/>
        </p:nvSpPr>
        <p:spPr>
          <a:xfrm>
            <a:off x="7050201" y="2793027"/>
            <a:ext cx="97971" cy="9797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a:extLst>
              <a:ext uri="{FF2B5EF4-FFF2-40B4-BE49-F238E27FC236}">
                <a16:creationId xmlns:a16="http://schemas.microsoft.com/office/drawing/2014/main" id="{60627A53-69FA-4D83-B0E3-4CDCE5B5CEE1}"/>
              </a:ext>
            </a:extLst>
          </p:cNvPr>
          <p:cNvSpPr/>
          <p:nvPr/>
        </p:nvSpPr>
        <p:spPr>
          <a:xfrm>
            <a:off x="5043828" y="2793027"/>
            <a:ext cx="97971" cy="9797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a:extLst>
              <a:ext uri="{FF2B5EF4-FFF2-40B4-BE49-F238E27FC236}">
                <a16:creationId xmlns:a16="http://schemas.microsoft.com/office/drawing/2014/main" id="{2545A041-4BB2-47C6-BE1F-0DCBC3DA4CED}"/>
              </a:ext>
            </a:extLst>
          </p:cNvPr>
          <p:cNvSpPr/>
          <p:nvPr/>
        </p:nvSpPr>
        <p:spPr>
          <a:xfrm>
            <a:off x="7050201" y="4219083"/>
            <a:ext cx="97971" cy="9797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id="{85264436-E524-4F64-8ABF-ED005EF95F5D}"/>
              </a:ext>
            </a:extLst>
          </p:cNvPr>
          <p:cNvSpPr/>
          <p:nvPr/>
        </p:nvSpPr>
        <p:spPr>
          <a:xfrm>
            <a:off x="5043828" y="4219083"/>
            <a:ext cx="97971" cy="9797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a:extLst>
              <a:ext uri="{FF2B5EF4-FFF2-40B4-BE49-F238E27FC236}">
                <a16:creationId xmlns:a16="http://schemas.microsoft.com/office/drawing/2014/main" id="{86CA44C6-2DC9-41D5-B5AF-BCCF4758978D}"/>
              </a:ext>
            </a:extLst>
          </p:cNvPr>
          <p:cNvSpPr/>
          <p:nvPr/>
        </p:nvSpPr>
        <p:spPr>
          <a:xfrm>
            <a:off x="3560590" y="2125490"/>
            <a:ext cx="441892" cy="4418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a:extLst>
              <a:ext uri="{FF2B5EF4-FFF2-40B4-BE49-F238E27FC236}">
                <a16:creationId xmlns:a16="http://schemas.microsoft.com/office/drawing/2014/main" id="{E85A1ED2-5E1D-480E-BCEF-9D30729F58C8}"/>
              </a:ext>
            </a:extLst>
          </p:cNvPr>
          <p:cNvSpPr/>
          <p:nvPr/>
        </p:nvSpPr>
        <p:spPr>
          <a:xfrm>
            <a:off x="3560590" y="4512980"/>
            <a:ext cx="441892" cy="4418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a:extLst>
              <a:ext uri="{FF2B5EF4-FFF2-40B4-BE49-F238E27FC236}">
                <a16:creationId xmlns:a16="http://schemas.microsoft.com/office/drawing/2014/main" id="{12958906-11B2-41B8-99CA-27C99AEC7B98}"/>
              </a:ext>
            </a:extLst>
          </p:cNvPr>
          <p:cNvSpPr/>
          <p:nvPr/>
        </p:nvSpPr>
        <p:spPr>
          <a:xfrm>
            <a:off x="8193379" y="2125490"/>
            <a:ext cx="441892" cy="4418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a:extLst>
              <a:ext uri="{FF2B5EF4-FFF2-40B4-BE49-F238E27FC236}">
                <a16:creationId xmlns:a16="http://schemas.microsoft.com/office/drawing/2014/main" id="{1C03A22A-56D3-40CF-8562-9BF89583372D}"/>
              </a:ext>
            </a:extLst>
          </p:cNvPr>
          <p:cNvSpPr/>
          <p:nvPr/>
        </p:nvSpPr>
        <p:spPr>
          <a:xfrm>
            <a:off x="8193379" y="4512980"/>
            <a:ext cx="441892" cy="4418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图形 28">
            <a:extLst>
              <a:ext uri="{FF2B5EF4-FFF2-40B4-BE49-F238E27FC236}">
                <a16:creationId xmlns:a16="http://schemas.microsoft.com/office/drawing/2014/main" id="{3B4B2A50-3EC2-44A5-8DA7-838404630A02}"/>
              </a:ext>
            </a:extLst>
          </p:cNvPr>
          <p:cNvGrpSpPr/>
          <p:nvPr/>
        </p:nvGrpSpPr>
        <p:grpSpPr>
          <a:xfrm>
            <a:off x="8267699" y="4583272"/>
            <a:ext cx="308636" cy="308636"/>
            <a:chOff x="8911771" y="4680838"/>
            <a:chExt cx="1905000" cy="1905000"/>
          </a:xfrm>
        </p:grpSpPr>
        <p:sp>
          <p:nvSpPr>
            <p:cNvPr id="33" name="任意多边形: 形状 32">
              <a:extLst>
                <a:ext uri="{FF2B5EF4-FFF2-40B4-BE49-F238E27FC236}">
                  <a16:creationId xmlns:a16="http://schemas.microsoft.com/office/drawing/2014/main" id="{1E769DF8-0470-42CB-B73E-9EC8ADFEB2DD}"/>
                </a:ext>
              </a:extLst>
            </p:cNvPr>
            <p:cNvSpPr/>
            <p:nvPr/>
          </p:nvSpPr>
          <p:spPr>
            <a:xfrm>
              <a:off x="9131384" y="5262968"/>
              <a:ext cx="434435" cy="1118056"/>
            </a:xfrm>
            <a:custGeom>
              <a:avLst/>
              <a:gdLst>
                <a:gd name="connsiteX0" fmla="*/ 240341 w 434435"/>
                <a:gd name="connsiteY0" fmla="*/ 839521 h 1118056"/>
                <a:gd name="connsiteX1" fmla="*/ 122676 w 434435"/>
                <a:gd name="connsiteY1" fmla="*/ 586398 h 1118056"/>
                <a:gd name="connsiteX2" fmla="*/ 170440 w 434435"/>
                <a:gd name="connsiteY2" fmla="*/ 196036 h 1118056"/>
                <a:gd name="connsiteX3" fmla="*/ 224683 w 434435"/>
                <a:gd name="connsiteY3" fmla="*/ 88785 h 1118056"/>
                <a:gd name="connsiteX4" fmla="*/ 148483 w 434435"/>
                <a:gd name="connsiteY4" fmla="*/ 0 h 1118056"/>
                <a:gd name="connsiteX5" fmla="*/ 67407 w 434435"/>
                <a:gd name="connsiteY5" fmla="*/ 152742 h 1118056"/>
                <a:gd name="connsiteX6" fmla="*/ 13038 w 434435"/>
                <a:gd name="connsiteY6" fmla="*/ 608063 h 1118056"/>
                <a:gd name="connsiteX7" fmla="*/ 152064 w 434435"/>
                <a:gd name="connsiteY7" fmla="*/ 908062 h 1118056"/>
                <a:gd name="connsiteX8" fmla="*/ 382264 w 434435"/>
                <a:gd name="connsiteY8" fmla="*/ 1118056 h 1118056"/>
                <a:gd name="connsiteX9" fmla="*/ 434435 w 434435"/>
                <a:gd name="connsiteY9" fmla="*/ 1018388 h 1118056"/>
                <a:gd name="connsiteX10" fmla="*/ 240341 w 434435"/>
                <a:gd name="connsiteY10" fmla="*/ 839521 h 1118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34435" h="1118056">
                  <a:moveTo>
                    <a:pt x="240341" y="839521"/>
                  </a:moveTo>
                  <a:cubicBezTo>
                    <a:pt x="180131" y="761974"/>
                    <a:pt x="140545" y="676809"/>
                    <a:pt x="122676" y="586398"/>
                  </a:cubicBezTo>
                  <a:cubicBezTo>
                    <a:pt x="98343" y="463309"/>
                    <a:pt x="114866" y="328320"/>
                    <a:pt x="170440" y="196036"/>
                  </a:cubicBezTo>
                  <a:cubicBezTo>
                    <a:pt x="186000" y="159066"/>
                    <a:pt x="204126" y="123228"/>
                    <a:pt x="224683" y="88785"/>
                  </a:cubicBezTo>
                  <a:lnTo>
                    <a:pt x="148483" y="0"/>
                  </a:lnTo>
                  <a:cubicBezTo>
                    <a:pt x="116931" y="48378"/>
                    <a:pt x="89796" y="99499"/>
                    <a:pt x="67407" y="152742"/>
                  </a:cubicBezTo>
                  <a:cubicBezTo>
                    <a:pt x="3182" y="305600"/>
                    <a:pt x="-15626" y="463081"/>
                    <a:pt x="13038" y="608063"/>
                  </a:cubicBezTo>
                  <a:cubicBezTo>
                    <a:pt x="34309" y="715709"/>
                    <a:pt x="81084" y="816648"/>
                    <a:pt x="152064" y="908062"/>
                  </a:cubicBezTo>
                  <a:cubicBezTo>
                    <a:pt x="211627" y="984783"/>
                    <a:pt x="288831" y="1055167"/>
                    <a:pt x="382264" y="1118056"/>
                  </a:cubicBezTo>
                  <a:lnTo>
                    <a:pt x="434435" y="1018388"/>
                  </a:lnTo>
                  <a:cubicBezTo>
                    <a:pt x="355544" y="964006"/>
                    <a:pt x="290468" y="904088"/>
                    <a:pt x="240341" y="839521"/>
                  </a:cubicBezTo>
                  <a:close/>
                </a:path>
              </a:pathLst>
            </a:custGeom>
            <a:solidFill>
              <a:schemeClr val="bg1"/>
            </a:solidFill>
            <a:ln w="1860" cap="flat">
              <a:noFill/>
              <a:prstDash val="solid"/>
              <a:miter/>
            </a:ln>
          </p:spPr>
          <p:txBody>
            <a:bodyPr rtlCol="0" anchor="ctr"/>
            <a:lstStyle/>
            <a:p>
              <a:endParaRPr lang="zh-CN" altLang="en-US"/>
            </a:p>
          </p:txBody>
        </p:sp>
        <p:sp>
          <p:nvSpPr>
            <p:cNvPr id="34" name="任意多边形: 形状 33">
              <a:extLst>
                <a:ext uri="{FF2B5EF4-FFF2-40B4-BE49-F238E27FC236}">
                  <a16:creationId xmlns:a16="http://schemas.microsoft.com/office/drawing/2014/main" id="{A86A295F-BDB2-4664-805D-7D65EF90BB16}"/>
                </a:ext>
              </a:extLst>
            </p:cNvPr>
            <p:cNvSpPr/>
            <p:nvPr/>
          </p:nvSpPr>
          <p:spPr>
            <a:xfrm>
              <a:off x="9104535" y="4818224"/>
              <a:ext cx="176634" cy="211147"/>
            </a:xfrm>
            <a:custGeom>
              <a:avLst/>
              <a:gdLst>
                <a:gd name="connsiteX0" fmla="*/ 0 w 176634"/>
                <a:gd name="connsiteY0" fmla="*/ 164960 h 211147"/>
                <a:gd name="connsiteX1" fmla="*/ 74864 w 176634"/>
                <a:gd name="connsiteY1" fmla="*/ 0 h 211147"/>
                <a:gd name="connsiteX2" fmla="*/ 176635 w 176634"/>
                <a:gd name="connsiteY2" fmla="*/ 46186 h 211147"/>
                <a:gd name="connsiteX3" fmla="*/ 101771 w 176634"/>
                <a:gd name="connsiteY3" fmla="*/ 211147 h 211147"/>
              </a:gdLst>
              <a:ahLst/>
              <a:cxnLst>
                <a:cxn ang="0">
                  <a:pos x="connsiteX0" y="connsiteY0"/>
                </a:cxn>
                <a:cxn ang="0">
                  <a:pos x="connsiteX1" y="connsiteY1"/>
                </a:cxn>
                <a:cxn ang="0">
                  <a:pos x="connsiteX2" y="connsiteY2"/>
                </a:cxn>
                <a:cxn ang="0">
                  <a:pos x="connsiteX3" y="connsiteY3"/>
                </a:cxn>
              </a:cxnLst>
              <a:rect l="l" t="t" r="r" b="b"/>
              <a:pathLst>
                <a:path w="176634" h="211147">
                  <a:moveTo>
                    <a:pt x="0" y="164960"/>
                  </a:moveTo>
                  <a:lnTo>
                    <a:pt x="74864" y="0"/>
                  </a:lnTo>
                  <a:lnTo>
                    <a:pt x="176635" y="46186"/>
                  </a:lnTo>
                  <a:lnTo>
                    <a:pt x="101771" y="211147"/>
                  </a:lnTo>
                  <a:close/>
                </a:path>
              </a:pathLst>
            </a:custGeom>
            <a:solidFill>
              <a:srgbClr val="0B63FF"/>
            </a:solidFill>
            <a:ln w="1860" cap="flat">
              <a:noFill/>
              <a:prstDash val="solid"/>
              <a:miter/>
            </a:ln>
          </p:spPr>
          <p:txBody>
            <a:bodyPr rtlCol="0" anchor="ctr"/>
            <a:lstStyle/>
            <a:p>
              <a:endParaRPr lang="zh-CN" altLang="en-US"/>
            </a:p>
          </p:txBody>
        </p:sp>
        <p:sp>
          <p:nvSpPr>
            <p:cNvPr id="35" name="任意多边形: 形状 34">
              <a:extLst>
                <a:ext uri="{FF2B5EF4-FFF2-40B4-BE49-F238E27FC236}">
                  <a16:creationId xmlns:a16="http://schemas.microsoft.com/office/drawing/2014/main" id="{93CF011D-2E0E-4B11-8BA8-83720419F130}"/>
                </a:ext>
              </a:extLst>
            </p:cNvPr>
            <p:cNvSpPr/>
            <p:nvPr/>
          </p:nvSpPr>
          <p:spPr>
            <a:xfrm>
              <a:off x="9435887" y="5117222"/>
              <a:ext cx="154686" cy="154686"/>
            </a:xfrm>
            <a:custGeom>
              <a:avLst/>
              <a:gdLst>
                <a:gd name="connsiteX0" fmla="*/ 0 w 154686"/>
                <a:gd name="connsiteY0" fmla="*/ 77344 h 154686"/>
                <a:gd name="connsiteX1" fmla="*/ 77342 w 154686"/>
                <a:gd name="connsiteY1" fmla="*/ 154686 h 154686"/>
                <a:gd name="connsiteX2" fmla="*/ 154686 w 154686"/>
                <a:gd name="connsiteY2" fmla="*/ 77344 h 154686"/>
                <a:gd name="connsiteX3" fmla="*/ 77342 w 154686"/>
                <a:gd name="connsiteY3" fmla="*/ 0 h 154686"/>
                <a:gd name="connsiteX4" fmla="*/ 0 w 154686"/>
                <a:gd name="connsiteY4" fmla="*/ 77344 h 154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686" h="154686">
                  <a:moveTo>
                    <a:pt x="0" y="77344"/>
                  </a:moveTo>
                  <a:cubicBezTo>
                    <a:pt x="0" y="120058"/>
                    <a:pt x="34627" y="154686"/>
                    <a:pt x="77342" y="154686"/>
                  </a:cubicBezTo>
                  <a:cubicBezTo>
                    <a:pt x="120058" y="154686"/>
                    <a:pt x="154686" y="120058"/>
                    <a:pt x="154686" y="77344"/>
                  </a:cubicBezTo>
                  <a:cubicBezTo>
                    <a:pt x="154686" y="34629"/>
                    <a:pt x="120058" y="0"/>
                    <a:pt x="77342" y="0"/>
                  </a:cubicBezTo>
                  <a:cubicBezTo>
                    <a:pt x="34627" y="0"/>
                    <a:pt x="0" y="34629"/>
                    <a:pt x="0" y="77344"/>
                  </a:cubicBezTo>
                  <a:close/>
                </a:path>
              </a:pathLst>
            </a:custGeom>
            <a:solidFill>
              <a:schemeClr val="bg1"/>
            </a:solidFill>
            <a:ln w="1860" cap="flat">
              <a:noFill/>
              <a:prstDash val="solid"/>
              <a:miter/>
            </a:ln>
          </p:spPr>
          <p:txBody>
            <a:bodyPr rtlCol="0" anchor="ctr"/>
            <a:lstStyle/>
            <a:p>
              <a:endParaRPr lang="zh-CN" altLang="en-US"/>
            </a:p>
          </p:txBody>
        </p:sp>
        <p:sp>
          <p:nvSpPr>
            <p:cNvPr id="36" name="任意多边形: 形状 35">
              <a:extLst>
                <a:ext uri="{FF2B5EF4-FFF2-40B4-BE49-F238E27FC236}">
                  <a16:creationId xmlns:a16="http://schemas.microsoft.com/office/drawing/2014/main" id="{951FE937-1CF0-48FF-B09C-4EEEAF3E7637}"/>
                </a:ext>
              </a:extLst>
            </p:cNvPr>
            <p:cNvSpPr/>
            <p:nvPr/>
          </p:nvSpPr>
          <p:spPr>
            <a:xfrm>
              <a:off x="9157038" y="4708932"/>
              <a:ext cx="1597578" cy="1860999"/>
            </a:xfrm>
            <a:custGeom>
              <a:avLst/>
              <a:gdLst>
                <a:gd name="connsiteX0" fmla="*/ 1553574 w 1597578"/>
                <a:gd name="connsiteY0" fmla="*/ 1042694 h 1860999"/>
                <a:gd name="connsiteX1" fmla="*/ 680563 w 1597578"/>
                <a:gd name="connsiteY1" fmla="*/ 1040216 h 1860999"/>
                <a:gd name="connsiteX2" fmla="*/ 636290 w 1597578"/>
                <a:gd name="connsiteY2" fmla="*/ 1084234 h 1860999"/>
                <a:gd name="connsiteX3" fmla="*/ 636214 w 1597578"/>
                <a:gd name="connsiteY3" fmla="*/ 1109432 h 1860999"/>
                <a:gd name="connsiteX4" fmla="*/ 680245 w 1597578"/>
                <a:gd name="connsiteY4" fmla="*/ 1153703 h 1860999"/>
                <a:gd name="connsiteX5" fmla="*/ 1374388 w 1597578"/>
                <a:gd name="connsiteY5" fmla="*/ 1155673 h 1860999"/>
                <a:gd name="connsiteX6" fmla="*/ 1354754 w 1597578"/>
                <a:gd name="connsiteY6" fmla="*/ 1273033 h 1860999"/>
                <a:gd name="connsiteX7" fmla="*/ 1133558 w 1597578"/>
                <a:gd name="connsiteY7" fmla="*/ 1470938 h 1860999"/>
                <a:gd name="connsiteX8" fmla="*/ 783890 w 1597578"/>
                <a:gd name="connsiteY8" fmla="*/ 1316378 h 1860999"/>
                <a:gd name="connsiteX9" fmla="*/ 778391 w 1597578"/>
                <a:gd name="connsiteY9" fmla="*/ 1316378 h 1860999"/>
                <a:gd name="connsiteX10" fmla="*/ 574772 w 1597578"/>
                <a:gd name="connsiteY10" fmla="*/ 1358479 h 1860999"/>
                <a:gd name="connsiteX11" fmla="*/ 360357 w 1597578"/>
                <a:gd name="connsiteY11" fmla="*/ 1087448 h 1860999"/>
                <a:gd name="connsiteX12" fmla="*/ 449994 w 1597578"/>
                <a:gd name="connsiteY12" fmla="*/ 745920 h 1860999"/>
                <a:gd name="connsiteX13" fmla="*/ 451113 w 1597578"/>
                <a:gd name="connsiteY13" fmla="*/ 744446 h 1860999"/>
                <a:gd name="connsiteX14" fmla="*/ 453029 w 1597578"/>
                <a:gd name="connsiteY14" fmla="*/ 741475 h 1860999"/>
                <a:gd name="connsiteX15" fmla="*/ 876383 w 1597578"/>
                <a:gd name="connsiteY15" fmla="*/ 934070 h 1860999"/>
                <a:gd name="connsiteX16" fmla="*/ 1028060 w 1597578"/>
                <a:gd name="connsiteY16" fmla="*/ 896225 h 1860999"/>
                <a:gd name="connsiteX17" fmla="*/ 1126359 w 1597578"/>
                <a:gd name="connsiteY17" fmla="*/ 917306 h 1860999"/>
                <a:gd name="connsiteX18" fmla="*/ 1247618 w 1597578"/>
                <a:gd name="connsiteY18" fmla="*/ 855825 h 1860999"/>
                <a:gd name="connsiteX19" fmla="*/ 1279051 w 1597578"/>
                <a:gd name="connsiteY19" fmla="*/ 785595 h 1860999"/>
                <a:gd name="connsiteX20" fmla="*/ 1310139 w 1597578"/>
                <a:gd name="connsiteY20" fmla="*/ 714474 h 1860999"/>
                <a:gd name="connsiteX21" fmla="*/ 1274097 w 1597578"/>
                <a:gd name="connsiteY21" fmla="*/ 583384 h 1860999"/>
                <a:gd name="connsiteX22" fmla="*/ 1197757 w 1597578"/>
                <a:gd name="connsiteY22" fmla="*/ 528673 h 1860999"/>
                <a:gd name="connsiteX23" fmla="*/ 1129990 w 1597578"/>
                <a:gd name="connsiteY23" fmla="*/ 376463 h 1860999"/>
                <a:gd name="connsiteX24" fmla="*/ 327222 w 1597578"/>
                <a:gd name="connsiteY24" fmla="*/ 11275 h 1860999"/>
                <a:gd name="connsiteX25" fmla="*/ 160853 w 1597578"/>
                <a:gd name="connsiteY25" fmla="*/ 73594 h 1860999"/>
                <a:gd name="connsiteX26" fmla="*/ 11273 w 1597578"/>
                <a:gd name="connsiteY26" fmla="*/ 402435 h 1860999"/>
                <a:gd name="connsiteX27" fmla="*/ 73604 w 1597578"/>
                <a:gd name="connsiteY27" fmla="*/ 568805 h 1860999"/>
                <a:gd name="connsiteX28" fmla="*/ 136101 w 1597578"/>
                <a:gd name="connsiteY28" fmla="*/ 597240 h 1860999"/>
                <a:gd name="connsiteX29" fmla="*/ 205302 w 1597578"/>
                <a:gd name="connsiteY29" fmla="*/ 628712 h 1860999"/>
                <a:gd name="connsiteX30" fmla="*/ 199068 w 1597578"/>
                <a:gd name="connsiteY30" fmla="*/ 638974 h 1860999"/>
                <a:gd name="connsiteX31" fmla="*/ 225178 w 1597578"/>
                <a:gd name="connsiteY31" fmla="*/ 669377 h 1860999"/>
                <a:gd name="connsiteX32" fmla="*/ 278810 w 1597578"/>
                <a:gd name="connsiteY32" fmla="*/ 723986 h 1860999"/>
                <a:gd name="connsiteX33" fmla="*/ 324925 w 1597578"/>
                <a:gd name="connsiteY33" fmla="*/ 697723 h 1860999"/>
                <a:gd name="connsiteX34" fmla="*/ 246083 w 1597578"/>
                <a:gd name="connsiteY34" fmla="*/ 647241 h 1860999"/>
                <a:gd name="connsiteX35" fmla="*/ 340431 w 1597578"/>
                <a:gd name="connsiteY35" fmla="*/ 690154 h 1860999"/>
                <a:gd name="connsiteX36" fmla="*/ 324925 w 1597578"/>
                <a:gd name="connsiteY36" fmla="*/ 699044 h 1860999"/>
                <a:gd name="connsiteX37" fmla="*/ 340368 w 1597578"/>
                <a:gd name="connsiteY37" fmla="*/ 708938 h 1860999"/>
                <a:gd name="connsiteX38" fmla="*/ 288298 w 1597578"/>
                <a:gd name="connsiteY38" fmla="*/ 809979 h 1860999"/>
                <a:gd name="connsiteX39" fmla="*/ 248838 w 1597578"/>
                <a:gd name="connsiteY39" fmla="*/ 945589 h 1860999"/>
                <a:gd name="connsiteX40" fmla="*/ 250883 w 1597578"/>
                <a:gd name="connsiteY40" fmla="*/ 1109661 h 1860999"/>
                <a:gd name="connsiteX41" fmla="*/ 474125 w 1597578"/>
                <a:gd name="connsiteY41" fmla="*/ 1424468 h 1860999"/>
                <a:gd name="connsiteX42" fmla="*/ 374847 w 1597578"/>
                <a:gd name="connsiteY42" fmla="*/ 1548927 h 1860999"/>
                <a:gd name="connsiteX43" fmla="*/ 304796 w 1597578"/>
                <a:gd name="connsiteY43" fmla="*/ 1747479 h 1860999"/>
                <a:gd name="connsiteX44" fmla="*/ 162021 w 1597578"/>
                <a:gd name="connsiteY44" fmla="*/ 1747479 h 1860999"/>
                <a:gd name="connsiteX45" fmla="*/ 118258 w 1597578"/>
                <a:gd name="connsiteY45" fmla="*/ 1791244 h 1860999"/>
                <a:gd name="connsiteX46" fmla="*/ 118258 w 1597578"/>
                <a:gd name="connsiteY46" fmla="*/ 1817216 h 1860999"/>
                <a:gd name="connsiteX47" fmla="*/ 162021 w 1597578"/>
                <a:gd name="connsiteY47" fmla="*/ 1860999 h 1860999"/>
                <a:gd name="connsiteX48" fmla="*/ 1418547 w 1597578"/>
                <a:gd name="connsiteY48" fmla="*/ 1860999 h 1860999"/>
                <a:gd name="connsiteX49" fmla="*/ 1462323 w 1597578"/>
                <a:gd name="connsiteY49" fmla="*/ 1817216 h 1860999"/>
                <a:gd name="connsiteX50" fmla="*/ 1462323 w 1597578"/>
                <a:gd name="connsiteY50" fmla="*/ 1791270 h 1860999"/>
                <a:gd name="connsiteX51" fmla="*/ 1418560 w 1597578"/>
                <a:gd name="connsiteY51" fmla="*/ 1747505 h 1860999"/>
                <a:gd name="connsiteX52" fmla="*/ 1418547 w 1597578"/>
                <a:gd name="connsiteY52" fmla="*/ 1747505 h 1860999"/>
                <a:gd name="connsiteX53" fmla="*/ 1257562 w 1597578"/>
                <a:gd name="connsiteY53" fmla="*/ 1747505 h 1860999"/>
                <a:gd name="connsiteX54" fmla="*/ 1197999 w 1597578"/>
                <a:gd name="connsiteY54" fmla="*/ 1568435 h 1860999"/>
                <a:gd name="connsiteX55" fmla="*/ 1462336 w 1597578"/>
                <a:gd name="connsiteY55" fmla="*/ 1303679 h 1860999"/>
                <a:gd name="connsiteX56" fmla="*/ 1486188 w 1597578"/>
                <a:gd name="connsiteY56" fmla="*/ 1155989 h 1860999"/>
                <a:gd name="connsiteX57" fmla="*/ 1553242 w 1597578"/>
                <a:gd name="connsiteY57" fmla="*/ 1156181 h 1860999"/>
                <a:gd name="connsiteX58" fmla="*/ 1597502 w 1597578"/>
                <a:gd name="connsiteY58" fmla="*/ 1112161 h 1860999"/>
                <a:gd name="connsiteX59" fmla="*/ 1597578 w 1597578"/>
                <a:gd name="connsiteY59" fmla="*/ 1086965 h 1860999"/>
                <a:gd name="connsiteX60" fmla="*/ 1553574 w 1597578"/>
                <a:gd name="connsiteY60" fmla="*/ 1042694 h 1860999"/>
                <a:gd name="connsiteX61" fmla="*/ 1151390 w 1597578"/>
                <a:gd name="connsiteY61" fmla="*/ 632940 h 1860999"/>
                <a:gd name="connsiteX62" fmla="*/ 1206572 w 1597578"/>
                <a:gd name="connsiteY62" fmla="*/ 672501 h 1860999"/>
                <a:gd name="connsiteX63" fmla="*/ 1177362 w 1597578"/>
                <a:gd name="connsiteY63" fmla="*/ 739366 h 1860999"/>
                <a:gd name="connsiteX64" fmla="*/ 1146882 w 1597578"/>
                <a:gd name="connsiteY64" fmla="*/ 807413 h 1860999"/>
                <a:gd name="connsiteX65" fmla="*/ 1078708 w 1597578"/>
                <a:gd name="connsiteY65" fmla="*/ 792795 h 1860999"/>
                <a:gd name="connsiteX66" fmla="*/ 222155 w 1597578"/>
                <a:gd name="connsiteY66" fmla="*/ 511770 h 1860999"/>
                <a:gd name="connsiteX67" fmla="*/ 120493 w 1597578"/>
                <a:gd name="connsiteY67" fmla="*/ 465555 h 1860999"/>
                <a:gd name="connsiteX68" fmla="*/ 114523 w 1597578"/>
                <a:gd name="connsiteY68" fmla="*/ 449456 h 1860999"/>
                <a:gd name="connsiteX69" fmla="*/ 114536 w 1597578"/>
                <a:gd name="connsiteY69" fmla="*/ 449426 h 1860999"/>
                <a:gd name="connsiteX70" fmla="*/ 173554 w 1597578"/>
                <a:gd name="connsiteY70" fmla="*/ 319758 h 1860999"/>
                <a:gd name="connsiteX71" fmla="*/ 264155 w 1597578"/>
                <a:gd name="connsiteY71" fmla="*/ 120584 h 1860999"/>
                <a:gd name="connsiteX72" fmla="*/ 280221 w 1597578"/>
                <a:gd name="connsiteY72" fmla="*/ 114552 h 1860999"/>
                <a:gd name="connsiteX73" fmla="*/ 1083052 w 1597578"/>
                <a:gd name="connsiteY73" fmla="*/ 479791 h 1860999"/>
                <a:gd name="connsiteX74" fmla="*/ 1089072 w 1597578"/>
                <a:gd name="connsiteY74" fmla="*/ 495870 h 1860999"/>
                <a:gd name="connsiteX75" fmla="*/ 939440 w 1597578"/>
                <a:gd name="connsiteY75" fmla="*/ 824798 h 1860999"/>
                <a:gd name="connsiteX76" fmla="*/ 923374 w 1597578"/>
                <a:gd name="connsiteY76" fmla="*/ 830832 h 1860999"/>
                <a:gd name="connsiteX77" fmla="*/ 536025 w 1597578"/>
                <a:gd name="connsiteY77" fmla="*/ 654619 h 1860999"/>
                <a:gd name="connsiteX78" fmla="*/ 424506 w 1597578"/>
                <a:gd name="connsiteY78" fmla="*/ 603818 h 1860999"/>
                <a:gd name="connsiteX79" fmla="*/ 238011 w 1597578"/>
                <a:gd name="connsiteY79" fmla="*/ 554117 h 1860999"/>
                <a:gd name="connsiteX80" fmla="*/ 222144 w 1597578"/>
                <a:gd name="connsiteY80" fmla="*/ 511770 h 1860999"/>
                <a:gd name="connsiteX81" fmla="*/ 418562 w 1597578"/>
                <a:gd name="connsiteY81" fmla="*/ 1747479 h 1860999"/>
                <a:gd name="connsiteX82" fmla="*/ 472194 w 1597578"/>
                <a:gd name="connsiteY82" fmla="*/ 1603780 h 1860999"/>
                <a:gd name="connsiteX83" fmla="*/ 778480 w 1597578"/>
                <a:gd name="connsiteY83" fmla="*/ 1428164 h 1860999"/>
                <a:gd name="connsiteX84" fmla="*/ 783851 w 1597578"/>
                <a:gd name="connsiteY84" fmla="*/ 1428164 h 1860999"/>
                <a:gd name="connsiteX85" fmla="*/ 1088462 w 1597578"/>
                <a:gd name="connsiteY85" fmla="*/ 1600820 h 1860999"/>
                <a:gd name="connsiteX86" fmla="*/ 1143668 w 1597578"/>
                <a:gd name="connsiteY86" fmla="*/ 1747479 h 1860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1597578" h="1860999">
                  <a:moveTo>
                    <a:pt x="1553574" y="1042694"/>
                  </a:moveTo>
                  <a:lnTo>
                    <a:pt x="680563" y="1040216"/>
                  </a:lnTo>
                  <a:cubicBezTo>
                    <a:pt x="656183" y="1040147"/>
                    <a:pt x="636361" y="1059854"/>
                    <a:pt x="636290" y="1084234"/>
                  </a:cubicBezTo>
                  <a:lnTo>
                    <a:pt x="636214" y="1109432"/>
                  </a:lnTo>
                  <a:cubicBezTo>
                    <a:pt x="636151" y="1133814"/>
                    <a:pt x="655863" y="1153634"/>
                    <a:pt x="680245" y="1153703"/>
                  </a:cubicBezTo>
                  <a:lnTo>
                    <a:pt x="1374388" y="1155673"/>
                  </a:lnTo>
                  <a:cubicBezTo>
                    <a:pt x="1373691" y="1185759"/>
                    <a:pt x="1369525" y="1228519"/>
                    <a:pt x="1354754" y="1273033"/>
                  </a:cubicBezTo>
                  <a:cubicBezTo>
                    <a:pt x="1320782" y="1375446"/>
                    <a:pt x="1246361" y="1441942"/>
                    <a:pt x="1133558" y="1470938"/>
                  </a:cubicBezTo>
                  <a:cubicBezTo>
                    <a:pt x="1064560" y="1389289"/>
                    <a:pt x="955022" y="1316378"/>
                    <a:pt x="783890" y="1316378"/>
                  </a:cubicBezTo>
                  <a:lnTo>
                    <a:pt x="778391" y="1316378"/>
                  </a:lnTo>
                  <a:cubicBezTo>
                    <a:pt x="697505" y="1316378"/>
                    <a:pt x="630372" y="1332673"/>
                    <a:pt x="574772" y="1358479"/>
                  </a:cubicBezTo>
                  <a:cubicBezTo>
                    <a:pt x="452584" y="1277885"/>
                    <a:pt x="380538" y="1186890"/>
                    <a:pt x="360357" y="1087448"/>
                  </a:cubicBezTo>
                  <a:cubicBezTo>
                    <a:pt x="325662" y="916531"/>
                    <a:pt x="446997" y="749958"/>
                    <a:pt x="449994" y="745920"/>
                  </a:cubicBezTo>
                  <a:lnTo>
                    <a:pt x="451113" y="744446"/>
                  </a:lnTo>
                  <a:lnTo>
                    <a:pt x="453029" y="741475"/>
                  </a:lnTo>
                  <a:lnTo>
                    <a:pt x="876383" y="934070"/>
                  </a:lnTo>
                  <a:cubicBezTo>
                    <a:pt x="929591" y="958264"/>
                    <a:pt x="992454" y="942577"/>
                    <a:pt x="1028060" y="896225"/>
                  </a:cubicBezTo>
                  <a:lnTo>
                    <a:pt x="1126359" y="917306"/>
                  </a:lnTo>
                  <a:cubicBezTo>
                    <a:pt x="1176222" y="928001"/>
                    <a:pt x="1226775" y="902370"/>
                    <a:pt x="1247618" y="855825"/>
                  </a:cubicBezTo>
                  <a:lnTo>
                    <a:pt x="1279051" y="785595"/>
                  </a:lnTo>
                  <a:lnTo>
                    <a:pt x="1310139" y="714474"/>
                  </a:lnTo>
                  <a:cubicBezTo>
                    <a:pt x="1330571" y="667748"/>
                    <a:pt x="1315545" y="613098"/>
                    <a:pt x="1274097" y="583384"/>
                  </a:cubicBezTo>
                  <a:lnTo>
                    <a:pt x="1197757" y="528673"/>
                  </a:lnTo>
                  <a:cubicBezTo>
                    <a:pt x="1216852" y="468104"/>
                    <a:pt x="1187780" y="402804"/>
                    <a:pt x="1129990" y="376463"/>
                  </a:cubicBezTo>
                  <a:lnTo>
                    <a:pt x="327222" y="11275"/>
                  </a:lnTo>
                  <a:cubicBezTo>
                    <a:pt x="264071" y="-17394"/>
                    <a:pt x="189629" y="10490"/>
                    <a:pt x="160853" y="73594"/>
                  </a:cubicBezTo>
                  <a:lnTo>
                    <a:pt x="11273" y="402435"/>
                  </a:lnTo>
                  <a:cubicBezTo>
                    <a:pt x="-17395" y="465592"/>
                    <a:pt x="10496" y="540034"/>
                    <a:pt x="73604" y="568805"/>
                  </a:cubicBezTo>
                  <a:lnTo>
                    <a:pt x="136101" y="597240"/>
                  </a:lnTo>
                  <a:lnTo>
                    <a:pt x="205302" y="628712"/>
                  </a:lnTo>
                  <a:cubicBezTo>
                    <a:pt x="203271" y="631988"/>
                    <a:pt x="201193" y="635409"/>
                    <a:pt x="199068" y="638974"/>
                  </a:cubicBezTo>
                  <a:lnTo>
                    <a:pt x="225178" y="669377"/>
                  </a:lnTo>
                  <a:lnTo>
                    <a:pt x="278810" y="723986"/>
                  </a:lnTo>
                  <a:lnTo>
                    <a:pt x="324925" y="697723"/>
                  </a:lnTo>
                  <a:lnTo>
                    <a:pt x="246083" y="647241"/>
                  </a:lnTo>
                  <a:lnTo>
                    <a:pt x="340431" y="690154"/>
                  </a:lnTo>
                  <a:lnTo>
                    <a:pt x="324925" y="699044"/>
                  </a:lnTo>
                  <a:lnTo>
                    <a:pt x="340368" y="708938"/>
                  </a:lnTo>
                  <a:cubicBezTo>
                    <a:pt x="320321" y="741161"/>
                    <a:pt x="302908" y="774952"/>
                    <a:pt x="288298" y="809979"/>
                  </a:cubicBezTo>
                  <a:cubicBezTo>
                    <a:pt x="269325" y="855444"/>
                    <a:pt x="256053" y="901075"/>
                    <a:pt x="248838" y="945589"/>
                  </a:cubicBezTo>
                  <a:cubicBezTo>
                    <a:pt x="239631" y="1002434"/>
                    <a:pt x="240318" y="1057642"/>
                    <a:pt x="250883" y="1109661"/>
                  </a:cubicBezTo>
                  <a:cubicBezTo>
                    <a:pt x="274772" y="1227377"/>
                    <a:pt x="349727" y="1332926"/>
                    <a:pt x="474125" y="1424468"/>
                  </a:cubicBezTo>
                  <a:cubicBezTo>
                    <a:pt x="430284" y="1463228"/>
                    <a:pt x="398115" y="1507577"/>
                    <a:pt x="374847" y="1548927"/>
                  </a:cubicBezTo>
                  <a:cubicBezTo>
                    <a:pt x="330525" y="1627592"/>
                    <a:pt x="312034" y="1706103"/>
                    <a:pt x="304796" y="1747479"/>
                  </a:cubicBezTo>
                  <a:lnTo>
                    <a:pt x="162021" y="1747479"/>
                  </a:lnTo>
                  <a:cubicBezTo>
                    <a:pt x="137852" y="1747479"/>
                    <a:pt x="118258" y="1767074"/>
                    <a:pt x="118258" y="1791244"/>
                  </a:cubicBezTo>
                  <a:lnTo>
                    <a:pt x="118258" y="1817216"/>
                  </a:lnTo>
                  <a:cubicBezTo>
                    <a:pt x="118258" y="1841391"/>
                    <a:pt x="137850" y="1860981"/>
                    <a:pt x="162021" y="1860999"/>
                  </a:cubicBezTo>
                  <a:lnTo>
                    <a:pt x="1418547" y="1860999"/>
                  </a:lnTo>
                  <a:cubicBezTo>
                    <a:pt x="1442725" y="1860999"/>
                    <a:pt x="1462323" y="1841391"/>
                    <a:pt x="1462323" y="1817216"/>
                  </a:cubicBezTo>
                  <a:lnTo>
                    <a:pt x="1462323" y="1791270"/>
                  </a:lnTo>
                  <a:cubicBezTo>
                    <a:pt x="1462323" y="1767098"/>
                    <a:pt x="1442730" y="1747505"/>
                    <a:pt x="1418560" y="1747505"/>
                  </a:cubicBezTo>
                  <a:cubicBezTo>
                    <a:pt x="1418555" y="1747505"/>
                    <a:pt x="1418551" y="1747505"/>
                    <a:pt x="1418547" y="1747505"/>
                  </a:cubicBezTo>
                  <a:lnTo>
                    <a:pt x="1257562" y="1747505"/>
                  </a:lnTo>
                  <a:cubicBezTo>
                    <a:pt x="1250932" y="1709557"/>
                    <a:pt x="1234815" y="1640380"/>
                    <a:pt x="1197999" y="1568435"/>
                  </a:cubicBezTo>
                  <a:cubicBezTo>
                    <a:pt x="1362755" y="1513368"/>
                    <a:pt x="1432707" y="1396172"/>
                    <a:pt x="1462336" y="1303679"/>
                  </a:cubicBezTo>
                  <a:cubicBezTo>
                    <a:pt x="1480397" y="1247316"/>
                    <a:pt x="1485475" y="1194089"/>
                    <a:pt x="1486188" y="1155989"/>
                  </a:cubicBezTo>
                  <a:lnTo>
                    <a:pt x="1553242" y="1156181"/>
                  </a:lnTo>
                  <a:cubicBezTo>
                    <a:pt x="1577619" y="1156244"/>
                    <a:pt x="1597433" y="1136538"/>
                    <a:pt x="1597502" y="1112161"/>
                  </a:cubicBezTo>
                  <a:lnTo>
                    <a:pt x="1597578" y="1086965"/>
                  </a:lnTo>
                  <a:cubicBezTo>
                    <a:pt x="1597649" y="1062590"/>
                    <a:pt x="1577950" y="1042770"/>
                    <a:pt x="1553574" y="1042694"/>
                  </a:cubicBezTo>
                  <a:close/>
                  <a:moveTo>
                    <a:pt x="1151390" y="632940"/>
                  </a:moveTo>
                  <a:lnTo>
                    <a:pt x="1206572" y="672501"/>
                  </a:lnTo>
                  <a:lnTo>
                    <a:pt x="1177362" y="739366"/>
                  </a:lnTo>
                  <a:lnTo>
                    <a:pt x="1146882" y="807413"/>
                  </a:lnTo>
                  <a:lnTo>
                    <a:pt x="1078708" y="792795"/>
                  </a:lnTo>
                  <a:close/>
                  <a:moveTo>
                    <a:pt x="222155" y="511770"/>
                  </a:moveTo>
                  <a:lnTo>
                    <a:pt x="120493" y="465555"/>
                  </a:lnTo>
                  <a:cubicBezTo>
                    <a:pt x="114398" y="462757"/>
                    <a:pt x="111725" y="455550"/>
                    <a:pt x="114523" y="449456"/>
                  </a:cubicBezTo>
                  <a:cubicBezTo>
                    <a:pt x="114527" y="449445"/>
                    <a:pt x="114532" y="449435"/>
                    <a:pt x="114536" y="449426"/>
                  </a:cubicBezTo>
                  <a:lnTo>
                    <a:pt x="173554" y="319758"/>
                  </a:lnTo>
                  <a:lnTo>
                    <a:pt x="264155" y="120584"/>
                  </a:lnTo>
                  <a:cubicBezTo>
                    <a:pt x="266934" y="114491"/>
                    <a:pt x="274119" y="111793"/>
                    <a:pt x="280221" y="114552"/>
                  </a:cubicBezTo>
                  <a:lnTo>
                    <a:pt x="1083052" y="479791"/>
                  </a:lnTo>
                  <a:cubicBezTo>
                    <a:pt x="1089142" y="482579"/>
                    <a:pt x="1091832" y="489766"/>
                    <a:pt x="1089072" y="495870"/>
                  </a:cubicBezTo>
                  <a:lnTo>
                    <a:pt x="939440" y="824798"/>
                  </a:lnTo>
                  <a:cubicBezTo>
                    <a:pt x="936661" y="830893"/>
                    <a:pt x="929476" y="833590"/>
                    <a:pt x="923374" y="830832"/>
                  </a:cubicBezTo>
                  <a:lnTo>
                    <a:pt x="536025" y="654619"/>
                  </a:lnTo>
                  <a:lnTo>
                    <a:pt x="424506" y="603818"/>
                  </a:lnTo>
                  <a:cubicBezTo>
                    <a:pt x="359282" y="641593"/>
                    <a:pt x="275786" y="619341"/>
                    <a:pt x="238011" y="554117"/>
                  </a:cubicBezTo>
                  <a:cubicBezTo>
                    <a:pt x="230404" y="540983"/>
                    <a:pt x="225041" y="526670"/>
                    <a:pt x="222144" y="511770"/>
                  </a:cubicBezTo>
                  <a:close/>
                  <a:moveTo>
                    <a:pt x="418562" y="1747479"/>
                  </a:moveTo>
                  <a:cubicBezTo>
                    <a:pt x="426182" y="1712173"/>
                    <a:pt x="441664" y="1657970"/>
                    <a:pt x="472194" y="1603780"/>
                  </a:cubicBezTo>
                  <a:cubicBezTo>
                    <a:pt x="537840" y="1487231"/>
                    <a:pt x="640887" y="1428164"/>
                    <a:pt x="778480" y="1428164"/>
                  </a:cubicBezTo>
                  <a:lnTo>
                    <a:pt x="783851" y="1428164"/>
                  </a:lnTo>
                  <a:cubicBezTo>
                    <a:pt x="920250" y="1428164"/>
                    <a:pt x="1022726" y="1486254"/>
                    <a:pt x="1088462" y="1600820"/>
                  </a:cubicBezTo>
                  <a:cubicBezTo>
                    <a:pt x="1119831" y="1655431"/>
                    <a:pt x="1135845" y="1711310"/>
                    <a:pt x="1143668" y="1747479"/>
                  </a:cubicBezTo>
                  <a:close/>
                </a:path>
              </a:pathLst>
            </a:custGeom>
            <a:solidFill>
              <a:schemeClr val="bg1"/>
            </a:solidFill>
            <a:ln w="1860" cap="flat">
              <a:noFill/>
              <a:prstDash val="solid"/>
              <a:miter/>
            </a:ln>
          </p:spPr>
          <p:txBody>
            <a:bodyPr rtlCol="0" anchor="ctr"/>
            <a:lstStyle/>
            <a:p>
              <a:endParaRPr lang="zh-CN" altLang="en-US"/>
            </a:p>
          </p:txBody>
        </p:sp>
        <p:sp>
          <p:nvSpPr>
            <p:cNvPr id="37" name="任意多边形: 形状 36">
              <a:extLst>
                <a:ext uri="{FF2B5EF4-FFF2-40B4-BE49-F238E27FC236}">
                  <a16:creationId xmlns:a16="http://schemas.microsoft.com/office/drawing/2014/main" id="{CAE8E09D-E10C-41B0-BD37-A2DACAB59315}"/>
                </a:ext>
              </a:extLst>
            </p:cNvPr>
            <p:cNvSpPr/>
            <p:nvPr/>
          </p:nvSpPr>
          <p:spPr>
            <a:xfrm>
              <a:off x="8978693" y="4694357"/>
              <a:ext cx="234601" cy="371406"/>
            </a:xfrm>
            <a:custGeom>
              <a:avLst/>
              <a:gdLst>
                <a:gd name="connsiteX0" fmla="*/ 5695 w 234601"/>
                <a:gd name="connsiteY0" fmla="*/ 298173 h 371406"/>
                <a:gd name="connsiteX1" fmla="*/ 128467 w 234601"/>
                <a:gd name="connsiteY1" fmla="*/ 27651 h 371406"/>
                <a:gd name="connsiteX2" fmla="*/ 186910 w 234601"/>
                <a:gd name="connsiteY2" fmla="*/ 5695 h 371406"/>
                <a:gd name="connsiteX3" fmla="*/ 206952 w 234601"/>
                <a:gd name="connsiteY3" fmla="*/ 14790 h 371406"/>
                <a:gd name="connsiteX4" fmla="*/ 228907 w 234601"/>
                <a:gd name="connsiteY4" fmla="*/ 73233 h 371406"/>
                <a:gd name="connsiteX5" fmla="*/ 106135 w 234601"/>
                <a:gd name="connsiteY5" fmla="*/ 343756 h 371406"/>
                <a:gd name="connsiteX6" fmla="*/ 47692 w 234601"/>
                <a:gd name="connsiteY6" fmla="*/ 365711 h 371406"/>
                <a:gd name="connsiteX7" fmla="*/ 27650 w 234601"/>
                <a:gd name="connsiteY7" fmla="*/ 356616 h 371406"/>
                <a:gd name="connsiteX8" fmla="*/ 5695 w 234601"/>
                <a:gd name="connsiteY8" fmla="*/ 298173 h 371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4601" h="371406">
                  <a:moveTo>
                    <a:pt x="5695" y="298173"/>
                  </a:moveTo>
                  <a:lnTo>
                    <a:pt x="128467" y="27651"/>
                  </a:lnTo>
                  <a:cubicBezTo>
                    <a:pt x="140628" y="851"/>
                    <a:pt x="160110" y="-6467"/>
                    <a:pt x="186910" y="5695"/>
                  </a:cubicBezTo>
                  <a:lnTo>
                    <a:pt x="206952" y="14790"/>
                  </a:lnTo>
                  <a:cubicBezTo>
                    <a:pt x="233750" y="26953"/>
                    <a:pt x="241068" y="46434"/>
                    <a:pt x="228907" y="73233"/>
                  </a:cubicBezTo>
                  <a:lnTo>
                    <a:pt x="106135" y="343756"/>
                  </a:lnTo>
                  <a:cubicBezTo>
                    <a:pt x="93973" y="370556"/>
                    <a:pt x="74492" y="377874"/>
                    <a:pt x="47692" y="365711"/>
                  </a:cubicBezTo>
                  <a:lnTo>
                    <a:pt x="27650" y="356616"/>
                  </a:lnTo>
                  <a:cubicBezTo>
                    <a:pt x="851" y="344453"/>
                    <a:pt x="-6467" y="324973"/>
                    <a:pt x="5695" y="298173"/>
                  </a:cubicBezTo>
                  <a:close/>
                </a:path>
              </a:pathLst>
            </a:custGeom>
            <a:solidFill>
              <a:schemeClr val="bg1"/>
            </a:solidFill>
            <a:ln w="1860" cap="flat">
              <a:noFill/>
              <a:prstDash val="solid"/>
              <a:miter/>
            </a:ln>
          </p:spPr>
          <p:txBody>
            <a:bodyPr rtlCol="0" anchor="ctr"/>
            <a:lstStyle/>
            <a:p>
              <a:endParaRPr lang="zh-CN" altLang="en-US"/>
            </a:p>
          </p:txBody>
        </p:sp>
        <p:sp>
          <p:nvSpPr>
            <p:cNvPr id="38" name="任意多边形: 形状 37">
              <a:extLst>
                <a:ext uri="{FF2B5EF4-FFF2-40B4-BE49-F238E27FC236}">
                  <a16:creationId xmlns:a16="http://schemas.microsoft.com/office/drawing/2014/main" id="{B8110454-2A31-48D8-A6E7-F611C6CFAD74}"/>
                </a:ext>
              </a:extLst>
            </p:cNvPr>
            <p:cNvSpPr/>
            <p:nvPr/>
          </p:nvSpPr>
          <p:spPr>
            <a:xfrm>
              <a:off x="9265656" y="4946991"/>
              <a:ext cx="495147" cy="495160"/>
            </a:xfrm>
            <a:custGeom>
              <a:avLst/>
              <a:gdLst>
                <a:gd name="connsiteX0" fmla="*/ 247574 w 495147"/>
                <a:gd name="connsiteY0" fmla="*/ 495160 h 495160"/>
                <a:gd name="connsiteX1" fmla="*/ 0 w 495147"/>
                <a:gd name="connsiteY1" fmla="*/ 247510 h 495160"/>
                <a:gd name="connsiteX2" fmla="*/ 247574 w 495147"/>
                <a:gd name="connsiteY2" fmla="*/ 0 h 495160"/>
                <a:gd name="connsiteX3" fmla="*/ 495147 w 495147"/>
                <a:gd name="connsiteY3" fmla="*/ 247576 h 495160"/>
                <a:gd name="connsiteX4" fmla="*/ 247574 w 495147"/>
                <a:gd name="connsiteY4" fmla="*/ 495160 h 495160"/>
                <a:gd name="connsiteX5" fmla="*/ 247574 w 495147"/>
                <a:gd name="connsiteY5" fmla="*/ 111761 h 495160"/>
                <a:gd name="connsiteX6" fmla="*/ 111735 w 495147"/>
                <a:gd name="connsiteY6" fmla="*/ 247574 h 495160"/>
                <a:gd name="connsiteX7" fmla="*/ 247548 w 495147"/>
                <a:gd name="connsiteY7" fmla="*/ 383415 h 495160"/>
                <a:gd name="connsiteX8" fmla="*/ 383389 w 495147"/>
                <a:gd name="connsiteY8" fmla="*/ 247600 h 495160"/>
                <a:gd name="connsiteX9" fmla="*/ 383389 w 495147"/>
                <a:gd name="connsiteY9" fmla="*/ 247576 h 495160"/>
                <a:gd name="connsiteX10" fmla="*/ 247574 w 495147"/>
                <a:gd name="connsiteY10" fmla="*/ 111761 h 49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5147" h="495160">
                  <a:moveTo>
                    <a:pt x="247574" y="495160"/>
                  </a:moveTo>
                  <a:cubicBezTo>
                    <a:pt x="111061" y="495160"/>
                    <a:pt x="0" y="384099"/>
                    <a:pt x="0" y="247510"/>
                  </a:cubicBezTo>
                  <a:cubicBezTo>
                    <a:pt x="0" y="110923"/>
                    <a:pt x="111061" y="0"/>
                    <a:pt x="247574" y="0"/>
                  </a:cubicBezTo>
                  <a:cubicBezTo>
                    <a:pt x="384086" y="0"/>
                    <a:pt x="495147" y="111037"/>
                    <a:pt x="495147" y="247576"/>
                  </a:cubicBezTo>
                  <a:cubicBezTo>
                    <a:pt x="495147" y="384112"/>
                    <a:pt x="384086" y="495160"/>
                    <a:pt x="247574" y="495160"/>
                  </a:cubicBezTo>
                  <a:close/>
                  <a:moveTo>
                    <a:pt x="247574" y="111761"/>
                  </a:moveTo>
                  <a:cubicBezTo>
                    <a:pt x="172559" y="111753"/>
                    <a:pt x="111742" y="172561"/>
                    <a:pt x="111735" y="247574"/>
                  </a:cubicBezTo>
                  <a:cubicBezTo>
                    <a:pt x="111727" y="322589"/>
                    <a:pt x="172533" y="383407"/>
                    <a:pt x="247548" y="383415"/>
                  </a:cubicBezTo>
                  <a:cubicBezTo>
                    <a:pt x="322563" y="383420"/>
                    <a:pt x="383381" y="322615"/>
                    <a:pt x="383389" y="247600"/>
                  </a:cubicBezTo>
                  <a:cubicBezTo>
                    <a:pt x="383389" y="247592"/>
                    <a:pt x="383389" y="247583"/>
                    <a:pt x="383389" y="247576"/>
                  </a:cubicBezTo>
                  <a:cubicBezTo>
                    <a:pt x="383303" y="172602"/>
                    <a:pt x="322548" y="111844"/>
                    <a:pt x="247574" y="111761"/>
                  </a:cubicBezTo>
                  <a:close/>
                </a:path>
              </a:pathLst>
            </a:custGeom>
            <a:solidFill>
              <a:srgbClr val="0B63FF"/>
            </a:solidFill>
            <a:ln w="1860" cap="flat">
              <a:noFill/>
              <a:prstDash val="solid"/>
              <a:miter/>
            </a:ln>
          </p:spPr>
          <p:txBody>
            <a:bodyPr rtlCol="0" anchor="ctr"/>
            <a:lstStyle/>
            <a:p>
              <a:endParaRPr lang="zh-CN" altLang="en-US"/>
            </a:p>
          </p:txBody>
        </p:sp>
      </p:grpSp>
      <p:grpSp>
        <p:nvGrpSpPr>
          <p:cNvPr id="39" name="图形 30">
            <a:extLst>
              <a:ext uri="{FF2B5EF4-FFF2-40B4-BE49-F238E27FC236}">
                <a16:creationId xmlns:a16="http://schemas.microsoft.com/office/drawing/2014/main" id="{8F237725-D684-4C78-A18C-32413B8182C6}"/>
              </a:ext>
            </a:extLst>
          </p:cNvPr>
          <p:cNvGrpSpPr/>
          <p:nvPr/>
        </p:nvGrpSpPr>
        <p:grpSpPr>
          <a:xfrm>
            <a:off x="8260007" y="2176878"/>
            <a:ext cx="308636" cy="308636"/>
            <a:chOff x="9426406" y="2666987"/>
            <a:chExt cx="1905000" cy="1905000"/>
          </a:xfrm>
        </p:grpSpPr>
        <p:sp>
          <p:nvSpPr>
            <p:cNvPr id="40" name="任意多边形: 形状 39">
              <a:extLst>
                <a:ext uri="{FF2B5EF4-FFF2-40B4-BE49-F238E27FC236}">
                  <a16:creationId xmlns:a16="http://schemas.microsoft.com/office/drawing/2014/main" id="{11E48C80-420E-4DA9-9B37-9376F618E0C6}"/>
                </a:ext>
              </a:extLst>
            </p:cNvPr>
            <p:cNvSpPr/>
            <p:nvPr/>
          </p:nvSpPr>
          <p:spPr>
            <a:xfrm>
              <a:off x="10251600" y="3642588"/>
              <a:ext cx="349619" cy="349617"/>
            </a:xfrm>
            <a:custGeom>
              <a:avLst/>
              <a:gdLst>
                <a:gd name="connsiteX0" fmla="*/ 174817 w 349619"/>
                <a:gd name="connsiteY0" fmla="*/ 349618 h 349617"/>
                <a:gd name="connsiteX1" fmla="*/ 0 w 349619"/>
                <a:gd name="connsiteY1" fmla="*/ 174815 h 349617"/>
                <a:gd name="connsiteX2" fmla="*/ 174817 w 349619"/>
                <a:gd name="connsiteY2" fmla="*/ 0 h 349617"/>
                <a:gd name="connsiteX3" fmla="*/ 349620 w 349619"/>
                <a:gd name="connsiteY3" fmla="*/ 174815 h 349617"/>
                <a:gd name="connsiteX4" fmla="*/ 174817 w 349619"/>
                <a:gd name="connsiteY4" fmla="*/ 349618 h 349617"/>
                <a:gd name="connsiteX5" fmla="*/ 174817 w 349619"/>
                <a:gd name="connsiteY5" fmla="*/ 111759 h 349617"/>
                <a:gd name="connsiteX6" fmla="*/ 111748 w 349619"/>
                <a:gd name="connsiteY6" fmla="*/ 174802 h 349617"/>
                <a:gd name="connsiteX7" fmla="*/ 174791 w 349619"/>
                <a:gd name="connsiteY7" fmla="*/ 237870 h 349617"/>
                <a:gd name="connsiteX8" fmla="*/ 237859 w 349619"/>
                <a:gd name="connsiteY8" fmla="*/ 174828 h 349617"/>
                <a:gd name="connsiteX9" fmla="*/ 237859 w 349619"/>
                <a:gd name="connsiteY9" fmla="*/ 174815 h 349617"/>
                <a:gd name="connsiteX10" fmla="*/ 174817 w 349619"/>
                <a:gd name="connsiteY10" fmla="*/ 111759 h 349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9619" h="349617">
                  <a:moveTo>
                    <a:pt x="174817" y="349618"/>
                  </a:moveTo>
                  <a:cubicBezTo>
                    <a:pt x="78423" y="349618"/>
                    <a:pt x="0" y="271208"/>
                    <a:pt x="0" y="174815"/>
                  </a:cubicBezTo>
                  <a:cubicBezTo>
                    <a:pt x="0" y="78421"/>
                    <a:pt x="78423" y="0"/>
                    <a:pt x="174817" y="0"/>
                  </a:cubicBezTo>
                  <a:cubicBezTo>
                    <a:pt x="271210" y="0"/>
                    <a:pt x="349620" y="78421"/>
                    <a:pt x="349620" y="174815"/>
                  </a:cubicBezTo>
                  <a:cubicBezTo>
                    <a:pt x="349620" y="271208"/>
                    <a:pt x="271210" y="349618"/>
                    <a:pt x="174817" y="349618"/>
                  </a:cubicBezTo>
                  <a:close/>
                  <a:moveTo>
                    <a:pt x="174817" y="111759"/>
                  </a:moveTo>
                  <a:cubicBezTo>
                    <a:pt x="139991" y="111753"/>
                    <a:pt x="111755" y="139978"/>
                    <a:pt x="111748" y="174802"/>
                  </a:cubicBezTo>
                  <a:cubicBezTo>
                    <a:pt x="111742" y="209626"/>
                    <a:pt x="139967" y="237863"/>
                    <a:pt x="174791" y="237870"/>
                  </a:cubicBezTo>
                  <a:cubicBezTo>
                    <a:pt x="209615" y="237877"/>
                    <a:pt x="237852" y="209652"/>
                    <a:pt x="237859" y="174828"/>
                  </a:cubicBezTo>
                  <a:cubicBezTo>
                    <a:pt x="237859" y="174823"/>
                    <a:pt x="237859" y="174819"/>
                    <a:pt x="237859" y="174815"/>
                  </a:cubicBezTo>
                  <a:cubicBezTo>
                    <a:pt x="237824" y="140010"/>
                    <a:pt x="209621" y="111802"/>
                    <a:pt x="174817" y="111759"/>
                  </a:cubicBezTo>
                  <a:close/>
                </a:path>
              </a:pathLst>
            </a:custGeom>
            <a:solidFill>
              <a:srgbClr val="0B63FF"/>
            </a:solidFill>
            <a:ln w="1860" cap="flat">
              <a:noFill/>
              <a:prstDash val="solid"/>
              <a:miter/>
            </a:ln>
          </p:spPr>
          <p:txBody>
            <a:bodyPr rtlCol="0" anchor="ctr"/>
            <a:lstStyle/>
            <a:p>
              <a:endParaRPr lang="zh-CN" altLang="en-US"/>
            </a:p>
          </p:txBody>
        </p:sp>
        <p:sp>
          <p:nvSpPr>
            <p:cNvPr id="41" name="任意多边形: 形状 40">
              <a:extLst>
                <a:ext uri="{FF2B5EF4-FFF2-40B4-BE49-F238E27FC236}">
                  <a16:creationId xmlns:a16="http://schemas.microsoft.com/office/drawing/2014/main" id="{739B9D9D-ECB2-4BD8-9BA1-A81B41FBAEC4}"/>
                </a:ext>
              </a:extLst>
            </p:cNvPr>
            <p:cNvSpPr/>
            <p:nvPr/>
          </p:nvSpPr>
          <p:spPr>
            <a:xfrm>
              <a:off x="9727305" y="2711678"/>
              <a:ext cx="1398195" cy="1825687"/>
            </a:xfrm>
            <a:custGeom>
              <a:avLst/>
              <a:gdLst>
                <a:gd name="connsiteX0" fmla="*/ 1364592 w 1398195"/>
                <a:gd name="connsiteY0" fmla="*/ 767778 h 1825687"/>
                <a:gd name="connsiteX1" fmla="*/ 1293039 w 1398195"/>
                <a:gd name="connsiteY1" fmla="*/ 759537 h 1825687"/>
                <a:gd name="connsiteX2" fmla="*/ 1190855 w 1398195"/>
                <a:gd name="connsiteY2" fmla="*/ 799224 h 1825687"/>
                <a:gd name="connsiteX3" fmla="*/ 754992 w 1398195"/>
                <a:gd name="connsiteY3" fmla="*/ 352730 h 1825687"/>
                <a:gd name="connsiteX4" fmla="*/ 754992 w 1398195"/>
                <a:gd name="connsiteY4" fmla="*/ 299479 h 1825687"/>
                <a:gd name="connsiteX5" fmla="*/ 936664 w 1398195"/>
                <a:gd name="connsiteY5" fmla="*/ 299479 h 1825687"/>
                <a:gd name="connsiteX6" fmla="*/ 1017069 w 1398195"/>
                <a:gd name="connsiteY6" fmla="*/ 219075 h 1825687"/>
                <a:gd name="connsiteX7" fmla="*/ 1017069 w 1398195"/>
                <a:gd name="connsiteY7" fmla="*/ 80404 h 1825687"/>
                <a:gd name="connsiteX8" fmla="*/ 936664 w 1398195"/>
                <a:gd name="connsiteY8" fmla="*/ 0 h 1825687"/>
                <a:gd name="connsiteX9" fmla="*/ 723635 w 1398195"/>
                <a:gd name="connsiteY9" fmla="*/ 0 h 1825687"/>
                <a:gd name="connsiteX10" fmla="*/ 643231 w 1398195"/>
                <a:gd name="connsiteY10" fmla="*/ 80404 h 1825687"/>
                <a:gd name="connsiteX11" fmla="*/ 643231 w 1398195"/>
                <a:gd name="connsiteY11" fmla="*/ 352730 h 1825687"/>
                <a:gd name="connsiteX12" fmla="*/ 207354 w 1398195"/>
                <a:gd name="connsiteY12" fmla="*/ 799224 h 1825687"/>
                <a:gd name="connsiteX13" fmla="*/ 105171 w 1398195"/>
                <a:gd name="connsiteY13" fmla="*/ 759537 h 1825687"/>
                <a:gd name="connsiteX14" fmla="*/ 26671 w 1398195"/>
                <a:gd name="connsiteY14" fmla="*/ 773188 h 1825687"/>
                <a:gd name="connsiteX15" fmla="*/ 1 w 1398195"/>
                <a:gd name="connsiteY15" fmla="*/ 832574 h 1825687"/>
                <a:gd name="connsiteX16" fmla="*/ 1 w 1398195"/>
                <a:gd name="connsiteY16" fmla="*/ 1782154 h 1825687"/>
                <a:gd name="connsiteX17" fmla="*/ 43537 w 1398195"/>
                <a:gd name="connsiteY17" fmla="*/ 1825688 h 1825687"/>
                <a:gd name="connsiteX18" fmla="*/ 68239 w 1398195"/>
                <a:gd name="connsiteY18" fmla="*/ 1825688 h 1825687"/>
                <a:gd name="connsiteX19" fmla="*/ 111851 w 1398195"/>
                <a:gd name="connsiteY19" fmla="*/ 1782254 h 1825687"/>
                <a:gd name="connsiteX20" fmla="*/ 111851 w 1398195"/>
                <a:gd name="connsiteY20" fmla="*/ 1782102 h 1825687"/>
                <a:gd name="connsiteX21" fmla="*/ 111851 w 1398195"/>
                <a:gd name="connsiteY21" fmla="*/ 882002 h 1825687"/>
                <a:gd name="connsiteX22" fmla="*/ 194235 w 1398195"/>
                <a:gd name="connsiteY22" fmla="*/ 914006 h 1825687"/>
                <a:gd name="connsiteX23" fmla="*/ 266943 w 1398195"/>
                <a:gd name="connsiteY23" fmla="*/ 898247 h 1825687"/>
                <a:gd name="connsiteX24" fmla="*/ 699112 w 1398195"/>
                <a:gd name="connsiteY24" fmla="*/ 455474 h 1825687"/>
                <a:gd name="connsiteX25" fmla="*/ 1131330 w 1398195"/>
                <a:gd name="connsiteY25" fmla="*/ 898247 h 1825687"/>
                <a:gd name="connsiteX26" fmla="*/ 1204051 w 1398195"/>
                <a:gd name="connsiteY26" fmla="*/ 914006 h 1825687"/>
                <a:gd name="connsiteX27" fmla="*/ 1286436 w 1398195"/>
                <a:gd name="connsiteY27" fmla="*/ 882002 h 1825687"/>
                <a:gd name="connsiteX28" fmla="*/ 1286436 w 1398195"/>
                <a:gd name="connsiteY28" fmla="*/ 1782102 h 1825687"/>
                <a:gd name="connsiteX29" fmla="*/ 1329971 w 1398195"/>
                <a:gd name="connsiteY29" fmla="*/ 1825632 h 1825687"/>
                <a:gd name="connsiteX30" fmla="*/ 1354659 w 1398195"/>
                <a:gd name="connsiteY30" fmla="*/ 1825632 h 1825687"/>
                <a:gd name="connsiteX31" fmla="*/ 1398195 w 1398195"/>
                <a:gd name="connsiteY31" fmla="*/ 1782102 h 1825687"/>
                <a:gd name="connsiteX32" fmla="*/ 1398195 w 1398195"/>
                <a:gd name="connsiteY32" fmla="*/ 831482 h 1825687"/>
                <a:gd name="connsiteX33" fmla="*/ 1364592 w 1398195"/>
                <a:gd name="connsiteY33" fmla="*/ 767778 h 1825687"/>
                <a:gd name="connsiteX34" fmla="*/ 754992 w 1398195"/>
                <a:gd name="connsiteY34" fmla="*/ 111760 h 1825687"/>
                <a:gd name="connsiteX35" fmla="*/ 905308 w 1398195"/>
                <a:gd name="connsiteY35" fmla="*/ 111760 h 1825687"/>
                <a:gd name="connsiteX36" fmla="*/ 905308 w 1398195"/>
                <a:gd name="connsiteY36" fmla="*/ 187719 h 1825687"/>
                <a:gd name="connsiteX37" fmla="*/ 754992 w 1398195"/>
                <a:gd name="connsiteY37" fmla="*/ 187719 h 1825687"/>
                <a:gd name="connsiteX38" fmla="*/ 754992 w 1398195"/>
                <a:gd name="connsiteY38" fmla="*/ 111760 h 1825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398195" h="1825687">
                  <a:moveTo>
                    <a:pt x="1364592" y="767778"/>
                  </a:moveTo>
                  <a:cubicBezTo>
                    <a:pt x="1343564" y="753388"/>
                    <a:pt x="1316788" y="750304"/>
                    <a:pt x="1293039" y="759537"/>
                  </a:cubicBezTo>
                  <a:lnTo>
                    <a:pt x="1190855" y="799224"/>
                  </a:lnTo>
                  <a:lnTo>
                    <a:pt x="754992" y="352730"/>
                  </a:lnTo>
                  <a:lnTo>
                    <a:pt x="754992" y="299479"/>
                  </a:lnTo>
                  <a:lnTo>
                    <a:pt x="936664" y="299479"/>
                  </a:lnTo>
                  <a:cubicBezTo>
                    <a:pt x="981051" y="299429"/>
                    <a:pt x="1017020" y="263461"/>
                    <a:pt x="1017069" y="219075"/>
                  </a:cubicBezTo>
                  <a:lnTo>
                    <a:pt x="1017069" y="80404"/>
                  </a:lnTo>
                  <a:cubicBezTo>
                    <a:pt x="1017020" y="36018"/>
                    <a:pt x="981051" y="49"/>
                    <a:pt x="936664" y="0"/>
                  </a:cubicBezTo>
                  <a:lnTo>
                    <a:pt x="723635" y="0"/>
                  </a:lnTo>
                  <a:cubicBezTo>
                    <a:pt x="679249" y="49"/>
                    <a:pt x="643281" y="36018"/>
                    <a:pt x="643231" y="80404"/>
                  </a:cubicBezTo>
                  <a:lnTo>
                    <a:pt x="643231" y="352730"/>
                  </a:lnTo>
                  <a:lnTo>
                    <a:pt x="207354" y="799224"/>
                  </a:lnTo>
                  <a:lnTo>
                    <a:pt x="105171" y="759537"/>
                  </a:lnTo>
                  <a:cubicBezTo>
                    <a:pt x="78497" y="749188"/>
                    <a:pt x="48285" y="754441"/>
                    <a:pt x="26671" y="773188"/>
                  </a:cubicBezTo>
                  <a:cubicBezTo>
                    <a:pt x="9592" y="788181"/>
                    <a:pt x="-138" y="809848"/>
                    <a:pt x="1" y="832574"/>
                  </a:cubicBezTo>
                  <a:lnTo>
                    <a:pt x="1" y="1782154"/>
                  </a:lnTo>
                  <a:cubicBezTo>
                    <a:pt x="1" y="1806197"/>
                    <a:pt x="19494" y="1825688"/>
                    <a:pt x="43537" y="1825688"/>
                  </a:cubicBezTo>
                  <a:lnTo>
                    <a:pt x="68239" y="1825688"/>
                  </a:lnTo>
                  <a:cubicBezTo>
                    <a:pt x="92277" y="1825743"/>
                    <a:pt x="111801" y="1806292"/>
                    <a:pt x="111851" y="1782254"/>
                  </a:cubicBezTo>
                  <a:cubicBezTo>
                    <a:pt x="111851" y="1782204"/>
                    <a:pt x="111851" y="1782154"/>
                    <a:pt x="111851" y="1782102"/>
                  </a:cubicBezTo>
                  <a:lnTo>
                    <a:pt x="111851" y="882002"/>
                  </a:lnTo>
                  <a:lnTo>
                    <a:pt x="194235" y="914006"/>
                  </a:lnTo>
                  <a:cubicBezTo>
                    <a:pt x="219437" y="923819"/>
                    <a:pt x="248066" y="917615"/>
                    <a:pt x="266943" y="898247"/>
                  </a:cubicBezTo>
                  <a:lnTo>
                    <a:pt x="699112" y="455474"/>
                  </a:lnTo>
                  <a:lnTo>
                    <a:pt x="1131330" y="898247"/>
                  </a:lnTo>
                  <a:cubicBezTo>
                    <a:pt x="1150210" y="917618"/>
                    <a:pt x="1178845" y="923825"/>
                    <a:pt x="1204051" y="914006"/>
                  </a:cubicBezTo>
                  <a:lnTo>
                    <a:pt x="1286436" y="882002"/>
                  </a:lnTo>
                  <a:lnTo>
                    <a:pt x="1286436" y="1782102"/>
                  </a:lnTo>
                  <a:cubicBezTo>
                    <a:pt x="1286436" y="1806147"/>
                    <a:pt x="1305927" y="1825632"/>
                    <a:pt x="1329971" y="1825632"/>
                  </a:cubicBezTo>
                  <a:lnTo>
                    <a:pt x="1354659" y="1825632"/>
                  </a:lnTo>
                  <a:cubicBezTo>
                    <a:pt x="1378704" y="1825632"/>
                    <a:pt x="1398195" y="1806147"/>
                    <a:pt x="1398195" y="1782102"/>
                  </a:cubicBezTo>
                  <a:lnTo>
                    <a:pt x="1398195" y="831482"/>
                  </a:lnTo>
                  <a:cubicBezTo>
                    <a:pt x="1398197" y="806003"/>
                    <a:pt x="1385621" y="782164"/>
                    <a:pt x="1364592" y="767778"/>
                  </a:cubicBezTo>
                  <a:close/>
                  <a:moveTo>
                    <a:pt x="754992" y="111760"/>
                  </a:moveTo>
                  <a:lnTo>
                    <a:pt x="905308" y="111760"/>
                  </a:lnTo>
                  <a:lnTo>
                    <a:pt x="905308" y="187719"/>
                  </a:lnTo>
                  <a:lnTo>
                    <a:pt x="754992" y="187719"/>
                  </a:lnTo>
                  <a:lnTo>
                    <a:pt x="754992" y="111760"/>
                  </a:lnTo>
                  <a:close/>
                </a:path>
              </a:pathLst>
            </a:custGeom>
            <a:solidFill>
              <a:schemeClr val="bg1"/>
            </a:solidFill>
            <a:ln w="1860" cap="flat">
              <a:noFill/>
              <a:prstDash val="solid"/>
              <a:miter/>
            </a:ln>
          </p:spPr>
          <p:txBody>
            <a:bodyPr rtlCol="0" anchor="ctr"/>
            <a:lstStyle/>
            <a:p>
              <a:endParaRPr lang="zh-CN" altLang="en-US"/>
            </a:p>
          </p:txBody>
        </p:sp>
        <p:sp>
          <p:nvSpPr>
            <p:cNvPr id="42" name="任意多边形: 形状 41">
              <a:extLst>
                <a:ext uri="{FF2B5EF4-FFF2-40B4-BE49-F238E27FC236}">
                  <a16:creationId xmlns:a16="http://schemas.microsoft.com/office/drawing/2014/main" id="{D43D64C6-E586-4752-807A-431A501246FC}"/>
                </a:ext>
              </a:extLst>
            </p:cNvPr>
            <p:cNvSpPr/>
            <p:nvPr/>
          </p:nvSpPr>
          <p:spPr>
            <a:xfrm>
              <a:off x="9971591" y="3342485"/>
              <a:ext cx="909587" cy="1194824"/>
            </a:xfrm>
            <a:custGeom>
              <a:avLst/>
              <a:gdLst>
                <a:gd name="connsiteX0" fmla="*/ 518326 w 909587"/>
                <a:gd name="connsiteY0" fmla="*/ 27765 h 1194824"/>
                <a:gd name="connsiteX1" fmla="*/ 396089 w 909587"/>
                <a:gd name="connsiteY1" fmla="*/ 23000 h 1194824"/>
                <a:gd name="connsiteX2" fmla="*/ 391325 w 909587"/>
                <a:gd name="connsiteY2" fmla="*/ 27765 h 1194824"/>
                <a:gd name="connsiteX3" fmla="*/ 42558 w 909587"/>
                <a:gd name="connsiteY3" fmla="*/ 404776 h 1194824"/>
                <a:gd name="connsiteX4" fmla="*/ 0 w 909587"/>
                <a:gd name="connsiteY4" fmla="*/ 513450 h 1194824"/>
                <a:gd name="connsiteX5" fmla="*/ 0 w 909587"/>
                <a:gd name="connsiteY5" fmla="*/ 1151294 h 1194824"/>
                <a:gd name="connsiteX6" fmla="*/ 43536 w 909587"/>
                <a:gd name="connsiteY6" fmla="*/ 1194825 h 1194824"/>
                <a:gd name="connsiteX7" fmla="*/ 68225 w 909587"/>
                <a:gd name="connsiteY7" fmla="*/ 1194825 h 1194824"/>
                <a:gd name="connsiteX8" fmla="*/ 111748 w 909587"/>
                <a:gd name="connsiteY8" fmla="*/ 1151307 h 1194824"/>
                <a:gd name="connsiteX9" fmla="*/ 111748 w 909587"/>
                <a:gd name="connsiteY9" fmla="*/ 1151294 h 1194824"/>
                <a:gd name="connsiteX10" fmla="*/ 111748 w 909587"/>
                <a:gd name="connsiteY10" fmla="*/ 513450 h 1194824"/>
                <a:gd name="connsiteX11" fmla="*/ 124588 w 909587"/>
                <a:gd name="connsiteY11" fmla="*/ 480658 h 1194824"/>
                <a:gd name="connsiteX12" fmla="*/ 454787 w 909587"/>
                <a:gd name="connsiteY12" fmla="*/ 123699 h 1194824"/>
                <a:gd name="connsiteX13" fmla="*/ 784987 w 909587"/>
                <a:gd name="connsiteY13" fmla="*/ 480658 h 1194824"/>
                <a:gd name="connsiteX14" fmla="*/ 797827 w 909587"/>
                <a:gd name="connsiteY14" fmla="*/ 513450 h 1194824"/>
                <a:gd name="connsiteX15" fmla="*/ 797827 w 909587"/>
                <a:gd name="connsiteY15" fmla="*/ 1151294 h 1194824"/>
                <a:gd name="connsiteX16" fmla="*/ 841363 w 909587"/>
                <a:gd name="connsiteY16" fmla="*/ 1194825 h 1194824"/>
                <a:gd name="connsiteX17" fmla="*/ 866051 w 909587"/>
                <a:gd name="connsiteY17" fmla="*/ 1194825 h 1194824"/>
                <a:gd name="connsiteX18" fmla="*/ 909587 w 909587"/>
                <a:gd name="connsiteY18" fmla="*/ 1151294 h 1194824"/>
                <a:gd name="connsiteX19" fmla="*/ 909587 w 909587"/>
                <a:gd name="connsiteY19" fmla="*/ 513450 h 1194824"/>
                <a:gd name="connsiteX20" fmla="*/ 867054 w 909587"/>
                <a:gd name="connsiteY20" fmla="*/ 404763 h 1194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09587" h="1194824">
                  <a:moveTo>
                    <a:pt x="518326" y="27765"/>
                  </a:moveTo>
                  <a:cubicBezTo>
                    <a:pt x="485887" y="-7307"/>
                    <a:pt x="431159" y="-9439"/>
                    <a:pt x="396089" y="23000"/>
                  </a:cubicBezTo>
                  <a:cubicBezTo>
                    <a:pt x="394439" y="24526"/>
                    <a:pt x="392851" y="26114"/>
                    <a:pt x="391325" y="27765"/>
                  </a:cubicBezTo>
                  <a:lnTo>
                    <a:pt x="42558" y="404776"/>
                  </a:lnTo>
                  <a:cubicBezTo>
                    <a:pt x="15158" y="434328"/>
                    <a:pt x="-45" y="473151"/>
                    <a:pt x="0" y="513450"/>
                  </a:cubicBezTo>
                  <a:lnTo>
                    <a:pt x="0" y="1151294"/>
                  </a:lnTo>
                  <a:cubicBezTo>
                    <a:pt x="0" y="1175339"/>
                    <a:pt x="19493" y="1194825"/>
                    <a:pt x="43536" y="1194825"/>
                  </a:cubicBezTo>
                  <a:lnTo>
                    <a:pt x="68225" y="1194825"/>
                  </a:lnTo>
                  <a:cubicBezTo>
                    <a:pt x="92262" y="1194825"/>
                    <a:pt x="111748" y="1175345"/>
                    <a:pt x="111748" y="1151307"/>
                  </a:cubicBezTo>
                  <a:cubicBezTo>
                    <a:pt x="111748" y="1151304"/>
                    <a:pt x="111748" y="1151300"/>
                    <a:pt x="111748" y="1151294"/>
                  </a:cubicBezTo>
                  <a:lnTo>
                    <a:pt x="111748" y="513450"/>
                  </a:lnTo>
                  <a:cubicBezTo>
                    <a:pt x="111735" y="501291"/>
                    <a:pt x="116320" y="489576"/>
                    <a:pt x="124588" y="480658"/>
                  </a:cubicBezTo>
                  <a:lnTo>
                    <a:pt x="454787" y="123699"/>
                  </a:lnTo>
                  <a:lnTo>
                    <a:pt x="784987" y="480658"/>
                  </a:lnTo>
                  <a:cubicBezTo>
                    <a:pt x="793254" y="489576"/>
                    <a:pt x="797840" y="501291"/>
                    <a:pt x="797827" y="513450"/>
                  </a:cubicBezTo>
                  <a:lnTo>
                    <a:pt x="797827" y="1151294"/>
                  </a:lnTo>
                  <a:cubicBezTo>
                    <a:pt x="797827" y="1175339"/>
                    <a:pt x="817320" y="1194825"/>
                    <a:pt x="841363" y="1194825"/>
                  </a:cubicBezTo>
                  <a:lnTo>
                    <a:pt x="866051" y="1194825"/>
                  </a:lnTo>
                  <a:cubicBezTo>
                    <a:pt x="890095" y="1194825"/>
                    <a:pt x="909587" y="1175339"/>
                    <a:pt x="909587" y="1151294"/>
                  </a:cubicBezTo>
                  <a:lnTo>
                    <a:pt x="909587" y="513450"/>
                  </a:lnTo>
                  <a:cubicBezTo>
                    <a:pt x="909636" y="473151"/>
                    <a:pt x="894442" y="434326"/>
                    <a:pt x="867054" y="404763"/>
                  </a:cubicBezTo>
                  <a:close/>
                </a:path>
              </a:pathLst>
            </a:custGeom>
            <a:solidFill>
              <a:schemeClr val="bg1"/>
            </a:solidFill>
            <a:ln w="1860" cap="flat">
              <a:noFill/>
              <a:prstDash val="solid"/>
              <a:miter/>
            </a:ln>
          </p:spPr>
          <p:txBody>
            <a:bodyPr rtlCol="0" anchor="ctr"/>
            <a:lstStyle/>
            <a:p>
              <a:endParaRPr lang="zh-CN" altLang="en-US"/>
            </a:p>
          </p:txBody>
        </p:sp>
        <p:sp>
          <p:nvSpPr>
            <p:cNvPr id="43" name="任意多边形: 形状 42">
              <a:extLst>
                <a:ext uri="{FF2B5EF4-FFF2-40B4-BE49-F238E27FC236}">
                  <a16:creationId xmlns:a16="http://schemas.microsoft.com/office/drawing/2014/main" id="{8C6525D1-957C-497E-A17D-00364EF93A33}"/>
                </a:ext>
              </a:extLst>
            </p:cNvPr>
            <p:cNvSpPr/>
            <p:nvPr/>
          </p:nvSpPr>
          <p:spPr>
            <a:xfrm>
              <a:off x="10202922" y="4052468"/>
              <a:ext cx="449922" cy="483966"/>
            </a:xfrm>
            <a:custGeom>
              <a:avLst/>
              <a:gdLst>
                <a:gd name="connsiteX0" fmla="*/ 342760 w 449922"/>
                <a:gd name="connsiteY0" fmla="*/ 0 h 483966"/>
                <a:gd name="connsiteX1" fmla="*/ 107175 w 449922"/>
                <a:gd name="connsiteY1" fmla="*/ 0 h 483966"/>
                <a:gd name="connsiteX2" fmla="*/ 0 w 449922"/>
                <a:gd name="connsiteY2" fmla="*/ 107175 h 483966"/>
                <a:gd name="connsiteX3" fmla="*/ 0 w 449922"/>
                <a:gd name="connsiteY3" fmla="*/ 376796 h 483966"/>
                <a:gd name="connsiteX4" fmla="*/ 107175 w 449922"/>
                <a:gd name="connsiteY4" fmla="*/ 483967 h 483966"/>
                <a:gd name="connsiteX5" fmla="*/ 342760 w 449922"/>
                <a:gd name="connsiteY5" fmla="*/ 483967 h 483966"/>
                <a:gd name="connsiteX6" fmla="*/ 449922 w 449922"/>
                <a:gd name="connsiteY6" fmla="*/ 376796 h 483966"/>
                <a:gd name="connsiteX7" fmla="*/ 449922 w 449922"/>
                <a:gd name="connsiteY7" fmla="*/ 107175 h 483966"/>
                <a:gd name="connsiteX8" fmla="*/ 342760 w 449922"/>
                <a:gd name="connsiteY8" fmla="*/ 0 h 483966"/>
                <a:gd name="connsiteX9" fmla="*/ 338164 w 449922"/>
                <a:gd name="connsiteY9" fmla="*/ 372199 h 483966"/>
                <a:gd name="connsiteX10" fmla="*/ 111761 w 449922"/>
                <a:gd name="connsiteY10" fmla="*/ 372199 h 483966"/>
                <a:gd name="connsiteX11" fmla="*/ 111761 w 449922"/>
                <a:gd name="connsiteY11" fmla="*/ 111759 h 483966"/>
                <a:gd name="connsiteX12" fmla="*/ 338164 w 449922"/>
                <a:gd name="connsiteY12" fmla="*/ 111759 h 483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9922" h="483966">
                  <a:moveTo>
                    <a:pt x="342760" y="0"/>
                  </a:moveTo>
                  <a:lnTo>
                    <a:pt x="107175" y="0"/>
                  </a:lnTo>
                  <a:cubicBezTo>
                    <a:pt x="48012" y="69"/>
                    <a:pt x="69" y="48012"/>
                    <a:pt x="0" y="107175"/>
                  </a:cubicBezTo>
                  <a:lnTo>
                    <a:pt x="0" y="376796"/>
                  </a:lnTo>
                  <a:cubicBezTo>
                    <a:pt x="71" y="435955"/>
                    <a:pt x="48016" y="483892"/>
                    <a:pt x="107175" y="483967"/>
                  </a:cubicBezTo>
                  <a:lnTo>
                    <a:pt x="342760" y="483967"/>
                  </a:lnTo>
                  <a:cubicBezTo>
                    <a:pt x="401916" y="483892"/>
                    <a:pt x="449853" y="435951"/>
                    <a:pt x="449922" y="376796"/>
                  </a:cubicBezTo>
                  <a:lnTo>
                    <a:pt x="449922" y="107175"/>
                  </a:lnTo>
                  <a:cubicBezTo>
                    <a:pt x="449853" y="48017"/>
                    <a:pt x="401918" y="76"/>
                    <a:pt x="342760" y="0"/>
                  </a:cubicBezTo>
                  <a:close/>
                  <a:moveTo>
                    <a:pt x="338164" y="372199"/>
                  </a:moveTo>
                  <a:lnTo>
                    <a:pt x="111761" y="372199"/>
                  </a:lnTo>
                  <a:lnTo>
                    <a:pt x="111761" y="111759"/>
                  </a:lnTo>
                  <a:lnTo>
                    <a:pt x="338164" y="111759"/>
                  </a:lnTo>
                  <a:close/>
                </a:path>
              </a:pathLst>
            </a:custGeom>
            <a:solidFill>
              <a:schemeClr val="bg1"/>
            </a:solidFill>
            <a:ln w="1860" cap="flat">
              <a:noFill/>
              <a:prstDash val="solid"/>
              <a:miter/>
            </a:ln>
          </p:spPr>
          <p:txBody>
            <a:bodyPr rtlCol="0" anchor="ctr"/>
            <a:lstStyle/>
            <a:p>
              <a:endParaRPr lang="zh-CN" altLang="en-US"/>
            </a:p>
          </p:txBody>
        </p:sp>
      </p:grpSp>
      <p:grpSp>
        <p:nvGrpSpPr>
          <p:cNvPr id="44" name="图形 24">
            <a:extLst>
              <a:ext uri="{FF2B5EF4-FFF2-40B4-BE49-F238E27FC236}">
                <a16:creationId xmlns:a16="http://schemas.microsoft.com/office/drawing/2014/main" id="{44214721-8841-477C-9748-D58451EA0E74}"/>
              </a:ext>
            </a:extLst>
          </p:cNvPr>
          <p:cNvGrpSpPr/>
          <p:nvPr/>
        </p:nvGrpSpPr>
        <p:grpSpPr>
          <a:xfrm>
            <a:off x="3638949" y="2184498"/>
            <a:ext cx="308636" cy="308636"/>
            <a:chOff x="5849882" y="4473575"/>
            <a:chExt cx="1905000" cy="1905000"/>
          </a:xfrm>
        </p:grpSpPr>
        <p:sp>
          <p:nvSpPr>
            <p:cNvPr id="45" name="任意多边形: 形状 44">
              <a:extLst>
                <a:ext uri="{FF2B5EF4-FFF2-40B4-BE49-F238E27FC236}">
                  <a16:creationId xmlns:a16="http://schemas.microsoft.com/office/drawing/2014/main" id="{1E2E7C00-2524-4728-B3B4-53454CD83C32}"/>
                </a:ext>
              </a:extLst>
            </p:cNvPr>
            <p:cNvSpPr/>
            <p:nvPr/>
          </p:nvSpPr>
          <p:spPr>
            <a:xfrm>
              <a:off x="6209913" y="4834306"/>
              <a:ext cx="1196645" cy="964551"/>
            </a:xfrm>
            <a:custGeom>
              <a:avLst/>
              <a:gdLst>
                <a:gd name="connsiteX0" fmla="*/ 0 w 1196645"/>
                <a:gd name="connsiteY0" fmla="*/ 0 h 964551"/>
                <a:gd name="connsiteX1" fmla="*/ 111761 w 1196645"/>
                <a:gd name="connsiteY1" fmla="*/ 0 h 964551"/>
                <a:gd name="connsiteX2" fmla="*/ 111761 w 1196645"/>
                <a:gd name="connsiteY2" fmla="*/ 951827 h 964551"/>
                <a:gd name="connsiteX3" fmla="*/ 0 w 1196645"/>
                <a:gd name="connsiteY3" fmla="*/ 951827 h 964551"/>
                <a:gd name="connsiteX4" fmla="*/ 462255 w 1196645"/>
                <a:gd name="connsiteY4" fmla="*/ 12725 h 964551"/>
                <a:gd name="connsiteX5" fmla="*/ 574015 w 1196645"/>
                <a:gd name="connsiteY5" fmla="*/ 12725 h 964551"/>
                <a:gd name="connsiteX6" fmla="*/ 574015 w 1196645"/>
                <a:gd name="connsiteY6" fmla="*/ 964551 h 964551"/>
                <a:gd name="connsiteX7" fmla="*/ 462255 w 1196645"/>
                <a:gd name="connsiteY7" fmla="*/ 964551 h 964551"/>
                <a:gd name="connsiteX8" fmla="*/ 1023260 w 1196645"/>
                <a:gd name="connsiteY8" fmla="*/ 12098 h 964551"/>
                <a:gd name="connsiteX9" fmla="*/ 1134783 w 1196645"/>
                <a:gd name="connsiteY9" fmla="*/ 4828 h 964551"/>
                <a:gd name="connsiteX10" fmla="*/ 1196645 w 1196645"/>
                <a:gd name="connsiteY10" fmla="*/ 953752 h 964551"/>
                <a:gd name="connsiteX11" fmla="*/ 1085123 w 1196645"/>
                <a:gd name="connsiteY11" fmla="*/ 961022 h 964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96645" h="964551">
                  <a:moveTo>
                    <a:pt x="0" y="0"/>
                  </a:moveTo>
                  <a:lnTo>
                    <a:pt x="111761" y="0"/>
                  </a:lnTo>
                  <a:lnTo>
                    <a:pt x="111761" y="951827"/>
                  </a:lnTo>
                  <a:lnTo>
                    <a:pt x="0" y="951827"/>
                  </a:lnTo>
                  <a:close/>
                  <a:moveTo>
                    <a:pt x="462255" y="12725"/>
                  </a:moveTo>
                  <a:lnTo>
                    <a:pt x="574015" y="12725"/>
                  </a:lnTo>
                  <a:lnTo>
                    <a:pt x="574015" y="964551"/>
                  </a:lnTo>
                  <a:lnTo>
                    <a:pt x="462255" y="964551"/>
                  </a:lnTo>
                  <a:close/>
                  <a:moveTo>
                    <a:pt x="1023260" y="12098"/>
                  </a:moveTo>
                  <a:lnTo>
                    <a:pt x="1134783" y="4828"/>
                  </a:lnTo>
                  <a:lnTo>
                    <a:pt x="1196645" y="953752"/>
                  </a:lnTo>
                  <a:lnTo>
                    <a:pt x="1085123" y="961022"/>
                  </a:lnTo>
                  <a:close/>
                </a:path>
              </a:pathLst>
            </a:custGeom>
            <a:solidFill>
              <a:srgbClr val="0B63FF"/>
            </a:solidFill>
            <a:ln w="1860" cap="flat">
              <a:noFill/>
              <a:prstDash val="solid"/>
              <a:miter/>
            </a:ln>
          </p:spPr>
          <p:txBody>
            <a:bodyPr rtlCol="0" anchor="ctr"/>
            <a:lstStyle/>
            <a:p>
              <a:endParaRPr lang="zh-CN" altLang="en-US"/>
            </a:p>
          </p:txBody>
        </p:sp>
        <p:sp>
          <p:nvSpPr>
            <p:cNvPr id="46" name="任意多边形: 形状 45">
              <a:extLst>
                <a:ext uri="{FF2B5EF4-FFF2-40B4-BE49-F238E27FC236}">
                  <a16:creationId xmlns:a16="http://schemas.microsoft.com/office/drawing/2014/main" id="{FFB37F02-89C1-48E5-BE15-99CC698D1D3D}"/>
                </a:ext>
              </a:extLst>
            </p:cNvPr>
            <p:cNvSpPr/>
            <p:nvPr/>
          </p:nvSpPr>
          <p:spPr>
            <a:xfrm>
              <a:off x="7285667" y="5921285"/>
              <a:ext cx="156515" cy="156515"/>
            </a:xfrm>
            <a:custGeom>
              <a:avLst/>
              <a:gdLst>
                <a:gd name="connsiteX0" fmla="*/ 0 w 156515"/>
                <a:gd name="connsiteY0" fmla="*/ 78258 h 156515"/>
                <a:gd name="connsiteX1" fmla="*/ 78258 w 156515"/>
                <a:gd name="connsiteY1" fmla="*/ 156515 h 156515"/>
                <a:gd name="connsiteX2" fmla="*/ 156515 w 156515"/>
                <a:gd name="connsiteY2" fmla="*/ 78258 h 156515"/>
                <a:gd name="connsiteX3" fmla="*/ 78258 w 156515"/>
                <a:gd name="connsiteY3" fmla="*/ 0 h 156515"/>
                <a:gd name="connsiteX4" fmla="*/ 0 w 156515"/>
                <a:gd name="connsiteY4" fmla="*/ 78258 h 1565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515" h="156515">
                  <a:moveTo>
                    <a:pt x="0" y="78258"/>
                  </a:moveTo>
                  <a:cubicBezTo>
                    <a:pt x="0" y="121477"/>
                    <a:pt x="35038" y="156515"/>
                    <a:pt x="78258" y="156515"/>
                  </a:cubicBezTo>
                  <a:cubicBezTo>
                    <a:pt x="121477" y="156515"/>
                    <a:pt x="156515" y="121477"/>
                    <a:pt x="156515" y="78258"/>
                  </a:cubicBezTo>
                  <a:cubicBezTo>
                    <a:pt x="156515" y="35038"/>
                    <a:pt x="121477" y="0"/>
                    <a:pt x="78258" y="0"/>
                  </a:cubicBezTo>
                  <a:cubicBezTo>
                    <a:pt x="35038" y="0"/>
                    <a:pt x="0" y="35038"/>
                    <a:pt x="0" y="78258"/>
                  </a:cubicBezTo>
                  <a:close/>
                </a:path>
              </a:pathLst>
            </a:custGeom>
            <a:solidFill>
              <a:srgbClr val="0B63FF"/>
            </a:solidFill>
            <a:ln w="1860" cap="flat">
              <a:noFill/>
              <a:prstDash val="solid"/>
              <a:miter/>
            </a:ln>
          </p:spPr>
          <p:txBody>
            <a:bodyPr rtlCol="0" anchor="ctr"/>
            <a:lstStyle/>
            <a:p>
              <a:endParaRPr lang="zh-CN" altLang="en-US"/>
            </a:p>
          </p:txBody>
        </p:sp>
        <p:sp>
          <p:nvSpPr>
            <p:cNvPr id="47" name="任意多边形: 形状 46">
              <a:extLst>
                <a:ext uri="{FF2B5EF4-FFF2-40B4-BE49-F238E27FC236}">
                  <a16:creationId xmlns:a16="http://schemas.microsoft.com/office/drawing/2014/main" id="{819938CB-967A-4FFC-90A1-66E507A162FA}"/>
                </a:ext>
              </a:extLst>
            </p:cNvPr>
            <p:cNvSpPr/>
            <p:nvPr/>
          </p:nvSpPr>
          <p:spPr>
            <a:xfrm>
              <a:off x="6649792" y="5929134"/>
              <a:ext cx="156513" cy="156515"/>
            </a:xfrm>
            <a:custGeom>
              <a:avLst/>
              <a:gdLst>
                <a:gd name="connsiteX0" fmla="*/ 0 w 156513"/>
                <a:gd name="connsiteY0" fmla="*/ 78258 h 156515"/>
                <a:gd name="connsiteX1" fmla="*/ 78258 w 156513"/>
                <a:gd name="connsiteY1" fmla="*/ 156515 h 156515"/>
                <a:gd name="connsiteX2" fmla="*/ 156513 w 156513"/>
                <a:gd name="connsiteY2" fmla="*/ 78258 h 156515"/>
                <a:gd name="connsiteX3" fmla="*/ 78258 w 156513"/>
                <a:gd name="connsiteY3" fmla="*/ 0 h 156515"/>
                <a:gd name="connsiteX4" fmla="*/ 0 w 156513"/>
                <a:gd name="connsiteY4" fmla="*/ 78258 h 1565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513" h="156515">
                  <a:moveTo>
                    <a:pt x="0" y="78258"/>
                  </a:moveTo>
                  <a:cubicBezTo>
                    <a:pt x="0" y="121477"/>
                    <a:pt x="35036" y="156515"/>
                    <a:pt x="78258" y="156515"/>
                  </a:cubicBezTo>
                  <a:cubicBezTo>
                    <a:pt x="121477" y="156515"/>
                    <a:pt x="156513" y="121477"/>
                    <a:pt x="156513" y="78258"/>
                  </a:cubicBezTo>
                  <a:cubicBezTo>
                    <a:pt x="156513" y="35038"/>
                    <a:pt x="121477" y="0"/>
                    <a:pt x="78258" y="0"/>
                  </a:cubicBezTo>
                  <a:cubicBezTo>
                    <a:pt x="35036" y="0"/>
                    <a:pt x="0" y="35038"/>
                    <a:pt x="0" y="78258"/>
                  </a:cubicBezTo>
                  <a:close/>
                </a:path>
              </a:pathLst>
            </a:custGeom>
            <a:solidFill>
              <a:srgbClr val="0B63FF"/>
            </a:solidFill>
            <a:ln w="1860" cap="flat">
              <a:noFill/>
              <a:prstDash val="solid"/>
              <a:miter/>
            </a:ln>
          </p:spPr>
          <p:txBody>
            <a:bodyPr rtlCol="0" anchor="ctr"/>
            <a:lstStyle/>
            <a:p>
              <a:endParaRPr lang="zh-CN" altLang="en-US"/>
            </a:p>
          </p:txBody>
        </p:sp>
        <p:sp>
          <p:nvSpPr>
            <p:cNvPr id="48" name="任意多边形: 形状 47">
              <a:extLst>
                <a:ext uri="{FF2B5EF4-FFF2-40B4-BE49-F238E27FC236}">
                  <a16:creationId xmlns:a16="http://schemas.microsoft.com/office/drawing/2014/main" id="{75EF5254-FF0A-4EBC-9A6C-3ACC3E996772}"/>
                </a:ext>
              </a:extLst>
            </p:cNvPr>
            <p:cNvSpPr/>
            <p:nvPr/>
          </p:nvSpPr>
          <p:spPr>
            <a:xfrm>
              <a:off x="6187003" y="5916409"/>
              <a:ext cx="156515" cy="156515"/>
            </a:xfrm>
            <a:custGeom>
              <a:avLst/>
              <a:gdLst>
                <a:gd name="connsiteX0" fmla="*/ 0 w 156515"/>
                <a:gd name="connsiteY0" fmla="*/ 78258 h 156515"/>
                <a:gd name="connsiteX1" fmla="*/ 78258 w 156515"/>
                <a:gd name="connsiteY1" fmla="*/ 156515 h 156515"/>
                <a:gd name="connsiteX2" fmla="*/ 156515 w 156515"/>
                <a:gd name="connsiteY2" fmla="*/ 78258 h 156515"/>
                <a:gd name="connsiteX3" fmla="*/ 78258 w 156515"/>
                <a:gd name="connsiteY3" fmla="*/ 0 h 156515"/>
                <a:gd name="connsiteX4" fmla="*/ 0 w 156515"/>
                <a:gd name="connsiteY4" fmla="*/ 78258 h 1565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515" h="156515">
                  <a:moveTo>
                    <a:pt x="0" y="78258"/>
                  </a:moveTo>
                  <a:cubicBezTo>
                    <a:pt x="0" y="121477"/>
                    <a:pt x="35036" y="156515"/>
                    <a:pt x="78258" y="156515"/>
                  </a:cubicBezTo>
                  <a:cubicBezTo>
                    <a:pt x="121477" y="156515"/>
                    <a:pt x="156515" y="121477"/>
                    <a:pt x="156515" y="78258"/>
                  </a:cubicBezTo>
                  <a:cubicBezTo>
                    <a:pt x="156515" y="35036"/>
                    <a:pt x="121477" y="0"/>
                    <a:pt x="78258" y="0"/>
                  </a:cubicBezTo>
                  <a:cubicBezTo>
                    <a:pt x="35036" y="0"/>
                    <a:pt x="0" y="35036"/>
                    <a:pt x="0" y="78258"/>
                  </a:cubicBezTo>
                  <a:close/>
                </a:path>
              </a:pathLst>
            </a:custGeom>
            <a:solidFill>
              <a:srgbClr val="0B63FF"/>
            </a:solidFill>
            <a:ln w="1860" cap="flat">
              <a:noFill/>
              <a:prstDash val="solid"/>
              <a:miter/>
            </a:ln>
          </p:spPr>
          <p:txBody>
            <a:bodyPr rtlCol="0" anchor="ctr"/>
            <a:lstStyle/>
            <a:p>
              <a:endParaRPr lang="zh-CN" altLang="en-US"/>
            </a:p>
          </p:txBody>
        </p:sp>
        <p:sp>
          <p:nvSpPr>
            <p:cNvPr id="49" name="任意多边形: 形状 48">
              <a:extLst>
                <a:ext uri="{FF2B5EF4-FFF2-40B4-BE49-F238E27FC236}">
                  <a16:creationId xmlns:a16="http://schemas.microsoft.com/office/drawing/2014/main" id="{7F3621C4-B4C5-48A6-940E-0C9006B35538}"/>
                </a:ext>
              </a:extLst>
            </p:cNvPr>
            <p:cNvSpPr/>
            <p:nvPr/>
          </p:nvSpPr>
          <p:spPr>
            <a:xfrm>
              <a:off x="5979422" y="4546522"/>
              <a:ext cx="1678527" cy="1780999"/>
            </a:xfrm>
            <a:custGeom>
              <a:avLst/>
              <a:gdLst>
                <a:gd name="connsiteX0" fmla="*/ 1678115 w 1678527"/>
                <a:gd name="connsiteY0" fmla="*/ 1573583 h 1780999"/>
                <a:gd name="connsiteX1" fmla="*/ 1585658 w 1678527"/>
                <a:gd name="connsiteY1" fmla="*/ 156923 h 1780999"/>
                <a:gd name="connsiteX2" fmla="*/ 1526579 w 1678527"/>
                <a:gd name="connsiteY2" fmla="*/ 34292 h 1780999"/>
                <a:gd name="connsiteX3" fmla="*/ 1422972 w 1678527"/>
                <a:gd name="connsiteY3" fmla="*/ 598 h 1780999"/>
                <a:gd name="connsiteX4" fmla="*/ 1152043 w 1678527"/>
                <a:gd name="connsiteY4" fmla="*/ 26113 h 1780999"/>
                <a:gd name="connsiteX5" fmla="*/ 1047242 w 1678527"/>
                <a:gd name="connsiteY5" fmla="*/ 88762 h 1780999"/>
                <a:gd name="connsiteX6" fmla="*/ 1030084 w 1678527"/>
                <a:gd name="connsiteY6" fmla="*/ 118823 h 1780999"/>
                <a:gd name="connsiteX7" fmla="*/ 904430 w 1678527"/>
                <a:gd name="connsiteY7" fmla="*/ 19763 h 1780999"/>
                <a:gd name="connsiteX8" fmla="*/ 590182 w 1678527"/>
                <a:gd name="connsiteY8" fmla="*/ 19763 h 1780999"/>
                <a:gd name="connsiteX9" fmla="*/ 516839 w 1678527"/>
                <a:gd name="connsiteY9" fmla="*/ 42623 h 1780999"/>
                <a:gd name="connsiteX10" fmla="*/ 443497 w 1678527"/>
                <a:gd name="connsiteY10" fmla="*/ 19763 h 1780999"/>
                <a:gd name="connsiteX11" fmla="*/ 129248 w 1678527"/>
                <a:gd name="connsiteY11" fmla="*/ 19763 h 1780999"/>
                <a:gd name="connsiteX12" fmla="*/ 0 w 1678527"/>
                <a:gd name="connsiteY12" fmla="*/ 149036 h 1780999"/>
                <a:gd name="connsiteX13" fmla="*/ 0 w 1678527"/>
                <a:gd name="connsiteY13" fmla="*/ 1650444 h 1780999"/>
                <a:gd name="connsiteX14" fmla="*/ 129235 w 1678527"/>
                <a:gd name="connsiteY14" fmla="*/ 1779665 h 1780999"/>
                <a:gd name="connsiteX15" fmla="*/ 443497 w 1678527"/>
                <a:gd name="connsiteY15" fmla="*/ 1779665 h 1780999"/>
                <a:gd name="connsiteX16" fmla="*/ 516839 w 1678527"/>
                <a:gd name="connsiteY16" fmla="*/ 1756805 h 1780999"/>
                <a:gd name="connsiteX17" fmla="*/ 590182 w 1678527"/>
                <a:gd name="connsiteY17" fmla="*/ 1779665 h 1780999"/>
                <a:gd name="connsiteX18" fmla="*/ 904430 w 1678527"/>
                <a:gd name="connsiteY18" fmla="*/ 1779665 h 1780999"/>
                <a:gd name="connsiteX19" fmla="*/ 1033652 w 1678527"/>
                <a:gd name="connsiteY19" fmla="*/ 1650444 h 1780999"/>
                <a:gd name="connsiteX20" fmla="*/ 1033652 w 1678527"/>
                <a:gd name="connsiteY20" fmla="*/ 499366 h 1780999"/>
                <a:gd name="connsiteX21" fmla="*/ 1107060 w 1678527"/>
                <a:gd name="connsiteY21" fmla="*/ 1624077 h 1780999"/>
                <a:gd name="connsiteX22" fmla="*/ 1166139 w 1678527"/>
                <a:gd name="connsiteY22" fmla="*/ 1746709 h 1780999"/>
                <a:gd name="connsiteX23" fmla="*/ 1257034 w 1678527"/>
                <a:gd name="connsiteY23" fmla="*/ 1780999 h 1780999"/>
                <a:gd name="connsiteX24" fmla="*/ 1269733 w 1678527"/>
                <a:gd name="connsiteY24" fmla="*/ 1780402 h 1780999"/>
                <a:gd name="connsiteX25" fmla="*/ 1540674 w 1678527"/>
                <a:gd name="connsiteY25" fmla="*/ 1754913 h 1780999"/>
                <a:gd name="connsiteX26" fmla="*/ 1645475 w 1678527"/>
                <a:gd name="connsiteY26" fmla="*/ 1692264 h 1780999"/>
                <a:gd name="connsiteX27" fmla="*/ 1678115 w 1678527"/>
                <a:gd name="connsiteY27" fmla="*/ 1573583 h 1780999"/>
                <a:gd name="connsiteX28" fmla="*/ 443497 w 1678527"/>
                <a:gd name="connsiteY28" fmla="*/ 1667905 h 1780999"/>
                <a:gd name="connsiteX29" fmla="*/ 129248 w 1678527"/>
                <a:gd name="connsiteY29" fmla="*/ 1667905 h 1780999"/>
                <a:gd name="connsiteX30" fmla="*/ 111761 w 1678527"/>
                <a:gd name="connsiteY30" fmla="*/ 1650444 h 1780999"/>
                <a:gd name="connsiteX31" fmla="*/ 111761 w 1678527"/>
                <a:gd name="connsiteY31" fmla="*/ 149036 h 1780999"/>
                <a:gd name="connsiteX32" fmla="*/ 129222 w 1678527"/>
                <a:gd name="connsiteY32" fmla="*/ 131522 h 1780999"/>
                <a:gd name="connsiteX33" fmla="*/ 129248 w 1678527"/>
                <a:gd name="connsiteY33" fmla="*/ 131522 h 1780999"/>
                <a:gd name="connsiteX34" fmla="*/ 443497 w 1678527"/>
                <a:gd name="connsiteY34" fmla="*/ 131522 h 1780999"/>
                <a:gd name="connsiteX35" fmla="*/ 461010 w 1678527"/>
                <a:gd name="connsiteY35" fmla="*/ 148959 h 1780999"/>
                <a:gd name="connsiteX36" fmla="*/ 461010 w 1678527"/>
                <a:gd name="connsiteY36" fmla="*/ 1650520 h 1780999"/>
                <a:gd name="connsiteX37" fmla="*/ 443497 w 1678527"/>
                <a:gd name="connsiteY37" fmla="*/ 1667905 h 1780999"/>
                <a:gd name="connsiteX38" fmla="*/ 921894 w 1678527"/>
                <a:gd name="connsiteY38" fmla="*/ 1650444 h 1780999"/>
                <a:gd name="connsiteX39" fmla="*/ 904430 w 1678527"/>
                <a:gd name="connsiteY39" fmla="*/ 1667905 h 1780999"/>
                <a:gd name="connsiteX40" fmla="*/ 590182 w 1678527"/>
                <a:gd name="connsiteY40" fmla="*/ 1667905 h 1780999"/>
                <a:gd name="connsiteX41" fmla="*/ 572771 w 1678527"/>
                <a:gd name="connsiteY41" fmla="*/ 1650520 h 1780999"/>
                <a:gd name="connsiteX42" fmla="*/ 572771 w 1678527"/>
                <a:gd name="connsiteY42" fmla="*/ 148959 h 1780999"/>
                <a:gd name="connsiteX43" fmla="*/ 590182 w 1678527"/>
                <a:gd name="connsiteY43" fmla="*/ 131522 h 1780999"/>
                <a:gd name="connsiteX44" fmla="*/ 904430 w 1678527"/>
                <a:gd name="connsiteY44" fmla="*/ 131522 h 1780999"/>
                <a:gd name="connsiteX45" fmla="*/ 921894 w 1678527"/>
                <a:gd name="connsiteY45" fmla="*/ 148998 h 1780999"/>
                <a:gd name="connsiteX46" fmla="*/ 1530223 w 1678527"/>
                <a:gd name="connsiteY46" fmla="*/ 1643648 h 1780999"/>
                <a:gd name="connsiteX47" fmla="*/ 1259281 w 1678527"/>
                <a:gd name="connsiteY47" fmla="*/ 1669136 h 1780999"/>
                <a:gd name="connsiteX48" fmla="*/ 1238644 w 1678527"/>
                <a:gd name="connsiteY48" fmla="*/ 1661658 h 1780999"/>
                <a:gd name="connsiteX49" fmla="*/ 1218590 w 1678527"/>
                <a:gd name="connsiteY49" fmla="*/ 1616801 h 1780999"/>
                <a:gd name="connsiteX50" fmla="*/ 1126121 w 1678527"/>
                <a:gd name="connsiteY50" fmla="*/ 200102 h 1780999"/>
                <a:gd name="connsiteX51" fmla="*/ 1162508 w 1678527"/>
                <a:gd name="connsiteY51" fmla="*/ 137313 h 1780999"/>
                <a:gd name="connsiteX52" fmla="*/ 1433449 w 1678527"/>
                <a:gd name="connsiteY52" fmla="*/ 111838 h 1780999"/>
                <a:gd name="connsiteX53" fmla="*/ 1435671 w 1678527"/>
                <a:gd name="connsiteY53" fmla="*/ 111724 h 1780999"/>
                <a:gd name="connsiteX54" fmla="*/ 1454073 w 1678527"/>
                <a:gd name="connsiteY54" fmla="*/ 119344 h 1780999"/>
                <a:gd name="connsiteX55" fmla="*/ 1474141 w 1678527"/>
                <a:gd name="connsiteY55" fmla="*/ 164199 h 1780999"/>
                <a:gd name="connsiteX56" fmla="*/ 1566597 w 1678527"/>
                <a:gd name="connsiteY56" fmla="*/ 1580885 h 1780999"/>
                <a:gd name="connsiteX57" fmla="*/ 1530210 w 1678527"/>
                <a:gd name="connsiteY57" fmla="*/ 1643648 h 1780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678527" h="1780999">
                  <a:moveTo>
                    <a:pt x="1678115" y="1573583"/>
                  </a:moveTo>
                  <a:lnTo>
                    <a:pt x="1585658" y="156923"/>
                  </a:lnTo>
                  <a:cubicBezTo>
                    <a:pt x="1582484" y="108295"/>
                    <a:pt x="1560958" y="63603"/>
                    <a:pt x="1526579" y="34292"/>
                  </a:cubicBezTo>
                  <a:cubicBezTo>
                    <a:pt x="1496988" y="9069"/>
                    <a:pt x="1460196" y="-2907"/>
                    <a:pt x="1422972" y="598"/>
                  </a:cubicBezTo>
                  <a:lnTo>
                    <a:pt x="1152043" y="26113"/>
                  </a:lnTo>
                  <a:cubicBezTo>
                    <a:pt x="1110436" y="30024"/>
                    <a:pt x="1073213" y="52275"/>
                    <a:pt x="1047242" y="88762"/>
                  </a:cubicBezTo>
                  <a:cubicBezTo>
                    <a:pt x="1040534" y="98184"/>
                    <a:pt x="1034785" y="108255"/>
                    <a:pt x="1030084" y="118823"/>
                  </a:cubicBezTo>
                  <a:cubicBezTo>
                    <a:pt x="1016064" y="60772"/>
                    <a:pt x="964151" y="19845"/>
                    <a:pt x="904430" y="19763"/>
                  </a:cubicBezTo>
                  <a:lnTo>
                    <a:pt x="590182" y="19763"/>
                  </a:lnTo>
                  <a:cubicBezTo>
                    <a:pt x="563975" y="19726"/>
                    <a:pt x="538384" y="27702"/>
                    <a:pt x="516839" y="42623"/>
                  </a:cubicBezTo>
                  <a:cubicBezTo>
                    <a:pt x="495294" y="27702"/>
                    <a:pt x="469703" y="19726"/>
                    <a:pt x="443497" y="19763"/>
                  </a:cubicBezTo>
                  <a:lnTo>
                    <a:pt x="129248" y="19763"/>
                  </a:lnTo>
                  <a:cubicBezTo>
                    <a:pt x="57889" y="19840"/>
                    <a:pt x="63" y="77677"/>
                    <a:pt x="0" y="149036"/>
                  </a:cubicBezTo>
                  <a:lnTo>
                    <a:pt x="0" y="1650444"/>
                  </a:lnTo>
                  <a:cubicBezTo>
                    <a:pt x="84" y="1721781"/>
                    <a:pt x="57898" y="1779589"/>
                    <a:pt x="129235" y="1779665"/>
                  </a:cubicBezTo>
                  <a:lnTo>
                    <a:pt x="443497" y="1779665"/>
                  </a:lnTo>
                  <a:cubicBezTo>
                    <a:pt x="469703" y="1779703"/>
                    <a:pt x="495294" y="1771727"/>
                    <a:pt x="516839" y="1756805"/>
                  </a:cubicBezTo>
                  <a:cubicBezTo>
                    <a:pt x="538384" y="1771727"/>
                    <a:pt x="563975" y="1779703"/>
                    <a:pt x="590182" y="1779665"/>
                  </a:cubicBezTo>
                  <a:lnTo>
                    <a:pt x="904430" y="1779665"/>
                  </a:lnTo>
                  <a:cubicBezTo>
                    <a:pt x="975766" y="1779589"/>
                    <a:pt x="1033576" y="1721779"/>
                    <a:pt x="1033652" y="1650444"/>
                  </a:cubicBezTo>
                  <a:lnTo>
                    <a:pt x="1033652" y="499366"/>
                  </a:lnTo>
                  <a:lnTo>
                    <a:pt x="1107060" y="1624077"/>
                  </a:lnTo>
                  <a:cubicBezTo>
                    <a:pt x="1110221" y="1672706"/>
                    <a:pt x="1131760" y="1717411"/>
                    <a:pt x="1166139" y="1746709"/>
                  </a:cubicBezTo>
                  <a:cubicBezTo>
                    <a:pt x="1192351" y="1769061"/>
                    <a:pt x="1224217" y="1780999"/>
                    <a:pt x="1257034" y="1780999"/>
                  </a:cubicBezTo>
                  <a:cubicBezTo>
                    <a:pt x="1261250" y="1780999"/>
                    <a:pt x="1265491" y="1780796"/>
                    <a:pt x="1269733" y="1780402"/>
                  </a:cubicBezTo>
                  <a:lnTo>
                    <a:pt x="1540674" y="1754913"/>
                  </a:lnTo>
                  <a:cubicBezTo>
                    <a:pt x="1582281" y="1751001"/>
                    <a:pt x="1619492" y="1728751"/>
                    <a:pt x="1645475" y="1692264"/>
                  </a:cubicBezTo>
                  <a:cubicBezTo>
                    <a:pt x="1669327" y="1658761"/>
                    <a:pt x="1680921" y="1616609"/>
                    <a:pt x="1678115" y="1573583"/>
                  </a:cubicBezTo>
                  <a:close/>
                  <a:moveTo>
                    <a:pt x="443497" y="1667905"/>
                  </a:moveTo>
                  <a:lnTo>
                    <a:pt x="129248" y="1667905"/>
                  </a:lnTo>
                  <a:cubicBezTo>
                    <a:pt x="119600" y="1667905"/>
                    <a:pt x="111774" y="1660091"/>
                    <a:pt x="111761" y="1650444"/>
                  </a:cubicBezTo>
                  <a:lnTo>
                    <a:pt x="111761" y="149036"/>
                  </a:lnTo>
                  <a:cubicBezTo>
                    <a:pt x="111746" y="139378"/>
                    <a:pt x="119565" y="131537"/>
                    <a:pt x="129222" y="131522"/>
                  </a:cubicBezTo>
                  <a:cubicBezTo>
                    <a:pt x="129231" y="131522"/>
                    <a:pt x="129239" y="131522"/>
                    <a:pt x="129248" y="131522"/>
                  </a:cubicBezTo>
                  <a:lnTo>
                    <a:pt x="443497" y="131522"/>
                  </a:lnTo>
                  <a:cubicBezTo>
                    <a:pt x="453143" y="131517"/>
                    <a:pt x="460975" y="139315"/>
                    <a:pt x="461010" y="148959"/>
                  </a:cubicBezTo>
                  <a:lnTo>
                    <a:pt x="461010" y="1650520"/>
                  </a:lnTo>
                  <a:cubicBezTo>
                    <a:pt x="460954" y="1660147"/>
                    <a:pt x="453126" y="1667920"/>
                    <a:pt x="443497" y="1667905"/>
                  </a:cubicBezTo>
                  <a:close/>
                  <a:moveTo>
                    <a:pt x="921894" y="1650444"/>
                  </a:moveTo>
                  <a:cubicBezTo>
                    <a:pt x="921879" y="1660082"/>
                    <a:pt x="914069" y="1667892"/>
                    <a:pt x="904430" y="1667905"/>
                  </a:cubicBezTo>
                  <a:lnTo>
                    <a:pt x="590182" y="1667905"/>
                  </a:lnTo>
                  <a:cubicBezTo>
                    <a:pt x="580590" y="1667871"/>
                    <a:pt x="572819" y="1660112"/>
                    <a:pt x="572771" y="1650520"/>
                  </a:cubicBezTo>
                  <a:lnTo>
                    <a:pt x="572771" y="148959"/>
                  </a:lnTo>
                  <a:cubicBezTo>
                    <a:pt x="572799" y="139351"/>
                    <a:pt x="580573" y="131565"/>
                    <a:pt x="590182" y="131522"/>
                  </a:cubicBezTo>
                  <a:lnTo>
                    <a:pt x="904430" y="131522"/>
                  </a:lnTo>
                  <a:cubicBezTo>
                    <a:pt x="914074" y="131537"/>
                    <a:pt x="921886" y="139354"/>
                    <a:pt x="921894" y="148998"/>
                  </a:cubicBezTo>
                  <a:close/>
                  <a:moveTo>
                    <a:pt x="1530223" y="1643648"/>
                  </a:moveTo>
                  <a:lnTo>
                    <a:pt x="1259281" y="1669136"/>
                  </a:lnTo>
                  <a:cubicBezTo>
                    <a:pt x="1252195" y="1669799"/>
                    <a:pt x="1245312" y="1667283"/>
                    <a:pt x="1238644" y="1661658"/>
                  </a:cubicBezTo>
                  <a:cubicBezTo>
                    <a:pt x="1227291" y="1651967"/>
                    <a:pt x="1219784" y="1635204"/>
                    <a:pt x="1218590" y="1616801"/>
                  </a:cubicBezTo>
                  <a:lnTo>
                    <a:pt x="1126121" y="200102"/>
                  </a:lnTo>
                  <a:cubicBezTo>
                    <a:pt x="1123861" y="165330"/>
                    <a:pt x="1143482" y="139142"/>
                    <a:pt x="1162508" y="137313"/>
                  </a:cubicBezTo>
                  <a:lnTo>
                    <a:pt x="1433449" y="111838"/>
                  </a:lnTo>
                  <a:cubicBezTo>
                    <a:pt x="1434188" y="111762"/>
                    <a:pt x="1434928" y="111724"/>
                    <a:pt x="1435671" y="111724"/>
                  </a:cubicBezTo>
                  <a:cubicBezTo>
                    <a:pt x="1442022" y="111724"/>
                    <a:pt x="1448168" y="114264"/>
                    <a:pt x="1454073" y="119344"/>
                  </a:cubicBezTo>
                  <a:cubicBezTo>
                    <a:pt x="1465503" y="129033"/>
                    <a:pt x="1472933" y="145799"/>
                    <a:pt x="1474141" y="164199"/>
                  </a:cubicBezTo>
                  <a:lnTo>
                    <a:pt x="1566597" y="1580885"/>
                  </a:lnTo>
                  <a:cubicBezTo>
                    <a:pt x="1568857" y="1615633"/>
                    <a:pt x="1549236" y="1641858"/>
                    <a:pt x="1530210" y="1643648"/>
                  </a:cubicBezTo>
                  <a:close/>
                </a:path>
              </a:pathLst>
            </a:custGeom>
            <a:solidFill>
              <a:schemeClr val="bg1"/>
            </a:solidFill>
            <a:ln w="1860" cap="flat">
              <a:noFill/>
              <a:prstDash val="solid"/>
              <a:miter/>
            </a:ln>
          </p:spPr>
          <p:txBody>
            <a:bodyPr rtlCol="0" anchor="ctr"/>
            <a:lstStyle/>
            <a:p>
              <a:endParaRPr lang="zh-CN" altLang="en-US"/>
            </a:p>
          </p:txBody>
        </p:sp>
      </p:grpSp>
      <p:grpSp>
        <p:nvGrpSpPr>
          <p:cNvPr id="50" name="图形 26">
            <a:extLst>
              <a:ext uri="{FF2B5EF4-FFF2-40B4-BE49-F238E27FC236}">
                <a16:creationId xmlns:a16="http://schemas.microsoft.com/office/drawing/2014/main" id="{934BEE4C-5BFB-454F-A9CE-8648D54CFE09}"/>
              </a:ext>
            </a:extLst>
          </p:cNvPr>
          <p:cNvGrpSpPr/>
          <p:nvPr/>
        </p:nvGrpSpPr>
        <p:grpSpPr>
          <a:xfrm>
            <a:off x="3631982" y="4575157"/>
            <a:ext cx="308636" cy="308636"/>
            <a:chOff x="4475843" y="5136238"/>
            <a:chExt cx="1905000" cy="1905000"/>
          </a:xfrm>
        </p:grpSpPr>
        <p:sp>
          <p:nvSpPr>
            <p:cNvPr id="51" name="任意多边形: 形状 50">
              <a:extLst>
                <a:ext uri="{FF2B5EF4-FFF2-40B4-BE49-F238E27FC236}">
                  <a16:creationId xmlns:a16="http://schemas.microsoft.com/office/drawing/2014/main" id="{5F93C2CD-B7BC-4F94-8231-A965127BF120}"/>
                </a:ext>
              </a:extLst>
            </p:cNvPr>
            <p:cNvSpPr/>
            <p:nvPr/>
          </p:nvSpPr>
          <p:spPr>
            <a:xfrm>
              <a:off x="4708401" y="5151421"/>
              <a:ext cx="1419560" cy="1882616"/>
            </a:xfrm>
            <a:custGeom>
              <a:avLst/>
              <a:gdLst>
                <a:gd name="connsiteX0" fmla="*/ 1371376 w 1419560"/>
                <a:gd name="connsiteY0" fmla="*/ 954716 h 1882616"/>
                <a:gd name="connsiteX1" fmla="*/ 1047446 w 1419560"/>
                <a:gd name="connsiteY1" fmla="*/ 156693 h 1882616"/>
                <a:gd name="connsiteX2" fmla="*/ 512742 w 1419560"/>
                <a:gd name="connsiteY2" fmla="*/ 186365 h 1882616"/>
                <a:gd name="connsiteX3" fmla="*/ 463909 w 1419560"/>
                <a:gd name="connsiteY3" fmla="*/ 115867 h 1882616"/>
                <a:gd name="connsiteX4" fmla="*/ 397463 w 1419560"/>
                <a:gd name="connsiteY4" fmla="*/ 19995 h 1882616"/>
                <a:gd name="connsiteX5" fmla="*/ 332875 w 1419560"/>
                <a:gd name="connsiteY5" fmla="*/ 8262 h 1882616"/>
                <a:gd name="connsiteX6" fmla="*/ 332859 w 1419560"/>
                <a:gd name="connsiteY6" fmla="*/ 8273 h 1882616"/>
                <a:gd name="connsiteX7" fmla="*/ 313809 w 1419560"/>
                <a:gd name="connsiteY7" fmla="*/ 21443 h 1882616"/>
                <a:gd name="connsiteX8" fmla="*/ 302113 w 1419560"/>
                <a:gd name="connsiteY8" fmla="*/ 86048 h 1882616"/>
                <a:gd name="connsiteX9" fmla="*/ 302176 w 1419560"/>
                <a:gd name="connsiteY9" fmla="*/ 86149 h 1882616"/>
                <a:gd name="connsiteX10" fmla="*/ 237203 w 1419560"/>
                <a:gd name="connsiteY10" fmla="*/ 144569 h 1882616"/>
                <a:gd name="connsiteX11" fmla="*/ 237847 w 1419560"/>
                <a:gd name="connsiteY11" fmla="*/ 1291438 h 1882616"/>
                <a:gd name="connsiteX12" fmla="*/ 494847 w 1419560"/>
                <a:gd name="connsiteY12" fmla="*/ 1464493 h 1882616"/>
                <a:gd name="connsiteX13" fmla="*/ 754487 w 1419560"/>
                <a:gd name="connsiteY13" fmla="*/ 1526330 h 1882616"/>
                <a:gd name="connsiteX14" fmla="*/ 754487 w 1419560"/>
                <a:gd name="connsiteY14" fmla="*/ 1591366 h 1882616"/>
                <a:gd name="connsiteX15" fmla="*/ 536275 w 1419560"/>
                <a:gd name="connsiteY15" fmla="*/ 1591366 h 1882616"/>
                <a:gd name="connsiteX16" fmla="*/ 429595 w 1419560"/>
                <a:gd name="connsiteY16" fmla="*/ 1698046 h 1882616"/>
                <a:gd name="connsiteX17" fmla="*/ 429595 w 1419560"/>
                <a:gd name="connsiteY17" fmla="*/ 1766626 h 1882616"/>
                <a:gd name="connsiteX18" fmla="*/ 386846 w 1419560"/>
                <a:gd name="connsiteY18" fmla="*/ 1766626 h 1882616"/>
                <a:gd name="connsiteX19" fmla="*/ 340821 w 1419560"/>
                <a:gd name="connsiteY19" fmla="*/ 1812651 h 1882616"/>
                <a:gd name="connsiteX20" fmla="*/ 340821 w 1419560"/>
                <a:gd name="connsiteY20" fmla="*/ 1812664 h 1882616"/>
                <a:gd name="connsiteX21" fmla="*/ 340821 w 1419560"/>
                <a:gd name="connsiteY21" fmla="*/ 1836590 h 1882616"/>
                <a:gd name="connsiteX22" fmla="*/ 386822 w 1419560"/>
                <a:gd name="connsiteY22" fmla="*/ 1882617 h 1882616"/>
                <a:gd name="connsiteX23" fmla="*/ 386846 w 1419560"/>
                <a:gd name="connsiteY23" fmla="*/ 1882617 h 1882616"/>
                <a:gd name="connsiteX24" fmla="*/ 1229492 w 1419560"/>
                <a:gd name="connsiteY24" fmla="*/ 1882617 h 1882616"/>
                <a:gd name="connsiteX25" fmla="*/ 1275515 w 1419560"/>
                <a:gd name="connsiteY25" fmla="*/ 1836590 h 1882616"/>
                <a:gd name="connsiteX26" fmla="*/ 1275515 w 1419560"/>
                <a:gd name="connsiteY26" fmla="*/ 1812664 h 1882616"/>
                <a:gd name="connsiteX27" fmla="*/ 1229490 w 1419560"/>
                <a:gd name="connsiteY27" fmla="*/ 1766626 h 1882616"/>
                <a:gd name="connsiteX28" fmla="*/ 1184191 w 1419560"/>
                <a:gd name="connsiteY28" fmla="*/ 1766626 h 1882616"/>
                <a:gd name="connsiteX29" fmla="*/ 1184191 w 1419560"/>
                <a:gd name="connsiteY29" fmla="*/ 1698046 h 1882616"/>
                <a:gd name="connsiteX30" fmla="*/ 1077511 w 1419560"/>
                <a:gd name="connsiteY30" fmla="*/ 1591366 h 1882616"/>
                <a:gd name="connsiteX31" fmla="*/ 866246 w 1419560"/>
                <a:gd name="connsiteY31" fmla="*/ 1591366 h 1882616"/>
                <a:gd name="connsiteX32" fmla="*/ 866246 w 1419560"/>
                <a:gd name="connsiteY32" fmla="*/ 1526367 h 1882616"/>
                <a:gd name="connsiteX33" fmla="*/ 1223256 w 1419560"/>
                <a:gd name="connsiteY33" fmla="*/ 1415395 h 1882616"/>
                <a:gd name="connsiteX34" fmla="*/ 1287874 w 1419560"/>
                <a:gd name="connsiteY34" fmla="*/ 1427130 h 1882616"/>
                <a:gd name="connsiteX35" fmla="*/ 1306924 w 1419560"/>
                <a:gd name="connsiteY35" fmla="*/ 1413961 h 1882616"/>
                <a:gd name="connsiteX36" fmla="*/ 1318646 w 1419560"/>
                <a:gd name="connsiteY36" fmla="*/ 1349343 h 1882616"/>
                <a:gd name="connsiteX37" fmla="*/ 1318583 w 1419560"/>
                <a:gd name="connsiteY37" fmla="*/ 1349254 h 1882616"/>
                <a:gd name="connsiteX38" fmla="*/ 1252071 w 1419560"/>
                <a:gd name="connsiteY38" fmla="*/ 1253291 h 1882616"/>
                <a:gd name="connsiteX39" fmla="*/ 1203291 w 1419560"/>
                <a:gd name="connsiteY39" fmla="*/ 1182896 h 1882616"/>
                <a:gd name="connsiteX40" fmla="*/ 1240933 w 1419560"/>
                <a:gd name="connsiteY40" fmla="*/ 1148237 h 1882616"/>
                <a:gd name="connsiteX41" fmla="*/ 1371376 w 1419560"/>
                <a:gd name="connsiteY41" fmla="*/ 954716 h 1882616"/>
                <a:gd name="connsiteX42" fmla="*/ 1072430 w 1419560"/>
                <a:gd name="connsiteY42" fmla="*/ 1766626 h 1882616"/>
                <a:gd name="connsiteX43" fmla="*/ 541354 w 1419560"/>
                <a:gd name="connsiteY43" fmla="*/ 1766626 h 1882616"/>
                <a:gd name="connsiteX44" fmla="*/ 541354 w 1419560"/>
                <a:gd name="connsiteY44" fmla="*/ 1703126 h 1882616"/>
                <a:gd name="connsiteX45" fmla="*/ 1072430 w 1419560"/>
                <a:gd name="connsiteY45" fmla="*/ 1703126 h 1882616"/>
                <a:gd name="connsiteX46" fmla="*/ 1156821 w 1419560"/>
                <a:gd name="connsiteY46" fmla="*/ 1319497 h 1882616"/>
                <a:gd name="connsiteX47" fmla="*/ 810366 w 1419560"/>
                <a:gd name="connsiteY47" fmla="*/ 1412208 h 1882616"/>
                <a:gd name="connsiteX48" fmla="*/ 115815 w 1419560"/>
                <a:gd name="connsiteY48" fmla="*/ 717670 h 1882616"/>
                <a:gd name="connsiteX49" fmla="*/ 368672 w 1419560"/>
                <a:gd name="connsiteY49" fmla="*/ 182060 h 1882616"/>
                <a:gd name="connsiteX50" fmla="*/ 417453 w 1419560"/>
                <a:gd name="connsiteY50" fmla="*/ 252443 h 1882616"/>
                <a:gd name="connsiteX51" fmla="*/ 379810 w 1419560"/>
                <a:gd name="connsiteY51" fmla="*/ 287114 h 1882616"/>
                <a:gd name="connsiteX52" fmla="*/ 379806 w 1419560"/>
                <a:gd name="connsiteY52" fmla="*/ 1148321 h 1882616"/>
                <a:gd name="connsiteX53" fmla="*/ 1107991 w 1419560"/>
                <a:gd name="connsiteY53" fmla="*/ 1249026 h 1882616"/>
                <a:gd name="connsiteX54" fmla="*/ 1136705 w 1419560"/>
                <a:gd name="connsiteY54" fmla="*/ 1086795 h 1882616"/>
                <a:gd name="connsiteX55" fmla="*/ 1041455 w 1419560"/>
                <a:gd name="connsiteY55" fmla="*/ 1153000 h 1882616"/>
                <a:gd name="connsiteX56" fmla="*/ 810366 w 1419560"/>
                <a:gd name="connsiteY56" fmla="*/ 1210581 h 1882616"/>
                <a:gd name="connsiteX57" fmla="*/ 317453 w 1419560"/>
                <a:gd name="connsiteY57" fmla="*/ 717683 h 1882616"/>
                <a:gd name="connsiteX58" fmla="*/ 484027 w 1419560"/>
                <a:gd name="connsiteY58" fmla="*/ 348569 h 1882616"/>
                <a:gd name="connsiteX59" fmla="*/ 579277 w 1419560"/>
                <a:gd name="connsiteY59" fmla="*/ 282364 h 1882616"/>
                <a:gd name="connsiteX60" fmla="*/ 810416 w 1419560"/>
                <a:gd name="connsiteY60" fmla="*/ 224770 h 1882616"/>
                <a:gd name="connsiteX61" fmla="*/ 1303317 w 1419560"/>
                <a:gd name="connsiteY61" fmla="*/ 717683 h 1882616"/>
                <a:gd name="connsiteX62" fmla="*/ 1136705 w 1419560"/>
                <a:gd name="connsiteY62" fmla="*/ 1086795 h 1882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419560" h="1882616">
                  <a:moveTo>
                    <a:pt x="1371376" y="954716"/>
                  </a:moveTo>
                  <a:cubicBezTo>
                    <a:pt x="1502292" y="644897"/>
                    <a:pt x="1357263" y="287611"/>
                    <a:pt x="1047446" y="156693"/>
                  </a:cubicBezTo>
                  <a:cubicBezTo>
                    <a:pt x="874191" y="83484"/>
                    <a:pt x="676832" y="94435"/>
                    <a:pt x="512742" y="186365"/>
                  </a:cubicBezTo>
                  <a:lnTo>
                    <a:pt x="463909" y="115867"/>
                  </a:lnTo>
                  <a:lnTo>
                    <a:pt x="397463" y="19995"/>
                  </a:lnTo>
                  <a:cubicBezTo>
                    <a:pt x="382869" y="-1081"/>
                    <a:pt x="353951" y="-6334"/>
                    <a:pt x="332875" y="8262"/>
                  </a:cubicBezTo>
                  <a:cubicBezTo>
                    <a:pt x="332870" y="8265"/>
                    <a:pt x="332864" y="8269"/>
                    <a:pt x="332859" y="8273"/>
                  </a:cubicBezTo>
                  <a:lnTo>
                    <a:pt x="313809" y="21443"/>
                  </a:lnTo>
                  <a:cubicBezTo>
                    <a:pt x="292742" y="36055"/>
                    <a:pt x="287505" y="64977"/>
                    <a:pt x="302113" y="86048"/>
                  </a:cubicBezTo>
                  <a:lnTo>
                    <a:pt x="302176" y="86149"/>
                  </a:lnTo>
                  <a:cubicBezTo>
                    <a:pt x="279491" y="104449"/>
                    <a:pt x="257801" y="123950"/>
                    <a:pt x="237203" y="144569"/>
                  </a:cubicBezTo>
                  <a:cubicBezTo>
                    <a:pt x="-79319" y="461446"/>
                    <a:pt x="-79031" y="974916"/>
                    <a:pt x="237847" y="1291438"/>
                  </a:cubicBezTo>
                  <a:cubicBezTo>
                    <a:pt x="311595" y="1365104"/>
                    <a:pt x="398855" y="1423861"/>
                    <a:pt x="494847" y="1464493"/>
                  </a:cubicBezTo>
                  <a:cubicBezTo>
                    <a:pt x="577339" y="1499444"/>
                    <a:pt x="665097" y="1520345"/>
                    <a:pt x="754487" y="1526330"/>
                  </a:cubicBezTo>
                  <a:lnTo>
                    <a:pt x="754487" y="1591366"/>
                  </a:lnTo>
                  <a:lnTo>
                    <a:pt x="536275" y="1591366"/>
                  </a:lnTo>
                  <a:cubicBezTo>
                    <a:pt x="477384" y="1591429"/>
                    <a:pt x="429658" y="1639154"/>
                    <a:pt x="429595" y="1698046"/>
                  </a:cubicBezTo>
                  <a:lnTo>
                    <a:pt x="429595" y="1766626"/>
                  </a:lnTo>
                  <a:lnTo>
                    <a:pt x="386846" y="1766626"/>
                  </a:lnTo>
                  <a:cubicBezTo>
                    <a:pt x="361428" y="1766626"/>
                    <a:pt x="340821" y="1787233"/>
                    <a:pt x="340821" y="1812651"/>
                  </a:cubicBezTo>
                  <a:cubicBezTo>
                    <a:pt x="340821" y="1812654"/>
                    <a:pt x="340821" y="1812660"/>
                    <a:pt x="340821" y="1812664"/>
                  </a:cubicBezTo>
                  <a:lnTo>
                    <a:pt x="340821" y="1836590"/>
                  </a:lnTo>
                  <a:cubicBezTo>
                    <a:pt x="340815" y="1862004"/>
                    <a:pt x="361409" y="1882617"/>
                    <a:pt x="386822" y="1882617"/>
                  </a:cubicBezTo>
                  <a:cubicBezTo>
                    <a:pt x="386829" y="1882617"/>
                    <a:pt x="386839" y="1882617"/>
                    <a:pt x="386846" y="1882617"/>
                  </a:cubicBezTo>
                  <a:lnTo>
                    <a:pt x="1229492" y="1882617"/>
                  </a:lnTo>
                  <a:cubicBezTo>
                    <a:pt x="1254910" y="1882617"/>
                    <a:pt x="1275515" y="1862004"/>
                    <a:pt x="1275515" y="1836590"/>
                  </a:cubicBezTo>
                  <a:lnTo>
                    <a:pt x="1275515" y="1812664"/>
                  </a:lnTo>
                  <a:cubicBezTo>
                    <a:pt x="1275515" y="1787242"/>
                    <a:pt x="1254912" y="1766633"/>
                    <a:pt x="1229490" y="1766626"/>
                  </a:cubicBezTo>
                  <a:lnTo>
                    <a:pt x="1184191" y="1766626"/>
                  </a:lnTo>
                  <a:lnTo>
                    <a:pt x="1184191" y="1698046"/>
                  </a:lnTo>
                  <a:cubicBezTo>
                    <a:pt x="1184128" y="1639154"/>
                    <a:pt x="1136402" y="1591429"/>
                    <a:pt x="1077511" y="1591366"/>
                  </a:cubicBezTo>
                  <a:lnTo>
                    <a:pt x="866246" y="1591366"/>
                  </a:lnTo>
                  <a:lnTo>
                    <a:pt x="866246" y="1526367"/>
                  </a:lnTo>
                  <a:cubicBezTo>
                    <a:pt x="992288" y="1517796"/>
                    <a:pt x="1114565" y="1479789"/>
                    <a:pt x="1223256" y="1415395"/>
                  </a:cubicBezTo>
                  <a:cubicBezTo>
                    <a:pt x="1237860" y="1436476"/>
                    <a:pt x="1266789" y="1441730"/>
                    <a:pt x="1287874" y="1427130"/>
                  </a:cubicBezTo>
                  <a:lnTo>
                    <a:pt x="1306924" y="1413961"/>
                  </a:lnTo>
                  <a:cubicBezTo>
                    <a:pt x="1328000" y="1399351"/>
                    <a:pt x="1333248" y="1370425"/>
                    <a:pt x="1318646" y="1349343"/>
                  </a:cubicBezTo>
                  <a:lnTo>
                    <a:pt x="1318583" y="1349254"/>
                  </a:lnTo>
                  <a:lnTo>
                    <a:pt x="1252071" y="1253291"/>
                  </a:lnTo>
                  <a:lnTo>
                    <a:pt x="1203291" y="1182896"/>
                  </a:lnTo>
                  <a:cubicBezTo>
                    <a:pt x="1216245" y="1171890"/>
                    <a:pt x="1228793" y="1160337"/>
                    <a:pt x="1240933" y="1148237"/>
                  </a:cubicBezTo>
                  <a:cubicBezTo>
                    <a:pt x="1296526" y="1092778"/>
                    <a:pt x="1340827" y="1027056"/>
                    <a:pt x="1371376" y="954716"/>
                  </a:cubicBezTo>
                  <a:close/>
                  <a:moveTo>
                    <a:pt x="1072430" y="1766626"/>
                  </a:moveTo>
                  <a:lnTo>
                    <a:pt x="541354" y="1766626"/>
                  </a:lnTo>
                  <a:lnTo>
                    <a:pt x="541354" y="1703126"/>
                  </a:lnTo>
                  <a:lnTo>
                    <a:pt x="1072430" y="1703126"/>
                  </a:lnTo>
                  <a:close/>
                  <a:moveTo>
                    <a:pt x="1156821" y="1319497"/>
                  </a:moveTo>
                  <a:cubicBezTo>
                    <a:pt x="1051518" y="1380376"/>
                    <a:pt x="932002" y="1412359"/>
                    <a:pt x="810366" y="1412208"/>
                  </a:cubicBezTo>
                  <a:cubicBezTo>
                    <a:pt x="427385" y="1412208"/>
                    <a:pt x="115815" y="1100638"/>
                    <a:pt x="115815" y="717670"/>
                  </a:cubicBezTo>
                  <a:cubicBezTo>
                    <a:pt x="115815" y="502316"/>
                    <a:pt x="214343" y="309529"/>
                    <a:pt x="368672" y="182060"/>
                  </a:cubicBezTo>
                  <a:lnTo>
                    <a:pt x="417453" y="252443"/>
                  </a:lnTo>
                  <a:cubicBezTo>
                    <a:pt x="404499" y="263450"/>
                    <a:pt x="391953" y="275007"/>
                    <a:pt x="379810" y="287114"/>
                  </a:cubicBezTo>
                  <a:cubicBezTo>
                    <a:pt x="141994" y="524928"/>
                    <a:pt x="141992" y="910505"/>
                    <a:pt x="379806" y="1148321"/>
                  </a:cubicBezTo>
                  <a:cubicBezTo>
                    <a:pt x="572613" y="1341132"/>
                    <a:pt x="870091" y="1382269"/>
                    <a:pt x="1107991" y="1249026"/>
                  </a:cubicBezTo>
                  <a:close/>
                  <a:moveTo>
                    <a:pt x="1136705" y="1086795"/>
                  </a:moveTo>
                  <a:cubicBezTo>
                    <a:pt x="1107650" y="1112509"/>
                    <a:pt x="1075684" y="1134729"/>
                    <a:pt x="1041455" y="1153000"/>
                  </a:cubicBezTo>
                  <a:cubicBezTo>
                    <a:pt x="970332" y="1190906"/>
                    <a:pt x="890959" y="1210684"/>
                    <a:pt x="810366" y="1210581"/>
                  </a:cubicBezTo>
                  <a:cubicBezTo>
                    <a:pt x="538586" y="1210581"/>
                    <a:pt x="317453" y="989475"/>
                    <a:pt x="317453" y="717683"/>
                  </a:cubicBezTo>
                  <a:cubicBezTo>
                    <a:pt x="317453" y="570922"/>
                    <a:pt x="381918" y="438943"/>
                    <a:pt x="484027" y="348569"/>
                  </a:cubicBezTo>
                  <a:cubicBezTo>
                    <a:pt x="513073" y="322846"/>
                    <a:pt x="545043" y="300626"/>
                    <a:pt x="579277" y="282364"/>
                  </a:cubicBezTo>
                  <a:cubicBezTo>
                    <a:pt x="650415" y="244449"/>
                    <a:pt x="729806" y="224666"/>
                    <a:pt x="810416" y="224770"/>
                  </a:cubicBezTo>
                  <a:cubicBezTo>
                    <a:pt x="1082197" y="224770"/>
                    <a:pt x="1303317" y="445889"/>
                    <a:pt x="1303317" y="717683"/>
                  </a:cubicBezTo>
                  <a:cubicBezTo>
                    <a:pt x="1303266" y="864444"/>
                    <a:pt x="1238813" y="996421"/>
                    <a:pt x="1136705" y="1086795"/>
                  </a:cubicBezTo>
                  <a:close/>
                </a:path>
              </a:pathLst>
            </a:custGeom>
            <a:solidFill>
              <a:schemeClr val="bg1"/>
            </a:solidFill>
            <a:ln w="1860" cap="flat">
              <a:noFill/>
              <a:prstDash val="solid"/>
              <a:miter/>
            </a:ln>
          </p:spPr>
          <p:txBody>
            <a:bodyPr rtlCol="0" anchor="ctr"/>
            <a:lstStyle/>
            <a:p>
              <a:endParaRPr lang="zh-CN" altLang="en-US"/>
            </a:p>
          </p:txBody>
        </p:sp>
        <p:sp>
          <p:nvSpPr>
            <p:cNvPr id="52" name="任意多边形: 形状 51">
              <a:extLst>
                <a:ext uri="{FF2B5EF4-FFF2-40B4-BE49-F238E27FC236}">
                  <a16:creationId xmlns:a16="http://schemas.microsoft.com/office/drawing/2014/main" id="{0CAE8AA8-538C-42E8-BCC5-AF49F5BE2AE6}"/>
                </a:ext>
              </a:extLst>
            </p:cNvPr>
            <p:cNvSpPr/>
            <p:nvPr/>
          </p:nvSpPr>
          <p:spPr>
            <a:xfrm>
              <a:off x="5257002" y="5546071"/>
              <a:ext cx="675136" cy="649195"/>
            </a:xfrm>
            <a:custGeom>
              <a:avLst/>
              <a:gdLst>
                <a:gd name="connsiteX0" fmla="*/ 241420 w 675136"/>
                <a:gd name="connsiteY0" fmla="*/ 111761 h 649195"/>
                <a:gd name="connsiteX1" fmla="*/ 241730 w 675136"/>
                <a:gd name="connsiteY1" fmla="*/ 0 h 649195"/>
                <a:gd name="connsiteX2" fmla="*/ 545678 w 675136"/>
                <a:gd name="connsiteY2" fmla="*/ 850 h 649195"/>
                <a:gd name="connsiteX3" fmla="*/ 545366 w 675136"/>
                <a:gd name="connsiteY3" fmla="*/ 112611 h 649195"/>
                <a:gd name="connsiteX4" fmla="*/ 0 w 675136"/>
                <a:gd name="connsiteY4" fmla="*/ 648347 h 649195"/>
                <a:gd name="connsiteX5" fmla="*/ 313 w 675136"/>
                <a:gd name="connsiteY5" fmla="*/ 536587 h 649195"/>
                <a:gd name="connsiteX6" fmla="*/ 304274 w 675136"/>
                <a:gd name="connsiteY6" fmla="*/ 537437 h 649195"/>
                <a:gd name="connsiteX7" fmla="*/ 303961 w 675136"/>
                <a:gd name="connsiteY7" fmla="*/ 649196 h 649195"/>
                <a:gd name="connsiteX8" fmla="*/ 103916 w 675136"/>
                <a:gd name="connsiteY8" fmla="*/ 273083 h 649195"/>
                <a:gd name="connsiteX9" fmla="*/ 675137 w 675136"/>
                <a:gd name="connsiteY9" fmla="*/ 273083 h 649195"/>
                <a:gd name="connsiteX10" fmla="*/ 675137 w 675136"/>
                <a:gd name="connsiteY10" fmla="*/ 384844 h 649195"/>
                <a:gd name="connsiteX11" fmla="*/ 103916 w 675136"/>
                <a:gd name="connsiteY11" fmla="*/ 384844 h 649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5136" h="649195">
                  <a:moveTo>
                    <a:pt x="241420" y="111761"/>
                  </a:moveTo>
                  <a:lnTo>
                    <a:pt x="241730" y="0"/>
                  </a:lnTo>
                  <a:lnTo>
                    <a:pt x="545678" y="850"/>
                  </a:lnTo>
                  <a:lnTo>
                    <a:pt x="545366" y="112611"/>
                  </a:lnTo>
                  <a:close/>
                  <a:moveTo>
                    <a:pt x="0" y="648347"/>
                  </a:moveTo>
                  <a:lnTo>
                    <a:pt x="313" y="536587"/>
                  </a:lnTo>
                  <a:lnTo>
                    <a:pt x="304274" y="537437"/>
                  </a:lnTo>
                  <a:lnTo>
                    <a:pt x="303961" y="649196"/>
                  </a:lnTo>
                  <a:close/>
                  <a:moveTo>
                    <a:pt x="103916" y="273083"/>
                  </a:moveTo>
                  <a:lnTo>
                    <a:pt x="675137" y="273083"/>
                  </a:lnTo>
                  <a:lnTo>
                    <a:pt x="675137" y="384844"/>
                  </a:lnTo>
                  <a:lnTo>
                    <a:pt x="103916" y="384844"/>
                  </a:lnTo>
                  <a:close/>
                </a:path>
              </a:pathLst>
            </a:custGeom>
            <a:solidFill>
              <a:srgbClr val="0B63FF"/>
            </a:solidFill>
            <a:ln w="1860" cap="flat">
              <a:noFill/>
              <a:prstDash val="solid"/>
              <a:miter/>
            </a:ln>
          </p:spPr>
          <p:txBody>
            <a:bodyPr rtlCol="0" anchor="ctr"/>
            <a:lstStyle/>
            <a:p>
              <a:endParaRPr lang="zh-CN" altLang="en-US"/>
            </a:p>
          </p:txBody>
        </p:sp>
      </p:grpSp>
      <p:sp>
        <p:nvSpPr>
          <p:cNvPr id="53" name="文本框 52">
            <a:extLst>
              <a:ext uri="{FF2B5EF4-FFF2-40B4-BE49-F238E27FC236}">
                <a16:creationId xmlns:a16="http://schemas.microsoft.com/office/drawing/2014/main" id="{DA8CB83E-B916-4D1E-BE5B-715527FB0031}"/>
              </a:ext>
            </a:extLst>
          </p:cNvPr>
          <p:cNvSpPr txBox="1"/>
          <p:nvPr/>
        </p:nvSpPr>
        <p:spPr>
          <a:xfrm>
            <a:off x="970260" y="1684390"/>
            <a:ext cx="425840" cy="369332"/>
          </a:xfrm>
          <a:prstGeom prst="rect">
            <a:avLst/>
          </a:prstGeom>
          <a:noFill/>
        </p:spPr>
        <p:txBody>
          <a:bodyPr wrap="square" lIns="0" tIns="0" rIns="0" bIns="0" rtlCol="0">
            <a:spAutoFit/>
          </a:bodyPr>
          <a:lstStyle/>
          <a:p>
            <a:r>
              <a:rPr lang="en-US" altLang="zh-CN" sz="2400" b="1" dirty="0">
                <a:solidFill>
                  <a:schemeClr val="accent3"/>
                </a:solidFill>
                <a:latin typeface="+mj-ea"/>
                <a:ea typeface="+mj-ea"/>
              </a:rPr>
              <a:t>01</a:t>
            </a:r>
            <a:endParaRPr lang="zh-CN" altLang="en-US" sz="2400" b="1" dirty="0">
              <a:solidFill>
                <a:schemeClr val="accent3"/>
              </a:solidFill>
              <a:latin typeface="+mj-ea"/>
              <a:ea typeface="+mj-ea"/>
            </a:endParaRPr>
          </a:p>
        </p:txBody>
      </p:sp>
      <p:sp>
        <p:nvSpPr>
          <p:cNvPr id="54" name="文本框 53">
            <a:extLst>
              <a:ext uri="{FF2B5EF4-FFF2-40B4-BE49-F238E27FC236}">
                <a16:creationId xmlns:a16="http://schemas.microsoft.com/office/drawing/2014/main" id="{FAEA26AC-E62B-4DD7-AC41-99B8F8964281}"/>
              </a:ext>
            </a:extLst>
          </p:cNvPr>
          <p:cNvSpPr txBox="1"/>
          <p:nvPr/>
        </p:nvSpPr>
        <p:spPr>
          <a:xfrm>
            <a:off x="1417391" y="1679074"/>
            <a:ext cx="3652611" cy="369332"/>
          </a:xfrm>
          <a:prstGeom prst="rect">
            <a:avLst/>
          </a:prstGeom>
          <a:noFill/>
        </p:spPr>
        <p:txBody>
          <a:bodyPr wrap="square" lIns="0" tIns="0" rIns="0" bIns="0" rtlCol="0">
            <a:spAutoFit/>
          </a:bodyPr>
          <a:lstStyle/>
          <a:p>
            <a:r>
              <a:rPr lang="zh-CN" altLang="en-US" sz="2400" b="1" dirty="0">
                <a:solidFill>
                  <a:schemeClr val="accent1"/>
                </a:solidFill>
                <a:latin typeface="+mj-ea"/>
                <a:ea typeface="+mj-ea"/>
              </a:rPr>
              <a:t>这里是标题</a:t>
            </a:r>
          </a:p>
        </p:txBody>
      </p:sp>
      <p:sp>
        <p:nvSpPr>
          <p:cNvPr id="55" name="矩形 54">
            <a:extLst>
              <a:ext uri="{FF2B5EF4-FFF2-40B4-BE49-F238E27FC236}">
                <a16:creationId xmlns:a16="http://schemas.microsoft.com/office/drawing/2014/main" id="{C016E081-9A27-4A4C-8A70-1585CBA1DFE6}"/>
              </a:ext>
            </a:extLst>
          </p:cNvPr>
          <p:cNvSpPr/>
          <p:nvPr/>
        </p:nvSpPr>
        <p:spPr>
          <a:xfrm>
            <a:off x="1006366" y="2379048"/>
            <a:ext cx="2330176" cy="862993"/>
          </a:xfrm>
          <a:prstGeom prst="rect">
            <a:avLst/>
          </a:prstGeom>
        </p:spPr>
        <p:txBody>
          <a:bodyPr wrap="square" lIns="0" tIns="0" rIns="0" bIns="0">
            <a:spAutoFit/>
          </a:bodyPr>
          <a:lstStyle/>
          <a:p>
            <a:pPr marL="180000" indent="-180000">
              <a:lnSpc>
                <a:spcPct val="120000"/>
              </a:lnSpc>
              <a:buFont typeface="Arial" panose="020B0604020202020204" pitchFamily="34" charset="0"/>
              <a:buChar char="•"/>
            </a:pPr>
            <a:r>
              <a:rPr lang="zh-CN" altLang="en-US" sz="1600" dirty="0">
                <a:solidFill>
                  <a:prstClr val="black">
                    <a:lumMod val="75000"/>
                    <a:lumOff val="25000"/>
                  </a:prstClr>
                </a:solidFill>
                <a:latin typeface="+mn-ea"/>
              </a:rPr>
              <a:t>这里填入你要表达信息</a:t>
            </a:r>
            <a:endParaRPr lang="en-US" altLang="zh-CN" sz="1600" dirty="0">
              <a:solidFill>
                <a:prstClr val="black">
                  <a:lumMod val="75000"/>
                  <a:lumOff val="25000"/>
                </a:prstClr>
              </a:solidFill>
              <a:latin typeface="+mn-ea"/>
            </a:endParaRPr>
          </a:p>
          <a:p>
            <a:pPr marL="180000" indent="-180000">
              <a:lnSpc>
                <a:spcPct val="120000"/>
              </a:lnSpc>
              <a:buFont typeface="Arial" panose="020B0604020202020204" pitchFamily="34" charset="0"/>
              <a:buChar char="•"/>
            </a:pPr>
            <a:r>
              <a:rPr lang="zh-CN" altLang="en-US" sz="1600" dirty="0">
                <a:solidFill>
                  <a:prstClr val="black">
                    <a:lumMod val="75000"/>
                    <a:lumOff val="25000"/>
                  </a:prstClr>
                </a:solidFill>
                <a:latin typeface="+mn-ea"/>
              </a:rPr>
              <a:t>这里填入你要表达信息</a:t>
            </a:r>
            <a:endParaRPr lang="en-US" altLang="zh-CN" sz="1600" dirty="0">
              <a:solidFill>
                <a:prstClr val="black">
                  <a:lumMod val="75000"/>
                  <a:lumOff val="25000"/>
                </a:prstClr>
              </a:solidFill>
              <a:latin typeface="+mn-ea"/>
            </a:endParaRPr>
          </a:p>
          <a:p>
            <a:pPr marL="180000" indent="-180000">
              <a:lnSpc>
                <a:spcPct val="120000"/>
              </a:lnSpc>
              <a:buFont typeface="Arial" panose="020B0604020202020204" pitchFamily="34" charset="0"/>
              <a:buChar char="•"/>
            </a:pPr>
            <a:r>
              <a:rPr lang="zh-CN" altLang="en-US" sz="1600" dirty="0">
                <a:solidFill>
                  <a:prstClr val="black">
                    <a:lumMod val="75000"/>
                    <a:lumOff val="25000"/>
                  </a:prstClr>
                </a:solidFill>
                <a:latin typeface="+mn-ea"/>
              </a:rPr>
              <a:t>这里填入你要表达信息</a:t>
            </a:r>
            <a:endParaRPr lang="en-US" altLang="zh-CN" sz="1600" dirty="0">
              <a:solidFill>
                <a:prstClr val="black">
                  <a:lumMod val="75000"/>
                  <a:lumOff val="25000"/>
                </a:prstClr>
              </a:solidFill>
              <a:latin typeface="+mn-ea"/>
            </a:endParaRPr>
          </a:p>
        </p:txBody>
      </p:sp>
      <p:sp>
        <p:nvSpPr>
          <p:cNvPr id="56" name="矩形 55">
            <a:extLst>
              <a:ext uri="{FF2B5EF4-FFF2-40B4-BE49-F238E27FC236}">
                <a16:creationId xmlns:a16="http://schemas.microsoft.com/office/drawing/2014/main" id="{E203DBF2-B236-42AE-95CE-8E607D226712}"/>
              </a:ext>
            </a:extLst>
          </p:cNvPr>
          <p:cNvSpPr/>
          <p:nvPr/>
        </p:nvSpPr>
        <p:spPr>
          <a:xfrm>
            <a:off x="1014539" y="2223570"/>
            <a:ext cx="825039"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文本框 56">
            <a:extLst>
              <a:ext uri="{FF2B5EF4-FFF2-40B4-BE49-F238E27FC236}">
                <a16:creationId xmlns:a16="http://schemas.microsoft.com/office/drawing/2014/main" id="{6B51E9F0-A0C7-465E-B0F3-35BFCE44CECE}"/>
              </a:ext>
            </a:extLst>
          </p:cNvPr>
          <p:cNvSpPr txBox="1"/>
          <p:nvPr/>
        </p:nvSpPr>
        <p:spPr>
          <a:xfrm>
            <a:off x="970260" y="3835742"/>
            <a:ext cx="425840" cy="369332"/>
          </a:xfrm>
          <a:prstGeom prst="rect">
            <a:avLst/>
          </a:prstGeom>
          <a:noFill/>
        </p:spPr>
        <p:txBody>
          <a:bodyPr wrap="square" lIns="0" tIns="0" rIns="0" bIns="0" rtlCol="0">
            <a:spAutoFit/>
          </a:bodyPr>
          <a:lstStyle/>
          <a:p>
            <a:r>
              <a:rPr lang="en-US" altLang="zh-CN" sz="2400" b="1" dirty="0">
                <a:solidFill>
                  <a:schemeClr val="accent3"/>
                </a:solidFill>
                <a:latin typeface="+mj-ea"/>
                <a:ea typeface="+mj-ea"/>
              </a:rPr>
              <a:t>03</a:t>
            </a:r>
            <a:endParaRPr lang="zh-CN" altLang="en-US" sz="2400" b="1" dirty="0">
              <a:solidFill>
                <a:schemeClr val="accent3"/>
              </a:solidFill>
              <a:latin typeface="+mj-ea"/>
              <a:ea typeface="+mj-ea"/>
            </a:endParaRPr>
          </a:p>
        </p:txBody>
      </p:sp>
      <p:sp>
        <p:nvSpPr>
          <p:cNvPr id="58" name="文本框 57">
            <a:extLst>
              <a:ext uri="{FF2B5EF4-FFF2-40B4-BE49-F238E27FC236}">
                <a16:creationId xmlns:a16="http://schemas.microsoft.com/office/drawing/2014/main" id="{77265C38-47C1-423C-B115-6F5E4EC6E97E}"/>
              </a:ext>
            </a:extLst>
          </p:cNvPr>
          <p:cNvSpPr txBox="1"/>
          <p:nvPr/>
        </p:nvSpPr>
        <p:spPr>
          <a:xfrm>
            <a:off x="1416424" y="3830426"/>
            <a:ext cx="3652611" cy="369332"/>
          </a:xfrm>
          <a:prstGeom prst="rect">
            <a:avLst/>
          </a:prstGeom>
          <a:noFill/>
        </p:spPr>
        <p:txBody>
          <a:bodyPr wrap="square" lIns="0" tIns="0" rIns="0" bIns="0" rtlCol="0">
            <a:spAutoFit/>
          </a:bodyPr>
          <a:lstStyle/>
          <a:p>
            <a:r>
              <a:rPr lang="zh-CN" altLang="en-US" sz="2400" b="1" dirty="0">
                <a:solidFill>
                  <a:schemeClr val="accent1"/>
                </a:solidFill>
                <a:latin typeface="+mj-ea"/>
                <a:ea typeface="+mj-ea"/>
              </a:rPr>
              <a:t>这里是标题</a:t>
            </a:r>
          </a:p>
        </p:txBody>
      </p:sp>
      <p:sp>
        <p:nvSpPr>
          <p:cNvPr id="59" name="矩形 58">
            <a:extLst>
              <a:ext uri="{FF2B5EF4-FFF2-40B4-BE49-F238E27FC236}">
                <a16:creationId xmlns:a16="http://schemas.microsoft.com/office/drawing/2014/main" id="{F14D15C5-C8B6-485D-B7F4-B0D4759954EA}"/>
              </a:ext>
            </a:extLst>
          </p:cNvPr>
          <p:cNvSpPr/>
          <p:nvPr/>
        </p:nvSpPr>
        <p:spPr>
          <a:xfrm>
            <a:off x="1006366" y="4530400"/>
            <a:ext cx="2330176" cy="862993"/>
          </a:xfrm>
          <a:prstGeom prst="rect">
            <a:avLst/>
          </a:prstGeom>
        </p:spPr>
        <p:txBody>
          <a:bodyPr wrap="square" lIns="0" tIns="0" rIns="0" bIns="0">
            <a:spAutoFit/>
          </a:bodyPr>
          <a:lstStyle/>
          <a:p>
            <a:pPr marL="180000" indent="-180000">
              <a:lnSpc>
                <a:spcPct val="120000"/>
              </a:lnSpc>
              <a:buFont typeface="Arial" panose="020B0604020202020204" pitchFamily="34" charset="0"/>
              <a:buChar char="•"/>
            </a:pPr>
            <a:r>
              <a:rPr lang="zh-CN" altLang="en-US" sz="1600" dirty="0">
                <a:solidFill>
                  <a:prstClr val="black">
                    <a:lumMod val="75000"/>
                    <a:lumOff val="25000"/>
                  </a:prstClr>
                </a:solidFill>
                <a:latin typeface="+mn-ea"/>
              </a:rPr>
              <a:t>这里填入你要表达信息</a:t>
            </a:r>
            <a:endParaRPr lang="en-US" altLang="zh-CN" sz="1600" dirty="0">
              <a:solidFill>
                <a:prstClr val="black">
                  <a:lumMod val="75000"/>
                  <a:lumOff val="25000"/>
                </a:prstClr>
              </a:solidFill>
              <a:latin typeface="+mn-ea"/>
            </a:endParaRPr>
          </a:p>
          <a:p>
            <a:pPr marL="180000" indent="-180000">
              <a:lnSpc>
                <a:spcPct val="120000"/>
              </a:lnSpc>
              <a:buFont typeface="Arial" panose="020B0604020202020204" pitchFamily="34" charset="0"/>
              <a:buChar char="•"/>
            </a:pPr>
            <a:r>
              <a:rPr lang="zh-CN" altLang="en-US" sz="1600" dirty="0">
                <a:solidFill>
                  <a:prstClr val="black">
                    <a:lumMod val="75000"/>
                    <a:lumOff val="25000"/>
                  </a:prstClr>
                </a:solidFill>
                <a:latin typeface="+mn-ea"/>
              </a:rPr>
              <a:t>这里填入你要表达信息</a:t>
            </a:r>
            <a:endParaRPr lang="en-US" altLang="zh-CN" sz="1600" dirty="0">
              <a:solidFill>
                <a:prstClr val="black">
                  <a:lumMod val="75000"/>
                  <a:lumOff val="25000"/>
                </a:prstClr>
              </a:solidFill>
              <a:latin typeface="+mn-ea"/>
            </a:endParaRPr>
          </a:p>
          <a:p>
            <a:pPr marL="180000" indent="-180000">
              <a:lnSpc>
                <a:spcPct val="120000"/>
              </a:lnSpc>
              <a:buFont typeface="Arial" panose="020B0604020202020204" pitchFamily="34" charset="0"/>
              <a:buChar char="•"/>
            </a:pPr>
            <a:r>
              <a:rPr lang="zh-CN" altLang="en-US" sz="1600" dirty="0">
                <a:solidFill>
                  <a:prstClr val="black">
                    <a:lumMod val="75000"/>
                    <a:lumOff val="25000"/>
                  </a:prstClr>
                </a:solidFill>
                <a:latin typeface="+mn-ea"/>
              </a:rPr>
              <a:t>这里填入你要表达信息</a:t>
            </a:r>
            <a:endParaRPr lang="en-US" altLang="zh-CN" sz="1600" dirty="0">
              <a:solidFill>
                <a:prstClr val="black">
                  <a:lumMod val="75000"/>
                  <a:lumOff val="25000"/>
                </a:prstClr>
              </a:solidFill>
              <a:latin typeface="+mn-ea"/>
            </a:endParaRPr>
          </a:p>
        </p:txBody>
      </p:sp>
      <p:sp>
        <p:nvSpPr>
          <p:cNvPr id="60" name="矩形 59">
            <a:extLst>
              <a:ext uri="{FF2B5EF4-FFF2-40B4-BE49-F238E27FC236}">
                <a16:creationId xmlns:a16="http://schemas.microsoft.com/office/drawing/2014/main" id="{0B1BCB72-CA83-4628-B06F-14261ED8CD36}"/>
              </a:ext>
            </a:extLst>
          </p:cNvPr>
          <p:cNvSpPr/>
          <p:nvPr/>
        </p:nvSpPr>
        <p:spPr>
          <a:xfrm>
            <a:off x="1014539" y="4374922"/>
            <a:ext cx="825039"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文本框 60">
            <a:extLst>
              <a:ext uri="{FF2B5EF4-FFF2-40B4-BE49-F238E27FC236}">
                <a16:creationId xmlns:a16="http://schemas.microsoft.com/office/drawing/2014/main" id="{7FE20D17-6968-4758-A738-958BD5FAB64C}"/>
              </a:ext>
            </a:extLst>
          </p:cNvPr>
          <p:cNvSpPr txBox="1"/>
          <p:nvPr/>
        </p:nvSpPr>
        <p:spPr>
          <a:xfrm>
            <a:off x="8941445" y="1684390"/>
            <a:ext cx="425840" cy="369332"/>
          </a:xfrm>
          <a:prstGeom prst="rect">
            <a:avLst/>
          </a:prstGeom>
          <a:noFill/>
        </p:spPr>
        <p:txBody>
          <a:bodyPr wrap="square" lIns="0" tIns="0" rIns="0" bIns="0" rtlCol="0">
            <a:spAutoFit/>
          </a:bodyPr>
          <a:lstStyle/>
          <a:p>
            <a:r>
              <a:rPr lang="en-US" altLang="zh-CN" sz="2400" b="1" dirty="0">
                <a:solidFill>
                  <a:schemeClr val="accent3"/>
                </a:solidFill>
                <a:latin typeface="+mj-ea"/>
                <a:ea typeface="+mj-ea"/>
              </a:rPr>
              <a:t>02</a:t>
            </a:r>
            <a:endParaRPr lang="zh-CN" altLang="en-US" sz="2400" b="1" dirty="0">
              <a:solidFill>
                <a:schemeClr val="accent3"/>
              </a:solidFill>
              <a:latin typeface="+mj-ea"/>
              <a:ea typeface="+mj-ea"/>
            </a:endParaRPr>
          </a:p>
        </p:txBody>
      </p:sp>
      <p:sp>
        <p:nvSpPr>
          <p:cNvPr id="62" name="文本框 61">
            <a:extLst>
              <a:ext uri="{FF2B5EF4-FFF2-40B4-BE49-F238E27FC236}">
                <a16:creationId xmlns:a16="http://schemas.microsoft.com/office/drawing/2014/main" id="{3D46AB0D-E748-4407-B1C5-BBF139FD07A0}"/>
              </a:ext>
            </a:extLst>
          </p:cNvPr>
          <p:cNvSpPr txBox="1"/>
          <p:nvPr/>
        </p:nvSpPr>
        <p:spPr>
          <a:xfrm>
            <a:off x="9388576" y="1679074"/>
            <a:ext cx="3652611" cy="369332"/>
          </a:xfrm>
          <a:prstGeom prst="rect">
            <a:avLst/>
          </a:prstGeom>
          <a:noFill/>
        </p:spPr>
        <p:txBody>
          <a:bodyPr wrap="square" lIns="0" tIns="0" rIns="0" bIns="0" rtlCol="0">
            <a:spAutoFit/>
          </a:bodyPr>
          <a:lstStyle/>
          <a:p>
            <a:r>
              <a:rPr lang="zh-CN" altLang="en-US" sz="2400" b="1" dirty="0">
                <a:solidFill>
                  <a:schemeClr val="accent1"/>
                </a:solidFill>
                <a:latin typeface="+mj-ea"/>
                <a:ea typeface="+mj-ea"/>
              </a:rPr>
              <a:t>这里是标题</a:t>
            </a:r>
          </a:p>
        </p:txBody>
      </p:sp>
      <p:sp>
        <p:nvSpPr>
          <p:cNvPr id="63" name="矩形 62">
            <a:extLst>
              <a:ext uri="{FF2B5EF4-FFF2-40B4-BE49-F238E27FC236}">
                <a16:creationId xmlns:a16="http://schemas.microsoft.com/office/drawing/2014/main" id="{138E1433-00D6-4DC4-B4FD-48C53DD2CC0B}"/>
              </a:ext>
            </a:extLst>
          </p:cNvPr>
          <p:cNvSpPr/>
          <p:nvPr/>
        </p:nvSpPr>
        <p:spPr>
          <a:xfrm>
            <a:off x="8977551" y="2379048"/>
            <a:ext cx="2330176" cy="862993"/>
          </a:xfrm>
          <a:prstGeom prst="rect">
            <a:avLst/>
          </a:prstGeom>
        </p:spPr>
        <p:txBody>
          <a:bodyPr wrap="square" lIns="0" tIns="0" rIns="0" bIns="0">
            <a:spAutoFit/>
          </a:bodyPr>
          <a:lstStyle/>
          <a:p>
            <a:pPr marL="180000" indent="-180000">
              <a:lnSpc>
                <a:spcPct val="120000"/>
              </a:lnSpc>
              <a:buFont typeface="Arial" panose="020B0604020202020204" pitchFamily="34" charset="0"/>
              <a:buChar char="•"/>
            </a:pPr>
            <a:r>
              <a:rPr lang="zh-CN" altLang="en-US" sz="1600" dirty="0">
                <a:solidFill>
                  <a:prstClr val="black">
                    <a:lumMod val="75000"/>
                    <a:lumOff val="25000"/>
                  </a:prstClr>
                </a:solidFill>
                <a:latin typeface="+mn-ea"/>
              </a:rPr>
              <a:t>这里填入你要表达信息</a:t>
            </a:r>
            <a:endParaRPr lang="en-US" altLang="zh-CN" sz="1600" dirty="0">
              <a:solidFill>
                <a:prstClr val="black">
                  <a:lumMod val="75000"/>
                  <a:lumOff val="25000"/>
                </a:prstClr>
              </a:solidFill>
              <a:latin typeface="+mn-ea"/>
            </a:endParaRPr>
          </a:p>
          <a:p>
            <a:pPr marL="180000" indent="-180000">
              <a:lnSpc>
                <a:spcPct val="120000"/>
              </a:lnSpc>
              <a:buFont typeface="Arial" panose="020B0604020202020204" pitchFamily="34" charset="0"/>
              <a:buChar char="•"/>
            </a:pPr>
            <a:r>
              <a:rPr lang="zh-CN" altLang="en-US" sz="1600" dirty="0">
                <a:solidFill>
                  <a:prstClr val="black">
                    <a:lumMod val="75000"/>
                    <a:lumOff val="25000"/>
                  </a:prstClr>
                </a:solidFill>
                <a:latin typeface="+mn-ea"/>
              </a:rPr>
              <a:t>这里填入你要表达信息</a:t>
            </a:r>
            <a:endParaRPr lang="en-US" altLang="zh-CN" sz="1600" dirty="0">
              <a:solidFill>
                <a:prstClr val="black">
                  <a:lumMod val="75000"/>
                  <a:lumOff val="25000"/>
                </a:prstClr>
              </a:solidFill>
              <a:latin typeface="+mn-ea"/>
            </a:endParaRPr>
          </a:p>
          <a:p>
            <a:pPr marL="180000" indent="-180000">
              <a:lnSpc>
                <a:spcPct val="120000"/>
              </a:lnSpc>
              <a:buFont typeface="Arial" panose="020B0604020202020204" pitchFamily="34" charset="0"/>
              <a:buChar char="•"/>
            </a:pPr>
            <a:r>
              <a:rPr lang="zh-CN" altLang="en-US" sz="1600" dirty="0">
                <a:solidFill>
                  <a:prstClr val="black">
                    <a:lumMod val="75000"/>
                    <a:lumOff val="25000"/>
                  </a:prstClr>
                </a:solidFill>
                <a:latin typeface="+mn-ea"/>
              </a:rPr>
              <a:t>这里填入你要表达信息</a:t>
            </a:r>
            <a:endParaRPr lang="en-US" altLang="zh-CN" sz="1600" dirty="0">
              <a:solidFill>
                <a:prstClr val="black">
                  <a:lumMod val="75000"/>
                  <a:lumOff val="25000"/>
                </a:prstClr>
              </a:solidFill>
              <a:latin typeface="+mn-ea"/>
            </a:endParaRPr>
          </a:p>
        </p:txBody>
      </p:sp>
      <p:sp>
        <p:nvSpPr>
          <p:cNvPr id="64" name="矩形 63">
            <a:extLst>
              <a:ext uri="{FF2B5EF4-FFF2-40B4-BE49-F238E27FC236}">
                <a16:creationId xmlns:a16="http://schemas.microsoft.com/office/drawing/2014/main" id="{CBB77B32-4F85-4AE3-868D-2A9038103368}"/>
              </a:ext>
            </a:extLst>
          </p:cNvPr>
          <p:cNvSpPr/>
          <p:nvPr/>
        </p:nvSpPr>
        <p:spPr>
          <a:xfrm>
            <a:off x="8985724" y="2223570"/>
            <a:ext cx="825039"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文本框 64">
            <a:extLst>
              <a:ext uri="{FF2B5EF4-FFF2-40B4-BE49-F238E27FC236}">
                <a16:creationId xmlns:a16="http://schemas.microsoft.com/office/drawing/2014/main" id="{BDD98E8A-07F5-4505-85F6-E7139ACBBCCF}"/>
              </a:ext>
            </a:extLst>
          </p:cNvPr>
          <p:cNvSpPr txBox="1"/>
          <p:nvPr/>
        </p:nvSpPr>
        <p:spPr>
          <a:xfrm>
            <a:off x="8941445" y="3835742"/>
            <a:ext cx="425840" cy="369332"/>
          </a:xfrm>
          <a:prstGeom prst="rect">
            <a:avLst/>
          </a:prstGeom>
          <a:noFill/>
        </p:spPr>
        <p:txBody>
          <a:bodyPr wrap="square" lIns="0" tIns="0" rIns="0" bIns="0" rtlCol="0">
            <a:spAutoFit/>
          </a:bodyPr>
          <a:lstStyle/>
          <a:p>
            <a:r>
              <a:rPr lang="en-US" altLang="zh-CN" sz="2400" b="1" dirty="0">
                <a:solidFill>
                  <a:schemeClr val="accent3"/>
                </a:solidFill>
                <a:latin typeface="+mj-ea"/>
                <a:ea typeface="+mj-ea"/>
              </a:rPr>
              <a:t>04</a:t>
            </a:r>
            <a:endParaRPr lang="zh-CN" altLang="en-US" sz="2400" b="1" dirty="0">
              <a:solidFill>
                <a:schemeClr val="accent3"/>
              </a:solidFill>
              <a:latin typeface="+mj-ea"/>
              <a:ea typeface="+mj-ea"/>
            </a:endParaRPr>
          </a:p>
        </p:txBody>
      </p:sp>
      <p:sp>
        <p:nvSpPr>
          <p:cNvPr id="66" name="文本框 65">
            <a:extLst>
              <a:ext uri="{FF2B5EF4-FFF2-40B4-BE49-F238E27FC236}">
                <a16:creationId xmlns:a16="http://schemas.microsoft.com/office/drawing/2014/main" id="{639118EA-C3C6-4A15-8809-4C5BE2AEE52E}"/>
              </a:ext>
            </a:extLst>
          </p:cNvPr>
          <p:cNvSpPr txBox="1"/>
          <p:nvPr/>
        </p:nvSpPr>
        <p:spPr>
          <a:xfrm>
            <a:off x="9388576" y="3830426"/>
            <a:ext cx="3652611" cy="369332"/>
          </a:xfrm>
          <a:prstGeom prst="rect">
            <a:avLst/>
          </a:prstGeom>
          <a:noFill/>
        </p:spPr>
        <p:txBody>
          <a:bodyPr wrap="square" lIns="0" tIns="0" rIns="0" bIns="0" rtlCol="0">
            <a:spAutoFit/>
          </a:bodyPr>
          <a:lstStyle/>
          <a:p>
            <a:r>
              <a:rPr lang="zh-CN" altLang="en-US" sz="2400" b="1" dirty="0">
                <a:solidFill>
                  <a:schemeClr val="accent1"/>
                </a:solidFill>
                <a:latin typeface="+mj-ea"/>
                <a:ea typeface="+mj-ea"/>
              </a:rPr>
              <a:t>这里是标题</a:t>
            </a:r>
          </a:p>
        </p:txBody>
      </p:sp>
      <p:sp>
        <p:nvSpPr>
          <p:cNvPr id="67" name="矩形 66">
            <a:extLst>
              <a:ext uri="{FF2B5EF4-FFF2-40B4-BE49-F238E27FC236}">
                <a16:creationId xmlns:a16="http://schemas.microsoft.com/office/drawing/2014/main" id="{92A35400-60B4-4DD0-9330-1D7879E6F601}"/>
              </a:ext>
            </a:extLst>
          </p:cNvPr>
          <p:cNvSpPr/>
          <p:nvPr/>
        </p:nvSpPr>
        <p:spPr>
          <a:xfrm>
            <a:off x="8977551" y="4530400"/>
            <a:ext cx="2330176" cy="862993"/>
          </a:xfrm>
          <a:prstGeom prst="rect">
            <a:avLst/>
          </a:prstGeom>
        </p:spPr>
        <p:txBody>
          <a:bodyPr wrap="square" lIns="0" tIns="0" rIns="0" bIns="0">
            <a:spAutoFit/>
          </a:bodyPr>
          <a:lstStyle/>
          <a:p>
            <a:pPr marL="180000" indent="-180000">
              <a:lnSpc>
                <a:spcPct val="120000"/>
              </a:lnSpc>
              <a:buFont typeface="Arial" panose="020B0604020202020204" pitchFamily="34" charset="0"/>
              <a:buChar char="•"/>
            </a:pPr>
            <a:r>
              <a:rPr lang="zh-CN" altLang="en-US" sz="1600" dirty="0">
                <a:solidFill>
                  <a:prstClr val="black">
                    <a:lumMod val="75000"/>
                    <a:lumOff val="25000"/>
                  </a:prstClr>
                </a:solidFill>
                <a:latin typeface="+mn-ea"/>
              </a:rPr>
              <a:t>这里填入你要表达信息</a:t>
            </a:r>
            <a:endParaRPr lang="en-US" altLang="zh-CN" sz="1600" dirty="0">
              <a:solidFill>
                <a:prstClr val="black">
                  <a:lumMod val="75000"/>
                  <a:lumOff val="25000"/>
                </a:prstClr>
              </a:solidFill>
              <a:latin typeface="+mn-ea"/>
            </a:endParaRPr>
          </a:p>
          <a:p>
            <a:pPr marL="180000" indent="-180000">
              <a:lnSpc>
                <a:spcPct val="120000"/>
              </a:lnSpc>
              <a:buFont typeface="Arial" panose="020B0604020202020204" pitchFamily="34" charset="0"/>
              <a:buChar char="•"/>
            </a:pPr>
            <a:r>
              <a:rPr lang="zh-CN" altLang="en-US" sz="1600" dirty="0">
                <a:solidFill>
                  <a:prstClr val="black">
                    <a:lumMod val="75000"/>
                    <a:lumOff val="25000"/>
                  </a:prstClr>
                </a:solidFill>
                <a:latin typeface="+mn-ea"/>
              </a:rPr>
              <a:t>这里填入你要表达信息</a:t>
            </a:r>
            <a:endParaRPr lang="en-US" altLang="zh-CN" sz="1600" dirty="0">
              <a:solidFill>
                <a:prstClr val="black">
                  <a:lumMod val="75000"/>
                  <a:lumOff val="25000"/>
                </a:prstClr>
              </a:solidFill>
              <a:latin typeface="+mn-ea"/>
            </a:endParaRPr>
          </a:p>
          <a:p>
            <a:pPr marL="180000" indent="-180000">
              <a:lnSpc>
                <a:spcPct val="120000"/>
              </a:lnSpc>
              <a:buFont typeface="Arial" panose="020B0604020202020204" pitchFamily="34" charset="0"/>
              <a:buChar char="•"/>
            </a:pPr>
            <a:r>
              <a:rPr lang="zh-CN" altLang="en-US" sz="1600" dirty="0">
                <a:solidFill>
                  <a:prstClr val="black">
                    <a:lumMod val="75000"/>
                    <a:lumOff val="25000"/>
                  </a:prstClr>
                </a:solidFill>
                <a:latin typeface="+mn-ea"/>
              </a:rPr>
              <a:t>这里填入你要表达信息</a:t>
            </a:r>
            <a:endParaRPr lang="en-US" altLang="zh-CN" sz="1600" dirty="0">
              <a:solidFill>
                <a:prstClr val="black">
                  <a:lumMod val="75000"/>
                  <a:lumOff val="25000"/>
                </a:prstClr>
              </a:solidFill>
              <a:latin typeface="+mn-ea"/>
            </a:endParaRPr>
          </a:p>
        </p:txBody>
      </p:sp>
      <p:sp>
        <p:nvSpPr>
          <p:cNvPr id="68" name="矩形 67">
            <a:extLst>
              <a:ext uri="{FF2B5EF4-FFF2-40B4-BE49-F238E27FC236}">
                <a16:creationId xmlns:a16="http://schemas.microsoft.com/office/drawing/2014/main" id="{486ED0AD-CF6A-4F45-A208-259363745E43}"/>
              </a:ext>
            </a:extLst>
          </p:cNvPr>
          <p:cNvSpPr/>
          <p:nvPr/>
        </p:nvSpPr>
        <p:spPr>
          <a:xfrm>
            <a:off x="8985724" y="4374922"/>
            <a:ext cx="825039"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086907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建筑的摆设布局&#10;&#10;描述已自动生成">
            <a:extLst>
              <a:ext uri="{FF2B5EF4-FFF2-40B4-BE49-F238E27FC236}">
                <a16:creationId xmlns:a16="http://schemas.microsoft.com/office/drawing/2014/main" id="{5BEFABC1-2EFA-FE63-85BC-469DEBD65A34}"/>
              </a:ext>
            </a:extLst>
          </p:cNvPr>
          <p:cNvPicPr>
            <a:picLocks/>
          </p:cNvPicPr>
          <p:nvPr/>
        </p:nvPicPr>
        <p:blipFill rotWithShape="1">
          <a:blip r:embed="rId2">
            <a:extLst>
              <a:ext uri="{28A0092B-C50C-407E-A947-70E740481C1C}">
                <a14:useLocalDpi xmlns:a14="http://schemas.microsoft.com/office/drawing/2010/main" val="0"/>
              </a:ext>
            </a:extLst>
          </a:blip>
          <a:srcRect l="31136" r="31136"/>
          <a:stretch/>
        </p:blipFill>
        <p:spPr>
          <a:xfrm>
            <a:off x="1202408" y="1234439"/>
            <a:ext cx="3330575" cy="5405419"/>
          </a:xfrm>
          <a:prstGeom prst="rect">
            <a:avLst/>
          </a:prstGeom>
        </p:spPr>
      </p:pic>
      <p:sp>
        <p:nvSpPr>
          <p:cNvPr id="6" name="矩形 5">
            <a:extLst>
              <a:ext uri="{FF2B5EF4-FFF2-40B4-BE49-F238E27FC236}">
                <a16:creationId xmlns:a16="http://schemas.microsoft.com/office/drawing/2014/main" id="{CF0F8160-C56B-4246-B2EC-0F45E6B2D116}"/>
              </a:ext>
            </a:extLst>
          </p:cNvPr>
          <p:cNvSpPr>
            <a:spLocks/>
          </p:cNvSpPr>
          <p:nvPr/>
        </p:nvSpPr>
        <p:spPr>
          <a:xfrm>
            <a:off x="1202408" y="1234439"/>
            <a:ext cx="3330575" cy="5435301"/>
          </a:xfrm>
          <a:prstGeom prst="rect">
            <a:avLst/>
          </a:prstGeom>
          <a:gradFill>
            <a:gsLst>
              <a:gs pos="0">
                <a:schemeClr val="accent1">
                  <a:alpha val="7100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占位符 1">
            <a:extLst>
              <a:ext uri="{FF2B5EF4-FFF2-40B4-BE49-F238E27FC236}">
                <a16:creationId xmlns:a16="http://schemas.microsoft.com/office/drawing/2014/main" id="{C517E995-9D2C-4168-81BE-EE066533C9E6}"/>
              </a:ext>
            </a:extLst>
          </p:cNvPr>
          <p:cNvSpPr>
            <a:spLocks noGrp="1"/>
          </p:cNvSpPr>
          <p:nvPr>
            <p:ph type="body" sz="quarter" idx="10"/>
          </p:nvPr>
        </p:nvSpPr>
        <p:spPr/>
        <p:txBody>
          <a:bodyPr/>
          <a:lstStyle/>
          <a:p>
            <a:r>
              <a:rPr lang="zh-CN" altLang="en-US" dirty="0"/>
              <a:t>研究结果展示</a:t>
            </a:r>
            <a:r>
              <a:rPr lang="en-US" altLang="zh-CN" dirty="0"/>
              <a:t>2</a:t>
            </a:r>
          </a:p>
        </p:txBody>
      </p:sp>
      <p:sp>
        <p:nvSpPr>
          <p:cNvPr id="3" name="文本占位符 2">
            <a:extLst>
              <a:ext uri="{FF2B5EF4-FFF2-40B4-BE49-F238E27FC236}">
                <a16:creationId xmlns:a16="http://schemas.microsoft.com/office/drawing/2014/main" id="{CA5BD597-52EF-4D26-96CE-544F1C074D39}"/>
              </a:ext>
            </a:extLst>
          </p:cNvPr>
          <p:cNvSpPr>
            <a:spLocks noGrp="1"/>
          </p:cNvSpPr>
          <p:nvPr>
            <p:ph type="body" sz="quarter" idx="11"/>
          </p:nvPr>
        </p:nvSpPr>
        <p:spPr/>
        <p:txBody>
          <a:bodyPr/>
          <a:lstStyle/>
          <a:p>
            <a:r>
              <a:rPr lang="en-US" altLang="zh-CN" dirty="0"/>
              <a:t>PART.05</a:t>
            </a:r>
          </a:p>
        </p:txBody>
      </p:sp>
      <p:pic>
        <p:nvPicPr>
          <p:cNvPr id="4" name="图形 3">
            <a:extLst>
              <a:ext uri="{FF2B5EF4-FFF2-40B4-BE49-F238E27FC236}">
                <a16:creationId xmlns:a16="http://schemas.microsoft.com/office/drawing/2014/main" id="{4489B123-B3C0-4020-B7D2-64A86758692D}"/>
              </a:ext>
            </a:extLst>
          </p:cNvPr>
          <p:cNvPicPr>
            <a:picLocks/>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0959" y="411170"/>
            <a:ext cx="417324" cy="393700"/>
          </a:xfrm>
          <a:prstGeom prst="rect">
            <a:avLst/>
          </a:prstGeom>
        </p:spPr>
      </p:pic>
      <p:sp>
        <p:nvSpPr>
          <p:cNvPr id="12" name="矩形 11">
            <a:extLst>
              <a:ext uri="{FF2B5EF4-FFF2-40B4-BE49-F238E27FC236}">
                <a16:creationId xmlns:a16="http://schemas.microsoft.com/office/drawing/2014/main" id="{456F4BCE-27DC-4903-9F20-87C4ED3E1C7D}"/>
              </a:ext>
            </a:extLst>
          </p:cNvPr>
          <p:cNvSpPr>
            <a:spLocks/>
          </p:cNvSpPr>
          <p:nvPr/>
        </p:nvSpPr>
        <p:spPr>
          <a:xfrm>
            <a:off x="1585174" y="1820590"/>
            <a:ext cx="2592379" cy="848822"/>
          </a:xfrm>
          <a:prstGeom prst="rect">
            <a:avLst/>
          </a:prstGeom>
        </p:spPr>
        <p:txBody>
          <a:bodyPr wrap="square" lIns="0" tIns="0" rIns="0" bIns="0">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prstClr val="white"/>
                </a:solidFill>
                <a:effectLst/>
                <a:uLnTx/>
                <a:uFillTx/>
                <a:latin typeface="+mj-ea"/>
                <a:ea typeface="+mj-ea"/>
                <a:cs typeface="+mn-cs"/>
              </a:rPr>
              <a:t>这里填入一个</a:t>
            </a:r>
            <a:endParaRPr kumimoji="0" lang="en-US" altLang="zh-CN" sz="2400" b="1" i="0" u="none" strike="noStrike" kern="1200" cap="none" spc="0" normalizeH="0" baseline="0" noProof="0" dirty="0">
              <a:ln>
                <a:noFill/>
              </a:ln>
              <a:solidFill>
                <a:prstClr val="white"/>
              </a:solidFill>
              <a:effectLst/>
              <a:uLnTx/>
              <a:uFillTx/>
              <a:latin typeface="+mj-ea"/>
              <a:ea typeface="+mj-ea"/>
              <a:cs typeface="+mn-cs"/>
            </a:endParaRPr>
          </a:p>
          <a:p>
            <a:pPr marL="0" marR="0" lvl="0" indent="0" algn="just" defTabSz="914400" rtl="0" eaLnBrk="1" fontAlgn="auto" latinLnBrk="0" hangingPunct="1">
              <a:lnSpc>
                <a:spcPct val="120000"/>
              </a:lnSpc>
              <a:spcBef>
                <a:spcPts val="0"/>
              </a:spcBef>
              <a:spcAft>
                <a:spcPts val="0"/>
              </a:spcAft>
              <a:buClrTx/>
              <a:buSzTx/>
              <a:buFontTx/>
              <a:buNone/>
              <a:tabLst/>
              <a:defRPr/>
            </a:pPr>
            <a:r>
              <a:rPr lang="zh-CN" altLang="en-US" sz="2400" b="1" dirty="0">
                <a:solidFill>
                  <a:prstClr val="white"/>
                </a:solidFill>
                <a:latin typeface="+mj-ea"/>
                <a:ea typeface="+mj-ea"/>
              </a:rPr>
              <a:t>阶段性的标题项目</a:t>
            </a:r>
            <a:endParaRPr kumimoji="0" lang="zh-CN" altLang="en-US" sz="2400" b="1" i="0" u="none" strike="noStrike" kern="1200" cap="none" spc="0" normalizeH="0" baseline="0" noProof="0" dirty="0">
              <a:ln>
                <a:noFill/>
              </a:ln>
              <a:solidFill>
                <a:prstClr val="white"/>
              </a:solidFill>
              <a:effectLst/>
              <a:uLnTx/>
              <a:uFillTx/>
              <a:latin typeface="+mj-ea"/>
              <a:ea typeface="+mj-ea"/>
              <a:cs typeface="+mn-cs"/>
            </a:endParaRPr>
          </a:p>
        </p:txBody>
      </p:sp>
      <p:cxnSp>
        <p:nvCxnSpPr>
          <p:cNvPr id="13" name="直接连接符 12">
            <a:extLst>
              <a:ext uri="{FF2B5EF4-FFF2-40B4-BE49-F238E27FC236}">
                <a16:creationId xmlns:a16="http://schemas.microsoft.com/office/drawing/2014/main" id="{BE450105-F5A4-405A-8330-890411E9A879}"/>
              </a:ext>
            </a:extLst>
          </p:cNvPr>
          <p:cNvCxnSpPr>
            <a:cxnSpLocks/>
          </p:cNvCxnSpPr>
          <p:nvPr/>
        </p:nvCxnSpPr>
        <p:spPr>
          <a:xfrm>
            <a:off x="1585173" y="2823925"/>
            <a:ext cx="2592379" cy="0"/>
          </a:xfrm>
          <a:prstGeom prst="line">
            <a:avLst/>
          </a:prstGeom>
          <a:ln>
            <a:solidFill>
              <a:schemeClr val="bg1">
                <a:alpha val="70000"/>
              </a:schemeClr>
            </a:solidFill>
          </a:ln>
        </p:spPr>
        <p:style>
          <a:lnRef idx="1">
            <a:schemeClr val="accent1"/>
          </a:lnRef>
          <a:fillRef idx="0">
            <a:schemeClr val="accent1"/>
          </a:fillRef>
          <a:effectRef idx="0">
            <a:schemeClr val="accent1"/>
          </a:effectRef>
          <a:fontRef idx="minor">
            <a:schemeClr val="tx1"/>
          </a:fontRef>
        </p:style>
      </p:cxnSp>
      <p:sp>
        <p:nvSpPr>
          <p:cNvPr id="14" name="矩形 13">
            <a:extLst>
              <a:ext uri="{FF2B5EF4-FFF2-40B4-BE49-F238E27FC236}">
                <a16:creationId xmlns:a16="http://schemas.microsoft.com/office/drawing/2014/main" id="{2BDEE647-0C64-4AED-94F8-63146858128E}"/>
              </a:ext>
            </a:extLst>
          </p:cNvPr>
          <p:cNvSpPr>
            <a:spLocks/>
          </p:cNvSpPr>
          <p:nvPr/>
        </p:nvSpPr>
        <p:spPr>
          <a:xfrm>
            <a:off x="1585174" y="2978439"/>
            <a:ext cx="2592379" cy="571118"/>
          </a:xfrm>
          <a:prstGeom prst="rect">
            <a:avLst/>
          </a:prstGeom>
        </p:spPr>
        <p:txBody>
          <a:bodyPr wrap="square" lIns="0" tIns="0" rIns="0" bIns="0">
            <a:spAutoFit/>
          </a:bodyPr>
          <a:lstStyle/>
          <a:p>
            <a:pPr lvl="0" algn="just">
              <a:lnSpc>
                <a:spcPct val="120000"/>
              </a:lnSpc>
              <a:defRPr/>
            </a:pPr>
            <a:r>
              <a:rPr lang="zh-CN" altLang="en-US" sz="1600" dirty="0">
                <a:solidFill>
                  <a:prstClr val="white"/>
                </a:solidFill>
                <a:latin typeface="思源黑体 CN Normal" panose="020B0400000000000000" pitchFamily="34" charset="-122"/>
                <a:ea typeface="思源黑体 CN Normal" panose="020B0400000000000000" pitchFamily="34" charset="-122"/>
              </a:rPr>
              <a:t>这里填入你要表达信息，和你要阐述的相关内容</a:t>
            </a:r>
            <a:endParaRPr kumimoji="0" lang="zh-CN" altLang="en-US" sz="1600" b="0" i="0" u="none" strike="noStrike" kern="1200" cap="none" spc="0" normalizeH="0" baseline="0" noProof="0" dirty="0">
              <a:ln>
                <a:noFill/>
              </a:ln>
              <a:solidFill>
                <a:prstClr val="white"/>
              </a:solidFill>
              <a:effectLst/>
              <a:uLnTx/>
              <a:uFillTx/>
              <a:latin typeface="思源黑体 CN Normal" panose="020B0400000000000000" pitchFamily="34" charset="-122"/>
              <a:ea typeface="思源黑体 CN Normal" panose="020B0400000000000000" pitchFamily="34" charset="-122"/>
            </a:endParaRPr>
          </a:p>
        </p:txBody>
      </p:sp>
      <p:sp>
        <p:nvSpPr>
          <p:cNvPr id="16" name="矩形 15">
            <a:extLst>
              <a:ext uri="{FF2B5EF4-FFF2-40B4-BE49-F238E27FC236}">
                <a16:creationId xmlns:a16="http://schemas.microsoft.com/office/drawing/2014/main" id="{0F4253ED-0291-4CC3-BB18-564427A877CD}"/>
              </a:ext>
            </a:extLst>
          </p:cNvPr>
          <p:cNvSpPr/>
          <p:nvPr/>
        </p:nvSpPr>
        <p:spPr>
          <a:xfrm>
            <a:off x="5799339" y="1167471"/>
            <a:ext cx="2154436" cy="405624"/>
          </a:xfrm>
          <a:prstGeom prst="rect">
            <a:avLst/>
          </a:prstGeom>
        </p:spPr>
        <p:txBody>
          <a:bodyPr wrap="none" lIns="0" tIns="0" rIns="0" bIns="0">
            <a:spAutoFit/>
          </a:bodyPr>
          <a:lstStyle/>
          <a:p>
            <a:pPr>
              <a:lnSpc>
                <a:spcPct val="120000"/>
              </a:lnSpc>
            </a:pPr>
            <a:r>
              <a:rPr lang="zh-CN" altLang="en-US" sz="2400" b="1" dirty="0">
                <a:solidFill>
                  <a:schemeClr val="accent1"/>
                </a:solidFill>
                <a:latin typeface="+mj-ea"/>
                <a:ea typeface="+mj-ea"/>
              </a:rPr>
              <a:t>这里是一个标题</a:t>
            </a:r>
          </a:p>
        </p:txBody>
      </p:sp>
      <p:sp>
        <p:nvSpPr>
          <p:cNvPr id="17" name="矩形 16">
            <a:extLst>
              <a:ext uri="{FF2B5EF4-FFF2-40B4-BE49-F238E27FC236}">
                <a16:creationId xmlns:a16="http://schemas.microsoft.com/office/drawing/2014/main" id="{B2269C43-46AE-4F70-ABE9-63702F366C2A}"/>
              </a:ext>
            </a:extLst>
          </p:cNvPr>
          <p:cNvSpPr/>
          <p:nvPr/>
        </p:nvSpPr>
        <p:spPr>
          <a:xfrm>
            <a:off x="5799339" y="1639673"/>
            <a:ext cx="5371581" cy="614207"/>
          </a:xfrm>
          <a:prstGeom prst="rect">
            <a:avLst/>
          </a:prstGeom>
        </p:spPr>
        <p:txBody>
          <a:bodyPr wrap="square" lIns="0" tIns="0" rIns="0" bIns="0">
            <a:spAutoFit/>
          </a:bodyPr>
          <a:lstStyle/>
          <a:p>
            <a:pPr lvl="0" algn="just">
              <a:lnSpc>
                <a:spcPct val="130000"/>
              </a:lnSpc>
              <a:defRPr/>
            </a:pP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rPr>
              <a:t>这里填入你要表达信息，和你要阐述的相关内容，这里填入你要表达信息，和你要阐述的相关内容</a:t>
            </a:r>
          </a:p>
        </p:txBody>
      </p:sp>
      <p:cxnSp>
        <p:nvCxnSpPr>
          <p:cNvPr id="18" name="直接连接符 17">
            <a:extLst>
              <a:ext uri="{FF2B5EF4-FFF2-40B4-BE49-F238E27FC236}">
                <a16:creationId xmlns:a16="http://schemas.microsoft.com/office/drawing/2014/main" id="{D4E0E46D-2DBE-4631-8758-DCD88043CE63}"/>
              </a:ext>
            </a:extLst>
          </p:cNvPr>
          <p:cNvCxnSpPr>
            <a:cxnSpLocks/>
          </p:cNvCxnSpPr>
          <p:nvPr/>
        </p:nvCxnSpPr>
        <p:spPr>
          <a:xfrm>
            <a:off x="5634264" y="1296552"/>
            <a:ext cx="0" cy="9281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44" name="矩形 43">
            <a:extLst>
              <a:ext uri="{FF2B5EF4-FFF2-40B4-BE49-F238E27FC236}">
                <a16:creationId xmlns:a16="http://schemas.microsoft.com/office/drawing/2014/main" id="{621B8D0E-0268-4373-9060-3B40E599AD85}"/>
              </a:ext>
            </a:extLst>
          </p:cNvPr>
          <p:cNvSpPr/>
          <p:nvPr/>
        </p:nvSpPr>
        <p:spPr>
          <a:xfrm>
            <a:off x="5799339" y="2478073"/>
            <a:ext cx="2154436" cy="405624"/>
          </a:xfrm>
          <a:prstGeom prst="rect">
            <a:avLst/>
          </a:prstGeom>
        </p:spPr>
        <p:txBody>
          <a:bodyPr wrap="none" lIns="0" tIns="0" rIns="0" bIns="0">
            <a:spAutoFit/>
          </a:bodyPr>
          <a:lstStyle/>
          <a:p>
            <a:pPr>
              <a:lnSpc>
                <a:spcPct val="120000"/>
              </a:lnSpc>
            </a:pPr>
            <a:r>
              <a:rPr lang="zh-CN" altLang="en-US" sz="2400" b="1" dirty="0">
                <a:solidFill>
                  <a:schemeClr val="accent1"/>
                </a:solidFill>
                <a:latin typeface="+mj-ea"/>
                <a:ea typeface="+mj-ea"/>
              </a:rPr>
              <a:t>这里是一个标题</a:t>
            </a:r>
          </a:p>
        </p:txBody>
      </p:sp>
      <p:sp>
        <p:nvSpPr>
          <p:cNvPr id="45" name="矩形 44">
            <a:extLst>
              <a:ext uri="{FF2B5EF4-FFF2-40B4-BE49-F238E27FC236}">
                <a16:creationId xmlns:a16="http://schemas.microsoft.com/office/drawing/2014/main" id="{53B0E23F-C50A-4B11-8B49-E5A725898EB5}"/>
              </a:ext>
            </a:extLst>
          </p:cNvPr>
          <p:cNvSpPr/>
          <p:nvPr/>
        </p:nvSpPr>
        <p:spPr>
          <a:xfrm>
            <a:off x="5799339" y="2950275"/>
            <a:ext cx="5371581" cy="614207"/>
          </a:xfrm>
          <a:prstGeom prst="rect">
            <a:avLst/>
          </a:prstGeom>
        </p:spPr>
        <p:txBody>
          <a:bodyPr wrap="square" lIns="0" tIns="0" rIns="0" bIns="0">
            <a:spAutoFit/>
          </a:bodyPr>
          <a:lstStyle/>
          <a:p>
            <a:pPr lvl="0" algn="just">
              <a:lnSpc>
                <a:spcPct val="130000"/>
              </a:lnSpc>
              <a:defRPr/>
            </a:pP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rPr>
              <a:t>这里填入你要表达信息，和你要阐述的相关内容，这里填入你要表达信息，和你要阐述的相关内容</a:t>
            </a:r>
          </a:p>
        </p:txBody>
      </p:sp>
      <p:cxnSp>
        <p:nvCxnSpPr>
          <p:cNvPr id="46" name="直接连接符 45">
            <a:extLst>
              <a:ext uri="{FF2B5EF4-FFF2-40B4-BE49-F238E27FC236}">
                <a16:creationId xmlns:a16="http://schemas.microsoft.com/office/drawing/2014/main" id="{8559FF46-E287-4183-88D0-062E774948D5}"/>
              </a:ext>
            </a:extLst>
          </p:cNvPr>
          <p:cNvCxnSpPr>
            <a:cxnSpLocks/>
          </p:cNvCxnSpPr>
          <p:nvPr/>
        </p:nvCxnSpPr>
        <p:spPr>
          <a:xfrm>
            <a:off x="5634264" y="2607154"/>
            <a:ext cx="0" cy="9281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48" name="矩形 47">
            <a:extLst>
              <a:ext uri="{FF2B5EF4-FFF2-40B4-BE49-F238E27FC236}">
                <a16:creationId xmlns:a16="http://schemas.microsoft.com/office/drawing/2014/main" id="{1D364A94-D031-4193-B83C-EA4D0A6CD907}"/>
              </a:ext>
            </a:extLst>
          </p:cNvPr>
          <p:cNvSpPr/>
          <p:nvPr/>
        </p:nvSpPr>
        <p:spPr>
          <a:xfrm>
            <a:off x="5799339" y="3788675"/>
            <a:ext cx="2154436" cy="405624"/>
          </a:xfrm>
          <a:prstGeom prst="rect">
            <a:avLst/>
          </a:prstGeom>
        </p:spPr>
        <p:txBody>
          <a:bodyPr wrap="none" lIns="0" tIns="0" rIns="0" bIns="0">
            <a:spAutoFit/>
          </a:bodyPr>
          <a:lstStyle/>
          <a:p>
            <a:pPr>
              <a:lnSpc>
                <a:spcPct val="120000"/>
              </a:lnSpc>
            </a:pPr>
            <a:r>
              <a:rPr lang="zh-CN" altLang="en-US" sz="2400" b="1" dirty="0">
                <a:solidFill>
                  <a:schemeClr val="accent1"/>
                </a:solidFill>
                <a:latin typeface="+mj-ea"/>
                <a:ea typeface="+mj-ea"/>
              </a:rPr>
              <a:t>这里是一个标题</a:t>
            </a:r>
          </a:p>
        </p:txBody>
      </p:sp>
      <p:sp>
        <p:nvSpPr>
          <p:cNvPr id="49" name="矩形 48">
            <a:extLst>
              <a:ext uri="{FF2B5EF4-FFF2-40B4-BE49-F238E27FC236}">
                <a16:creationId xmlns:a16="http://schemas.microsoft.com/office/drawing/2014/main" id="{ABEB4190-E212-4CA1-850B-7FE49553BCFF}"/>
              </a:ext>
            </a:extLst>
          </p:cNvPr>
          <p:cNvSpPr/>
          <p:nvPr/>
        </p:nvSpPr>
        <p:spPr>
          <a:xfrm>
            <a:off x="5799339" y="4260877"/>
            <a:ext cx="5371581" cy="614207"/>
          </a:xfrm>
          <a:prstGeom prst="rect">
            <a:avLst/>
          </a:prstGeom>
        </p:spPr>
        <p:txBody>
          <a:bodyPr wrap="square" lIns="0" tIns="0" rIns="0" bIns="0">
            <a:spAutoFit/>
          </a:bodyPr>
          <a:lstStyle/>
          <a:p>
            <a:pPr lvl="0" algn="just">
              <a:lnSpc>
                <a:spcPct val="130000"/>
              </a:lnSpc>
              <a:defRPr/>
            </a:pP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rPr>
              <a:t>这里填入你要表达信息，和你要阐述的相关内容，这里填入你要表达信息，和你要阐述的相关内容</a:t>
            </a:r>
          </a:p>
        </p:txBody>
      </p:sp>
      <p:cxnSp>
        <p:nvCxnSpPr>
          <p:cNvPr id="50" name="直接连接符 49">
            <a:extLst>
              <a:ext uri="{FF2B5EF4-FFF2-40B4-BE49-F238E27FC236}">
                <a16:creationId xmlns:a16="http://schemas.microsoft.com/office/drawing/2014/main" id="{E0DD05AB-EA34-4DE9-934D-F86E7D0A8BFF}"/>
              </a:ext>
            </a:extLst>
          </p:cNvPr>
          <p:cNvCxnSpPr>
            <a:cxnSpLocks/>
          </p:cNvCxnSpPr>
          <p:nvPr/>
        </p:nvCxnSpPr>
        <p:spPr>
          <a:xfrm>
            <a:off x="5634264" y="3917756"/>
            <a:ext cx="0" cy="9281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52" name="矩形 51">
            <a:extLst>
              <a:ext uri="{FF2B5EF4-FFF2-40B4-BE49-F238E27FC236}">
                <a16:creationId xmlns:a16="http://schemas.microsoft.com/office/drawing/2014/main" id="{6C4045BE-6EA0-4E02-BDB9-F74AD8E54938}"/>
              </a:ext>
            </a:extLst>
          </p:cNvPr>
          <p:cNvSpPr/>
          <p:nvPr/>
        </p:nvSpPr>
        <p:spPr>
          <a:xfrm>
            <a:off x="5799339" y="5099277"/>
            <a:ext cx="2154436" cy="405624"/>
          </a:xfrm>
          <a:prstGeom prst="rect">
            <a:avLst/>
          </a:prstGeom>
        </p:spPr>
        <p:txBody>
          <a:bodyPr wrap="none" lIns="0" tIns="0" rIns="0" bIns="0">
            <a:spAutoFit/>
          </a:bodyPr>
          <a:lstStyle/>
          <a:p>
            <a:pPr>
              <a:lnSpc>
                <a:spcPct val="120000"/>
              </a:lnSpc>
            </a:pPr>
            <a:r>
              <a:rPr lang="zh-CN" altLang="en-US" sz="2400" b="1" dirty="0">
                <a:solidFill>
                  <a:schemeClr val="accent1"/>
                </a:solidFill>
                <a:latin typeface="+mj-ea"/>
                <a:ea typeface="+mj-ea"/>
              </a:rPr>
              <a:t>这里是一个标题</a:t>
            </a:r>
          </a:p>
        </p:txBody>
      </p:sp>
      <p:sp>
        <p:nvSpPr>
          <p:cNvPr id="53" name="矩形 52">
            <a:extLst>
              <a:ext uri="{FF2B5EF4-FFF2-40B4-BE49-F238E27FC236}">
                <a16:creationId xmlns:a16="http://schemas.microsoft.com/office/drawing/2014/main" id="{F605A424-4C89-447A-A38A-19245DAFAA4E}"/>
              </a:ext>
            </a:extLst>
          </p:cNvPr>
          <p:cNvSpPr/>
          <p:nvPr/>
        </p:nvSpPr>
        <p:spPr>
          <a:xfrm>
            <a:off x="5799339" y="5571479"/>
            <a:ext cx="5371581" cy="614207"/>
          </a:xfrm>
          <a:prstGeom prst="rect">
            <a:avLst/>
          </a:prstGeom>
        </p:spPr>
        <p:txBody>
          <a:bodyPr wrap="square" lIns="0" tIns="0" rIns="0" bIns="0">
            <a:spAutoFit/>
          </a:bodyPr>
          <a:lstStyle/>
          <a:p>
            <a:pPr lvl="0" algn="just">
              <a:lnSpc>
                <a:spcPct val="130000"/>
              </a:lnSpc>
              <a:defRPr/>
            </a:pP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rPr>
              <a:t>这里填入你要表达信息，和你要阐述的相关内容，这里填入你要表达信息，和你要阐述的相关内容</a:t>
            </a:r>
          </a:p>
        </p:txBody>
      </p:sp>
      <p:cxnSp>
        <p:nvCxnSpPr>
          <p:cNvPr id="54" name="直接连接符 53">
            <a:extLst>
              <a:ext uri="{FF2B5EF4-FFF2-40B4-BE49-F238E27FC236}">
                <a16:creationId xmlns:a16="http://schemas.microsoft.com/office/drawing/2014/main" id="{76BC313B-5859-483A-AE55-9FCC9170404A}"/>
              </a:ext>
            </a:extLst>
          </p:cNvPr>
          <p:cNvCxnSpPr>
            <a:cxnSpLocks/>
          </p:cNvCxnSpPr>
          <p:nvPr/>
        </p:nvCxnSpPr>
        <p:spPr>
          <a:xfrm>
            <a:off x="5634264" y="5228358"/>
            <a:ext cx="0" cy="9281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63" name="图形 55">
            <a:extLst>
              <a:ext uri="{FF2B5EF4-FFF2-40B4-BE49-F238E27FC236}">
                <a16:creationId xmlns:a16="http://schemas.microsoft.com/office/drawing/2014/main" id="{0CF4D26D-004F-4ADB-B01D-B8CDA7EF3072}"/>
              </a:ext>
            </a:extLst>
          </p:cNvPr>
          <p:cNvGrpSpPr/>
          <p:nvPr/>
        </p:nvGrpSpPr>
        <p:grpSpPr>
          <a:xfrm>
            <a:off x="4919142" y="1282021"/>
            <a:ext cx="521896" cy="521896"/>
            <a:chOff x="5806872" y="1238594"/>
            <a:chExt cx="521896" cy="521896"/>
          </a:xfrm>
        </p:grpSpPr>
        <p:sp>
          <p:nvSpPr>
            <p:cNvPr id="64" name="任意多边形: 形状 63">
              <a:extLst>
                <a:ext uri="{FF2B5EF4-FFF2-40B4-BE49-F238E27FC236}">
                  <a16:creationId xmlns:a16="http://schemas.microsoft.com/office/drawing/2014/main" id="{D5404317-10C8-40A7-B010-0C77125F155A}"/>
                </a:ext>
              </a:extLst>
            </p:cNvPr>
            <p:cNvSpPr/>
            <p:nvPr/>
          </p:nvSpPr>
          <p:spPr>
            <a:xfrm>
              <a:off x="5905506" y="1337420"/>
              <a:ext cx="327834" cy="264249"/>
            </a:xfrm>
            <a:custGeom>
              <a:avLst/>
              <a:gdLst>
                <a:gd name="connsiteX0" fmla="*/ 0 w 327834"/>
                <a:gd name="connsiteY0" fmla="*/ 0 h 264249"/>
                <a:gd name="connsiteX1" fmla="*/ 30618 w 327834"/>
                <a:gd name="connsiteY1" fmla="*/ 0 h 264249"/>
                <a:gd name="connsiteX2" fmla="*/ 30618 w 327834"/>
                <a:gd name="connsiteY2" fmla="*/ 260764 h 264249"/>
                <a:gd name="connsiteX3" fmla="*/ 0 w 327834"/>
                <a:gd name="connsiteY3" fmla="*/ 260764 h 264249"/>
                <a:gd name="connsiteX4" fmla="*/ 126640 w 327834"/>
                <a:gd name="connsiteY4" fmla="*/ 3486 h 264249"/>
                <a:gd name="connsiteX5" fmla="*/ 157258 w 327834"/>
                <a:gd name="connsiteY5" fmla="*/ 3486 h 264249"/>
                <a:gd name="connsiteX6" fmla="*/ 157258 w 327834"/>
                <a:gd name="connsiteY6" fmla="*/ 264250 h 264249"/>
                <a:gd name="connsiteX7" fmla="*/ 126640 w 327834"/>
                <a:gd name="connsiteY7" fmla="*/ 264250 h 264249"/>
                <a:gd name="connsiteX8" fmla="*/ 280334 w 327834"/>
                <a:gd name="connsiteY8" fmla="*/ 3314 h 264249"/>
                <a:gd name="connsiteX9" fmla="*/ 310886 w 327834"/>
                <a:gd name="connsiteY9" fmla="*/ 1323 h 264249"/>
                <a:gd name="connsiteX10" fmla="*/ 327834 w 327834"/>
                <a:gd name="connsiteY10" fmla="*/ 261291 h 264249"/>
                <a:gd name="connsiteX11" fmla="*/ 297281 w 327834"/>
                <a:gd name="connsiteY11" fmla="*/ 263283 h 264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7834" h="264249">
                  <a:moveTo>
                    <a:pt x="0" y="0"/>
                  </a:moveTo>
                  <a:lnTo>
                    <a:pt x="30618" y="0"/>
                  </a:lnTo>
                  <a:lnTo>
                    <a:pt x="30618" y="260764"/>
                  </a:lnTo>
                  <a:lnTo>
                    <a:pt x="0" y="260764"/>
                  </a:lnTo>
                  <a:close/>
                  <a:moveTo>
                    <a:pt x="126640" y="3486"/>
                  </a:moveTo>
                  <a:lnTo>
                    <a:pt x="157258" y="3486"/>
                  </a:lnTo>
                  <a:lnTo>
                    <a:pt x="157258" y="264250"/>
                  </a:lnTo>
                  <a:lnTo>
                    <a:pt x="126640" y="264250"/>
                  </a:lnTo>
                  <a:close/>
                  <a:moveTo>
                    <a:pt x="280334" y="3314"/>
                  </a:moveTo>
                  <a:lnTo>
                    <a:pt x="310886" y="1323"/>
                  </a:lnTo>
                  <a:lnTo>
                    <a:pt x="327834" y="261291"/>
                  </a:lnTo>
                  <a:lnTo>
                    <a:pt x="297281" y="263283"/>
                  </a:lnTo>
                  <a:close/>
                </a:path>
              </a:pathLst>
            </a:custGeom>
            <a:solidFill>
              <a:schemeClr val="accent1"/>
            </a:solidFill>
            <a:ln w="502" cap="flat">
              <a:noFill/>
              <a:prstDash val="solid"/>
              <a:miter/>
            </a:ln>
          </p:spPr>
          <p:txBody>
            <a:bodyPr rtlCol="0" anchor="ctr"/>
            <a:lstStyle/>
            <a:p>
              <a:endParaRPr lang="zh-CN" altLang="en-US"/>
            </a:p>
          </p:txBody>
        </p:sp>
        <p:sp>
          <p:nvSpPr>
            <p:cNvPr id="65" name="任意多边形: 形状 64">
              <a:extLst>
                <a:ext uri="{FF2B5EF4-FFF2-40B4-BE49-F238E27FC236}">
                  <a16:creationId xmlns:a16="http://schemas.microsoft.com/office/drawing/2014/main" id="{7844F1FD-CF81-47FD-A92E-FF539C2E8E32}"/>
                </a:ext>
              </a:extLst>
            </p:cNvPr>
            <p:cNvSpPr/>
            <p:nvPr/>
          </p:nvSpPr>
          <p:spPr>
            <a:xfrm>
              <a:off x="6200221" y="1635210"/>
              <a:ext cx="42879" cy="42879"/>
            </a:xfrm>
            <a:custGeom>
              <a:avLst/>
              <a:gdLst>
                <a:gd name="connsiteX0" fmla="*/ 0 w 42879"/>
                <a:gd name="connsiteY0" fmla="*/ 21440 h 42879"/>
                <a:gd name="connsiteX1" fmla="*/ 21440 w 42879"/>
                <a:gd name="connsiteY1" fmla="*/ 42879 h 42879"/>
                <a:gd name="connsiteX2" fmla="*/ 42879 w 42879"/>
                <a:gd name="connsiteY2" fmla="*/ 21440 h 42879"/>
                <a:gd name="connsiteX3" fmla="*/ 21440 w 42879"/>
                <a:gd name="connsiteY3" fmla="*/ 0 h 42879"/>
                <a:gd name="connsiteX4" fmla="*/ 0 w 42879"/>
                <a:gd name="connsiteY4" fmla="*/ 21440 h 42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879" h="42879">
                  <a:moveTo>
                    <a:pt x="0" y="21440"/>
                  </a:moveTo>
                  <a:cubicBezTo>
                    <a:pt x="0" y="33280"/>
                    <a:pt x="9599" y="42879"/>
                    <a:pt x="21440" y="42879"/>
                  </a:cubicBezTo>
                  <a:cubicBezTo>
                    <a:pt x="33280" y="42879"/>
                    <a:pt x="42879" y="33280"/>
                    <a:pt x="42879" y="21440"/>
                  </a:cubicBezTo>
                  <a:cubicBezTo>
                    <a:pt x="42879" y="9599"/>
                    <a:pt x="33280" y="0"/>
                    <a:pt x="21440" y="0"/>
                  </a:cubicBezTo>
                  <a:cubicBezTo>
                    <a:pt x="9599" y="0"/>
                    <a:pt x="0" y="9599"/>
                    <a:pt x="0" y="21440"/>
                  </a:cubicBezTo>
                  <a:close/>
                </a:path>
              </a:pathLst>
            </a:custGeom>
            <a:solidFill>
              <a:schemeClr val="accent1"/>
            </a:solidFill>
            <a:ln w="502" cap="flat">
              <a:noFill/>
              <a:prstDash val="solid"/>
              <a:miter/>
            </a:ln>
          </p:spPr>
          <p:txBody>
            <a:bodyPr rtlCol="0" anchor="ctr"/>
            <a:lstStyle/>
            <a:p>
              <a:endParaRPr lang="zh-CN" altLang="en-US"/>
            </a:p>
          </p:txBody>
        </p:sp>
        <p:sp>
          <p:nvSpPr>
            <p:cNvPr id="66" name="任意多边形: 形状 65">
              <a:extLst>
                <a:ext uri="{FF2B5EF4-FFF2-40B4-BE49-F238E27FC236}">
                  <a16:creationId xmlns:a16="http://schemas.microsoft.com/office/drawing/2014/main" id="{E04261EE-60EB-4176-9C16-74467F52911C}"/>
                </a:ext>
              </a:extLst>
            </p:cNvPr>
            <p:cNvSpPr/>
            <p:nvPr/>
          </p:nvSpPr>
          <p:spPr>
            <a:xfrm>
              <a:off x="6026016" y="1637360"/>
              <a:ext cx="42878" cy="42879"/>
            </a:xfrm>
            <a:custGeom>
              <a:avLst/>
              <a:gdLst>
                <a:gd name="connsiteX0" fmla="*/ 0 w 42878"/>
                <a:gd name="connsiteY0" fmla="*/ 21440 h 42879"/>
                <a:gd name="connsiteX1" fmla="*/ 21440 w 42878"/>
                <a:gd name="connsiteY1" fmla="*/ 42879 h 42879"/>
                <a:gd name="connsiteX2" fmla="*/ 42879 w 42878"/>
                <a:gd name="connsiteY2" fmla="*/ 21440 h 42879"/>
                <a:gd name="connsiteX3" fmla="*/ 21440 w 42878"/>
                <a:gd name="connsiteY3" fmla="*/ 0 h 42879"/>
                <a:gd name="connsiteX4" fmla="*/ 0 w 42878"/>
                <a:gd name="connsiteY4" fmla="*/ 21440 h 42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878" h="42879">
                  <a:moveTo>
                    <a:pt x="0" y="21440"/>
                  </a:moveTo>
                  <a:cubicBezTo>
                    <a:pt x="0" y="33280"/>
                    <a:pt x="9599" y="42879"/>
                    <a:pt x="21440" y="42879"/>
                  </a:cubicBezTo>
                  <a:cubicBezTo>
                    <a:pt x="33280" y="42879"/>
                    <a:pt x="42879" y="33280"/>
                    <a:pt x="42879" y="21440"/>
                  </a:cubicBezTo>
                  <a:cubicBezTo>
                    <a:pt x="42879" y="9599"/>
                    <a:pt x="33280" y="0"/>
                    <a:pt x="21440" y="0"/>
                  </a:cubicBezTo>
                  <a:cubicBezTo>
                    <a:pt x="9599" y="0"/>
                    <a:pt x="0" y="9599"/>
                    <a:pt x="0" y="21440"/>
                  </a:cubicBezTo>
                  <a:close/>
                </a:path>
              </a:pathLst>
            </a:custGeom>
            <a:solidFill>
              <a:schemeClr val="accent1"/>
            </a:solidFill>
            <a:ln w="502" cap="flat">
              <a:noFill/>
              <a:prstDash val="solid"/>
              <a:miter/>
            </a:ln>
          </p:spPr>
          <p:txBody>
            <a:bodyPr rtlCol="0" anchor="ctr"/>
            <a:lstStyle/>
            <a:p>
              <a:endParaRPr lang="zh-CN" altLang="en-US"/>
            </a:p>
          </p:txBody>
        </p:sp>
        <p:sp>
          <p:nvSpPr>
            <p:cNvPr id="67" name="任意多边形: 形状 66">
              <a:extLst>
                <a:ext uri="{FF2B5EF4-FFF2-40B4-BE49-F238E27FC236}">
                  <a16:creationId xmlns:a16="http://schemas.microsoft.com/office/drawing/2014/main" id="{B0C4EE73-1F2C-49E4-96DF-86CE688A22D7}"/>
                </a:ext>
              </a:extLst>
            </p:cNvPr>
            <p:cNvSpPr/>
            <p:nvPr/>
          </p:nvSpPr>
          <p:spPr>
            <a:xfrm>
              <a:off x="5899230" y="1633874"/>
              <a:ext cx="42879" cy="42879"/>
            </a:xfrm>
            <a:custGeom>
              <a:avLst/>
              <a:gdLst>
                <a:gd name="connsiteX0" fmla="*/ 0 w 42879"/>
                <a:gd name="connsiteY0" fmla="*/ 21440 h 42879"/>
                <a:gd name="connsiteX1" fmla="*/ 21440 w 42879"/>
                <a:gd name="connsiteY1" fmla="*/ 42879 h 42879"/>
                <a:gd name="connsiteX2" fmla="*/ 42879 w 42879"/>
                <a:gd name="connsiteY2" fmla="*/ 21440 h 42879"/>
                <a:gd name="connsiteX3" fmla="*/ 21440 w 42879"/>
                <a:gd name="connsiteY3" fmla="*/ 0 h 42879"/>
                <a:gd name="connsiteX4" fmla="*/ 0 w 42879"/>
                <a:gd name="connsiteY4" fmla="*/ 21440 h 42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879" h="42879">
                  <a:moveTo>
                    <a:pt x="0" y="21440"/>
                  </a:moveTo>
                  <a:cubicBezTo>
                    <a:pt x="0" y="33280"/>
                    <a:pt x="9598" y="42879"/>
                    <a:pt x="21440" y="42879"/>
                  </a:cubicBezTo>
                  <a:cubicBezTo>
                    <a:pt x="33280" y="42879"/>
                    <a:pt x="42879" y="33280"/>
                    <a:pt x="42879" y="21440"/>
                  </a:cubicBezTo>
                  <a:cubicBezTo>
                    <a:pt x="42879" y="9599"/>
                    <a:pt x="33280" y="0"/>
                    <a:pt x="21440" y="0"/>
                  </a:cubicBezTo>
                  <a:cubicBezTo>
                    <a:pt x="9598" y="0"/>
                    <a:pt x="0" y="9599"/>
                    <a:pt x="0" y="21440"/>
                  </a:cubicBezTo>
                  <a:close/>
                </a:path>
              </a:pathLst>
            </a:custGeom>
            <a:solidFill>
              <a:schemeClr val="accent1"/>
            </a:solidFill>
            <a:ln w="502" cap="flat">
              <a:noFill/>
              <a:prstDash val="solid"/>
              <a:miter/>
            </a:ln>
          </p:spPr>
          <p:txBody>
            <a:bodyPr rtlCol="0" anchor="ctr"/>
            <a:lstStyle/>
            <a:p>
              <a:endParaRPr lang="zh-CN" altLang="en-US"/>
            </a:p>
          </p:txBody>
        </p:sp>
        <p:sp>
          <p:nvSpPr>
            <p:cNvPr id="68" name="任意多边形: 形状 67">
              <a:extLst>
                <a:ext uri="{FF2B5EF4-FFF2-40B4-BE49-F238E27FC236}">
                  <a16:creationId xmlns:a16="http://schemas.microsoft.com/office/drawing/2014/main" id="{62C5CCB4-95F3-4AE6-A9E3-F8F4533F779C}"/>
                </a:ext>
              </a:extLst>
            </p:cNvPr>
            <p:cNvSpPr/>
            <p:nvPr/>
          </p:nvSpPr>
          <p:spPr>
            <a:xfrm>
              <a:off x="5842360" y="1258578"/>
              <a:ext cx="459851" cy="487924"/>
            </a:xfrm>
            <a:custGeom>
              <a:avLst/>
              <a:gdLst>
                <a:gd name="connsiteX0" fmla="*/ 459738 w 459851"/>
                <a:gd name="connsiteY0" fmla="*/ 431101 h 487924"/>
                <a:gd name="connsiteX1" fmla="*/ 434409 w 459851"/>
                <a:gd name="connsiteY1" fmla="*/ 42991 h 487924"/>
                <a:gd name="connsiteX2" fmla="*/ 418223 w 459851"/>
                <a:gd name="connsiteY2" fmla="*/ 9395 h 487924"/>
                <a:gd name="connsiteX3" fmla="*/ 389839 w 459851"/>
                <a:gd name="connsiteY3" fmla="*/ 164 h 487924"/>
                <a:gd name="connsiteX4" fmla="*/ 315615 w 459851"/>
                <a:gd name="connsiteY4" fmla="*/ 7154 h 487924"/>
                <a:gd name="connsiteX5" fmla="*/ 286904 w 459851"/>
                <a:gd name="connsiteY5" fmla="*/ 24317 h 487924"/>
                <a:gd name="connsiteX6" fmla="*/ 282203 w 459851"/>
                <a:gd name="connsiteY6" fmla="*/ 32553 h 487924"/>
                <a:gd name="connsiteX7" fmla="*/ 247779 w 459851"/>
                <a:gd name="connsiteY7" fmla="*/ 5414 h 487924"/>
                <a:gd name="connsiteX8" fmla="*/ 161687 w 459851"/>
                <a:gd name="connsiteY8" fmla="*/ 5414 h 487924"/>
                <a:gd name="connsiteX9" fmla="*/ 141594 w 459851"/>
                <a:gd name="connsiteY9" fmla="*/ 11677 h 487924"/>
                <a:gd name="connsiteX10" fmla="*/ 121501 w 459851"/>
                <a:gd name="connsiteY10" fmla="*/ 5414 h 487924"/>
                <a:gd name="connsiteX11" fmla="*/ 35409 w 459851"/>
                <a:gd name="connsiteY11" fmla="*/ 5414 h 487924"/>
                <a:gd name="connsiteX12" fmla="*/ 0 w 459851"/>
                <a:gd name="connsiteY12" fmla="*/ 40830 h 487924"/>
                <a:gd name="connsiteX13" fmla="*/ 0 w 459851"/>
                <a:gd name="connsiteY13" fmla="*/ 452157 h 487924"/>
                <a:gd name="connsiteX14" fmla="*/ 35405 w 459851"/>
                <a:gd name="connsiteY14" fmla="*/ 487559 h 487924"/>
                <a:gd name="connsiteX15" fmla="*/ 121501 w 459851"/>
                <a:gd name="connsiteY15" fmla="*/ 487559 h 487924"/>
                <a:gd name="connsiteX16" fmla="*/ 141594 w 459851"/>
                <a:gd name="connsiteY16" fmla="*/ 481296 h 487924"/>
                <a:gd name="connsiteX17" fmla="*/ 161687 w 459851"/>
                <a:gd name="connsiteY17" fmla="*/ 487559 h 487924"/>
                <a:gd name="connsiteX18" fmla="*/ 247779 w 459851"/>
                <a:gd name="connsiteY18" fmla="*/ 487559 h 487924"/>
                <a:gd name="connsiteX19" fmla="*/ 283181 w 459851"/>
                <a:gd name="connsiteY19" fmla="*/ 452157 h 487924"/>
                <a:gd name="connsiteX20" fmla="*/ 283181 w 459851"/>
                <a:gd name="connsiteY20" fmla="*/ 136807 h 487924"/>
                <a:gd name="connsiteX21" fmla="*/ 303291 w 459851"/>
                <a:gd name="connsiteY21" fmla="*/ 444934 h 487924"/>
                <a:gd name="connsiteX22" fmla="*/ 319477 w 459851"/>
                <a:gd name="connsiteY22" fmla="*/ 478530 h 487924"/>
                <a:gd name="connsiteX23" fmla="*/ 344378 w 459851"/>
                <a:gd name="connsiteY23" fmla="*/ 487925 h 487924"/>
                <a:gd name="connsiteX24" fmla="*/ 347857 w 459851"/>
                <a:gd name="connsiteY24" fmla="*/ 487761 h 487924"/>
                <a:gd name="connsiteX25" fmla="*/ 422085 w 459851"/>
                <a:gd name="connsiteY25" fmla="*/ 480778 h 487924"/>
                <a:gd name="connsiteX26" fmla="*/ 450796 w 459851"/>
                <a:gd name="connsiteY26" fmla="*/ 463615 h 487924"/>
                <a:gd name="connsiteX27" fmla="*/ 459738 w 459851"/>
                <a:gd name="connsiteY27" fmla="*/ 431101 h 487924"/>
                <a:gd name="connsiteX28" fmla="*/ 121501 w 459851"/>
                <a:gd name="connsiteY28" fmla="*/ 456941 h 487924"/>
                <a:gd name="connsiteX29" fmla="*/ 35409 w 459851"/>
                <a:gd name="connsiteY29" fmla="*/ 456941 h 487924"/>
                <a:gd name="connsiteX30" fmla="*/ 30618 w 459851"/>
                <a:gd name="connsiteY30" fmla="*/ 452157 h 487924"/>
                <a:gd name="connsiteX31" fmla="*/ 30618 w 459851"/>
                <a:gd name="connsiteY31" fmla="*/ 40830 h 487924"/>
                <a:gd name="connsiteX32" fmla="*/ 35402 w 459851"/>
                <a:gd name="connsiteY32" fmla="*/ 36032 h 487924"/>
                <a:gd name="connsiteX33" fmla="*/ 35409 w 459851"/>
                <a:gd name="connsiteY33" fmla="*/ 36032 h 487924"/>
                <a:gd name="connsiteX34" fmla="*/ 121501 w 459851"/>
                <a:gd name="connsiteY34" fmla="*/ 36032 h 487924"/>
                <a:gd name="connsiteX35" fmla="*/ 126299 w 459851"/>
                <a:gd name="connsiteY35" fmla="*/ 40809 h 487924"/>
                <a:gd name="connsiteX36" fmla="*/ 126299 w 459851"/>
                <a:gd name="connsiteY36" fmla="*/ 452178 h 487924"/>
                <a:gd name="connsiteX37" fmla="*/ 121501 w 459851"/>
                <a:gd name="connsiteY37" fmla="*/ 456941 h 487924"/>
                <a:gd name="connsiteX38" fmla="*/ 252563 w 459851"/>
                <a:gd name="connsiteY38" fmla="*/ 452157 h 487924"/>
                <a:gd name="connsiteX39" fmla="*/ 247779 w 459851"/>
                <a:gd name="connsiteY39" fmla="*/ 456941 h 487924"/>
                <a:gd name="connsiteX40" fmla="*/ 161687 w 459851"/>
                <a:gd name="connsiteY40" fmla="*/ 456941 h 487924"/>
                <a:gd name="connsiteX41" fmla="*/ 156917 w 459851"/>
                <a:gd name="connsiteY41" fmla="*/ 452178 h 487924"/>
                <a:gd name="connsiteX42" fmla="*/ 156917 w 459851"/>
                <a:gd name="connsiteY42" fmla="*/ 40809 h 487924"/>
                <a:gd name="connsiteX43" fmla="*/ 161687 w 459851"/>
                <a:gd name="connsiteY43" fmla="*/ 36032 h 487924"/>
                <a:gd name="connsiteX44" fmla="*/ 247779 w 459851"/>
                <a:gd name="connsiteY44" fmla="*/ 36032 h 487924"/>
                <a:gd name="connsiteX45" fmla="*/ 252563 w 459851"/>
                <a:gd name="connsiteY45" fmla="*/ 40820 h 487924"/>
                <a:gd name="connsiteX46" fmla="*/ 419222 w 459851"/>
                <a:gd name="connsiteY46" fmla="*/ 450296 h 487924"/>
                <a:gd name="connsiteX47" fmla="*/ 344994 w 459851"/>
                <a:gd name="connsiteY47" fmla="*/ 457279 h 487924"/>
                <a:gd name="connsiteX48" fmla="*/ 339340 w 459851"/>
                <a:gd name="connsiteY48" fmla="*/ 455230 h 487924"/>
                <a:gd name="connsiteX49" fmla="*/ 333846 w 459851"/>
                <a:gd name="connsiteY49" fmla="*/ 442941 h 487924"/>
                <a:gd name="connsiteX50" fmla="*/ 308513 w 459851"/>
                <a:gd name="connsiteY50" fmla="*/ 54820 h 487924"/>
                <a:gd name="connsiteX51" fmla="*/ 318482 w 459851"/>
                <a:gd name="connsiteY51" fmla="*/ 37619 h 487924"/>
                <a:gd name="connsiteX52" fmla="*/ 392709 w 459851"/>
                <a:gd name="connsiteY52" fmla="*/ 30639 h 487924"/>
                <a:gd name="connsiteX53" fmla="*/ 393318 w 459851"/>
                <a:gd name="connsiteY53" fmla="*/ 30608 h 487924"/>
                <a:gd name="connsiteX54" fmla="*/ 398360 w 459851"/>
                <a:gd name="connsiteY54" fmla="*/ 32696 h 487924"/>
                <a:gd name="connsiteX55" fmla="*/ 403857 w 459851"/>
                <a:gd name="connsiteY55" fmla="*/ 44984 h 487924"/>
                <a:gd name="connsiteX56" fmla="*/ 429187 w 459851"/>
                <a:gd name="connsiteY56" fmla="*/ 433101 h 487924"/>
                <a:gd name="connsiteX57" fmla="*/ 419218 w 459851"/>
                <a:gd name="connsiteY57" fmla="*/ 450296 h 487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459851" h="487924">
                  <a:moveTo>
                    <a:pt x="459738" y="431101"/>
                  </a:moveTo>
                  <a:lnTo>
                    <a:pt x="434409" y="42991"/>
                  </a:lnTo>
                  <a:cubicBezTo>
                    <a:pt x="433539" y="29669"/>
                    <a:pt x="427642" y="17425"/>
                    <a:pt x="418223" y="9395"/>
                  </a:cubicBezTo>
                  <a:cubicBezTo>
                    <a:pt x="410116" y="2485"/>
                    <a:pt x="400037" y="-796"/>
                    <a:pt x="389839" y="164"/>
                  </a:cubicBezTo>
                  <a:lnTo>
                    <a:pt x="315615" y="7154"/>
                  </a:lnTo>
                  <a:cubicBezTo>
                    <a:pt x="304216" y="8226"/>
                    <a:pt x="294019" y="14321"/>
                    <a:pt x="286904" y="24317"/>
                  </a:cubicBezTo>
                  <a:cubicBezTo>
                    <a:pt x="285066" y="26899"/>
                    <a:pt x="283491" y="29658"/>
                    <a:pt x="282203" y="32553"/>
                  </a:cubicBezTo>
                  <a:cubicBezTo>
                    <a:pt x="278362" y="16649"/>
                    <a:pt x="264140" y="5437"/>
                    <a:pt x="247779" y="5414"/>
                  </a:cubicBezTo>
                  <a:lnTo>
                    <a:pt x="161687" y="5414"/>
                  </a:lnTo>
                  <a:cubicBezTo>
                    <a:pt x="154507" y="5404"/>
                    <a:pt x="147496" y="7589"/>
                    <a:pt x="141594" y="11677"/>
                  </a:cubicBezTo>
                  <a:cubicBezTo>
                    <a:pt x="135691" y="7589"/>
                    <a:pt x="128680" y="5404"/>
                    <a:pt x="121501" y="5414"/>
                  </a:cubicBezTo>
                  <a:lnTo>
                    <a:pt x="35409" y="5414"/>
                  </a:lnTo>
                  <a:cubicBezTo>
                    <a:pt x="15859" y="5435"/>
                    <a:pt x="17" y="21280"/>
                    <a:pt x="0" y="40830"/>
                  </a:cubicBezTo>
                  <a:lnTo>
                    <a:pt x="0" y="452157"/>
                  </a:lnTo>
                  <a:cubicBezTo>
                    <a:pt x="23" y="471701"/>
                    <a:pt x="15862" y="487538"/>
                    <a:pt x="35405" y="487559"/>
                  </a:cubicBezTo>
                  <a:lnTo>
                    <a:pt x="121501" y="487559"/>
                  </a:lnTo>
                  <a:cubicBezTo>
                    <a:pt x="128680" y="487569"/>
                    <a:pt x="135691" y="485384"/>
                    <a:pt x="141594" y="481296"/>
                  </a:cubicBezTo>
                  <a:cubicBezTo>
                    <a:pt x="147496" y="485384"/>
                    <a:pt x="154507" y="487569"/>
                    <a:pt x="161687" y="487559"/>
                  </a:cubicBezTo>
                  <a:lnTo>
                    <a:pt x="247779" y="487559"/>
                  </a:lnTo>
                  <a:cubicBezTo>
                    <a:pt x="267322" y="487538"/>
                    <a:pt x="283160" y="471700"/>
                    <a:pt x="283181" y="452157"/>
                  </a:cubicBezTo>
                  <a:lnTo>
                    <a:pt x="283181" y="136807"/>
                  </a:lnTo>
                  <a:lnTo>
                    <a:pt x="303291" y="444934"/>
                  </a:lnTo>
                  <a:cubicBezTo>
                    <a:pt x="304157" y="458257"/>
                    <a:pt x="310058" y="470504"/>
                    <a:pt x="319477" y="478530"/>
                  </a:cubicBezTo>
                  <a:cubicBezTo>
                    <a:pt x="326658" y="484654"/>
                    <a:pt x="335388" y="487925"/>
                    <a:pt x="344378" y="487925"/>
                  </a:cubicBezTo>
                  <a:cubicBezTo>
                    <a:pt x="345533" y="487925"/>
                    <a:pt x="346695" y="487869"/>
                    <a:pt x="347857" y="487761"/>
                  </a:cubicBezTo>
                  <a:lnTo>
                    <a:pt x="422085" y="480778"/>
                  </a:lnTo>
                  <a:cubicBezTo>
                    <a:pt x="433484" y="479706"/>
                    <a:pt x="443678" y="473611"/>
                    <a:pt x="450796" y="463615"/>
                  </a:cubicBezTo>
                  <a:cubicBezTo>
                    <a:pt x="457331" y="454436"/>
                    <a:pt x="460507" y="442888"/>
                    <a:pt x="459738" y="431101"/>
                  </a:cubicBezTo>
                  <a:close/>
                  <a:moveTo>
                    <a:pt x="121501" y="456941"/>
                  </a:moveTo>
                  <a:lnTo>
                    <a:pt x="35409" y="456941"/>
                  </a:lnTo>
                  <a:cubicBezTo>
                    <a:pt x="32766" y="456941"/>
                    <a:pt x="30622" y="454801"/>
                    <a:pt x="30618" y="452157"/>
                  </a:cubicBezTo>
                  <a:lnTo>
                    <a:pt x="30618" y="40830"/>
                  </a:lnTo>
                  <a:cubicBezTo>
                    <a:pt x="30614" y="38184"/>
                    <a:pt x="32756" y="36036"/>
                    <a:pt x="35402" y="36032"/>
                  </a:cubicBezTo>
                  <a:cubicBezTo>
                    <a:pt x="35404" y="36032"/>
                    <a:pt x="35406" y="36032"/>
                    <a:pt x="35409" y="36032"/>
                  </a:cubicBezTo>
                  <a:lnTo>
                    <a:pt x="121501" y="36032"/>
                  </a:lnTo>
                  <a:cubicBezTo>
                    <a:pt x="124143" y="36030"/>
                    <a:pt x="126289" y="38167"/>
                    <a:pt x="126299" y="40809"/>
                  </a:cubicBezTo>
                  <a:lnTo>
                    <a:pt x="126299" y="452178"/>
                  </a:lnTo>
                  <a:cubicBezTo>
                    <a:pt x="126284" y="454816"/>
                    <a:pt x="124139" y="456945"/>
                    <a:pt x="121501" y="456941"/>
                  </a:cubicBezTo>
                  <a:close/>
                  <a:moveTo>
                    <a:pt x="252563" y="452157"/>
                  </a:moveTo>
                  <a:cubicBezTo>
                    <a:pt x="252559" y="454798"/>
                    <a:pt x="250419" y="456938"/>
                    <a:pt x="247779" y="456941"/>
                  </a:cubicBezTo>
                  <a:lnTo>
                    <a:pt x="161687" y="456941"/>
                  </a:lnTo>
                  <a:cubicBezTo>
                    <a:pt x="159059" y="456932"/>
                    <a:pt x="156930" y="454806"/>
                    <a:pt x="156917" y="452178"/>
                  </a:cubicBezTo>
                  <a:lnTo>
                    <a:pt x="156917" y="40809"/>
                  </a:lnTo>
                  <a:cubicBezTo>
                    <a:pt x="156925" y="38177"/>
                    <a:pt x="159054" y="36044"/>
                    <a:pt x="161687" y="36032"/>
                  </a:cubicBezTo>
                  <a:lnTo>
                    <a:pt x="247779" y="36032"/>
                  </a:lnTo>
                  <a:cubicBezTo>
                    <a:pt x="250421" y="36036"/>
                    <a:pt x="252561" y="38178"/>
                    <a:pt x="252563" y="40820"/>
                  </a:cubicBezTo>
                  <a:close/>
                  <a:moveTo>
                    <a:pt x="419222" y="450296"/>
                  </a:moveTo>
                  <a:lnTo>
                    <a:pt x="344994" y="457279"/>
                  </a:lnTo>
                  <a:cubicBezTo>
                    <a:pt x="343053" y="457460"/>
                    <a:pt x="341167" y="456771"/>
                    <a:pt x="339340" y="455230"/>
                  </a:cubicBezTo>
                  <a:cubicBezTo>
                    <a:pt x="336230" y="452575"/>
                    <a:pt x="334174" y="447982"/>
                    <a:pt x="333846" y="442941"/>
                  </a:cubicBezTo>
                  <a:lnTo>
                    <a:pt x="308513" y="54820"/>
                  </a:lnTo>
                  <a:cubicBezTo>
                    <a:pt x="307894" y="45294"/>
                    <a:pt x="313270" y="38120"/>
                    <a:pt x="318482" y="37619"/>
                  </a:cubicBezTo>
                  <a:lnTo>
                    <a:pt x="392709" y="30639"/>
                  </a:lnTo>
                  <a:cubicBezTo>
                    <a:pt x="392912" y="30618"/>
                    <a:pt x="393115" y="30608"/>
                    <a:pt x="393318" y="30608"/>
                  </a:cubicBezTo>
                  <a:cubicBezTo>
                    <a:pt x="395058" y="30608"/>
                    <a:pt x="396742" y="31304"/>
                    <a:pt x="398360" y="32696"/>
                  </a:cubicBezTo>
                  <a:cubicBezTo>
                    <a:pt x="401491" y="35350"/>
                    <a:pt x="403527" y="39943"/>
                    <a:pt x="403857" y="44984"/>
                  </a:cubicBezTo>
                  <a:lnTo>
                    <a:pt x="429187" y="433101"/>
                  </a:lnTo>
                  <a:cubicBezTo>
                    <a:pt x="429806" y="442621"/>
                    <a:pt x="424430" y="449805"/>
                    <a:pt x="419218" y="450296"/>
                  </a:cubicBezTo>
                  <a:close/>
                </a:path>
              </a:pathLst>
            </a:custGeom>
            <a:solidFill>
              <a:schemeClr val="accent3"/>
            </a:solidFill>
            <a:ln w="502" cap="flat">
              <a:noFill/>
              <a:prstDash val="solid"/>
              <a:miter/>
            </a:ln>
          </p:spPr>
          <p:txBody>
            <a:bodyPr rtlCol="0" anchor="ctr"/>
            <a:lstStyle/>
            <a:p>
              <a:endParaRPr lang="zh-CN" altLang="en-US"/>
            </a:p>
          </p:txBody>
        </p:sp>
      </p:grpSp>
      <p:grpSp>
        <p:nvGrpSpPr>
          <p:cNvPr id="69" name="图形 61">
            <a:extLst>
              <a:ext uri="{FF2B5EF4-FFF2-40B4-BE49-F238E27FC236}">
                <a16:creationId xmlns:a16="http://schemas.microsoft.com/office/drawing/2014/main" id="{2DED4B39-A7AC-403C-B505-9DF610F30FBD}"/>
              </a:ext>
            </a:extLst>
          </p:cNvPr>
          <p:cNvGrpSpPr/>
          <p:nvPr/>
        </p:nvGrpSpPr>
        <p:grpSpPr>
          <a:xfrm>
            <a:off x="4919142" y="2587656"/>
            <a:ext cx="521896" cy="521896"/>
            <a:chOff x="5806872" y="2544229"/>
            <a:chExt cx="521896" cy="521896"/>
          </a:xfrm>
        </p:grpSpPr>
        <p:sp>
          <p:nvSpPr>
            <p:cNvPr id="70" name="任意多边形: 形状 69">
              <a:extLst>
                <a:ext uri="{FF2B5EF4-FFF2-40B4-BE49-F238E27FC236}">
                  <a16:creationId xmlns:a16="http://schemas.microsoft.com/office/drawing/2014/main" id="{702949B1-05D8-44D6-AD9D-C2F98BB47F10}"/>
                </a:ext>
              </a:extLst>
            </p:cNvPr>
            <p:cNvSpPr/>
            <p:nvPr/>
          </p:nvSpPr>
          <p:spPr>
            <a:xfrm>
              <a:off x="6032943" y="2811506"/>
              <a:ext cx="95782" cy="95781"/>
            </a:xfrm>
            <a:custGeom>
              <a:avLst/>
              <a:gdLst>
                <a:gd name="connsiteX0" fmla="*/ 47893 w 95782"/>
                <a:gd name="connsiteY0" fmla="*/ 95782 h 95781"/>
                <a:gd name="connsiteX1" fmla="*/ 0 w 95782"/>
                <a:gd name="connsiteY1" fmla="*/ 47893 h 95781"/>
                <a:gd name="connsiteX2" fmla="*/ 47893 w 95782"/>
                <a:gd name="connsiteY2" fmla="*/ 0 h 95781"/>
                <a:gd name="connsiteX3" fmla="*/ 95782 w 95782"/>
                <a:gd name="connsiteY3" fmla="*/ 47893 h 95781"/>
                <a:gd name="connsiteX4" fmla="*/ 47893 w 95782"/>
                <a:gd name="connsiteY4" fmla="*/ 95782 h 95781"/>
                <a:gd name="connsiteX5" fmla="*/ 47893 w 95782"/>
                <a:gd name="connsiteY5" fmla="*/ 30618 h 95781"/>
                <a:gd name="connsiteX6" fmla="*/ 30614 w 95782"/>
                <a:gd name="connsiteY6" fmla="*/ 47889 h 95781"/>
                <a:gd name="connsiteX7" fmla="*/ 47886 w 95782"/>
                <a:gd name="connsiteY7" fmla="*/ 65167 h 95781"/>
                <a:gd name="connsiteX8" fmla="*/ 65164 w 95782"/>
                <a:gd name="connsiteY8" fmla="*/ 47896 h 95781"/>
                <a:gd name="connsiteX9" fmla="*/ 65164 w 95782"/>
                <a:gd name="connsiteY9" fmla="*/ 47893 h 95781"/>
                <a:gd name="connsiteX10" fmla="*/ 47893 w 95782"/>
                <a:gd name="connsiteY10" fmla="*/ 30618 h 95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5782" h="95781">
                  <a:moveTo>
                    <a:pt x="47893" y="95782"/>
                  </a:moveTo>
                  <a:cubicBezTo>
                    <a:pt x="21485" y="95782"/>
                    <a:pt x="0" y="74300"/>
                    <a:pt x="0" y="47893"/>
                  </a:cubicBezTo>
                  <a:cubicBezTo>
                    <a:pt x="0" y="21484"/>
                    <a:pt x="21485" y="0"/>
                    <a:pt x="47893" y="0"/>
                  </a:cubicBezTo>
                  <a:cubicBezTo>
                    <a:pt x="74301" y="0"/>
                    <a:pt x="95782" y="21484"/>
                    <a:pt x="95782" y="47893"/>
                  </a:cubicBezTo>
                  <a:cubicBezTo>
                    <a:pt x="95782" y="74300"/>
                    <a:pt x="74301" y="95782"/>
                    <a:pt x="47893" y="95782"/>
                  </a:cubicBezTo>
                  <a:close/>
                  <a:moveTo>
                    <a:pt x="47893" y="30618"/>
                  </a:moveTo>
                  <a:cubicBezTo>
                    <a:pt x="38352" y="30616"/>
                    <a:pt x="30617" y="38349"/>
                    <a:pt x="30614" y="47889"/>
                  </a:cubicBezTo>
                  <a:cubicBezTo>
                    <a:pt x="30613" y="57429"/>
                    <a:pt x="38346" y="65165"/>
                    <a:pt x="47886" y="65167"/>
                  </a:cubicBezTo>
                  <a:cubicBezTo>
                    <a:pt x="57426" y="65169"/>
                    <a:pt x="65162" y="57437"/>
                    <a:pt x="65164" y="47896"/>
                  </a:cubicBezTo>
                  <a:cubicBezTo>
                    <a:pt x="65164" y="47895"/>
                    <a:pt x="65164" y="47894"/>
                    <a:pt x="65164" y="47893"/>
                  </a:cubicBezTo>
                  <a:cubicBezTo>
                    <a:pt x="65154" y="38357"/>
                    <a:pt x="57428" y="30629"/>
                    <a:pt x="47893" y="30618"/>
                  </a:cubicBezTo>
                  <a:close/>
                </a:path>
              </a:pathLst>
            </a:custGeom>
            <a:solidFill>
              <a:schemeClr val="accent1"/>
            </a:solidFill>
            <a:ln w="502" cap="flat">
              <a:noFill/>
              <a:prstDash val="solid"/>
              <a:miter/>
            </a:ln>
          </p:spPr>
          <p:txBody>
            <a:bodyPr rtlCol="0" anchor="ctr"/>
            <a:lstStyle/>
            <a:p>
              <a:endParaRPr lang="zh-CN" altLang="en-US"/>
            </a:p>
          </p:txBody>
        </p:sp>
        <p:sp>
          <p:nvSpPr>
            <p:cNvPr id="71" name="任意多边形: 形状 70">
              <a:extLst>
                <a:ext uri="{FF2B5EF4-FFF2-40B4-BE49-F238E27FC236}">
                  <a16:creationId xmlns:a16="http://schemas.microsoft.com/office/drawing/2014/main" id="{0F487756-05CC-4E65-A33C-12A8224CD049}"/>
                </a:ext>
              </a:extLst>
            </p:cNvPr>
            <p:cNvSpPr/>
            <p:nvPr/>
          </p:nvSpPr>
          <p:spPr>
            <a:xfrm>
              <a:off x="5889306" y="2556472"/>
              <a:ext cx="383051" cy="500167"/>
            </a:xfrm>
            <a:custGeom>
              <a:avLst/>
              <a:gdLst>
                <a:gd name="connsiteX0" fmla="*/ 373845 w 383051"/>
                <a:gd name="connsiteY0" fmla="*/ 210341 h 500167"/>
                <a:gd name="connsiteX1" fmla="*/ 354242 w 383051"/>
                <a:gd name="connsiteY1" fmla="*/ 208084 h 500167"/>
                <a:gd name="connsiteX2" fmla="*/ 326248 w 383051"/>
                <a:gd name="connsiteY2" fmla="*/ 218956 h 500167"/>
                <a:gd name="connsiteX3" fmla="*/ 206838 w 383051"/>
                <a:gd name="connsiteY3" fmla="*/ 96634 h 500167"/>
                <a:gd name="connsiteX4" fmla="*/ 206838 w 383051"/>
                <a:gd name="connsiteY4" fmla="*/ 82046 h 500167"/>
                <a:gd name="connsiteX5" fmla="*/ 256610 w 383051"/>
                <a:gd name="connsiteY5" fmla="*/ 82046 h 500167"/>
                <a:gd name="connsiteX6" fmla="*/ 278637 w 383051"/>
                <a:gd name="connsiteY6" fmla="*/ 60018 h 500167"/>
                <a:gd name="connsiteX7" fmla="*/ 278637 w 383051"/>
                <a:gd name="connsiteY7" fmla="*/ 22028 h 500167"/>
                <a:gd name="connsiteX8" fmla="*/ 256610 w 383051"/>
                <a:gd name="connsiteY8" fmla="*/ 0 h 500167"/>
                <a:gd name="connsiteX9" fmla="*/ 198248 w 383051"/>
                <a:gd name="connsiteY9" fmla="*/ 0 h 500167"/>
                <a:gd name="connsiteX10" fmla="*/ 176220 w 383051"/>
                <a:gd name="connsiteY10" fmla="*/ 22028 h 500167"/>
                <a:gd name="connsiteX11" fmla="*/ 176220 w 383051"/>
                <a:gd name="connsiteY11" fmla="*/ 96634 h 500167"/>
                <a:gd name="connsiteX12" fmla="*/ 56807 w 383051"/>
                <a:gd name="connsiteY12" fmla="*/ 218956 h 500167"/>
                <a:gd name="connsiteX13" fmla="*/ 28813 w 383051"/>
                <a:gd name="connsiteY13" fmla="*/ 208084 h 500167"/>
                <a:gd name="connsiteX14" fmla="*/ 7307 w 383051"/>
                <a:gd name="connsiteY14" fmla="*/ 211824 h 500167"/>
                <a:gd name="connsiteX15" fmla="*/ 0 w 383051"/>
                <a:gd name="connsiteY15" fmla="*/ 228093 h 500167"/>
                <a:gd name="connsiteX16" fmla="*/ 0 w 383051"/>
                <a:gd name="connsiteY16" fmla="*/ 488241 h 500167"/>
                <a:gd name="connsiteX17" fmla="*/ 11928 w 383051"/>
                <a:gd name="connsiteY17" fmla="*/ 500168 h 500167"/>
                <a:gd name="connsiteX18" fmla="*/ 18695 w 383051"/>
                <a:gd name="connsiteY18" fmla="*/ 500168 h 500167"/>
                <a:gd name="connsiteX19" fmla="*/ 30643 w 383051"/>
                <a:gd name="connsiteY19" fmla="*/ 488268 h 500167"/>
                <a:gd name="connsiteX20" fmla="*/ 30643 w 383051"/>
                <a:gd name="connsiteY20" fmla="*/ 488227 h 500167"/>
                <a:gd name="connsiteX21" fmla="*/ 30643 w 383051"/>
                <a:gd name="connsiteY21" fmla="*/ 241634 h 500167"/>
                <a:gd name="connsiteX22" fmla="*/ 53213 w 383051"/>
                <a:gd name="connsiteY22" fmla="*/ 250402 h 500167"/>
                <a:gd name="connsiteX23" fmla="*/ 73132 w 383051"/>
                <a:gd name="connsiteY23" fmla="*/ 246085 h 500167"/>
                <a:gd name="connsiteX24" fmla="*/ 191530 w 383051"/>
                <a:gd name="connsiteY24" fmla="*/ 124782 h 500167"/>
                <a:gd name="connsiteX25" fmla="*/ 309940 w 383051"/>
                <a:gd name="connsiteY25" fmla="*/ 246085 h 500167"/>
                <a:gd name="connsiteX26" fmla="*/ 329863 w 383051"/>
                <a:gd name="connsiteY26" fmla="*/ 250402 h 500167"/>
                <a:gd name="connsiteX27" fmla="*/ 352434 w 383051"/>
                <a:gd name="connsiteY27" fmla="*/ 241634 h 500167"/>
                <a:gd name="connsiteX28" fmla="*/ 352434 w 383051"/>
                <a:gd name="connsiteY28" fmla="*/ 488227 h 500167"/>
                <a:gd name="connsiteX29" fmla="*/ 364360 w 383051"/>
                <a:gd name="connsiteY29" fmla="*/ 500152 h 500167"/>
                <a:gd name="connsiteX30" fmla="*/ 371124 w 383051"/>
                <a:gd name="connsiteY30" fmla="*/ 500152 h 500167"/>
                <a:gd name="connsiteX31" fmla="*/ 383051 w 383051"/>
                <a:gd name="connsiteY31" fmla="*/ 488227 h 500167"/>
                <a:gd name="connsiteX32" fmla="*/ 383051 w 383051"/>
                <a:gd name="connsiteY32" fmla="*/ 227794 h 500167"/>
                <a:gd name="connsiteX33" fmla="*/ 373845 w 383051"/>
                <a:gd name="connsiteY33" fmla="*/ 210341 h 500167"/>
                <a:gd name="connsiteX34" fmla="*/ 206838 w 383051"/>
                <a:gd name="connsiteY34" fmla="*/ 30618 h 500167"/>
                <a:gd name="connsiteX35" fmla="*/ 248019 w 383051"/>
                <a:gd name="connsiteY35" fmla="*/ 30618 h 500167"/>
                <a:gd name="connsiteX36" fmla="*/ 248019 w 383051"/>
                <a:gd name="connsiteY36" fmla="*/ 51428 h 500167"/>
                <a:gd name="connsiteX37" fmla="*/ 206838 w 383051"/>
                <a:gd name="connsiteY37" fmla="*/ 51428 h 500167"/>
                <a:gd name="connsiteX38" fmla="*/ 206838 w 383051"/>
                <a:gd name="connsiteY38" fmla="*/ 30618 h 500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83051" h="500167">
                  <a:moveTo>
                    <a:pt x="373845" y="210341"/>
                  </a:moveTo>
                  <a:cubicBezTo>
                    <a:pt x="368084" y="206399"/>
                    <a:pt x="360749" y="205554"/>
                    <a:pt x="354242" y="208084"/>
                  </a:cubicBezTo>
                  <a:lnTo>
                    <a:pt x="326248" y="218956"/>
                  </a:lnTo>
                  <a:lnTo>
                    <a:pt x="206838" y="96634"/>
                  </a:lnTo>
                  <a:lnTo>
                    <a:pt x="206838" y="82046"/>
                  </a:lnTo>
                  <a:lnTo>
                    <a:pt x="256610" y="82046"/>
                  </a:lnTo>
                  <a:cubicBezTo>
                    <a:pt x="268770" y="82032"/>
                    <a:pt x="278624" y="72178"/>
                    <a:pt x="278637" y="60018"/>
                  </a:cubicBezTo>
                  <a:lnTo>
                    <a:pt x="278637" y="22028"/>
                  </a:lnTo>
                  <a:cubicBezTo>
                    <a:pt x="278624" y="9868"/>
                    <a:pt x="268770" y="13"/>
                    <a:pt x="256610" y="0"/>
                  </a:cubicBezTo>
                  <a:lnTo>
                    <a:pt x="198248" y="0"/>
                  </a:lnTo>
                  <a:cubicBezTo>
                    <a:pt x="186088" y="13"/>
                    <a:pt x="176234" y="9868"/>
                    <a:pt x="176220" y="22028"/>
                  </a:cubicBezTo>
                  <a:lnTo>
                    <a:pt x="176220" y="96634"/>
                  </a:lnTo>
                  <a:lnTo>
                    <a:pt x="56807" y="218956"/>
                  </a:lnTo>
                  <a:lnTo>
                    <a:pt x="28813" y="208084"/>
                  </a:lnTo>
                  <a:cubicBezTo>
                    <a:pt x="21505" y="205248"/>
                    <a:pt x="13228" y="206688"/>
                    <a:pt x="7307" y="211824"/>
                  </a:cubicBezTo>
                  <a:cubicBezTo>
                    <a:pt x="2628" y="215931"/>
                    <a:pt x="-38" y="221867"/>
                    <a:pt x="0" y="228093"/>
                  </a:cubicBezTo>
                  <a:lnTo>
                    <a:pt x="0" y="488241"/>
                  </a:lnTo>
                  <a:cubicBezTo>
                    <a:pt x="0" y="494828"/>
                    <a:pt x="5341" y="500168"/>
                    <a:pt x="11928" y="500168"/>
                  </a:cubicBezTo>
                  <a:lnTo>
                    <a:pt x="18695" y="500168"/>
                  </a:lnTo>
                  <a:cubicBezTo>
                    <a:pt x="25280" y="500183"/>
                    <a:pt x="30629" y="494854"/>
                    <a:pt x="30643" y="488268"/>
                  </a:cubicBezTo>
                  <a:cubicBezTo>
                    <a:pt x="30643" y="488255"/>
                    <a:pt x="30643" y="488241"/>
                    <a:pt x="30643" y="488227"/>
                  </a:cubicBezTo>
                  <a:lnTo>
                    <a:pt x="30643" y="241634"/>
                  </a:lnTo>
                  <a:lnTo>
                    <a:pt x="53213" y="250402"/>
                  </a:lnTo>
                  <a:cubicBezTo>
                    <a:pt x="60117" y="253091"/>
                    <a:pt x="67961" y="251391"/>
                    <a:pt x="73132" y="246085"/>
                  </a:cubicBezTo>
                  <a:lnTo>
                    <a:pt x="191530" y="124782"/>
                  </a:lnTo>
                  <a:lnTo>
                    <a:pt x="309940" y="246085"/>
                  </a:lnTo>
                  <a:cubicBezTo>
                    <a:pt x="315113" y="251392"/>
                    <a:pt x="322958" y="253092"/>
                    <a:pt x="329863" y="250402"/>
                  </a:cubicBezTo>
                  <a:lnTo>
                    <a:pt x="352434" y="241634"/>
                  </a:lnTo>
                  <a:lnTo>
                    <a:pt x="352434" y="488227"/>
                  </a:lnTo>
                  <a:cubicBezTo>
                    <a:pt x="352434" y="494814"/>
                    <a:pt x="357773" y="500152"/>
                    <a:pt x="364360" y="500152"/>
                  </a:cubicBezTo>
                  <a:lnTo>
                    <a:pt x="371124" y="500152"/>
                  </a:lnTo>
                  <a:cubicBezTo>
                    <a:pt x="377711" y="500152"/>
                    <a:pt x="383051" y="494814"/>
                    <a:pt x="383051" y="488227"/>
                  </a:cubicBezTo>
                  <a:lnTo>
                    <a:pt x="383051" y="227794"/>
                  </a:lnTo>
                  <a:cubicBezTo>
                    <a:pt x="383052" y="220813"/>
                    <a:pt x="379606" y="214283"/>
                    <a:pt x="373845" y="210341"/>
                  </a:cubicBezTo>
                  <a:close/>
                  <a:moveTo>
                    <a:pt x="206838" y="30618"/>
                  </a:moveTo>
                  <a:lnTo>
                    <a:pt x="248019" y="30618"/>
                  </a:lnTo>
                  <a:lnTo>
                    <a:pt x="248019" y="51428"/>
                  </a:lnTo>
                  <a:lnTo>
                    <a:pt x="206838" y="51428"/>
                  </a:lnTo>
                  <a:lnTo>
                    <a:pt x="206838" y="30618"/>
                  </a:lnTo>
                  <a:close/>
                </a:path>
              </a:pathLst>
            </a:custGeom>
            <a:solidFill>
              <a:schemeClr val="accent3"/>
            </a:solidFill>
            <a:ln w="502" cap="flat">
              <a:noFill/>
              <a:prstDash val="solid"/>
              <a:miter/>
            </a:ln>
          </p:spPr>
          <p:txBody>
            <a:bodyPr rtlCol="0" anchor="ctr"/>
            <a:lstStyle/>
            <a:p>
              <a:endParaRPr lang="zh-CN" altLang="en-US"/>
            </a:p>
          </p:txBody>
        </p:sp>
        <p:sp>
          <p:nvSpPr>
            <p:cNvPr id="72" name="任意多边形: 形状 71">
              <a:extLst>
                <a:ext uri="{FF2B5EF4-FFF2-40B4-BE49-F238E27FC236}">
                  <a16:creationId xmlns:a16="http://schemas.microsoft.com/office/drawing/2014/main" id="{56DA90FF-838B-4622-BB66-E900353EBAFE}"/>
                </a:ext>
              </a:extLst>
            </p:cNvPr>
            <p:cNvSpPr/>
            <p:nvPr/>
          </p:nvSpPr>
          <p:spPr>
            <a:xfrm>
              <a:off x="5956231" y="2729289"/>
              <a:ext cx="249191" cy="327335"/>
            </a:xfrm>
            <a:custGeom>
              <a:avLst/>
              <a:gdLst>
                <a:gd name="connsiteX0" fmla="*/ 142001 w 249191"/>
                <a:gd name="connsiteY0" fmla="*/ 7606 h 327335"/>
                <a:gd name="connsiteX1" fmla="*/ 108513 w 249191"/>
                <a:gd name="connsiteY1" fmla="*/ 6301 h 327335"/>
                <a:gd name="connsiteX2" fmla="*/ 107208 w 249191"/>
                <a:gd name="connsiteY2" fmla="*/ 7606 h 327335"/>
                <a:gd name="connsiteX3" fmla="*/ 11659 w 249191"/>
                <a:gd name="connsiteY3" fmla="*/ 110893 h 327335"/>
                <a:gd name="connsiteX4" fmla="*/ 0 w 249191"/>
                <a:gd name="connsiteY4" fmla="*/ 140665 h 327335"/>
                <a:gd name="connsiteX5" fmla="*/ 0 w 249191"/>
                <a:gd name="connsiteY5" fmla="*/ 315410 h 327335"/>
                <a:gd name="connsiteX6" fmla="*/ 11927 w 249191"/>
                <a:gd name="connsiteY6" fmla="*/ 327336 h 327335"/>
                <a:gd name="connsiteX7" fmla="*/ 18691 w 249191"/>
                <a:gd name="connsiteY7" fmla="*/ 327336 h 327335"/>
                <a:gd name="connsiteX8" fmla="*/ 30615 w 249191"/>
                <a:gd name="connsiteY8" fmla="*/ 315413 h 327335"/>
                <a:gd name="connsiteX9" fmla="*/ 30615 w 249191"/>
                <a:gd name="connsiteY9" fmla="*/ 315410 h 327335"/>
                <a:gd name="connsiteX10" fmla="*/ 30615 w 249191"/>
                <a:gd name="connsiteY10" fmla="*/ 140665 h 327335"/>
                <a:gd name="connsiteX11" fmla="*/ 34132 w 249191"/>
                <a:gd name="connsiteY11" fmla="*/ 131682 h 327335"/>
                <a:gd name="connsiteX12" fmla="*/ 124594 w 249191"/>
                <a:gd name="connsiteY12" fmla="*/ 33889 h 327335"/>
                <a:gd name="connsiteX13" fmla="*/ 215056 w 249191"/>
                <a:gd name="connsiteY13" fmla="*/ 131682 h 327335"/>
                <a:gd name="connsiteX14" fmla="*/ 218574 w 249191"/>
                <a:gd name="connsiteY14" fmla="*/ 140665 h 327335"/>
                <a:gd name="connsiteX15" fmla="*/ 218574 w 249191"/>
                <a:gd name="connsiteY15" fmla="*/ 315410 h 327335"/>
                <a:gd name="connsiteX16" fmla="*/ 230501 w 249191"/>
                <a:gd name="connsiteY16" fmla="*/ 327336 h 327335"/>
                <a:gd name="connsiteX17" fmla="*/ 237264 w 249191"/>
                <a:gd name="connsiteY17" fmla="*/ 327336 h 327335"/>
                <a:gd name="connsiteX18" fmla="*/ 249192 w 249191"/>
                <a:gd name="connsiteY18" fmla="*/ 315410 h 327335"/>
                <a:gd name="connsiteX19" fmla="*/ 249192 w 249191"/>
                <a:gd name="connsiteY19" fmla="*/ 140665 h 327335"/>
                <a:gd name="connsiteX20" fmla="*/ 237539 w 249191"/>
                <a:gd name="connsiteY20" fmla="*/ 110889 h 32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49191" h="327335">
                  <a:moveTo>
                    <a:pt x="142001" y="7606"/>
                  </a:moveTo>
                  <a:cubicBezTo>
                    <a:pt x="133114" y="-2002"/>
                    <a:pt x="118121" y="-2586"/>
                    <a:pt x="108513" y="6301"/>
                  </a:cubicBezTo>
                  <a:cubicBezTo>
                    <a:pt x="108061" y="6719"/>
                    <a:pt x="107626" y="7154"/>
                    <a:pt x="107208" y="7606"/>
                  </a:cubicBezTo>
                  <a:lnTo>
                    <a:pt x="11659" y="110893"/>
                  </a:lnTo>
                  <a:cubicBezTo>
                    <a:pt x="4153" y="118989"/>
                    <a:pt x="-12" y="129625"/>
                    <a:pt x="0" y="140665"/>
                  </a:cubicBezTo>
                  <a:lnTo>
                    <a:pt x="0" y="315410"/>
                  </a:lnTo>
                  <a:cubicBezTo>
                    <a:pt x="0" y="321997"/>
                    <a:pt x="5340" y="327336"/>
                    <a:pt x="11927" y="327336"/>
                  </a:cubicBezTo>
                  <a:lnTo>
                    <a:pt x="18691" y="327336"/>
                  </a:lnTo>
                  <a:cubicBezTo>
                    <a:pt x="25276" y="327336"/>
                    <a:pt x="30615" y="321999"/>
                    <a:pt x="30615" y="315413"/>
                  </a:cubicBezTo>
                  <a:cubicBezTo>
                    <a:pt x="30615" y="315412"/>
                    <a:pt x="30615" y="315411"/>
                    <a:pt x="30615" y="315410"/>
                  </a:cubicBezTo>
                  <a:lnTo>
                    <a:pt x="30615" y="140665"/>
                  </a:lnTo>
                  <a:cubicBezTo>
                    <a:pt x="30611" y="137334"/>
                    <a:pt x="31867" y="134125"/>
                    <a:pt x="34132" y="131682"/>
                  </a:cubicBezTo>
                  <a:lnTo>
                    <a:pt x="124594" y="33889"/>
                  </a:lnTo>
                  <a:lnTo>
                    <a:pt x="215056" y="131682"/>
                  </a:lnTo>
                  <a:cubicBezTo>
                    <a:pt x="217321" y="134125"/>
                    <a:pt x="218577" y="137334"/>
                    <a:pt x="218574" y="140665"/>
                  </a:cubicBezTo>
                  <a:lnTo>
                    <a:pt x="218574" y="315410"/>
                  </a:lnTo>
                  <a:cubicBezTo>
                    <a:pt x="218574" y="321997"/>
                    <a:pt x="223914" y="327336"/>
                    <a:pt x="230501" y="327336"/>
                  </a:cubicBezTo>
                  <a:lnTo>
                    <a:pt x="237264" y="327336"/>
                  </a:lnTo>
                  <a:cubicBezTo>
                    <a:pt x="243851" y="327336"/>
                    <a:pt x="249192" y="321997"/>
                    <a:pt x="249192" y="315410"/>
                  </a:cubicBezTo>
                  <a:lnTo>
                    <a:pt x="249192" y="140665"/>
                  </a:lnTo>
                  <a:cubicBezTo>
                    <a:pt x="249205" y="129625"/>
                    <a:pt x="245042" y="118988"/>
                    <a:pt x="237539" y="110889"/>
                  </a:cubicBezTo>
                  <a:close/>
                </a:path>
              </a:pathLst>
            </a:custGeom>
            <a:solidFill>
              <a:schemeClr val="accent3"/>
            </a:solidFill>
            <a:ln w="502" cap="flat">
              <a:noFill/>
              <a:prstDash val="solid"/>
              <a:miter/>
            </a:ln>
          </p:spPr>
          <p:txBody>
            <a:bodyPr rtlCol="0" anchor="ctr"/>
            <a:lstStyle/>
            <a:p>
              <a:endParaRPr lang="zh-CN" altLang="en-US"/>
            </a:p>
          </p:txBody>
        </p:sp>
        <p:sp>
          <p:nvSpPr>
            <p:cNvPr id="73" name="任意多边形: 形状 72">
              <a:extLst>
                <a:ext uri="{FF2B5EF4-FFF2-40B4-BE49-F238E27FC236}">
                  <a16:creationId xmlns:a16="http://schemas.microsoft.com/office/drawing/2014/main" id="{8032CA81-26BD-4ED1-AB6B-606ED5DB4315}"/>
                </a:ext>
              </a:extLst>
            </p:cNvPr>
            <p:cNvSpPr/>
            <p:nvPr/>
          </p:nvSpPr>
          <p:spPr>
            <a:xfrm>
              <a:off x="6019607" y="2923797"/>
              <a:ext cx="123261" cy="132588"/>
            </a:xfrm>
            <a:custGeom>
              <a:avLst/>
              <a:gdLst>
                <a:gd name="connsiteX0" fmla="*/ 93903 w 123261"/>
                <a:gd name="connsiteY0" fmla="*/ 0 h 132588"/>
                <a:gd name="connsiteX1" fmla="*/ 29362 w 123261"/>
                <a:gd name="connsiteY1" fmla="*/ 0 h 132588"/>
                <a:gd name="connsiteX2" fmla="*/ 0 w 123261"/>
                <a:gd name="connsiteY2" fmla="*/ 29362 h 132588"/>
                <a:gd name="connsiteX3" fmla="*/ 0 w 123261"/>
                <a:gd name="connsiteY3" fmla="*/ 103227 h 132588"/>
                <a:gd name="connsiteX4" fmla="*/ 29362 w 123261"/>
                <a:gd name="connsiteY4" fmla="*/ 132588 h 132588"/>
                <a:gd name="connsiteX5" fmla="*/ 93903 w 123261"/>
                <a:gd name="connsiteY5" fmla="*/ 132588 h 132588"/>
                <a:gd name="connsiteX6" fmla="*/ 123261 w 123261"/>
                <a:gd name="connsiteY6" fmla="*/ 103227 h 132588"/>
                <a:gd name="connsiteX7" fmla="*/ 123261 w 123261"/>
                <a:gd name="connsiteY7" fmla="*/ 29362 h 132588"/>
                <a:gd name="connsiteX8" fmla="*/ 93903 w 123261"/>
                <a:gd name="connsiteY8" fmla="*/ 0 h 132588"/>
                <a:gd name="connsiteX9" fmla="*/ 92644 w 123261"/>
                <a:gd name="connsiteY9" fmla="*/ 101968 h 132588"/>
                <a:gd name="connsiteX10" fmla="*/ 30618 w 123261"/>
                <a:gd name="connsiteY10" fmla="*/ 101968 h 132588"/>
                <a:gd name="connsiteX11" fmla="*/ 30618 w 123261"/>
                <a:gd name="connsiteY11" fmla="*/ 30618 h 132588"/>
                <a:gd name="connsiteX12" fmla="*/ 92644 w 123261"/>
                <a:gd name="connsiteY12" fmla="*/ 30618 h 132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3261" h="132588">
                  <a:moveTo>
                    <a:pt x="93903" y="0"/>
                  </a:moveTo>
                  <a:lnTo>
                    <a:pt x="29362" y="0"/>
                  </a:lnTo>
                  <a:cubicBezTo>
                    <a:pt x="13153" y="19"/>
                    <a:pt x="19" y="13153"/>
                    <a:pt x="0" y="29362"/>
                  </a:cubicBezTo>
                  <a:lnTo>
                    <a:pt x="0" y="103227"/>
                  </a:lnTo>
                  <a:cubicBezTo>
                    <a:pt x="19" y="119435"/>
                    <a:pt x="13154" y="132568"/>
                    <a:pt x="29362" y="132588"/>
                  </a:cubicBezTo>
                  <a:lnTo>
                    <a:pt x="93903" y="132588"/>
                  </a:lnTo>
                  <a:cubicBezTo>
                    <a:pt x="110109" y="132568"/>
                    <a:pt x="123242" y="119434"/>
                    <a:pt x="123261" y="103227"/>
                  </a:cubicBezTo>
                  <a:lnTo>
                    <a:pt x="123261" y="29362"/>
                  </a:lnTo>
                  <a:cubicBezTo>
                    <a:pt x="123242" y="13155"/>
                    <a:pt x="110110" y="21"/>
                    <a:pt x="93903" y="0"/>
                  </a:cubicBezTo>
                  <a:close/>
                  <a:moveTo>
                    <a:pt x="92644" y="101968"/>
                  </a:moveTo>
                  <a:lnTo>
                    <a:pt x="30618" y="101968"/>
                  </a:lnTo>
                  <a:lnTo>
                    <a:pt x="30618" y="30618"/>
                  </a:lnTo>
                  <a:lnTo>
                    <a:pt x="92644" y="30618"/>
                  </a:lnTo>
                  <a:close/>
                </a:path>
              </a:pathLst>
            </a:custGeom>
            <a:solidFill>
              <a:schemeClr val="accent3"/>
            </a:solidFill>
            <a:ln w="502" cap="flat">
              <a:noFill/>
              <a:prstDash val="solid"/>
              <a:miter/>
            </a:ln>
          </p:spPr>
          <p:txBody>
            <a:bodyPr rtlCol="0" anchor="ctr"/>
            <a:lstStyle/>
            <a:p>
              <a:endParaRPr lang="zh-CN" altLang="en-US"/>
            </a:p>
          </p:txBody>
        </p:sp>
      </p:grpSp>
      <p:grpSp>
        <p:nvGrpSpPr>
          <p:cNvPr id="74" name="图形 57">
            <a:extLst>
              <a:ext uri="{FF2B5EF4-FFF2-40B4-BE49-F238E27FC236}">
                <a16:creationId xmlns:a16="http://schemas.microsoft.com/office/drawing/2014/main" id="{D65B5B46-6750-4129-B6B6-FD17B4775BE0}"/>
              </a:ext>
            </a:extLst>
          </p:cNvPr>
          <p:cNvGrpSpPr/>
          <p:nvPr/>
        </p:nvGrpSpPr>
        <p:grpSpPr>
          <a:xfrm>
            <a:off x="4919142" y="3893291"/>
            <a:ext cx="521896" cy="521896"/>
            <a:chOff x="5806872" y="3849864"/>
            <a:chExt cx="521896" cy="521896"/>
          </a:xfrm>
        </p:grpSpPr>
        <p:sp>
          <p:nvSpPr>
            <p:cNvPr id="75" name="任意多边形: 形状 74">
              <a:extLst>
                <a:ext uri="{FF2B5EF4-FFF2-40B4-BE49-F238E27FC236}">
                  <a16:creationId xmlns:a16="http://schemas.microsoft.com/office/drawing/2014/main" id="{29388BE0-936B-4519-8723-CC60D1FCCEA4}"/>
                </a:ext>
              </a:extLst>
            </p:cNvPr>
            <p:cNvSpPr/>
            <p:nvPr/>
          </p:nvSpPr>
          <p:spPr>
            <a:xfrm>
              <a:off x="5870583" y="3854023"/>
              <a:ext cx="388904" cy="515763"/>
            </a:xfrm>
            <a:custGeom>
              <a:avLst/>
              <a:gdLst>
                <a:gd name="connsiteX0" fmla="*/ 375704 w 388904"/>
                <a:gd name="connsiteY0" fmla="*/ 261555 h 515763"/>
                <a:gd name="connsiteX1" fmla="*/ 286959 w 388904"/>
                <a:gd name="connsiteY1" fmla="*/ 42928 h 515763"/>
                <a:gd name="connsiteX2" fmla="*/ 140471 w 388904"/>
                <a:gd name="connsiteY2" fmla="*/ 51057 h 515763"/>
                <a:gd name="connsiteX3" fmla="*/ 127093 w 388904"/>
                <a:gd name="connsiteY3" fmla="*/ 31743 h 515763"/>
                <a:gd name="connsiteX4" fmla="*/ 108889 w 388904"/>
                <a:gd name="connsiteY4" fmla="*/ 5478 h 515763"/>
                <a:gd name="connsiteX5" fmla="*/ 91195 w 388904"/>
                <a:gd name="connsiteY5" fmla="*/ 2263 h 515763"/>
                <a:gd name="connsiteX6" fmla="*/ 91190 w 388904"/>
                <a:gd name="connsiteY6" fmla="*/ 2267 h 515763"/>
                <a:gd name="connsiteX7" fmla="*/ 85971 w 388904"/>
                <a:gd name="connsiteY7" fmla="*/ 5875 h 515763"/>
                <a:gd name="connsiteX8" fmla="*/ 82767 w 388904"/>
                <a:gd name="connsiteY8" fmla="*/ 23574 h 515763"/>
                <a:gd name="connsiteX9" fmla="*/ 82784 w 388904"/>
                <a:gd name="connsiteY9" fmla="*/ 23602 h 515763"/>
                <a:gd name="connsiteX10" fmla="*/ 64984 w 388904"/>
                <a:gd name="connsiteY10" fmla="*/ 39606 h 515763"/>
                <a:gd name="connsiteX11" fmla="*/ 65161 w 388904"/>
                <a:gd name="connsiteY11" fmla="*/ 353804 h 515763"/>
                <a:gd name="connsiteX12" fmla="*/ 135569 w 388904"/>
                <a:gd name="connsiteY12" fmla="*/ 401214 h 515763"/>
                <a:gd name="connsiteX13" fmla="*/ 206700 w 388904"/>
                <a:gd name="connsiteY13" fmla="*/ 418155 h 515763"/>
                <a:gd name="connsiteX14" fmla="*/ 206700 w 388904"/>
                <a:gd name="connsiteY14" fmla="*/ 435972 h 515763"/>
                <a:gd name="connsiteX15" fmla="*/ 146919 w 388904"/>
                <a:gd name="connsiteY15" fmla="*/ 435972 h 515763"/>
                <a:gd name="connsiteX16" fmla="*/ 117692 w 388904"/>
                <a:gd name="connsiteY16" fmla="*/ 465199 h 515763"/>
                <a:gd name="connsiteX17" fmla="*/ 117692 w 388904"/>
                <a:gd name="connsiteY17" fmla="*/ 483987 h 515763"/>
                <a:gd name="connsiteX18" fmla="*/ 105981 w 388904"/>
                <a:gd name="connsiteY18" fmla="*/ 483987 h 515763"/>
                <a:gd name="connsiteX19" fmla="*/ 93372 w 388904"/>
                <a:gd name="connsiteY19" fmla="*/ 496596 h 515763"/>
                <a:gd name="connsiteX20" fmla="*/ 93372 w 388904"/>
                <a:gd name="connsiteY20" fmla="*/ 496599 h 515763"/>
                <a:gd name="connsiteX21" fmla="*/ 93372 w 388904"/>
                <a:gd name="connsiteY21" fmla="*/ 503154 h 515763"/>
                <a:gd name="connsiteX22" fmla="*/ 105974 w 388904"/>
                <a:gd name="connsiteY22" fmla="*/ 515764 h 515763"/>
                <a:gd name="connsiteX23" fmla="*/ 105981 w 388904"/>
                <a:gd name="connsiteY23" fmla="*/ 515764 h 515763"/>
                <a:gd name="connsiteX24" fmla="*/ 336833 w 388904"/>
                <a:gd name="connsiteY24" fmla="*/ 515764 h 515763"/>
                <a:gd name="connsiteX25" fmla="*/ 349442 w 388904"/>
                <a:gd name="connsiteY25" fmla="*/ 503154 h 515763"/>
                <a:gd name="connsiteX26" fmla="*/ 349442 w 388904"/>
                <a:gd name="connsiteY26" fmla="*/ 496599 h 515763"/>
                <a:gd name="connsiteX27" fmla="*/ 336833 w 388904"/>
                <a:gd name="connsiteY27" fmla="*/ 483987 h 515763"/>
                <a:gd name="connsiteX28" fmla="*/ 324422 w 388904"/>
                <a:gd name="connsiteY28" fmla="*/ 483987 h 515763"/>
                <a:gd name="connsiteX29" fmla="*/ 324422 w 388904"/>
                <a:gd name="connsiteY29" fmla="*/ 465199 h 515763"/>
                <a:gd name="connsiteX30" fmla="*/ 295196 w 388904"/>
                <a:gd name="connsiteY30" fmla="*/ 435972 h 515763"/>
                <a:gd name="connsiteX31" fmla="*/ 237318 w 388904"/>
                <a:gd name="connsiteY31" fmla="*/ 435972 h 515763"/>
                <a:gd name="connsiteX32" fmla="*/ 237318 w 388904"/>
                <a:gd name="connsiteY32" fmla="*/ 418165 h 515763"/>
                <a:gd name="connsiteX33" fmla="*/ 335125 w 388904"/>
                <a:gd name="connsiteY33" fmla="*/ 387763 h 515763"/>
                <a:gd name="connsiteX34" fmla="*/ 352827 w 388904"/>
                <a:gd name="connsiteY34" fmla="*/ 390978 h 515763"/>
                <a:gd name="connsiteX35" fmla="*/ 358046 w 388904"/>
                <a:gd name="connsiteY35" fmla="*/ 387370 h 515763"/>
                <a:gd name="connsiteX36" fmla="*/ 361258 w 388904"/>
                <a:gd name="connsiteY36" fmla="*/ 369668 h 515763"/>
                <a:gd name="connsiteX37" fmla="*/ 361240 w 388904"/>
                <a:gd name="connsiteY37" fmla="*/ 369643 h 515763"/>
                <a:gd name="connsiteX38" fmla="*/ 343019 w 388904"/>
                <a:gd name="connsiteY38" fmla="*/ 343353 h 515763"/>
                <a:gd name="connsiteX39" fmla="*/ 329655 w 388904"/>
                <a:gd name="connsiteY39" fmla="*/ 324067 h 515763"/>
                <a:gd name="connsiteX40" fmla="*/ 339968 w 388904"/>
                <a:gd name="connsiteY40" fmla="*/ 314572 h 515763"/>
                <a:gd name="connsiteX41" fmla="*/ 375704 w 388904"/>
                <a:gd name="connsiteY41" fmla="*/ 261555 h 515763"/>
                <a:gd name="connsiteX42" fmla="*/ 293804 w 388904"/>
                <a:gd name="connsiteY42" fmla="*/ 483987 h 515763"/>
                <a:gd name="connsiteX43" fmla="*/ 148310 w 388904"/>
                <a:gd name="connsiteY43" fmla="*/ 483987 h 515763"/>
                <a:gd name="connsiteX44" fmla="*/ 148310 w 388904"/>
                <a:gd name="connsiteY44" fmla="*/ 466590 h 515763"/>
                <a:gd name="connsiteX45" fmla="*/ 293804 w 388904"/>
                <a:gd name="connsiteY45" fmla="*/ 466590 h 515763"/>
                <a:gd name="connsiteX46" fmla="*/ 316924 w 388904"/>
                <a:gd name="connsiteY46" fmla="*/ 361491 h 515763"/>
                <a:gd name="connsiteX47" fmla="*/ 222009 w 388904"/>
                <a:gd name="connsiteY47" fmla="*/ 386890 h 515763"/>
                <a:gd name="connsiteX48" fmla="*/ 31729 w 388904"/>
                <a:gd name="connsiteY48" fmla="*/ 196614 h 515763"/>
                <a:gd name="connsiteX49" fmla="*/ 101002 w 388904"/>
                <a:gd name="connsiteY49" fmla="*/ 49877 h 515763"/>
                <a:gd name="connsiteX50" fmla="*/ 114366 w 388904"/>
                <a:gd name="connsiteY50" fmla="*/ 69159 h 515763"/>
                <a:gd name="connsiteX51" fmla="*/ 104053 w 388904"/>
                <a:gd name="connsiteY51" fmla="*/ 78658 h 515763"/>
                <a:gd name="connsiteX52" fmla="*/ 104052 w 388904"/>
                <a:gd name="connsiteY52" fmla="*/ 314595 h 515763"/>
                <a:gd name="connsiteX53" fmla="*/ 303546 w 388904"/>
                <a:gd name="connsiteY53" fmla="*/ 342184 h 515763"/>
                <a:gd name="connsiteX54" fmla="*/ 311413 w 388904"/>
                <a:gd name="connsiteY54" fmla="*/ 297740 h 515763"/>
                <a:gd name="connsiteX55" fmla="*/ 285318 w 388904"/>
                <a:gd name="connsiteY55" fmla="*/ 315877 h 515763"/>
                <a:gd name="connsiteX56" fmla="*/ 222009 w 388904"/>
                <a:gd name="connsiteY56" fmla="*/ 331652 h 515763"/>
                <a:gd name="connsiteX57" fmla="*/ 86970 w 388904"/>
                <a:gd name="connsiteY57" fmla="*/ 196617 h 515763"/>
                <a:gd name="connsiteX58" fmla="*/ 132605 w 388904"/>
                <a:gd name="connsiteY58" fmla="*/ 95494 h 515763"/>
                <a:gd name="connsiteX59" fmla="*/ 158699 w 388904"/>
                <a:gd name="connsiteY59" fmla="*/ 77357 h 515763"/>
                <a:gd name="connsiteX60" fmla="*/ 222023 w 388904"/>
                <a:gd name="connsiteY60" fmla="*/ 61578 h 515763"/>
                <a:gd name="connsiteX61" fmla="*/ 357058 w 388904"/>
                <a:gd name="connsiteY61" fmla="*/ 196617 h 515763"/>
                <a:gd name="connsiteX62" fmla="*/ 311413 w 388904"/>
                <a:gd name="connsiteY62" fmla="*/ 297740 h 515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88904" h="515763">
                  <a:moveTo>
                    <a:pt x="375704" y="261555"/>
                  </a:moveTo>
                  <a:cubicBezTo>
                    <a:pt x="411570" y="176677"/>
                    <a:pt x="371837" y="78794"/>
                    <a:pt x="286959" y="42928"/>
                  </a:cubicBezTo>
                  <a:cubicBezTo>
                    <a:pt x="239494" y="22871"/>
                    <a:pt x="185426" y="25872"/>
                    <a:pt x="140471" y="51057"/>
                  </a:cubicBezTo>
                  <a:lnTo>
                    <a:pt x="127093" y="31743"/>
                  </a:lnTo>
                  <a:lnTo>
                    <a:pt x="108889" y="5478"/>
                  </a:lnTo>
                  <a:cubicBezTo>
                    <a:pt x="104891" y="-296"/>
                    <a:pt x="96969" y="-1735"/>
                    <a:pt x="91195" y="2263"/>
                  </a:cubicBezTo>
                  <a:cubicBezTo>
                    <a:pt x="91193" y="2264"/>
                    <a:pt x="91192" y="2265"/>
                    <a:pt x="91190" y="2267"/>
                  </a:cubicBezTo>
                  <a:lnTo>
                    <a:pt x="85971" y="5875"/>
                  </a:lnTo>
                  <a:cubicBezTo>
                    <a:pt x="80200" y="9878"/>
                    <a:pt x="78765" y="17801"/>
                    <a:pt x="82767" y="23574"/>
                  </a:cubicBezTo>
                  <a:lnTo>
                    <a:pt x="82784" y="23602"/>
                  </a:lnTo>
                  <a:cubicBezTo>
                    <a:pt x="76570" y="28615"/>
                    <a:pt x="70627" y="33957"/>
                    <a:pt x="64984" y="39606"/>
                  </a:cubicBezTo>
                  <a:cubicBezTo>
                    <a:pt x="-21730" y="126418"/>
                    <a:pt x="-21651" y="267089"/>
                    <a:pt x="65161" y="353804"/>
                  </a:cubicBezTo>
                  <a:cubicBezTo>
                    <a:pt x="85365" y="373985"/>
                    <a:pt x="109271" y="390083"/>
                    <a:pt x="135569" y="401214"/>
                  </a:cubicBezTo>
                  <a:cubicBezTo>
                    <a:pt x="158168" y="410789"/>
                    <a:pt x="182211" y="416515"/>
                    <a:pt x="206700" y="418155"/>
                  </a:cubicBezTo>
                  <a:lnTo>
                    <a:pt x="206700" y="435972"/>
                  </a:lnTo>
                  <a:lnTo>
                    <a:pt x="146919" y="435972"/>
                  </a:lnTo>
                  <a:cubicBezTo>
                    <a:pt x="130785" y="435990"/>
                    <a:pt x="117710" y="449065"/>
                    <a:pt x="117692" y="465199"/>
                  </a:cubicBezTo>
                  <a:lnTo>
                    <a:pt x="117692" y="483987"/>
                  </a:lnTo>
                  <a:lnTo>
                    <a:pt x="105981" y="483987"/>
                  </a:lnTo>
                  <a:cubicBezTo>
                    <a:pt x="99017" y="483987"/>
                    <a:pt x="93372" y="489632"/>
                    <a:pt x="93372" y="496596"/>
                  </a:cubicBezTo>
                  <a:cubicBezTo>
                    <a:pt x="93372" y="496597"/>
                    <a:pt x="93372" y="496598"/>
                    <a:pt x="93372" y="496599"/>
                  </a:cubicBezTo>
                  <a:lnTo>
                    <a:pt x="93372" y="503154"/>
                  </a:lnTo>
                  <a:cubicBezTo>
                    <a:pt x="93370" y="510117"/>
                    <a:pt x="99012" y="515764"/>
                    <a:pt x="105974" y="515764"/>
                  </a:cubicBezTo>
                  <a:cubicBezTo>
                    <a:pt x="105976" y="515764"/>
                    <a:pt x="105979" y="515764"/>
                    <a:pt x="105981" y="515764"/>
                  </a:cubicBezTo>
                  <a:lnTo>
                    <a:pt x="336833" y="515764"/>
                  </a:lnTo>
                  <a:cubicBezTo>
                    <a:pt x="343797" y="515764"/>
                    <a:pt x="349442" y="510117"/>
                    <a:pt x="349442" y="503154"/>
                  </a:cubicBezTo>
                  <a:lnTo>
                    <a:pt x="349442" y="496599"/>
                  </a:lnTo>
                  <a:cubicBezTo>
                    <a:pt x="349442" y="489635"/>
                    <a:pt x="343797" y="483989"/>
                    <a:pt x="336833" y="483987"/>
                  </a:cubicBezTo>
                  <a:lnTo>
                    <a:pt x="324422" y="483987"/>
                  </a:lnTo>
                  <a:lnTo>
                    <a:pt x="324422" y="465199"/>
                  </a:lnTo>
                  <a:cubicBezTo>
                    <a:pt x="324405" y="449065"/>
                    <a:pt x="311330" y="435990"/>
                    <a:pt x="295196" y="435972"/>
                  </a:cubicBezTo>
                  <a:lnTo>
                    <a:pt x="237318" y="435972"/>
                  </a:lnTo>
                  <a:lnTo>
                    <a:pt x="237318" y="418165"/>
                  </a:lnTo>
                  <a:cubicBezTo>
                    <a:pt x="271848" y="415817"/>
                    <a:pt x="305348" y="405405"/>
                    <a:pt x="335125" y="387763"/>
                  </a:cubicBezTo>
                  <a:cubicBezTo>
                    <a:pt x="339126" y="393539"/>
                    <a:pt x="347051" y="394978"/>
                    <a:pt x="352827" y="390978"/>
                  </a:cubicBezTo>
                  <a:lnTo>
                    <a:pt x="358046" y="387370"/>
                  </a:lnTo>
                  <a:cubicBezTo>
                    <a:pt x="363820" y="383368"/>
                    <a:pt x="365258" y="375443"/>
                    <a:pt x="361258" y="369668"/>
                  </a:cubicBezTo>
                  <a:lnTo>
                    <a:pt x="361240" y="369643"/>
                  </a:lnTo>
                  <a:lnTo>
                    <a:pt x="343019" y="343353"/>
                  </a:lnTo>
                  <a:lnTo>
                    <a:pt x="329655" y="324067"/>
                  </a:lnTo>
                  <a:cubicBezTo>
                    <a:pt x="333204" y="321052"/>
                    <a:pt x="336641" y="317887"/>
                    <a:pt x="339968" y="314572"/>
                  </a:cubicBezTo>
                  <a:cubicBezTo>
                    <a:pt x="355198" y="299379"/>
                    <a:pt x="367334" y="281373"/>
                    <a:pt x="375704" y="261555"/>
                  </a:cubicBezTo>
                  <a:close/>
                  <a:moveTo>
                    <a:pt x="293804" y="483987"/>
                  </a:moveTo>
                  <a:lnTo>
                    <a:pt x="148310" y="483987"/>
                  </a:lnTo>
                  <a:lnTo>
                    <a:pt x="148310" y="466590"/>
                  </a:lnTo>
                  <a:lnTo>
                    <a:pt x="293804" y="466590"/>
                  </a:lnTo>
                  <a:close/>
                  <a:moveTo>
                    <a:pt x="316924" y="361491"/>
                  </a:moveTo>
                  <a:cubicBezTo>
                    <a:pt x="288075" y="378169"/>
                    <a:pt x="255332" y="386931"/>
                    <a:pt x="222009" y="386890"/>
                  </a:cubicBezTo>
                  <a:cubicBezTo>
                    <a:pt x="117087" y="386890"/>
                    <a:pt x="31729" y="301532"/>
                    <a:pt x="31729" y="196614"/>
                  </a:cubicBezTo>
                  <a:cubicBezTo>
                    <a:pt x="31729" y="137615"/>
                    <a:pt x="58722" y="84799"/>
                    <a:pt x="101002" y="49877"/>
                  </a:cubicBezTo>
                  <a:lnTo>
                    <a:pt x="114366" y="69159"/>
                  </a:lnTo>
                  <a:cubicBezTo>
                    <a:pt x="110817" y="72175"/>
                    <a:pt x="107380" y="75341"/>
                    <a:pt x="104053" y="78658"/>
                  </a:cubicBezTo>
                  <a:cubicBezTo>
                    <a:pt x="38901" y="143810"/>
                    <a:pt x="38900" y="249443"/>
                    <a:pt x="104052" y="314595"/>
                  </a:cubicBezTo>
                  <a:cubicBezTo>
                    <a:pt x="156874" y="367418"/>
                    <a:pt x="238371" y="378688"/>
                    <a:pt x="303546" y="342184"/>
                  </a:cubicBezTo>
                  <a:close/>
                  <a:moveTo>
                    <a:pt x="311413" y="297740"/>
                  </a:moveTo>
                  <a:cubicBezTo>
                    <a:pt x="303453" y="304784"/>
                    <a:pt x="294696" y="310872"/>
                    <a:pt x="285318" y="315877"/>
                  </a:cubicBezTo>
                  <a:cubicBezTo>
                    <a:pt x="265833" y="326262"/>
                    <a:pt x="244088" y="331680"/>
                    <a:pt x="222009" y="331652"/>
                  </a:cubicBezTo>
                  <a:cubicBezTo>
                    <a:pt x="147552" y="331652"/>
                    <a:pt x="86970" y="271078"/>
                    <a:pt x="86970" y="196617"/>
                  </a:cubicBezTo>
                  <a:cubicBezTo>
                    <a:pt x="86970" y="156410"/>
                    <a:pt x="104631" y="120253"/>
                    <a:pt x="132605" y="95494"/>
                  </a:cubicBezTo>
                  <a:cubicBezTo>
                    <a:pt x="140562" y="88447"/>
                    <a:pt x="149321" y="82360"/>
                    <a:pt x="158699" y="77357"/>
                  </a:cubicBezTo>
                  <a:cubicBezTo>
                    <a:pt x="178188" y="66969"/>
                    <a:pt x="199938" y="61550"/>
                    <a:pt x="222023" y="61578"/>
                  </a:cubicBezTo>
                  <a:cubicBezTo>
                    <a:pt x="296480" y="61578"/>
                    <a:pt x="357058" y="122156"/>
                    <a:pt x="357058" y="196617"/>
                  </a:cubicBezTo>
                  <a:cubicBezTo>
                    <a:pt x="357044" y="236824"/>
                    <a:pt x="339387" y="272981"/>
                    <a:pt x="311413" y="297740"/>
                  </a:cubicBezTo>
                  <a:close/>
                </a:path>
              </a:pathLst>
            </a:custGeom>
            <a:solidFill>
              <a:schemeClr val="accent3"/>
            </a:solidFill>
            <a:ln w="502" cap="flat">
              <a:noFill/>
              <a:prstDash val="solid"/>
              <a:miter/>
            </a:ln>
          </p:spPr>
          <p:txBody>
            <a:bodyPr rtlCol="0" anchor="ctr"/>
            <a:lstStyle/>
            <a:p>
              <a:endParaRPr lang="zh-CN" altLang="en-US"/>
            </a:p>
          </p:txBody>
        </p:sp>
        <p:sp>
          <p:nvSpPr>
            <p:cNvPr id="76" name="任意多边形: 形状 75">
              <a:extLst>
                <a:ext uri="{FF2B5EF4-FFF2-40B4-BE49-F238E27FC236}">
                  <a16:creationId xmlns:a16="http://schemas.microsoft.com/office/drawing/2014/main" id="{D505C42C-1616-4CE1-BBA2-ECFAD20FED2B}"/>
                </a:ext>
              </a:extLst>
            </p:cNvPr>
            <p:cNvSpPr/>
            <p:nvPr/>
          </p:nvSpPr>
          <p:spPr>
            <a:xfrm>
              <a:off x="6020879" y="3962142"/>
              <a:ext cx="184961" cy="177854"/>
            </a:xfrm>
            <a:custGeom>
              <a:avLst/>
              <a:gdLst>
                <a:gd name="connsiteX0" fmla="*/ 66140 w 184961"/>
                <a:gd name="connsiteY0" fmla="*/ 30618 h 177854"/>
                <a:gd name="connsiteX1" fmla="*/ 66225 w 184961"/>
                <a:gd name="connsiteY1" fmla="*/ 0 h 177854"/>
                <a:gd name="connsiteX2" fmla="*/ 149495 w 184961"/>
                <a:gd name="connsiteY2" fmla="*/ 233 h 177854"/>
                <a:gd name="connsiteX3" fmla="*/ 149409 w 184961"/>
                <a:gd name="connsiteY3" fmla="*/ 30851 h 177854"/>
                <a:gd name="connsiteX4" fmla="*/ 0 w 184961"/>
                <a:gd name="connsiteY4" fmla="*/ 177622 h 177854"/>
                <a:gd name="connsiteX5" fmla="*/ 86 w 184961"/>
                <a:gd name="connsiteY5" fmla="*/ 147004 h 177854"/>
                <a:gd name="connsiteX6" fmla="*/ 83359 w 184961"/>
                <a:gd name="connsiteY6" fmla="*/ 147237 h 177854"/>
                <a:gd name="connsiteX7" fmla="*/ 83274 w 184961"/>
                <a:gd name="connsiteY7" fmla="*/ 177854 h 177854"/>
                <a:gd name="connsiteX8" fmla="*/ 28469 w 184961"/>
                <a:gd name="connsiteY8" fmla="*/ 74814 h 177854"/>
                <a:gd name="connsiteX9" fmla="*/ 184961 w 184961"/>
                <a:gd name="connsiteY9" fmla="*/ 74814 h 177854"/>
                <a:gd name="connsiteX10" fmla="*/ 184961 w 184961"/>
                <a:gd name="connsiteY10" fmla="*/ 105432 h 177854"/>
                <a:gd name="connsiteX11" fmla="*/ 28469 w 184961"/>
                <a:gd name="connsiteY11" fmla="*/ 105432 h 177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4961" h="177854">
                  <a:moveTo>
                    <a:pt x="66140" y="30618"/>
                  </a:moveTo>
                  <a:lnTo>
                    <a:pt x="66225" y="0"/>
                  </a:lnTo>
                  <a:lnTo>
                    <a:pt x="149495" y="233"/>
                  </a:lnTo>
                  <a:lnTo>
                    <a:pt x="149409" y="30851"/>
                  </a:lnTo>
                  <a:close/>
                  <a:moveTo>
                    <a:pt x="0" y="177622"/>
                  </a:moveTo>
                  <a:lnTo>
                    <a:pt x="86" y="147004"/>
                  </a:lnTo>
                  <a:lnTo>
                    <a:pt x="83359" y="147237"/>
                  </a:lnTo>
                  <a:lnTo>
                    <a:pt x="83274" y="177854"/>
                  </a:lnTo>
                  <a:close/>
                  <a:moveTo>
                    <a:pt x="28469" y="74814"/>
                  </a:moveTo>
                  <a:lnTo>
                    <a:pt x="184961" y="74814"/>
                  </a:lnTo>
                  <a:lnTo>
                    <a:pt x="184961" y="105432"/>
                  </a:lnTo>
                  <a:lnTo>
                    <a:pt x="28469" y="105432"/>
                  </a:lnTo>
                  <a:close/>
                </a:path>
              </a:pathLst>
            </a:custGeom>
            <a:solidFill>
              <a:schemeClr val="accent1"/>
            </a:solidFill>
            <a:ln w="502" cap="flat">
              <a:noFill/>
              <a:prstDash val="solid"/>
              <a:miter/>
            </a:ln>
          </p:spPr>
          <p:txBody>
            <a:bodyPr rtlCol="0" anchor="ctr"/>
            <a:lstStyle/>
            <a:p>
              <a:endParaRPr lang="zh-CN" altLang="en-US"/>
            </a:p>
          </p:txBody>
        </p:sp>
      </p:grpSp>
      <p:grpSp>
        <p:nvGrpSpPr>
          <p:cNvPr id="77" name="图形 59">
            <a:extLst>
              <a:ext uri="{FF2B5EF4-FFF2-40B4-BE49-F238E27FC236}">
                <a16:creationId xmlns:a16="http://schemas.microsoft.com/office/drawing/2014/main" id="{60684348-031F-4FA8-A333-C2528E2E8730}"/>
              </a:ext>
            </a:extLst>
          </p:cNvPr>
          <p:cNvGrpSpPr/>
          <p:nvPr/>
        </p:nvGrpSpPr>
        <p:grpSpPr>
          <a:xfrm>
            <a:off x="4919142" y="5198925"/>
            <a:ext cx="521896" cy="521896"/>
            <a:chOff x="5806872" y="5155498"/>
            <a:chExt cx="521896" cy="521896"/>
          </a:xfrm>
        </p:grpSpPr>
        <p:sp>
          <p:nvSpPr>
            <p:cNvPr id="78" name="任意多边形: 形状 77">
              <a:extLst>
                <a:ext uri="{FF2B5EF4-FFF2-40B4-BE49-F238E27FC236}">
                  <a16:creationId xmlns:a16="http://schemas.microsoft.com/office/drawing/2014/main" id="{911D772B-4F84-4AC1-9D9E-AE204806A29B}"/>
                </a:ext>
              </a:extLst>
            </p:cNvPr>
            <p:cNvSpPr/>
            <p:nvPr/>
          </p:nvSpPr>
          <p:spPr>
            <a:xfrm>
              <a:off x="5867037" y="5314979"/>
              <a:ext cx="119018" cy="306304"/>
            </a:xfrm>
            <a:custGeom>
              <a:avLst/>
              <a:gdLst>
                <a:gd name="connsiteX0" fmla="*/ 65844 w 119018"/>
                <a:gd name="connsiteY0" fmla="*/ 229996 h 306304"/>
                <a:gd name="connsiteX1" fmla="*/ 33608 w 119018"/>
                <a:gd name="connsiteY1" fmla="*/ 160650 h 306304"/>
                <a:gd name="connsiteX2" fmla="*/ 46694 w 119018"/>
                <a:gd name="connsiteY2" fmla="*/ 53706 h 306304"/>
                <a:gd name="connsiteX3" fmla="*/ 61554 w 119018"/>
                <a:gd name="connsiteY3" fmla="*/ 24324 h 306304"/>
                <a:gd name="connsiteX4" fmla="*/ 40678 w 119018"/>
                <a:gd name="connsiteY4" fmla="*/ 0 h 306304"/>
                <a:gd name="connsiteX5" fmla="*/ 18467 w 119018"/>
                <a:gd name="connsiteY5" fmla="*/ 41845 h 306304"/>
                <a:gd name="connsiteX6" fmla="*/ 3572 w 119018"/>
                <a:gd name="connsiteY6" fmla="*/ 166586 h 306304"/>
                <a:gd name="connsiteX7" fmla="*/ 41660 w 119018"/>
                <a:gd name="connsiteY7" fmla="*/ 248774 h 306304"/>
                <a:gd name="connsiteX8" fmla="*/ 104725 w 119018"/>
                <a:gd name="connsiteY8" fmla="*/ 306304 h 306304"/>
                <a:gd name="connsiteX9" fmla="*/ 119018 w 119018"/>
                <a:gd name="connsiteY9" fmla="*/ 278999 h 306304"/>
                <a:gd name="connsiteX10" fmla="*/ 65844 w 119018"/>
                <a:gd name="connsiteY10" fmla="*/ 229996 h 306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9018" h="306304">
                  <a:moveTo>
                    <a:pt x="65844" y="229996"/>
                  </a:moveTo>
                  <a:cubicBezTo>
                    <a:pt x="49349" y="208751"/>
                    <a:pt x="38504" y="185419"/>
                    <a:pt x="33608" y="160650"/>
                  </a:cubicBezTo>
                  <a:cubicBezTo>
                    <a:pt x="26942" y="126929"/>
                    <a:pt x="31469" y="89947"/>
                    <a:pt x="46694" y="53706"/>
                  </a:cubicBezTo>
                  <a:cubicBezTo>
                    <a:pt x="50957" y="43578"/>
                    <a:pt x="55923" y="33760"/>
                    <a:pt x="61554" y="24324"/>
                  </a:cubicBezTo>
                  <a:lnTo>
                    <a:pt x="40678" y="0"/>
                  </a:lnTo>
                  <a:cubicBezTo>
                    <a:pt x="32035" y="13254"/>
                    <a:pt x="24601" y="27259"/>
                    <a:pt x="18467" y="41845"/>
                  </a:cubicBezTo>
                  <a:cubicBezTo>
                    <a:pt x="872" y="83723"/>
                    <a:pt x="-4281" y="126866"/>
                    <a:pt x="3572" y="166586"/>
                  </a:cubicBezTo>
                  <a:cubicBezTo>
                    <a:pt x="9399" y="196076"/>
                    <a:pt x="22214" y="223730"/>
                    <a:pt x="41660" y="248774"/>
                  </a:cubicBezTo>
                  <a:cubicBezTo>
                    <a:pt x="57978" y="269792"/>
                    <a:pt x="79129" y="289075"/>
                    <a:pt x="104725" y="306304"/>
                  </a:cubicBezTo>
                  <a:lnTo>
                    <a:pt x="119018" y="278999"/>
                  </a:lnTo>
                  <a:cubicBezTo>
                    <a:pt x="97405" y="264100"/>
                    <a:pt x="79577" y="247685"/>
                    <a:pt x="65844" y="229996"/>
                  </a:cubicBezTo>
                  <a:close/>
                </a:path>
              </a:pathLst>
            </a:custGeom>
            <a:solidFill>
              <a:schemeClr val="accent3"/>
            </a:solidFill>
            <a:ln w="502" cap="flat">
              <a:noFill/>
              <a:prstDash val="solid"/>
              <a:miter/>
            </a:ln>
          </p:spPr>
          <p:txBody>
            <a:bodyPr rtlCol="0" anchor="ctr"/>
            <a:lstStyle/>
            <a:p>
              <a:endParaRPr lang="zh-CN" altLang="en-US"/>
            </a:p>
          </p:txBody>
        </p:sp>
        <p:sp>
          <p:nvSpPr>
            <p:cNvPr id="79" name="任意多边形: 形状 78">
              <a:extLst>
                <a:ext uri="{FF2B5EF4-FFF2-40B4-BE49-F238E27FC236}">
                  <a16:creationId xmlns:a16="http://schemas.microsoft.com/office/drawing/2014/main" id="{6A03B03B-B028-438C-8A66-42BBF240E96C}"/>
                </a:ext>
              </a:extLst>
            </p:cNvPr>
            <p:cNvSpPr/>
            <p:nvPr/>
          </p:nvSpPr>
          <p:spPr>
            <a:xfrm>
              <a:off x="5859681" y="5193136"/>
              <a:ext cx="48391" cy="57846"/>
            </a:xfrm>
            <a:custGeom>
              <a:avLst/>
              <a:gdLst>
                <a:gd name="connsiteX0" fmla="*/ 0 w 48391"/>
                <a:gd name="connsiteY0" fmla="*/ 45193 h 57846"/>
                <a:gd name="connsiteX1" fmla="*/ 20510 w 48391"/>
                <a:gd name="connsiteY1" fmla="*/ 0 h 57846"/>
                <a:gd name="connsiteX2" fmla="*/ 48391 w 48391"/>
                <a:gd name="connsiteY2" fmla="*/ 12653 h 57846"/>
                <a:gd name="connsiteX3" fmla="*/ 27881 w 48391"/>
                <a:gd name="connsiteY3" fmla="*/ 57846 h 57846"/>
              </a:gdLst>
              <a:ahLst/>
              <a:cxnLst>
                <a:cxn ang="0">
                  <a:pos x="connsiteX0" y="connsiteY0"/>
                </a:cxn>
                <a:cxn ang="0">
                  <a:pos x="connsiteX1" y="connsiteY1"/>
                </a:cxn>
                <a:cxn ang="0">
                  <a:pos x="connsiteX2" y="connsiteY2"/>
                </a:cxn>
                <a:cxn ang="0">
                  <a:pos x="connsiteX3" y="connsiteY3"/>
                </a:cxn>
              </a:cxnLst>
              <a:rect l="l" t="t" r="r" b="b"/>
              <a:pathLst>
                <a:path w="48391" h="57846">
                  <a:moveTo>
                    <a:pt x="0" y="45193"/>
                  </a:moveTo>
                  <a:lnTo>
                    <a:pt x="20510" y="0"/>
                  </a:lnTo>
                  <a:lnTo>
                    <a:pt x="48391" y="12653"/>
                  </a:lnTo>
                  <a:lnTo>
                    <a:pt x="27881" y="57846"/>
                  </a:lnTo>
                  <a:close/>
                </a:path>
              </a:pathLst>
            </a:custGeom>
            <a:solidFill>
              <a:schemeClr val="accent1"/>
            </a:solidFill>
            <a:ln w="502" cap="flat">
              <a:noFill/>
              <a:prstDash val="solid"/>
              <a:miter/>
            </a:ln>
          </p:spPr>
          <p:txBody>
            <a:bodyPr rtlCol="0" anchor="ctr"/>
            <a:lstStyle/>
            <a:p>
              <a:endParaRPr lang="zh-CN" altLang="en-US"/>
            </a:p>
          </p:txBody>
        </p:sp>
        <p:sp>
          <p:nvSpPr>
            <p:cNvPr id="80" name="任意多边形: 形状 79">
              <a:extLst>
                <a:ext uri="{FF2B5EF4-FFF2-40B4-BE49-F238E27FC236}">
                  <a16:creationId xmlns:a16="http://schemas.microsoft.com/office/drawing/2014/main" id="{F2E96269-1DBF-4384-B461-0038165938C2}"/>
                </a:ext>
              </a:extLst>
            </p:cNvPr>
            <p:cNvSpPr/>
            <p:nvPr/>
          </p:nvSpPr>
          <p:spPr>
            <a:xfrm>
              <a:off x="5950459" y="5275050"/>
              <a:ext cx="42378" cy="42378"/>
            </a:xfrm>
            <a:custGeom>
              <a:avLst/>
              <a:gdLst>
                <a:gd name="connsiteX0" fmla="*/ 0 w 42378"/>
                <a:gd name="connsiteY0" fmla="*/ 21189 h 42378"/>
                <a:gd name="connsiteX1" fmla="*/ 21189 w 42378"/>
                <a:gd name="connsiteY1" fmla="*/ 42378 h 42378"/>
                <a:gd name="connsiteX2" fmla="*/ 42378 w 42378"/>
                <a:gd name="connsiteY2" fmla="*/ 21189 h 42378"/>
                <a:gd name="connsiteX3" fmla="*/ 21189 w 42378"/>
                <a:gd name="connsiteY3" fmla="*/ 0 h 42378"/>
                <a:gd name="connsiteX4" fmla="*/ 0 w 42378"/>
                <a:gd name="connsiteY4" fmla="*/ 21189 h 423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378" h="42378">
                  <a:moveTo>
                    <a:pt x="0" y="21189"/>
                  </a:moveTo>
                  <a:cubicBezTo>
                    <a:pt x="0" y="32891"/>
                    <a:pt x="9486" y="42378"/>
                    <a:pt x="21189" y="42378"/>
                  </a:cubicBezTo>
                  <a:cubicBezTo>
                    <a:pt x="32891" y="42378"/>
                    <a:pt x="42378" y="32891"/>
                    <a:pt x="42378" y="21189"/>
                  </a:cubicBezTo>
                  <a:cubicBezTo>
                    <a:pt x="42378" y="9487"/>
                    <a:pt x="32891" y="0"/>
                    <a:pt x="21189" y="0"/>
                  </a:cubicBezTo>
                  <a:cubicBezTo>
                    <a:pt x="9486" y="0"/>
                    <a:pt x="0" y="9487"/>
                    <a:pt x="0" y="21189"/>
                  </a:cubicBezTo>
                  <a:close/>
                </a:path>
              </a:pathLst>
            </a:custGeom>
            <a:solidFill>
              <a:schemeClr val="accent3"/>
            </a:solidFill>
            <a:ln w="502" cap="flat">
              <a:noFill/>
              <a:prstDash val="solid"/>
              <a:miter/>
            </a:ln>
          </p:spPr>
          <p:txBody>
            <a:bodyPr rtlCol="0" anchor="ctr"/>
            <a:lstStyle/>
            <a:p>
              <a:endParaRPr lang="zh-CN" altLang="en-US"/>
            </a:p>
          </p:txBody>
        </p:sp>
        <p:sp>
          <p:nvSpPr>
            <p:cNvPr id="81" name="任意多边形: 形状 80">
              <a:extLst>
                <a:ext uri="{FF2B5EF4-FFF2-40B4-BE49-F238E27FC236}">
                  <a16:creationId xmlns:a16="http://schemas.microsoft.com/office/drawing/2014/main" id="{4723E07C-5D16-4C16-9C49-5D35F4C49D25}"/>
                </a:ext>
              </a:extLst>
            </p:cNvPr>
            <p:cNvSpPr/>
            <p:nvPr/>
          </p:nvSpPr>
          <p:spPr>
            <a:xfrm>
              <a:off x="5874065" y="5163194"/>
              <a:ext cx="437674" cy="509841"/>
            </a:xfrm>
            <a:custGeom>
              <a:avLst/>
              <a:gdLst>
                <a:gd name="connsiteX0" fmla="*/ 425619 w 437674"/>
                <a:gd name="connsiteY0" fmla="*/ 285658 h 509841"/>
                <a:gd name="connsiteX1" fmla="*/ 186448 w 437674"/>
                <a:gd name="connsiteY1" fmla="*/ 284979 h 509841"/>
                <a:gd name="connsiteX2" fmla="*/ 174319 w 437674"/>
                <a:gd name="connsiteY2" fmla="*/ 297038 h 509841"/>
                <a:gd name="connsiteX3" fmla="*/ 174298 w 437674"/>
                <a:gd name="connsiteY3" fmla="*/ 303941 h 509841"/>
                <a:gd name="connsiteX4" fmla="*/ 186361 w 437674"/>
                <a:gd name="connsiteY4" fmla="*/ 316070 h 509841"/>
                <a:gd name="connsiteX5" fmla="*/ 376529 w 437674"/>
                <a:gd name="connsiteY5" fmla="*/ 316610 h 509841"/>
                <a:gd name="connsiteX6" fmla="*/ 371150 w 437674"/>
                <a:gd name="connsiteY6" fmla="*/ 348762 h 509841"/>
                <a:gd name="connsiteX7" fmla="*/ 310551 w 437674"/>
                <a:gd name="connsiteY7" fmla="*/ 402980 h 509841"/>
                <a:gd name="connsiteX8" fmla="*/ 214756 w 437674"/>
                <a:gd name="connsiteY8" fmla="*/ 360636 h 509841"/>
                <a:gd name="connsiteX9" fmla="*/ 213249 w 437674"/>
                <a:gd name="connsiteY9" fmla="*/ 360636 h 509841"/>
                <a:gd name="connsiteX10" fmla="*/ 157465 w 437674"/>
                <a:gd name="connsiteY10" fmla="*/ 372171 h 509841"/>
                <a:gd name="connsiteX11" fmla="*/ 98724 w 437674"/>
                <a:gd name="connsiteY11" fmla="*/ 297919 h 509841"/>
                <a:gd name="connsiteX12" fmla="*/ 123281 w 437674"/>
                <a:gd name="connsiteY12" fmla="*/ 204353 h 509841"/>
                <a:gd name="connsiteX13" fmla="*/ 123587 w 437674"/>
                <a:gd name="connsiteY13" fmla="*/ 203949 h 509841"/>
                <a:gd name="connsiteX14" fmla="*/ 124112 w 437674"/>
                <a:gd name="connsiteY14" fmla="*/ 203135 h 509841"/>
                <a:gd name="connsiteX15" fmla="*/ 240095 w 437674"/>
                <a:gd name="connsiteY15" fmla="*/ 255899 h 509841"/>
                <a:gd name="connsiteX16" fmla="*/ 281648 w 437674"/>
                <a:gd name="connsiteY16" fmla="*/ 245531 h 509841"/>
                <a:gd name="connsiteX17" fmla="*/ 308579 w 437674"/>
                <a:gd name="connsiteY17" fmla="*/ 251306 h 509841"/>
                <a:gd name="connsiteX18" fmla="*/ 341799 w 437674"/>
                <a:gd name="connsiteY18" fmla="*/ 234463 h 509841"/>
                <a:gd name="connsiteX19" fmla="*/ 350410 w 437674"/>
                <a:gd name="connsiteY19" fmla="*/ 215223 h 509841"/>
                <a:gd name="connsiteX20" fmla="*/ 358927 w 437674"/>
                <a:gd name="connsiteY20" fmla="*/ 195738 h 509841"/>
                <a:gd name="connsiteX21" fmla="*/ 349053 w 437674"/>
                <a:gd name="connsiteY21" fmla="*/ 159825 h 509841"/>
                <a:gd name="connsiteX22" fmla="*/ 328139 w 437674"/>
                <a:gd name="connsiteY22" fmla="*/ 144836 h 509841"/>
                <a:gd name="connsiteX23" fmla="*/ 309573 w 437674"/>
                <a:gd name="connsiteY23" fmla="*/ 103136 h 509841"/>
                <a:gd name="connsiteX24" fmla="*/ 89646 w 437674"/>
                <a:gd name="connsiteY24" fmla="*/ 3089 h 509841"/>
                <a:gd name="connsiteX25" fmla="*/ 44067 w 437674"/>
                <a:gd name="connsiteY25" fmla="*/ 20162 h 509841"/>
                <a:gd name="connsiteX26" fmla="*/ 3088 w 437674"/>
                <a:gd name="connsiteY26" fmla="*/ 110252 h 509841"/>
                <a:gd name="connsiteX27" fmla="*/ 20165 w 437674"/>
                <a:gd name="connsiteY27" fmla="*/ 155830 h 509841"/>
                <a:gd name="connsiteX28" fmla="*/ 37286 w 437674"/>
                <a:gd name="connsiteY28" fmla="*/ 163621 h 509841"/>
                <a:gd name="connsiteX29" fmla="*/ 56245 w 437674"/>
                <a:gd name="connsiteY29" fmla="*/ 172243 h 509841"/>
                <a:gd name="connsiteX30" fmla="*/ 54537 w 437674"/>
                <a:gd name="connsiteY30" fmla="*/ 175054 h 509841"/>
                <a:gd name="connsiteX31" fmla="*/ 61690 w 437674"/>
                <a:gd name="connsiteY31" fmla="*/ 183383 h 509841"/>
                <a:gd name="connsiteX32" fmla="*/ 76383 w 437674"/>
                <a:gd name="connsiteY32" fmla="*/ 198344 h 509841"/>
                <a:gd name="connsiteX33" fmla="*/ 89017 w 437674"/>
                <a:gd name="connsiteY33" fmla="*/ 191149 h 509841"/>
                <a:gd name="connsiteX34" fmla="*/ 67417 w 437674"/>
                <a:gd name="connsiteY34" fmla="*/ 177319 h 509841"/>
                <a:gd name="connsiteX35" fmla="*/ 93265 w 437674"/>
                <a:gd name="connsiteY35" fmla="*/ 189075 h 509841"/>
                <a:gd name="connsiteX36" fmla="*/ 89017 w 437674"/>
                <a:gd name="connsiteY36" fmla="*/ 191511 h 509841"/>
                <a:gd name="connsiteX37" fmla="*/ 93248 w 437674"/>
                <a:gd name="connsiteY37" fmla="*/ 194221 h 509841"/>
                <a:gd name="connsiteX38" fmla="*/ 78983 w 437674"/>
                <a:gd name="connsiteY38" fmla="*/ 221903 h 509841"/>
                <a:gd name="connsiteX39" fmla="*/ 68172 w 437674"/>
                <a:gd name="connsiteY39" fmla="*/ 259055 h 509841"/>
                <a:gd name="connsiteX40" fmla="*/ 68732 w 437674"/>
                <a:gd name="connsiteY40" fmla="*/ 304004 h 509841"/>
                <a:gd name="connsiteX41" fmla="*/ 129892 w 437674"/>
                <a:gd name="connsiteY41" fmla="*/ 390249 h 509841"/>
                <a:gd name="connsiteX42" fmla="*/ 102694 w 437674"/>
                <a:gd name="connsiteY42" fmla="*/ 424346 h 509841"/>
                <a:gd name="connsiteX43" fmla="*/ 83502 w 437674"/>
                <a:gd name="connsiteY43" fmla="*/ 478741 h 509841"/>
                <a:gd name="connsiteX44" fmla="*/ 44388 w 437674"/>
                <a:gd name="connsiteY44" fmla="*/ 478741 h 509841"/>
                <a:gd name="connsiteX45" fmla="*/ 32398 w 437674"/>
                <a:gd name="connsiteY45" fmla="*/ 490731 h 509841"/>
                <a:gd name="connsiteX46" fmla="*/ 32398 w 437674"/>
                <a:gd name="connsiteY46" fmla="*/ 497847 h 509841"/>
                <a:gd name="connsiteX47" fmla="*/ 44388 w 437674"/>
                <a:gd name="connsiteY47" fmla="*/ 509842 h 509841"/>
                <a:gd name="connsiteX48" fmla="*/ 388627 w 437674"/>
                <a:gd name="connsiteY48" fmla="*/ 509842 h 509841"/>
                <a:gd name="connsiteX49" fmla="*/ 400620 w 437674"/>
                <a:gd name="connsiteY49" fmla="*/ 497847 h 509841"/>
                <a:gd name="connsiteX50" fmla="*/ 400620 w 437674"/>
                <a:gd name="connsiteY50" fmla="*/ 490738 h 509841"/>
                <a:gd name="connsiteX51" fmla="*/ 388630 w 437674"/>
                <a:gd name="connsiteY51" fmla="*/ 478748 h 509841"/>
                <a:gd name="connsiteX52" fmla="*/ 388627 w 437674"/>
                <a:gd name="connsiteY52" fmla="*/ 478748 h 509841"/>
                <a:gd name="connsiteX53" fmla="*/ 344523 w 437674"/>
                <a:gd name="connsiteY53" fmla="*/ 478748 h 509841"/>
                <a:gd name="connsiteX54" fmla="*/ 328205 w 437674"/>
                <a:gd name="connsiteY54" fmla="*/ 429690 h 509841"/>
                <a:gd name="connsiteX55" fmla="*/ 400623 w 437674"/>
                <a:gd name="connsiteY55" fmla="*/ 357157 h 509841"/>
                <a:gd name="connsiteX56" fmla="*/ 407158 w 437674"/>
                <a:gd name="connsiteY56" fmla="*/ 316696 h 509841"/>
                <a:gd name="connsiteX57" fmla="*/ 425528 w 437674"/>
                <a:gd name="connsiteY57" fmla="*/ 316749 h 509841"/>
                <a:gd name="connsiteX58" fmla="*/ 437654 w 437674"/>
                <a:gd name="connsiteY58" fmla="*/ 304689 h 509841"/>
                <a:gd name="connsiteX59" fmla="*/ 437674 w 437674"/>
                <a:gd name="connsiteY59" fmla="*/ 297786 h 509841"/>
                <a:gd name="connsiteX60" fmla="*/ 425619 w 437674"/>
                <a:gd name="connsiteY60" fmla="*/ 285658 h 509841"/>
                <a:gd name="connsiteX61" fmla="*/ 315436 w 437674"/>
                <a:gd name="connsiteY61" fmla="*/ 173401 h 509841"/>
                <a:gd name="connsiteX62" fmla="*/ 330554 w 437674"/>
                <a:gd name="connsiteY62" fmla="*/ 184239 h 509841"/>
                <a:gd name="connsiteX63" fmla="*/ 322552 w 437674"/>
                <a:gd name="connsiteY63" fmla="*/ 202557 h 509841"/>
                <a:gd name="connsiteX64" fmla="*/ 314201 w 437674"/>
                <a:gd name="connsiteY64" fmla="*/ 221200 h 509841"/>
                <a:gd name="connsiteX65" fmla="*/ 295524 w 437674"/>
                <a:gd name="connsiteY65" fmla="*/ 217195 h 509841"/>
                <a:gd name="connsiteX66" fmla="*/ 60862 w 437674"/>
                <a:gd name="connsiteY66" fmla="*/ 140205 h 509841"/>
                <a:gd name="connsiteX67" fmla="*/ 33010 w 437674"/>
                <a:gd name="connsiteY67" fmla="*/ 127544 h 509841"/>
                <a:gd name="connsiteX68" fmla="*/ 31375 w 437674"/>
                <a:gd name="connsiteY68" fmla="*/ 123133 h 509841"/>
                <a:gd name="connsiteX69" fmla="*/ 31378 w 437674"/>
                <a:gd name="connsiteY69" fmla="*/ 123125 h 509841"/>
                <a:gd name="connsiteX70" fmla="*/ 47547 w 437674"/>
                <a:gd name="connsiteY70" fmla="*/ 87601 h 509841"/>
                <a:gd name="connsiteX71" fmla="*/ 72368 w 437674"/>
                <a:gd name="connsiteY71" fmla="*/ 33035 h 509841"/>
                <a:gd name="connsiteX72" fmla="*/ 76770 w 437674"/>
                <a:gd name="connsiteY72" fmla="*/ 31383 h 509841"/>
                <a:gd name="connsiteX73" fmla="*/ 296714 w 437674"/>
                <a:gd name="connsiteY73" fmla="*/ 131444 h 509841"/>
                <a:gd name="connsiteX74" fmla="*/ 298363 w 437674"/>
                <a:gd name="connsiteY74" fmla="*/ 135849 h 509841"/>
                <a:gd name="connsiteX75" fmla="*/ 257370 w 437674"/>
                <a:gd name="connsiteY75" fmla="*/ 225963 h 509841"/>
                <a:gd name="connsiteX76" fmla="*/ 252969 w 437674"/>
                <a:gd name="connsiteY76" fmla="*/ 227616 h 509841"/>
                <a:gd name="connsiteX77" fmla="*/ 146850 w 437674"/>
                <a:gd name="connsiteY77" fmla="*/ 179340 h 509841"/>
                <a:gd name="connsiteX78" fmla="*/ 116298 w 437674"/>
                <a:gd name="connsiteY78" fmla="*/ 165423 h 509841"/>
                <a:gd name="connsiteX79" fmla="*/ 65206 w 437674"/>
                <a:gd name="connsiteY79" fmla="*/ 151807 h 509841"/>
                <a:gd name="connsiteX80" fmla="*/ 60859 w 437674"/>
                <a:gd name="connsiteY80" fmla="*/ 140205 h 509841"/>
                <a:gd name="connsiteX81" fmla="*/ 114670 w 437674"/>
                <a:gd name="connsiteY81" fmla="*/ 478741 h 509841"/>
                <a:gd name="connsiteX82" fmla="*/ 129363 w 437674"/>
                <a:gd name="connsiteY82" fmla="*/ 439373 h 509841"/>
                <a:gd name="connsiteX83" fmla="*/ 213273 w 437674"/>
                <a:gd name="connsiteY83" fmla="*/ 391262 h 509841"/>
                <a:gd name="connsiteX84" fmla="*/ 214745 w 437674"/>
                <a:gd name="connsiteY84" fmla="*/ 391262 h 509841"/>
                <a:gd name="connsiteX85" fmla="*/ 298196 w 437674"/>
                <a:gd name="connsiteY85" fmla="*/ 438562 h 509841"/>
                <a:gd name="connsiteX86" fmla="*/ 313320 w 437674"/>
                <a:gd name="connsiteY86" fmla="*/ 478741 h 509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37674" h="509841">
                  <a:moveTo>
                    <a:pt x="425619" y="285658"/>
                  </a:moveTo>
                  <a:lnTo>
                    <a:pt x="186448" y="284979"/>
                  </a:lnTo>
                  <a:cubicBezTo>
                    <a:pt x="179769" y="284960"/>
                    <a:pt x="174338" y="290359"/>
                    <a:pt x="174319" y="297038"/>
                  </a:cubicBezTo>
                  <a:lnTo>
                    <a:pt x="174298" y="303941"/>
                  </a:lnTo>
                  <a:cubicBezTo>
                    <a:pt x="174281" y="310621"/>
                    <a:pt x="179681" y="316051"/>
                    <a:pt x="186361" y="316070"/>
                  </a:cubicBezTo>
                  <a:lnTo>
                    <a:pt x="376529" y="316610"/>
                  </a:lnTo>
                  <a:cubicBezTo>
                    <a:pt x="376338" y="324852"/>
                    <a:pt x="375197" y="336566"/>
                    <a:pt x="371150" y="348762"/>
                  </a:cubicBezTo>
                  <a:cubicBezTo>
                    <a:pt x="361843" y="376819"/>
                    <a:pt x="341454" y="395036"/>
                    <a:pt x="310551" y="402980"/>
                  </a:cubicBezTo>
                  <a:cubicBezTo>
                    <a:pt x="291648" y="380611"/>
                    <a:pt x="261639" y="360636"/>
                    <a:pt x="214756" y="360636"/>
                  </a:cubicBezTo>
                  <a:lnTo>
                    <a:pt x="213249" y="360636"/>
                  </a:lnTo>
                  <a:cubicBezTo>
                    <a:pt x="191089" y="360636"/>
                    <a:pt x="172698" y="365101"/>
                    <a:pt x="157465" y="372171"/>
                  </a:cubicBezTo>
                  <a:cubicBezTo>
                    <a:pt x="123990" y="350091"/>
                    <a:pt x="104253" y="325162"/>
                    <a:pt x="98724" y="297919"/>
                  </a:cubicBezTo>
                  <a:cubicBezTo>
                    <a:pt x="89219" y="251094"/>
                    <a:pt x="122460" y="205459"/>
                    <a:pt x="123281" y="204353"/>
                  </a:cubicBezTo>
                  <a:lnTo>
                    <a:pt x="123587" y="203949"/>
                  </a:lnTo>
                  <a:lnTo>
                    <a:pt x="124112" y="203135"/>
                  </a:lnTo>
                  <a:lnTo>
                    <a:pt x="240095" y="255899"/>
                  </a:lnTo>
                  <a:cubicBezTo>
                    <a:pt x="254672" y="262527"/>
                    <a:pt x="271894" y="258230"/>
                    <a:pt x="281648" y="245531"/>
                  </a:cubicBezTo>
                  <a:lnTo>
                    <a:pt x="308579" y="251306"/>
                  </a:lnTo>
                  <a:cubicBezTo>
                    <a:pt x="322239" y="254236"/>
                    <a:pt x="336089" y="247214"/>
                    <a:pt x="341799" y="234463"/>
                  </a:cubicBezTo>
                  <a:lnTo>
                    <a:pt x="350410" y="215223"/>
                  </a:lnTo>
                  <a:lnTo>
                    <a:pt x="358927" y="195738"/>
                  </a:lnTo>
                  <a:cubicBezTo>
                    <a:pt x="364525" y="182937"/>
                    <a:pt x="360408" y="167965"/>
                    <a:pt x="349053" y="159825"/>
                  </a:cubicBezTo>
                  <a:lnTo>
                    <a:pt x="328139" y="144836"/>
                  </a:lnTo>
                  <a:cubicBezTo>
                    <a:pt x="333370" y="128242"/>
                    <a:pt x="325406" y="110353"/>
                    <a:pt x="309573" y="103136"/>
                  </a:cubicBezTo>
                  <a:lnTo>
                    <a:pt x="89646" y="3089"/>
                  </a:lnTo>
                  <a:cubicBezTo>
                    <a:pt x="72345" y="-4765"/>
                    <a:pt x="51951" y="2874"/>
                    <a:pt x="44067" y="20162"/>
                  </a:cubicBezTo>
                  <a:lnTo>
                    <a:pt x="3088" y="110252"/>
                  </a:lnTo>
                  <a:cubicBezTo>
                    <a:pt x="-4765" y="127554"/>
                    <a:pt x="2875" y="147948"/>
                    <a:pt x="20165" y="155830"/>
                  </a:cubicBezTo>
                  <a:lnTo>
                    <a:pt x="37286" y="163621"/>
                  </a:lnTo>
                  <a:lnTo>
                    <a:pt x="56245" y="172243"/>
                  </a:lnTo>
                  <a:cubicBezTo>
                    <a:pt x="55688" y="173140"/>
                    <a:pt x="55119" y="174077"/>
                    <a:pt x="54537" y="175054"/>
                  </a:cubicBezTo>
                  <a:lnTo>
                    <a:pt x="61690" y="183383"/>
                  </a:lnTo>
                  <a:lnTo>
                    <a:pt x="76383" y="198344"/>
                  </a:lnTo>
                  <a:lnTo>
                    <a:pt x="89017" y="191149"/>
                  </a:lnTo>
                  <a:lnTo>
                    <a:pt x="67417" y="177319"/>
                  </a:lnTo>
                  <a:lnTo>
                    <a:pt x="93265" y="189075"/>
                  </a:lnTo>
                  <a:lnTo>
                    <a:pt x="89017" y="191511"/>
                  </a:lnTo>
                  <a:lnTo>
                    <a:pt x="93248" y="194221"/>
                  </a:lnTo>
                  <a:cubicBezTo>
                    <a:pt x="87755" y="203049"/>
                    <a:pt x="82985" y="212307"/>
                    <a:pt x="78983" y="221903"/>
                  </a:cubicBezTo>
                  <a:cubicBezTo>
                    <a:pt x="73784" y="234358"/>
                    <a:pt x="70149" y="246859"/>
                    <a:pt x="68172" y="259055"/>
                  </a:cubicBezTo>
                  <a:cubicBezTo>
                    <a:pt x="65650" y="274628"/>
                    <a:pt x="65838" y="289753"/>
                    <a:pt x="68732" y="304004"/>
                  </a:cubicBezTo>
                  <a:cubicBezTo>
                    <a:pt x="75277" y="336254"/>
                    <a:pt x="95812" y="365170"/>
                    <a:pt x="129892" y="390249"/>
                  </a:cubicBezTo>
                  <a:cubicBezTo>
                    <a:pt x="117881" y="400868"/>
                    <a:pt x="109068" y="413018"/>
                    <a:pt x="102694" y="424346"/>
                  </a:cubicBezTo>
                  <a:cubicBezTo>
                    <a:pt x="90551" y="445897"/>
                    <a:pt x="85485" y="467406"/>
                    <a:pt x="83502" y="478741"/>
                  </a:cubicBezTo>
                  <a:lnTo>
                    <a:pt x="44388" y="478741"/>
                  </a:lnTo>
                  <a:cubicBezTo>
                    <a:pt x="37766" y="478741"/>
                    <a:pt x="32398" y="484110"/>
                    <a:pt x="32398" y="490731"/>
                  </a:cubicBezTo>
                  <a:lnTo>
                    <a:pt x="32398" y="497847"/>
                  </a:lnTo>
                  <a:cubicBezTo>
                    <a:pt x="32398" y="504470"/>
                    <a:pt x="37765" y="509836"/>
                    <a:pt x="44388" y="509842"/>
                  </a:cubicBezTo>
                  <a:lnTo>
                    <a:pt x="388627" y="509842"/>
                  </a:lnTo>
                  <a:cubicBezTo>
                    <a:pt x="395251" y="509842"/>
                    <a:pt x="400620" y="504470"/>
                    <a:pt x="400620" y="497847"/>
                  </a:cubicBezTo>
                  <a:lnTo>
                    <a:pt x="400620" y="490738"/>
                  </a:lnTo>
                  <a:cubicBezTo>
                    <a:pt x="400620" y="484116"/>
                    <a:pt x="395252" y="478748"/>
                    <a:pt x="388630" y="478748"/>
                  </a:cubicBezTo>
                  <a:cubicBezTo>
                    <a:pt x="388629" y="478748"/>
                    <a:pt x="388628" y="478748"/>
                    <a:pt x="388627" y="478748"/>
                  </a:cubicBezTo>
                  <a:lnTo>
                    <a:pt x="344523" y="478748"/>
                  </a:lnTo>
                  <a:cubicBezTo>
                    <a:pt x="342707" y="468352"/>
                    <a:pt x="338291" y="449400"/>
                    <a:pt x="328205" y="429690"/>
                  </a:cubicBezTo>
                  <a:cubicBezTo>
                    <a:pt x="373342" y="414604"/>
                    <a:pt x="392506" y="382497"/>
                    <a:pt x="400623" y="357157"/>
                  </a:cubicBezTo>
                  <a:cubicBezTo>
                    <a:pt x="405571" y="341716"/>
                    <a:pt x="406963" y="327134"/>
                    <a:pt x="407158" y="316696"/>
                  </a:cubicBezTo>
                  <a:lnTo>
                    <a:pt x="425528" y="316749"/>
                  </a:lnTo>
                  <a:cubicBezTo>
                    <a:pt x="432206" y="316766"/>
                    <a:pt x="437635" y="311367"/>
                    <a:pt x="437654" y="304689"/>
                  </a:cubicBezTo>
                  <a:lnTo>
                    <a:pt x="437674" y="297786"/>
                  </a:lnTo>
                  <a:cubicBezTo>
                    <a:pt x="437694" y="291109"/>
                    <a:pt x="432297" y="285679"/>
                    <a:pt x="425619" y="285658"/>
                  </a:cubicBezTo>
                  <a:close/>
                  <a:moveTo>
                    <a:pt x="315436" y="173401"/>
                  </a:moveTo>
                  <a:lnTo>
                    <a:pt x="330554" y="184239"/>
                  </a:lnTo>
                  <a:lnTo>
                    <a:pt x="322552" y="202557"/>
                  </a:lnTo>
                  <a:lnTo>
                    <a:pt x="314201" y="221200"/>
                  </a:lnTo>
                  <a:lnTo>
                    <a:pt x="295524" y="217195"/>
                  </a:lnTo>
                  <a:close/>
                  <a:moveTo>
                    <a:pt x="60862" y="140205"/>
                  </a:moveTo>
                  <a:lnTo>
                    <a:pt x="33010" y="127544"/>
                  </a:lnTo>
                  <a:cubicBezTo>
                    <a:pt x="31341" y="126778"/>
                    <a:pt x="30608" y="124803"/>
                    <a:pt x="31375" y="123133"/>
                  </a:cubicBezTo>
                  <a:cubicBezTo>
                    <a:pt x="31376" y="123130"/>
                    <a:pt x="31377" y="123128"/>
                    <a:pt x="31378" y="123125"/>
                  </a:cubicBezTo>
                  <a:lnTo>
                    <a:pt x="47547" y="87601"/>
                  </a:lnTo>
                  <a:lnTo>
                    <a:pt x="72368" y="33035"/>
                  </a:lnTo>
                  <a:cubicBezTo>
                    <a:pt x="73130" y="31366"/>
                    <a:pt x="75098" y="30627"/>
                    <a:pt x="76770" y="31383"/>
                  </a:cubicBezTo>
                  <a:lnTo>
                    <a:pt x="296714" y="131444"/>
                  </a:lnTo>
                  <a:cubicBezTo>
                    <a:pt x="298383" y="132208"/>
                    <a:pt x="299120" y="134177"/>
                    <a:pt x="298363" y="135849"/>
                  </a:cubicBezTo>
                  <a:lnTo>
                    <a:pt x="257370" y="225963"/>
                  </a:lnTo>
                  <a:cubicBezTo>
                    <a:pt x="256609" y="227632"/>
                    <a:pt x="254640" y="228371"/>
                    <a:pt x="252969" y="227616"/>
                  </a:cubicBezTo>
                  <a:lnTo>
                    <a:pt x="146850" y="179340"/>
                  </a:lnTo>
                  <a:lnTo>
                    <a:pt x="116298" y="165423"/>
                  </a:lnTo>
                  <a:cubicBezTo>
                    <a:pt x="98429" y="175772"/>
                    <a:pt x="75555" y="169675"/>
                    <a:pt x="65206" y="151807"/>
                  </a:cubicBezTo>
                  <a:cubicBezTo>
                    <a:pt x="63122" y="148208"/>
                    <a:pt x="61652" y="144287"/>
                    <a:pt x="60859" y="140205"/>
                  </a:cubicBezTo>
                  <a:close/>
                  <a:moveTo>
                    <a:pt x="114670" y="478741"/>
                  </a:moveTo>
                  <a:cubicBezTo>
                    <a:pt x="116757" y="469069"/>
                    <a:pt x="120999" y="454219"/>
                    <a:pt x="129363" y="439373"/>
                  </a:cubicBezTo>
                  <a:cubicBezTo>
                    <a:pt x="147347" y="407443"/>
                    <a:pt x="175578" y="391262"/>
                    <a:pt x="213273" y="391262"/>
                  </a:cubicBezTo>
                  <a:lnTo>
                    <a:pt x="214745" y="391262"/>
                  </a:lnTo>
                  <a:cubicBezTo>
                    <a:pt x="252113" y="391262"/>
                    <a:pt x="280187" y="407176"/>
                    <a:pt x="298196" y="438562"/>
                  </a:cubicBezTo>
                  <a:cubicBezTo>
                    <a:pt x="306790" y="453524"/>
                    <a:pt x="311177" y="468832"/>
                    <a:pt x="313320" y="478741"/>
                  </a:cubicBezTo>
                  <a:close/>
                </a:path>
              </a:pathLst>
            </a:custGeom>
            <a:solidFill>
              <a:schemeClr val="accent3"/>
            </a:solidFill>
            <a:ln w="502" cap="flat">
              <a:noFill/>
              <a:prstDash val="solid"/>
              <a:miter/>
            </a:ln>
          </p:spPr>
          <p:txBody>
            <a:bodyPr rtlCol="0" anchor="ctr"/>
            <a:lstStyle/>
            <a:p>
              <a:endParaRPr lang="zh-CN" altLang="en-US"/>
            </a:p>
          </p:txBody>
        </p:sp>
        <p:sp>
          <p:nvSpPr>
            <p:cNvPr id="82" name="任意多边形: 形状 81">
              <a:extLst>
                <a:ext uri="{FF2B5EF4-FFF2-40B4-BE49-F238E27FC236}">
                  <a16:creationId xmlns:a16="http://schemas.microsoft.com/office/drawing/2014/main" id="{9FB60E1B-5760-4F82-A940-2E39C52BB8D2}"/>
                </a:ext>
              </a:extLst>
            </p:cNvPr>
            <p:cNvSpPr/>
            <p:nvPr/>
          </p:nvSpPr>
          <p:spPr>
            <a:xfrm>
              <a:off x="5825206" y="5159201"/>
              <a:ext cx="64271" cy="101750"/>
            </a:xfrm>
            <a:custGeom>
              <a:avLst/>
              <a:gdLst>
                <a:gd name="connsiteX0" fmla="*/ 1560 w 64271"/>
                <a:gd name="connsiteY0" fmla="*/ 81688 h 101750"/>
                <a:gd name="connsiteX1" fmla="*/ 35195 w 64271"/>
                <a:gd name="connsiteY1" fmla="*/ 7575 h 101750"/>
                <a:gd name="connsiteX2" fmla="*/ 51206 w 64271"/>
                <a:gd name="connsiteY2" fmla="*/ 1560 h 101750"/>
                <a:gd name="connsiteX3" fmla="*/ 56697 w 64271"/>
                <a:gd name="connsiteY3" fmla="*/ 4052 h 101750"/>
                <a:gd name="connsiteX4" fmla="*/ 62712 w 64271"/>
                <a:gd name="connsiteY4" fmla="*/ 20063 h 101750"/>
                <a:gd name="connsiteX5" fmla="*/ 29077 w 64271"/>
                <a:gd name="connsiteY5" fmla="*/ 94176 h 101750"/>
                <a:gd name="connsiteX6" fmla="*/ 13066 w 64271"/>
                <a:gd name="connsiteY6" fmla="*/ 100191 h 101750"/>
                <a:gd name="connsiteX7" fmla="*/ 7575 w 64271"/>
                <a:gd name="connsiteY7" fmla="*/ 97699 h 101750"/>
                <a:gd name="connsiteX8" fmla="*/ 1560 w 64271"/>
                <a:gd name="connsiteY8" fmla="*/ 81688 h 101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71" h="101750">
                  <a:moveTo>
                    <a:pt x="1560" y="81688"/>
                  </a:moveTo>
                  <a:lnTo>
                    <a:pt x="35195" y="7575"/>
                  </a:lnTo>
                  <a:cubicBezTo>
                    <a:pt x="38527" y="233"/>
                    <a:pt x="43864" y="-1772"/>
                    <a:pt x="51206" y="1560"/>
                  </a:cubicBezTo>
                  <a:lnTo>
                    <a:pt x="56697" y="4052"/>
                  </a:lnTo>
                  <a:cubicBezTo>
                    <a:pt x="64038" y="7384"/>
                    <a:pt x="66043" y="12721"/>
                    <a:pt x="62712" y="20063"/>
                  </a:cubicBezTo>
                  <a:lnTo>
                    <a:pt x="29077" y="94176"/>
                  </a:lnTo>
                  <a:cubicBezTo>
                    <a:pt x="25745" y="101518"/>
                    <a:pt x="20408" y="103523"/>
                    <a:pt x="13066" y="100191"/>
                  </a:cubicBezTo>
                  <a:lnTo>
                    <a:pt x="7575" y="97699"/>
                  </a:lnTo>
                  <a:cubicBezTo>
                    <a:pt x="233" y="94367"/>
                    <a:pt x="-1772" y="89030"/>
                    <a:pt x="1560" y="81688"/>
                  </a:cubicBezTo>
                  <a:close/>
                </a:path>
              </a:pathLst>
            </a:custGeom>
            <a:solidFill>
              <a:schemeClr val="accent3"/>
            </a:solidFill>
            <a:ln w="502" cap="flat">
              <a:noFill/>
              <a:prstDash val="solid"/>
              <a:miter/>
            </a:ln>
          </p:spPr>
          <p:txBody>
            <a:bodyPr rtlCol="0" anchor="ctr"/>
            <a:lstStyle/>
            <a:p>
              <a:endParaRPr lang="zh-CN" altLang="en-US"/>
            </a:p>
          </p:txBody>
        </p:sp>
        <p:sp>
          <p:nvSpPr>
            <p:cNvPr id="83" name="任意多边形: 形状 82">
              <a:extLst>
                <a:ext uri="{FF2B5EF4-FFF2-40B4-BE49-F238E27FC236}">
                  <a16:creationId xmlns:a16="http://schemas.microsoft.com/office/drawing/2014/main" id="{0158EBE3-F93E-4E34-A1D3-90770321358A}"/>
                </a:ext>
              </a:extLst>
            </p:cNvPr>
            <p:cNvSpPr/>
            <p:nvPr/>
          </p:nvSpPr>
          <p:spPr>
            <a:xfrm>
              <a:off x="5903822" y="5228413"/>
              <a:ext cx="135651" cy="135654"/>
            </a:xfrm>
            <a:custGeom>
              <a:avLst/>
              <a:gdLst>
                <a:gd name="connsiteX0" fmla="*/ 67826 w 135651"/>
                <a:gd name="connsiteY0" fmla="*/ 135655 h 135654"/>
                <a:gd name="connsiteX1" fmla="*/ 0 w 135651"/>
                <a:gd name="connsiteY1" fmla="*/ 67808 h 135654"/>
                <a:gd name="connsiteX2" fmla="*/ 67826 w 135651"/>
                <a:gd name="connsiteY2" fmla="*/ 0 h 135654"/>
                <a:gd name="connsiteX3" fmla="*/ 135651 w 135651"/>
                <a:gd name="connsiteY3" fmla="*/ 67826 h 135654"/>
                <a:gd name="connsiteX4" fmla="*/ 67826 w 135651"/>
                <a:gd name="connsiteY4" fmla="*/ 135655 h 135654"/>
                <a:gd name="connsiteX5" fmla="*/ 67826 w 135651"/>
                <a:gd name="connsiteY5" fmla="*/ 30618 h 135654"/>
                <a:gd name="connsiteX6" fmla="*/ 30611 w 135651"/>
                <a:gd name="connsiteY6" fmla="*/ 67826 h 135654"/>
                <a:gd name="connsiteX7" fmla="*/ 67818 w 135651"/>
                <a:gd name="connsiteY7" fmla="*/ 105041 h 135654"/>
                <a:gd name="connsiteX8" fmla="*/ 105034 w 135651"/>
                <a:gd name="connsiteY8" fmla="*/ 67833 h 135654"/>
                <a:gd name="connsiteX9" fmla="*/ 105034 w 135651"/>
                <a:gd name="connsiteY9" fmla="*/ 67826 h 135654"/>
                <a:gd name="connsiteX10" fmla="*/ 67826 w 135651"/>
                <a:gd name="connsiteY10" fmla="*/ 30618 h 135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5651" h="135654">
                  <a:moveTo>
                    <a:pt x="67826" y="135655"/>
                  </a:moveTo>
                  <a:cubicBezTo>
                    <a:pt x="30426" y="135655"/>
                    <a:pt x="0" y="105228"/>
                    <a:pt x="0" y="67808"/>
                  </a:cubicBezTo>
                  <a:cubicBezTo>
                    <a:pt x="0" y="30389"/>
                    <a:pt x="30426" y="0"/>
                    <a:pt x="67826" y="0"/>
                  </a:cubicBezTo>
                  <a:cubicBezTo>
                    <a:pt x="105225" y="0"/>
                    <a:pt x="135651" y="30420"/>
                    <a:pt x="135651" y="67826"/>
                  </a:cubicBezTo>
                  <a:cubicBezTo>
                    <a:pt x="135651" y="105232"/>
                    <a:pt x="105225" y="135655"/>
                    <a:pt x="67826" y="135655"/>
                  </a:cubicBezTo>
                  <a:close/>
                  <a:moveTo>
                    <a:pt x="67826" y="30618"/>
                  </a:moveTo>
                  <a:cubicBezTo>
                    <a:pt x="47274" y="30616"/>
                    <a:pt x="30613" y="47275"/>
                    <a:pt x="30611" y="67826"/>
                  </a:cubicBezTo>
                  <a:cubicBezTo>
                    <a:pt x="30609" y="88377"/>
                    <a:pt x="47267" y="105039"/>
                    <a:pt x="67818" y="105041"/>
                  </a:cubicBezTo>
                  <a:cubicBezTo>
                    <a:pt x="88370" y="105042"/>
                    <a:pt x="105032" y="88384"/>
                    <a:pt x="105034" y="67833"/>
                  </a:cubicBezTo>
                  <a:cubicBezTo>
                    <a:pt x="105034" y="67831"/>
                    <a:pt x="105034" y="67828"/>
                    <a:pt x="105034" y="67826"/>
                  </a:cubicBezTo>
                  <a:cubicBezTo>
                    <a:pt x="105010" y="47286"/>
                    <a:pt x="88366" y="30641"/>
                    <a:pt x="67826" y="30618"/>
                  </a:cubicBezTo>
                  <a:close/>
                </a:path>
              </a:pathLst>
            </a:custGeom>
            <a:solidFill>
              <a:schemeClr val="accent1"/>
            </a:solidFill>
            <a:ln w="502" cap="flat">
              <a:noFill/>
              <a:prstDash val="solid"/>
              <a:miter/>
            </a:ln>
          </p:spPr>
          <p:txBody>
            <a:bodyPr rtlCol="0" anchor="ctr"/>
            <a:lstStyle/>
            <a:p>
              <a:endParaRPr lang="zh-CN" altLang="en-US"/>
            </a:p>
          </p:txBody>
        </p:sp>
      </p:grpSp>
      <p:grpSp>
        <p:nvGrpSpPr>
          <p:cNvPr id="23" name="组合 22">
            <a:extLst>
              <a:ext uri="{FF2B5EF4-FFF2-40B4-BE49-F238E27FC236}">
                <a16:creationId xmlns:a16="http://schemas.microsoft.com/office/drawing/2014/main" id="{5A4765E1-31A3-F55E-6D86-6552999667FA}"/>
              </a:ext>
            </a:extLst>
          </p:cNvPr>
          <p:cNvGrpSpPr/>
          <p:nvPr/>
        </p:nvGrpSpPr>
        <p:grpSpPr>
          <a:xfrm>
            <a:off x="-1" y="3972324"/>
            <a:ext cx="5875418" cy="2841112"/>
            <a:chOff x="-1" y="3972324"/>
            <a:chExt cx="5875418" cy="2841112"/>
          </a:xfrm>
        </p:grpSpPr>
        <p:pic>
          <p:nvPicPr>
            <p:cNvPr id="58" name="图片 57">
              <a:extLst>
                <a:ext uri="{FF2B5EF4-FFF2-40B4-BE49-F238E27FC236}">
                  <a16:creationId xmlns:a16="http://schemas.microsoft.com/office/drawing/2014/main" id="{01EE4B8D-5580-7058-707E-5101F4A8B038}"/>
                </a:ext>
              </a:extLst>
            </p:cNvPr>
            <p:cNvPicPr>
              <a:picLocks noChangeAspect="1"/>
            </p:cNvPicPr>
            <p:nvPr/>
          </p:nvPicPr>
          <p:blipFill rotWithShape="1">
            <a:blip r:embed="rId5">
              <a:extLst>
                <a:ext uri="{28A0092B-C50C-407E-A947-70E740481C1C}">
                  <a14:useLocalDpi xmlns:a14="http://schemas.microsoft.com/office/drawing/2010/main" val="0"/>
                </a:ext>
              </a:extLst>
            </a:blip>
            <a:stretch/>
          </p:blipFill>
          <p:spPr>
            <a:xfrm>
              <a:off x="3550024" y="5396554"/>
              <a:ext cx="2325393" cy="1416882"/>
            </a:xfrm>
            <a:prstGeom prst="rect">
              <a:avLst/>
            </a:prstGeom>
          </p:spPr>
        </p:pic>
        <p:pic>
          <p:nvPicPr>
            <p:cNvPr id="20" name="图片 19" descr="建筑的摆设布局&#10;&#10;描述已自动生成">
              <a:extLst>
                <a:ext uri="{FF2B5EF4-FFF2-40B4-BE49-F238E27FC236}">
                  <a16:creationId xmlns:a16="http://schemas.microsoft.com/office/drawing/2014/main" id="{7C90DC83-B51A-1D6A-0B5C-1732EDBF816D}"/>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8438" b="83313" l="1615" r="92278">
                          <a14:foregroundMark x1="33731" y1="8500" x2="57775" y2="13063"/>
                          <a14:foregroundMark x1="57775" y1="13063" x2="64058" y2="12250"/>
                          <a14:foregroundMark x1="61425" y1="13375" x2="64935" y2="24313"/>
                          <a14:foregroundMark x1="2422" y1="76500" x2="18884" y2="78625"/>
                          <a14:foregroundMark x1="18884" y1="78625" x2="30186" y2="78313"/>
                          <a14:foregroundMark x1="30186" y1="78313" x2="73324" y2="83313"/>
                          <a14:foregroundMark x1="73324" y1="83313" x2="86556" y2="80917"/>
                          <a14:foregroundMark x1="2106" y1="62250" x2="6178" y2="77938"/>
                          <a14:foregroundMark x1="6178" y1="77938" x2="6353" y2="78313"/>
                          <a14:foregroundMark x1="2913" y1="77000" x2="1615" y2="69313"/>
                          <a14:backgroundMark x1="82415" y1="69813" x2="91400" y2="85813"/>
                          <a14:backgroundMark x1="90207" y1="77000" x2="91400" y2="82250"/>
                        </a14:backgroundRemoval>
                      </a14:imgEffect>
                      <a14:imgEffect>
                        <a14:brightnessContrast bright="20000" contrast="20000"/>
                      </a14:imgEffect>
                    </a14:imgLayer>
                  </a14:imgProps>
                </a:ext>
                <a:ext uri="{28A0092B-C50C-407E-A947-70E740481C1C}">
                  <a14:useLocalDpi xmlns:a14="http://schemas.microsoft.com/office/drawing/2010/main" val="0"/>
                </a:ext>
              </a:extLst>
            </a:blip>
            <a:srcRect b="15241"/>
            <a:stretch/>
          </p:blipFill>
          <p:spPr>
            <a:xfrm>
              <a:off x="-1" y="3972324"/>
              <a:ext cx="5731435" cy="2728196"/>
            </a:xfrm>
            <a:prstGeom prst="rect">
              <a:avLst/>
            </a:prstGeom>
            <a:effectLst>
              <a:outerShdw blurRad="381000" dist="38100" dir="16200000" rotWithShape="0">
                <a:schemeClr val="accent1">
                  <a:alpha val="29000"/>
                </a:schemeClr>
              </a:outerShdw>
            </a:effectLst>
          </p:spPr>
        </p:pic>
        <p:pic>
          <p:nvPicPr>
            <p:cNvPr id="22" name="图片 21">
              <a:extLst>
                <a:ext uri="{FF2B5EF4-FFF2-40B4-BE49-F238E27FC236}">
                  <a16:creationId xmlns:a16="http://schemas.microsoft.com/office/drawing/2014/main" id="{66B1E9DC-8D0E-E919-381E-E2A909785172}"/>
                </a:ext>
              </a:extLst>
            </p:cNvPr>
            <p:cNvPicPr>
              <a:picLocks noChangeAspect="1"/>
            </p:cNvPicPr>
            <p:nvPr/>
          </p:nvPicPr>
          <p:blipFill rotWithShape="1">
            <a:blip r:embed="rId5">
              <a:extLst>
                <a:ext uri="{28A0092B-C50C-407E-A947-70E740481C1C}">
                  <a14:useLocalDpi xmlns:a14="http://schemas.microsoft.com/office/drawing/2010/main" val="0"/>
                </a:ext>
              </a:extLst>
            </a:blip>
            <a:stretch/>
          </p:blipFill>
          <p:spPr>
            <a:xfrm>
              <a:off x="515938" y="4703284"/>
              <a:ext cx="2325393" cy="1416882"/>
            </a:xfrm>
            <a:prstGeom prst="rect">
              <a:avLst/>
            </a:prstGeom>
          </p:spPr>
        </p:pic>
      </p:grpSp>
    </p:spTree>
    <p:extLst>
      <p:ext uri="{BB962C8B-B14F-4D97-AF65-F5344CB8AC3E}">
        <p14:creationId xmlns:p14="http://schemas.microsoft.com/office/powerpoint/2010/main" val="12971672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a:extLst>
              <a:ext uri="{FF2B5EF4-FFF2-40B4-BE49-F238E27FC236}">
                <a16:creationId xmlns:a16="http://schemas.microsoft.com/office/drawing/2014/main" id="{62BBAA5E-8D34-4AF7-B4CA-F906856D623B}"/>
              </a:ext>
            </a:extLst>
          </p:cNvPr>
          <p:cNvSpPr/>
          <p:nvPr/>
        </p:nvSpPr>
        <p:spPr>
          <a:xfrm>
            <a:off x="515938" y="1266826"/>
            <a:ext cx="11160125" cy="3956848"/>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a:extLst>
              <a:ext uri="{FF2B5EF4-FFF2-40B4-BE49-F238E27FC236}">
                <a16:creationId xmlns:a16="http://schemas.microsoft.com/office/drawing/2014/main" id="{3FF32AFD-16BF-4EEC-AFC1-1D9A5A953707}"/>
              </a:ext>
            </a:extLst>
          </p:cNvPr>
          <p:cNvSpPr/>
          <p:nvPr/>
        </p:nvSpPr>
        <p:spPr>
          <a:xfrm>
            <a:off x="515938" y="5223674"/>
            <a:ext cx="11160125" cy="122315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占位符 1">
            <a:extLst>
              <a:ext uri="{FF2B5EF4-FFF2-40B4-BE49-F238E27FC236}">
                <a16:creationId xmlns:a16="http://schemas.microsoft.com/office/drawing/2014/main" id="{C338C942-F456-4988-ACCE-561C601A7E2F}"/>
              </a:ext>
            </a:extLst>
          </p:cNvPr>
          <p:cNvSpPr>
            <a:spLocks noGrp="1"/>
          </p:cNvSpPr>
          <p:nvPr>
            <p:ph type="body" sz="quarter" idx="10"/>
          </p:nvPr>
        </p:nvSpPr>
        <p:spPr/>
        <p:txBody>
          <a:bodyPr/>
          <a:lstStyle/>
          <a:p>
            <a:r>
              <a:rPr lang="zh-CN" altLang="en-US" dirty="0"/>
              <a:t>研究成果展示</a:t>
            </a:r>
            <a:r>
              <a:rPr lang="en-US" altLang="zh-CN" dirty="0"/>
              <a:t>1</a:t>
            </a:r>
          </a:p>
        </p:txBody>
      </p:sp>
      <p:sp>
        <p:nvSpPr>
          <p:cNvPr id="3" name="文本占位符 2">
            <a:extLst>
              <a:ext uri="{FF2B5EF4-FFF2-40B4-BE49-F238E27FC236}">
                <a16:creationId xmlns:a16="http://schemas.microsoft.com/office/drawing/2014/main" id="{44DF4253-88A8-427E-927F-967826C9E86C}"/>
              </a:ext>
            </a:extLst>
          </p:cNvPr>
          <p:cNvSpPr>
            <a:spLocks noGrp="1"/>
          </p:cNvSpPr>
          <p:nvPr>
            <p:ph type="body" sz="quarter" idx="11"/>
          </p:nvPr>
        </p:nvSpPr>
        <p:spPr/>
        <p:txBody>
          <a:bodyPr/>
          <a:lstStyle/>
          <a:p>
            <a:r>
              <a:rPr lang="en-US" altLang="zh-CN" dirty="0"/>
              <a:t>PART.05</a:t>
            </a:r>
          </a:p>
        </p:txBody>
      </p:sp>
      <p:pic>
        <p:nvPicPr>
          <p:cNvPr id="4" name="图形 3">
            <a:extLst>
              <a:ext uri="{FF2B5EF4-FFF2-40B4-BE49-F238E27FC236}">
                <a16:creationId xmlns:a16="http://schemas.microsoft.com/office/drawing/2014/main" id="{205D8EAA-D4D1-4EDE-8F3B-B1515E049053}"/>
              </a:ext>
            </a:extLst>
          </p:cNvPr>
          <p:cNvPicPr>
            <a:picLocks/>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0959" y="411170"/>
            <a:ext cx="417324" cy="393700"/>
          </a:xfrm>
          <a:prstGeom prst="rect">
            <a:avLst/>
          </a:prstGeom>
        </p:spPr>
      </p:pic>
      <p:grpSp>
        <p:nvGrpSpPr>
          <p:cNvPr id="11" name="组合 10">
            <a:extLst>
              <a:ext uri="{FF2B5EF4-FFF2-40B4-BE49-F238E27FC236}">
                <a16:creationId xmlns:a16="http://schemas.microsoft.com/office/drawing/2014/main" id="{FBC9F39C-7DFF-43EE-B322-DCAF840DF995}"/>
              </a:ext>
            </a:extLst>
          </p:cNvPr>
          <p:cNvGrpSpPr/>
          <p:nvPr/>
        </p:nvGrpSpPr>
        <p:grpSpPr>
          <a:xfrm>
            <a:off x="1152524" y="2760823"/>
            <a:ext cx="9886952" cy="3425504"/>
            <a:chOff x="941483" y="2352808"/>
            <a:chExt cx="10309033" cy="3571741"/>
          </a:xfrm>
        </p:grpSpPr>
        <p:pic>
          <p:nvPicPr>
            <p:cNvPr id="10" name="图片 9" descr="手机屏幕截图&#10;&#10;描述已自动生成">
              <a:extLst>
                <a:ext uri="{FF2B5EF4-FFF2-40B4-BE49-F238E27FC236}">
                  <a16:creationId xmlns:a16="http://schemas.microsoft.com/office/drawing/2014/main" id="{F6A72EF0-8EB6-480E-9888-36533F5A92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1483" y="2352808"/>
              <a:ext cx="2678019" cy="3571741"/>
            </a:xfrm>
            <a:prstGeom prst="rect">
              <a:avLst/>
            </a:prstGeom>
            <a:scene3d>
              <a:camera prst="perspectiveRight">
                <a:rot lat="0" lon="20099999" rev="0"/>
              </a:camera>
              <a:lightRig rig="threePt" dir="t"/>
            </a:scene3d>
          </p:spPr>
        </p:pic>
        <p:pic>
          <p:nvPicPr>
            <p:cNvPr id="9" name="图片 8" descr="手机屏幕截图&#10;&#10;描述已自动生成">
              <a:extLst>
                <a:ext uri="{FF2B5EF4-FFF2-40B4-BE49-F238E27FC236}">
                  <a16:creationId xmlns:a16="http://schemas.microsoft.com/office/drawing/2014/main" id="{47732C35-5F6C-44DF-92EC-3A85AE1811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2497" y="2352808"/>
              <a:ext cx="2678019" cy="3571741"/>
            </a:xfrm>
            <a:prstGeom prst="rect">
              <a:avLst/>
            </a:prstGeom>
            <a:scene3d>
              <a:camera prst="perspectiveLeft">
                <a:rot lat="0" lon="1500000" rev="0"/>
              </a:camera>
              <a:lightRig rig="threePt" dir="t"/>
            </a:scene3d>
          </p:spPr>
        </p:pic>
        <p:pic>
          <p:nvPicPr>
            <p:cNvPr id="7" name="图片 6" descr="手机屏幕截图&#10;&#10;描述已自动生成">
              <a:extLst>
                <a:ext uri="{FF2B5EF4-FFF2-40B4-BE49-F238E27FC236}">
                  <a16:creationId xmlns:a16="http://schemas.microsoft.com/office/drawing/2014/main" id="{E8017BE2-0CD5-4625-8D86-1A4CB5264D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90064" y="2352808"/>
              <a:ext cx="2678019" cy="3571741"/>
            </a:xfrm>
            <a:prstGeom prst="rect">
              <a:avLst/>
            </a:prstGeom>
            <a:effectLst>
              <a:outerShdw blurRad="190500" sx="102000" sy="102000" algn="ctr" rotWithShape="0">
                <a:schemeClr val="accent1">
                  <a:lumMod val="50000"/>
                  <a:alpha val="25000"/>
                </a:schemeClr>
              </a:outerShdw>
            </a:effectLst>
            <a:scene3d>
              <a:camera prst="perspectiveRight"/>
              <a:lightRig rig="threePt" dir="t"/>
            </a:scene3d>
          </p:spPr>
        </p:pic>
        <p:pic>
          <p:nvPicPr>
            <p:cNvPr id="8" name="图片 7" descr="手机屏幕截图&#10;&#10;描述已自动生成">
              <a:extLst>
                <a:ext uri="{FF2B5EF4-FFF2-40B4-BE49-F238E27FC236}">
                  <a16:creationId xmlns:a16="http://schemas.microsoft.com/office/drawing/2014/main" id="{EAA7D562-9C44-4306-B477-5440A58F43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23917" y="2352808"/>
              <a:ext cx="2678019" cy="3571741"/>
            </a:xfrm>
            <a:prstGeom prst="rect">
              <a:avLst/>
            </a:prstGeom>
            <a:effectLst>
              <a:outerShdw blurRad="190500" sx="102000" sy="102000" algn="ctr" rotWithShape="0">
                <a:schemeClr val="accent1">
                  <a:lumMod val="50000"/>
                  <a:alpha val="25000"/>
                </a:schemeClr>
              </a:outerShdw>
            </a:effectLst>
            <a:scene3d>
              <a:camera prst="perspectiveLeft"/>
              <a:lightRig rig="threePt" dir="t"/>
            </a:scene3d>
          </p:spPr>
        </p:pic>
        <p:pic>
          <p:nvPicPr>
            <p:cNvPr id="6" name="图片 5" descr="手机屏幕截图&#10;&#10;描述已自动生成">
              <a:extLst>
                <a:ext uri="{FF2B5EF4-FFF2-40B4-BE49-F238E27FC236}">
                  <a16:creationId xmlns:a16="http://schemas.microsoft.com/office/drawing/2014/main" id="{F9DABDBD-EA52-40E1-B0C2-C2F62B97F8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56990" y="2352808"/>
              <a:ext cx="2678019" cy="3571741"/>
            </a:xfrm>
            <a:prstGeom prst="rect">
              <a:avLst/>
            </a:prstGeom>
            <a:effectLst>
              <a:outerShdw blurRad="190500" sx="102000" sy="102000" algn="ctr" rotWithShape="0">
                <a:schemeClr val="accent1">
                  <a:lumMod val="50000"/>
                  <a:alpha val="25000"/>
                </a:schemeClr>
              </a:outerShdw>
            </a:effectLst>
          </p:spPr>
        </p:pic>
      </p:grpSp>
      <p:grpSp>
        <p:nvGrpSpPr>
          <p:cNvPr id="50" name="组合 49">
            <a:extLst>
              <a:ext uri="{FF2B5EF4-FFF2-40B4-BE49-F238E27FC236}">
                <a16:creationId xmlns:a16="http://schemas.microsoft.com/office/drawing/2014/main" id="{A9F7A494-DC56-4778-9E4B-3C64A3C1C616}"/>
              </a:ext>
            </a:extLst>
          </p:cNvPr>
          <p:cNvGrpSpPr/>
          <p:nvPr/>
        </p:nvGrpSpPr>
        <p:grpSpPr>
          <a:xfrm>
            <a:off x="283937" y="1634326"/>
            <a:ext cx="2683598" cy="590843"/>
            <a:chOff x="382997" y="1634326"/>
            <a:chExt cx="2683598" cy="590843"/>
          </a:xfrm>
        </p:grpSpPr>
        <p:grpSp>
          <p:nvGrpSpPr>
            <p:cNvPr id="14" name="组合 13">
              <a:extLst>
                <a:ext uri="{FF2B5EF4-FFF2-40B4-BE49-F238E27FC236}">
                  <a16:creationId xmlns:a16="http://schemas.microsoft.com/office/drawing/2014/main" id="{05CFF00E-301D-414D-B784-62536766AB7D}"/>
                </a:ext>
              </a:extLst>
            </p:cNvPr>
            <p:cNvGrpSpPr/>
            <p:nvPr/>
          </p:nvGrpSpPr>
          <p:grpSpPr>
            <a:xfrm>
              <a:off x="722578" y="1698600"/>
              <a:ext cx="2004436" cy="462297"/>
              <a:chOff x="663481" y="4775946"/>
              <a:chExt cx="2004436" cy="462297"/>
            </a:xfrm>
          </p:grpSpPr>
          <p:pic>
            <p:nvPicPr>
              <p:cNvPr id="15" name="图片 14">
                <a:extLst>
                  <a:ext uri="{FF2B5EF4-FFF2-40B4-BE49-F238E27FC236}">
                    <a16:creationId xmlns:a16="http://schemas.microsoft.com/office/drawing/2014/main" id="{039DB45A-E8A0-4242-976A-37DEB8310703}"/>
                  </a:ext>
                </a:extLst>
              </p:cNvPr>
              <p:cNvPicPr>
                <a:picLocks noChangeAspect="1"/>
              </p:cNvPicPr>
              <p:nvPr/>
            </p:nvPicPr>
            <p:blipFill rotWithShape="1">
              <a:blip r:embed="rId5"/>
              <a:srcRect r="50356"/>
              <a:stretch/>
            </p:blipFill>
            <p:spPr>
              <a:xfrm>
                <a:off x="663481" y="4775946"/>
                <a:ext cx="299521" cy="462297"/>
              </a:xfrm>
              <a:prstGeom prst="rect">
                <a:avLst/>
              </a:prstGeom>
            </p:spPr>
          </p:pic>
          <p:pic>
            <p:nvPicPr>
              <p:cNvPr id="16" name="图片 15">
                <a:extLst>
                  <a:ext uri="{FF2B5EF4-FFF2-40B4-BE49-F238E27FC236}">
                    <a16:creationId xmlns:a16="http://schemas.microsoft.com/office/drawing/2014/main" id="{90D29894-0BA1-4E3C-8FA5-48D8BC28BB92}"/>
                  </a:ext>
                </a:extLst>
              </p:cNvPr>
              <p:cNvPicPr>
                <a:picLocks noChangeAspect="1"/>
              </p:cNvPicPr>
              <p:nvPr/>
            </p:nvPicPr>
            <p:blipFill rotWithShape="1">
              <a:blip r:embed="rId5"/>
              <a:srcRect l="50356"/>
              <a:stretch/>
            </p:blipFill>
            <p:spPr>
              <a:xfrm>
                <a:off x="2368396" y="4775946"/>
                <a:ext cx="299521" cy="462297"/>
              </a:xfrm>
              <a:prstGeom prst="rect">
                <a:avLst/>
              </a:prstGeom>
            </p:spPr>
          </p:pic>
        </p:grpSp>
        <p:grpSp>
          <p:nvGrpSpPr>
            <p:cNvPr id="17" name="组合 16">
              <a:extLst>
                <a:ext uri="{FF2B5EF4-FFF2-40B4-BE49-F238E27FC236}">
                  <a16:creationId xmlns:a16="http://schemas.microsoft.com/office/drawing/2014/main" id="{C6B9B8F7-A943-4831-8F83-3DB204C0FA49}"/>
                </a:ext>
              </a:extLst>
            </p:cNvPr>
            <p:cNvGrpSpPr/>
            <p:nvPr/>
          </p:nvGrpSpPr>
          <p:grpSpPr>
            <a:xfrm>
              <a:off x="382997" y="1634326"/>
              <a:ext cx="2683598" cy="590843"/>
              <a:chOff x="342986" y="4711673"/>
              <a:chExt cx="2683598" cy="590843"/>
            </a:xfrm>
          </p:grpSpPr>
          <p:sp>
            <p:nvSpPr>
              <p:cNvPr id="18" name="文本框 17">
                <a:extLst>
                  <a:ext uri="{FF2B5EF4-FFF2-40B4-BE49-F238E27FC236}">
                    <a16:creationId xmlns:a16="http://schemas.microsoft.com/office/drawing/2014/main" id="{260C6683-0F44-4054-8F7C-0B790452BD80}"/>
                  </a:ext>
                </a:extLst>
              </p:cNvPr>
              <p:cNvSpPr txBox="1"/>
              <p:nvPr/>
            </p:nvSpPr>
            <p:spPr>
              <a:xfrm>
                <a:off x="813242" y="4711673"/>
                <a:ext cx="1743086" cy="400110"/>
              </a:xfrm>
              <a:prstGeom prst="rect">
                <a:avLst/>
              </a:prstGeom>
              <a:noFill/>
            </p:spPr>
            <p:txBody>
              <a:bodyPr wrap="square" rtlCol="0">
                <a:spAutoFit/>
              </a:bodyPr>
              <a:lstStyle/>
              <a:p>
                <a:pPr algn="ctr"/>
                <a:r>
                  <a:rPr lang="zh-CN" altLang="en-US" sz="2000" b="1" dirty="0">
                    <a:solidFill>
                      <a:schemeClr val="accent1"/>
                    </a:solidFill>
                    <a:latin typeface="+mj-ea"/>
                    <a:ea typeface="+mj-ea"/>
                  </a:rPr>
                  <a:t>某某奖项</a:t>
                </a:r>
              </a:p>
            </p:txBody>
          </p:sp>
          <p:sp>
            <p:nvSpPr>
              <p:cNvPr id="19" name="文本框 18">
                <a:extLst>
                  <a:ext uri="{FF2B5EF4-FFF2-40B4-BE49-F238E27FC236}">
                    <a16:creationId xmlns:a16="http://schemas.microsoft.com/office/drawing/2014/main" id="{F4AAE893-7233-47A2-AA6B-EB0DAE520B7B}"/>
                  </a:ext>
                </a:extLst>
              </p:cNvPr>
              <p:cNvSpPr txBox="1"/>
              <p:nvPr/>
            </p:nvSpPr>
            <p:spPr>
              <a:xfrm>
                <a:off x="342986" y="5048600"/>
                <a:ext cx="2683598" cy="253916"/>
              </a:xfrm>
              <a:prstGeom prst="rect">
                <a:avLst/>
              </a:prstGeom>
              <a:noFill/>
            </p:spPr>
            <p:txBody>
              <a:bodyPr wrap="square" rtlCol="0">
                <a:spAutoFit/>
              </a:bodyPr>
              <a:lstStyle/>
              <a:p>
                <a:pPr algn="ctr"/>
                <a:r>
                  <a:rPr lang="zh-CN" altLang="en-US" sz="1000" dirty="0">
                    <a:solidFill>
                      <a:schemeClr val="accent3"/>
                    </a:solidFill>
                    <a:latin typeface="+mn-ea"/>
                  </a:rPr>
                  <a:t>对奖项的一个简要说明</a:t>
                </a:r>
              </a:p>
            </p:txBody>
          </p:sp>
        </p:grpSp>
      </p:grpSp>
      <p:grpSp>
        <p:nvGrpSpPr>
          <p:cNvPr id="51" name="组合 50">
            <a:extLst>
              <a:ext uri="{FF2B5EF4-FFF2-40B4-BE49-F238E27FC236}">
                <a16:creationId xmlns:a16="http://schemas.microsoft.com/office/drawing/2014/main" id="{A414E571-3BCB-4760-BB2C-3523575FE2D3}"/>
              </a:ext>
            </a:extLst>
          </p:cNvPr>
          <p:cNvGrpSpPr/>
          <p:nvPr/>
        </p:nvGrpSpPr>
        <p:grpSpPr>
          <a:xfrm>
            <a:off x="2522312" y="1634326"/>
            <a:ext cx="2683598" cy="590843"/>
            <a:chOff x="382997" y="1634326"/>
            <a:chExt cx="2683598" cy="590843"/>
          </a:xfrm>
        </p:grpSpPr>
        <p:grpSp>
          <p:nvGrpSpPr>
            <p:cNvPr id="52" name="组合 51">
              <a:extLst>
                <a:ext uri="{FF2B5EF4-FFF2-40B4-BE49-F238E27FC236}">
                  <a16:creationId xmlns:a16="http://schemas.microsoft.com/office/drawing/2014/main" id="{54CDA3A1-26BD-44C2-91A9-770EDB63BA71}"/>
                </a:ext>
              </a:extLst>
            </p:cNvPr>
            <p:cNvGrpSpPr/>
            <p:nvPr/>
          </p:nvGrpSpPr>
          <p:grpSpPr>
            <a:xfrm>
              <a:off x="722578" y="1698600"/>
              <a:ext cx="2004436" cy="462297"/>
              <a:chOff x="663481" y="4775946"/>
              <a:chExt cx="2004436" cy="462297"/>
            </a:xfrm>
          </p:grpSpPr>
          <p:pic>
            <p:nvPicPr>
              <p:cNvPr id="56" name="图片 55">
                <a:extLst>
                  <a:ext uri="{FF2B5EF4-FFF2-40B4-BE49-F238E27FC236}">
                    <a16:creationId xmlns:a16="http://schemas.microsoft.com/office/drawing/2014/main" id="{73995BEF-D556-470A-A49D-1805F69FD7FE}"/>
                  </a:ext>
                </a:extLst>
              </p:cNvPr>
              <p:cNvPicPr>
                <a:picLocks noChangeAspect="1"/>
              </p:cNvPicPr>
              <p:nvPr/>
            </p:nvPicPr>
            <p:blipFill rotWithShape="1">
              <a:blip r:embed="rId5"/>
              <a:srcRect r="50356"/>
              <a:stretch/>
            </p:blipFill>
            <p:spPr>
              <a:xfrm>
                <a:off x="663481" y="4775946"/>
                <a:ext cx="299521" cy="462297"/>
              </a:xfrm>
              <a:prstGeom prst="rect">
                <a:avLst/>
              </a:prstGeom>
            </p:spPr>
          </p:pic>
          <p:pic>
            <p:nvPicPr>
              <p:cNvPr id="57" name="图片 56">
                <a:extLst>
                  <a:ext uri="{FF2B5EF4-FFF2-40B4-BE49-F238E27FC236}">
                    <a16:creationId xmlns:a16="http://schemas.microsoft.com/office/drawing/2014/main" id="{C3577E6A-BA97-4504-A2E4-2D3C6350B935}"/>
                  </a:ext>
                </a:extLst>
              </p:cNvPr>
              <p:cNvPicPr>
                <a:picLocks noChangeAspect="1"/>
              </p:cNvPicPr>
              <p:nvPr/>
            </p:nvPicPr>
            <p:blipFill rotWithShape="1">
              <a:blip r:embed="rId5"/>
              <a:srcRect l="50356"/>
              <a:stretch/>
            </p:blipFill>
            <p:spPr>
              <a:xfrm>
                <a:off x="2368396" y="4775946"/>
                <a:ext cx="299521" cy="462297"/>
              </a:xfrm>
              <a:prstGeom prst="rect">
                <a:avLst/>
              </a:prstGeom>
            </p:spPr>
          </p:pic>
        </p:grpSp>
        <p:grpSp>
          <p:nvGrpSpPr>
            <p:cNvPr id="53" name="组合 52">
              <a:extLst>
                <a:ext uri="{FF2B5EF4-FFF2-40B4-BE49-F238E27FC236}">
                  <a16:creationId xmlns:a16="http://schemas.microsoft.com/office/drawing/2014/main" id="{87735171-732B-4304-887F-5C05131194F0}"/>
                </a:ext>
              </a:extLst>
            </p:cNvPr>
            <p:cNvGrpSpPr/>
            <p:nvPr/>
          </p:nvGrpSpPr>
          <p:grpSpPr>
            <a:xfrm>
              <a:off x="382997" y="1634326"/>
              <a:ext cx="2683598" cy="590843"/>
              <a:chOff x="342986" y="4711673"/>
              <a:chExt cx="2683598" cy="590843"/>
            </a:xfrm>
          </p:grpSpPr>
          <p:sp>
            <p:nvSpPr>
              <p:cNvPr id="54" name="文本框 53">
                <a:extLst>
                  <a:ext uri="{FF2B5EF4-FFF2-40B4-BE49-F238E27FC236}">
                    <a16:creationId xmlns:a16="http://schemas.microsoft.com/office/drawing/2014/main" id="{ACC27514-5BCC-4BCB-84FB-FBD4AC4CB1D1}"/>
                  </a:ext>
                </a:extLst>
              </p:cNvPr>
              <p:cNvSpPr txBox="1"/>
              <p:nvPr/>
            </p:nvSpPr>
            <p:spPr>
              <a:xfrm>
                <a:off x="813242" y="4711673"/>
                <a:ext cx="1743086" cy="400110"/>
              </a:xfrm>
              <a:prstGeom prst="rect">
                <a:avLst/>
              </a:prstGeom>
              <a:noFill/>
            </p:spPr>
            <p:txBody>
              <a:bodyPr wrap="square" rtlCol="0">
                <a:spAutoFit/>
              </a:bodyPr>
              <a:lstStyle/>
              <a:p>
                <a:pPr algn="ctr"/>
                <a:r>
                  <a:rPr lang="zh-CN" altLang="en-US" sz="2000" b="1" dirty="0">
                    <a:solidFill>
                      <a:schemeClr val="accent1"/>
                    </a:solidFill>
                    <a:latin typeface="+mj-ea"/>
                    <a:ea typeface="+mj-ea"/>
                  </a:rPr>
                  <a:t>某某奖项</a:t>
                </a:r>
              </a:p>
            </p:txBody>
          </p:sp>
          <p:sp>
            <p:nvSpPr>
              <p:cNvPr id="55" name="文本框 54">
                <a:extLst>
                  <a:ext uri="{FF2B5EF4-FFF2-40B4-BE49-F238E27FC236}">
                    <a16:creationId xmlns:a16="http://schemas.microsoft.com/office/drawing/2014/main" id="{A066815A-4A58-4D55-B40F-5A31E0A7516B}"/>
                  </a:ext>
                </a:extLst>
              </p:cNvPr>
              <p:cNvSpPr txBox="1"/>
              <p:nvPr/>
            </p:nvSpPr>
            <p:spPr>
              <a:xfrm>
                <a:off x="342986" y="5048600"/>
                <a:ext cx="2683598" cy="253916"/>
              </a:xfrm>
              <a:prstGeom prst="rect">
                <a:avLst/>
              </a:prstGeom>
              <a:noFill/>
            </p:spPr>
            <p:txBody>
              <a:bodyPr wrap="square" rtlCol="0">
                <a:spAutoFit/>
              </a:bodyPr>
              <a:lstStyle/>
              <a:p>
                <a:pPr algn="ctr"/>
                <a:r>
                  <a:rPr lang="zh-CN" altLang="en-US" sz="1000" dirty="0">
                    <a:solidFill>
                      <a:schemeClr val="accent3"/>
                    </a:solidFill>
                    <a:latin typeface="+mn-ea"/>
                  </a:rPr>
                  <a:t>对奖项的一个简要说明</a:t>
                </a:r>
              </a:p>
            </p:txBody>
          </p:sp>
        </p:grpSp>
      </p:grpSp>
      <p:grpSp>
        <p:nvGrpSpPr>
          <p:cNvPr id="58" name="组合 57">
            <a:extLst>
              <a:ext uri="{FF2B5EF4-FFF2-40B4-BE49-F238E27FC236}">
                <a16:creationId xmlns:a16="http://schemas.microsoft.com/office/drawing/2014/main" id="{5BEDC5D1-A68D-4E5A-8A5F-98C6C0B7C5AC}"/>
              </a:ext>
            </a:extLst>
          </p:cNvPr>
          <p:cNvGrpSpPr/>
          <p:nvPr/>
        </p:nvGrpSpPr>
        <p:grpSpPr>
          <a:xfrm>
            <a:off x="4760687" y="1634326"/>
            <a:ext cx="2683598" cy="590843"/>
            <a:chOff x="382997" y="1634326"/>
            <a:chExt cx="2683598" cy="590843"/>
          </a:xfrm>
        </p:grpSpPr>
        <p:grpSp>
          <p:nvGrpSpPr>
            <p:cNvPr id="59" name="组合 58">
              <a:extLst>
                <a:ext uri="{FF2B5EF4-FFF2-40B4-BE49-F238E27FC236}">
                  <a16:creationId xmlns:a16="http://schemas.microsoft.com/office/drawing/2014/main" id="{AC58A79D-7615-443C-ACAE-F7589704535B}"/>
                </a:ext>
              </a:extLst>
            </p:cNvPr>
            <p:cNvGrpSpPr/>
            <p:nvPr/>
          </p:nvGrpSpPr>
          <p:grpSpPr>
            <a:xfrm>
              <a:off x="722578" y="1698600"/>
              <a:ext cx="2004436" cy="462297"/>
              <a:chOff x="663481" y="4775946"/>
              <a:chExt cx="2004436" cy="462297"/>
            </a:xfrm>
          </p:grpSpPr>
          <p:pic>
            <p:nvPicPr>
              <p:cNvPr id="63" name="图片 62">
                <a:extLst>
                  <a:ext uri="{FF2B5EF4-FFF2-40B4-BE49-F238E27FC236}">
                    <a16:creationId xmlns:a16="http://schemas.microsoft.com/office/drawing/2014/main" id="{61CFD557-E2C7-4CF4-BC3F-776545402346}"/>
                  </a:ext>
                </a:extLst>
              </p:cNvPr>
              <p:cNvPicPr>
                <a:picLocks noChangeAspect="1"/>
              </p:cNvPicPr>
              <p:nvPr/>
            </p:nvPicPr>
            <p:blipFill rotWithShape="1">
              <a:blip r:embed="rId5"/>
              <a:srcRect r="50356"/>
              <a:stretch/>
            </p:blipFill>
            <p:spPr>
              <a:xfrm>
                <a:off x="663481" y="4775946"/>
                <a:ext cx="299521" cy="462297"/>
              </a:xfrm>
              <a:prstGeom prst="rect">
                <a:avLst/>
              </a:prstGeom>
            </p:spPr>
          </p:pic>
          <p:pic>
            <p:nvPicPr>
              <p:cNvPr id="64" name="图片 63">
                <a:extLst>
                  <a:ext uri="{FF2B5EF4-FFF2-40B4-BE49-F238E27FC236}">
                    <a16:creationId xmlns:a16="http://schemas.microsoft.com/office/drawing/2014/main" id="{5DB92629-4F22-4C45-85CF-B5CCC8A96815}"/>
                  </a:ext>
                </a:extLst>
              </p:cNvPr>
              <p:cNvPicPr>
                <a:picLocks noChangeAspect="1"/>
              </p:cNvPicPr>
              <p:nvPr/>
            </p:nvPicPr>
            <p:blipFill rotWithShape="1">
              <a:blip r:embed="rId5"/>
              <a:srcRect l="50356"/>
              <a:stretch/>
            </p:blipFill>
            <p:spPr>
              <a:xfrm>
                <a:off x="2368396" y="4775946"/>
                <a:ext cx="299521" cy="462297"/>
              </a:xfrm>
              <a:prstGeom prst="rect">
                <a:avLst/>
              </a:prstGeom>
            </p:spPr>
          </p:pic>
        </p:grpSp>
        <p:grpSp>
          <p:nvGrpSpPr>
            <p:cNvPr id="60" name="组合 59">
              <a:extLst>
                <a:ext uri="{FF2B5EF4-FFF2-40B4-BE49-F238E27FC236}">
                  <a16:creationId xmlns:a16="http://schemas.microsoft.com/office/drawing/2014/main" id="{280F720D-0228-4743-9295-9B35EB9FCA70}"/>
                </a:ext>
              </a:extLst>
            </p:cNvPr>
            <p:cNvGrpSpPr/>
            <p:nvPr/>
          </p:nvGrpSpPr>
          <p:grpSpPr>
            <a:xfrm>
              <a:off x="382997" y="1634326"/>
              <a:ext cx="2683598" cy="590843"/>
              <a:chOff x="342986" y="4711673"/>
              <a:chExt cx="2683598" cy="590843"/>
            </a:xfrm>
          </p:grpSpPr>
          <p:sp>
            <p:nvSpPr>
              <p:cNvPr id="61" name="文本框 60">
                <a:extLst>
                  <a:ext uri="{FF2B5EF4-FFF2-40B4-BE49-F238E27FC236}">
                    <a16:creationId xmlns:a16="http://schemas.microsoft.com/office/drawing/2014/main" id="{A3577DC8-5C96-4F72-9F1D-65A06AA7BB79}"/>
                  </a:ext>
                </a:extLst>
              </p:cNvPr>
              <p:cNvSpPr txBox="1"/>
              <p:nvPr/>
            </p:nvSpPr>
            <p:spPr>
              <a:xfrm>
                <a:off x="813242" y="4711673"/>
                <a:ext cx="1743086" cy="400110"/>
              </a:xfrm>
              <a:prstGeom prst="rect">
                <a:avLst/>
              </a:prstGeom>
              <a:noFill/>
            </p:spPr>
            <p:txBody>
              <a:bodyPr wrap="square" rtlCol="0">
                <a:spAutoFit/>
              </a:bodyPr>
              <a:lstStyle/>
              <a:p>
                <a:pPr algn="ctr"/>
                <a:r>
                  <a:rPr lang="zh-CN" altLang="en-US" sz="2000" b="1" dirty="0">
                    <a:solidFill>
                      <a:schemeClr val="accent1"/>
                    </a:solidFill>
                    <a:latin typeface="+mj-ea"/>
                    <a:ea typeface="+mj-ea"/>
                  </a:rPr>
                  <a:t>某某奖项</a:t>
                </a:r>
              </a:p>
            </p:txBody>
          </p:sp>
          <p:sp>
            <p:nvSpPr>
              <p:cNvPr id="62" name="文本框 61">
                <a:extLst>
                  <a:ext uri="{FF2B5EF4-FFF2-40B4-BE49-F238E27FC236}">
                    <a16:creationId xmlns:a16="http://schemas.microsoft.com/office/drawing/2014/main" id="{60063CCC-D5B0-4CF9-A157-F9F0F28E178E}"/>
                  </a:ext>
                </a:extLst>
              </p:cNvPr>
              <p:cNvSpPr txBox="1"/>
              <p:nvPr/>
            </p:nvSpPr>
            <p:spPr>
              <a:xfrm>
                <a:off x="342986" y="5048600"/>
                <a:ext cx="2683598" cy="253916"/>
              </a:xfrm>
              <a:prstGeom prst="rect">
                <a:avLst/>
              </a:prstGeom>
              <a:noFill/>
            </p:spPr>
            <p:txBody>
              <a:bodyPr wrap="square" rtlCol="0">
                <a:spAutoFit/>
              </a:bodyPr>
              <a:lstStyle/>
              <a:p>
                <a:pPr algn="ctr"/>
                <a:r>
                  <a:rPr lang="zh-CN" altLang="en-US" sz="1000" dirty="0">
                    <a:solidFill>
                      <a:schemeClr val="accent3"/>
                    </a:solidFill>
                    <a:latin typeface="+mn-ea"/>
                  </a:rPr>
                  <a:t>对奖项的一个简要说明</a:t>
                </a:r>
              </a:p>
            </p:txBody>
          </p:sp>
        </p:grpSp>
      </p:grpSp>
      <p:grpSp>
        <p:nvGrpSpPr>
          <p:cNvPr id="65" name="组合 64">
            <a:extLst>
              <a:ext uri="{FF2B5EF4-FFF2-40B4-BE49-F238E27FC236}">
                <a16:creationId xmlns:a16="http://schemas.microsoft.com/office/drawing/2014/main" id="{564A946F-4B21-4EF5-9395-1329F4CA621D}"/>
              </a:ext>
            </a:extLst>
          </p:cNvPr>
          <p:cNvGrpSpPr/>
          <p:nvPr/>
        </p:nvGrpSpPr>
        <p:grpSpPr>
          <a:xfrm>
            <a:off x="6999062" y="1634326"/>
            <a:ext cx="2683598" cy="590843"/>
            <a:chOff x="382997" y="1634326"/>
            <a:chExt cx="2683598" cy="590843"/>
          </a:xfrm>
        </p:grpSpPr>
        <p:grpSp>
          <p:nvGrpSpPr>
            <p:cNvPr id="66" name="组合 65">
              <a:extLst>
                <a:ext uri="{FF2B5EF4-FFF2-40B4-BE49-F238E27FC236}">
                  <a16:creationId xmlns:a16="http://schemas.microsoft.com/office/drawing/2014/main" id="{2B614DCB-6B89-4C68-8EC1-1AC7373DC8B2}"/>
                </a:ext>
              </a:extLst>
            </p:cNvPr>
            <p:cNvGrpSpPr/>
            <p:nvPr/>
          </p:nvGrpSpPr>
          <p:grpSpPr>
            <a:xfrm>
              <a:off x="722578" y="1698600"/>
              <a:ext cx="2004436" cy="462297"/>
              <a:chOff x="663481" y="4775946"/>
              <a:chExt cx="2004436" cy="462297"/>
            </a:xfrm>
          </p:grpSpPr>
          <p:pic>
            <p:nvPicPr>
              <p:cNvPr id="70" name="图片 69">
                <a:extLst>
                  <a:ext uri="{FF2B5EF4-FFF2-40B4-BE49-F238E27FC236}">
                    <a16:creationId xmlns:a16="http://schemas.microsoft.com/office/drawing/2014/main" id="{3DA2D0AB-5AB2-4ED2-ACB8-6282891A5FF8}"/>
                  </a:ext>
                </a:extLst>
              </p:cNvPr>
              <p:cNvPicPr>
                <a:picLocks noChangeAspect="1"/>
              </p:cNvPicPr>
              <p:nvPr/>
            </p:nvPicPr>
            <p:blipFill rotWithShape="1">
              <a:blip r:embed="rId5"/>
              <a:srcRect r="50356"/>
              <a:stretch/>
            </p:blipFill>
            <p:spPr>
              <a:xfrm>
                <a:off x="663481" y="4775946"/>
                <a:ext cx="299521" cy="462297"/>
              </a:xfrm>
              <a:prstGeom prst="rect">
                <a:avLst/>
              </a:prstGeom>
            </p:spPr>
          </p:pic>
          <p:pic>
            <p:nvPicPr>
              <p:cNvPr id="71" name="图片 70">
                <a:extLst>
                  <a:ext uri="{FF2B5EF4-FFF2-40B4-BE49-F238E27FC236}">
                    <a16:creationId xmlns:a16="http://schemas.microsoft.com/office/drawing/2014/main" id="{E1C3F52C-1CB4-4EA1-A35E-99F4CDA6B456}"/>
                  </a:ext>
                </a:extLst>
              </p:cNvPr>
              <p:cNvPicPr>
                <a:picLocks noChangeAspect="1"/>
              </p:cNvPicPr>
              <p:nvPr/>
            </p:nvPicPr>
            <p:blipFill rotWithShape="1">
              <a:blip r:embed="rId5"/>
              <a:srcRect l="50356"/>
              <a:stretch/>
            </p:blipFill>
            <p:spPr>
              <a:xfrm>
                <a:off x="2368396" y="4775946"/>
                <a:ext cx="299521" cy="462297"/>
              </a:xfrm>
              <a:prstGeom prst="rect">
                <a:avLst/>
              </a:prstGeom>
            </p:spPr>
          </p:pic>
        </p:grpSp>
        <p:grpSp>
          <p:nvGrpSpPr>
            <p:cNvPr id="67" name="组合 66">
              <a:extLst>
                <a:ext uri="{FF2B5EF4-FFF2-40B4-BE49-F238E27FC236}">
                  <a16:creationId xmlns:a16="http://schemas.microsoft.com/office/drawing/2014/main" id="{6735379B-E06F-4412-A58F-E2B4E0369866}"/>
                </a:ext>
              </a:extLst>
            </p:cNvPr>
            <p:cNvGrpSpPr/>
            <p:nvPr/>
          </p:nvGrpSpPr>
          <p:grpSpPr>
            <a:xfrm>
              <a:off x="382997" y="1634326"/>
              <a:ext cx="2683598" cy="590843"/>
              <a:chOff x="342986" y="4711673"/>
              <a:chExt cx="2683598" cy="590843"/>
            </a:xfrm>
          </p:grpSpPr>
          <p:sp>
            <p:nvSpPr>
              <p:cNvPr id="68" name="文本框 67">
                <a:extLst>
                  <a:ext uri="{FF2B5EF4-FFF2-40B4-BE49-F238E27FC236}">
                    <a16:creationId xmlns:a16="http://schemas.microsoft.com/office/drawing/2014/main" id="{316CBB78-CA71-4566-BDBE-606C7067DCDC}"/>
                  </a:ext>
                </a:extLst>
              </p:cNvPr>
              <p:cNvSpPr txBox="1"/>
              <p:nvPr/>
            </p:nvSpPr>
            <p:spPr>
              <a:xfrm>
                <a:off x="813242" y="4711673"/>
                <a:ext cx="1743086" cy="400110"/>
              </a:xfrm>
              <a:prstGeom prst="rect">
                <a:avLst/>
              </a:prstGeom>
              <a:noFill/>
            </p:spPr>
            <p:txBody>
              <a:bodyPr wrap="square" rtlCol="0">
                <a:spAutoFit/>
              </a:bodyPr>
              <a:lstStyle/>
              <a:p>
                <a:pPr algn="ctr"/>
                <a:r>
                  <a:rPr lang="zh-CN" altLang="en-US" sz="2000" b="1" dirty="0">
                    <a:solidFill>
                      <a:schemeClr val="accent1"/>
                    </a:solidFill>
                    <a:latin typeface="+mj-ea"/>
                    <a:ea typeface="+mj-ea"/>
                  </a:rPr>
                  <a:t>某某奖项</a:t>
                </a:r>
              </a:p>
            </p:txBody>
          </p:sp>
          <p:sp>
            <p:nvSpPr>
              <p:cNvPr id="69" name="文本框 68">
                <a:extLst>
                  <a:ext uri="{FF2B5EF4-FFF2-40B4-BE49-F238E27FC236}">
                    <a16:creationId xmlns:a16="http://schemas.microsoft.com/office/drawing/2014/main" id="{38FDE504-1FE8-4B49-811D-12A70675861D}"/>
                  </a:ext>
                </a:extLst>
              </p:cNvPr>
              <p:cNvSpPr txBox="1"/>
              <p:nvPr/>
            </p:nvSpPr>
            <p:spPr>
              <a:xfrm>
                <a:off x="342986" y="5048600"/>
                <a:ext cx="2683598" cy="253916"/>
              </a:xfrm>
              <a:prstGeom prst="rect">
                <a:avLst/>
              </a:prstGeom>
              <a:noFill/>
            </p:spPr>
            <p:txBody>
              <a:bodyPr wrap="square" rtlCol="0">
                <a:spAutoFit/>
              </a:bodyPr>
              <a:lstStyle/>
              <a:p>
                <a:pPr algn="ctr"/>
                <a:r>
                  <a:rPr lang="zh-CN" altLang="en-US" sz="1000" dirty="0">
                    <a:solidFill>
                      <a:schemeClr val="accent3"/>
                    </a:solidFill>
                    <a:latin typeface="+mn-ea"/>
                  </a:rPr>
                  <a:t>对奖项的一个简要说明</a:t>
                </a:r>
              </a:p>
            </p:txBody>
          </p:sp>
        </p:grpSp>
      </p:grpSp>
      <p:grpSp>
        <p:nvGrpSpPr>
          <p:cNvPr id="72" name="组合 71">
            <a:extLst>
              <a:ext uri="{FF2B5EF4-FFF2-40B4-BE49-F238E27FC236}">
                <a16:creationId xmlns:a16="http://schemas.microsoft.com/office/drawing/2014/main" id="{909228AF-0176-4D64-A0F2-1DFE0AF04351}"/>
              </a:ext>
            </a:extLst>
          </p:cNvPr>
          <p:cNvGrpSpPr/>
          <p:nvPr/>
        </p:nvGrpSpPr>
        <p:grpSpPr>
          <a:xfrm>
            <a:off x="9237437" y="1634326"/>
            <a:ext cx="2683598" cy="590843"/>
            <a:chOff x="382997" y="1634326"/>
            <a:chExt cx="2683598" cy="590843"/>
          </a:xfrm>
        </p:grpSpPr>
        <p:grpSp>
          <p:nvGrpSpPr>
            <p:cNvPr id="73" name="组合 72">
              <a:extLst>
                <a:ext uri="{FF2B5EF4-FFF2-40B4-BE49-F238E27FC236}">
                  <a16:creationId xmlns:a16="http://schemas.microsoft.com/office/drawing/2014/main" id="{2879A57B-9FCC-4D69-AC30-07B209698472}"/>
                </a:ext>
              </a:extLst>
            </p:cNvPr>
            <p:cNvGrpSpPr/>
            <p:nvPr/>
          </p:nvGrpSpPr>
          <p:grpSpPr>
            <a:xfrm>
              <a:off x="722578" y="1698600"/>
              <a:ext cx="2004436" cy="462297"/>
              <a:chOff x="663481" y="4775946"/>
              <a:chExt cx="2004436" cy="462297"/>
            </a:xfrm>
          </p:grpSpPr>
          <p:pic>
            <p:nvPicPr>
              <p:cNvPr id="77" name="图片 76">
                <a:extLst>
                  <a:ext uri="{FF2B5EF4-FFF2-40B4-BE49-F238E27FC236}">
                    <a16:creationId xmlns:a16="http://schemas.microsoft.com/office/drawing/2014/main" id="{DDBD2798-A0EB-4791-BDA2-D79F6BDBD04F}"/>
                  </a:ext>
                </a:extLst>
              </p:cNvPr>
              <p:cNvPicPr>
                <a:picLocks noChangeAspect="1"/>
              </p:cNvPicPr>
              <p:nvPr/>
            </p:nvPicPr>
            <p:blipFill rotWithShape="1">
              <a:blip r:embed="rId5"/>
              <a:srcRect r="50356"/>
              <a:stretch/>
            </p:blipFill>
            <p:spPr>
              <a:xfrm>
                <a:off x="663481" y="4775946"/>
                <a:ext cx="299521" cy="462297"/>
              </a:xfrm>
              <a:prstGeom prst="rect">
                <a:avLst/>
              </a:prstGeom>
            </p:spPr>
          </p:pic>
          <p:pic>
            <p:nvPicPr>
              <p:cNvPr id="78" name="图片 77">
                <a:extLst>
                  <a:ext uri="{FF2B5EF4-FFF2-40B4-BE49-F238E27FC236}">
                    <a16:creationId xmlns:a16="http://schemas.microsoft.com/office/drawing/2014/main" id="{EDEF20C6-3847-429B-9AC7-3D0C9286FD91}"/>
                  </a:ext>
                </a:extLst>
              </p:cNvPr>
              <p:cNvPicPr>
                <a:picLocks noChangeAspect="1"/>
              </p:cNvPicPr>
              <p:nvPr/>
            </p:nvPicPr>
            <p:blipFill rotWithShape="1">
              <a:blip r:embed="rId5"/>
              <a:srcRect l="50356"/>
              <a:stretch/>
            </p:blipFill>
            <p:spPr>
              <a:xfrm>
                <a:off x="2368396" y="4775946"/>
                <a:ext cx="299521" cy="462297"/>
              </a:xfrm>
              <a:prstGeom prst="rect">
                <a:avLst/>
              </a:prstGeom>
            </p:spPr>
          </p:pic>
        </p:grpSp>
        <p:grpSp>
          <p:nvGrpSpPr>
            <p:cNvPr id="74" name="组合 73">
              <a:extLst>
                <a:ext uri="{FF2B5EF4-FFF2-40B4-BE49-F238E27FC236}">
                  <a16:creationId xmlns:a16="http://schemas.microsoft.com/office/drawing/2014/main" id="{2FC9E79A-4C62-4216-9C84-1B22DCEA1DE1}"/>
                </a:ext>
              </a:extLst>
            </p:cNvPr>
            <p:cNvGrpSpPr/>
            <p:nvPr/>
          </p:nvGrpSpPr>
          <p:grpSpPr>
            <a:xfrm>
              <a:off x="382997" y="1634326"/>
              <a:ext cx="2683598" cy="590843"/>
              <a:chOff x="342986" y="4711673"/>
              <a:chExt cx="2683598" cy="590843"/>
            </a:xfrm>
          </p:grpSpPr>
          <p:sp>
            <p:nvSpPr>
              <p:cNvPr id="75" name="文本框 74">
                <a:extLst>
                  <a:ext uri="{FF2B5EF4-FFF2-40B4-BE49-F238E27FC236}">
                    <a16:creationId xmlns:a16="http://schemas.microsoft.com/office/drawing/2014/main" id="{61B98CFD-E2C3-4DE8-AFA0-42A3A645B79C}"/>
                  </a:ext>
                </a:extLst>
              </p:cNvPr>
              <p:cNvSpPr txBox="1"/>
              <p:nvPr/>
            </p:nvSpPr>
            <p:spPr>
              <a:xfrm>
                <a:off x="813242" y="4711673"/>
                <a:ext cx="1743086" cy="400110"/>
              </a:xfrm>
              <a:prstGeom prst="rect">
                <a:avLst/>
              </a:prstGeom>
              <a:noFill/>
            </p:spPr>
            <p:txBody>
              <a:bodyPr wrap="square" rtlCol="0">
                <a:spAutoFit/>
              </a:bodyPr>
              <a:lstStyle/>
              <a:p>
                <a:pPr algn="ctr"/>
                <a:r>
                  <a:rPr lang="zh-CN" altLang="en-US" sz="2000" b="1" dirty="0">
                    <a:solidFill>
                      <a:schemeClr val="accent1"/>
                    </a:solidFill>
                    <a:latin typeface="+mj-ea"/>
                    <a:ea typeface="+mj-ea"/>
                  </a:rPr>
                  <a:t>某某奖项</a:t>
                </a:r>
              </a:p>
            </p:txBody>
          </p:sp>
          <p:sp>
            <p:nvSpPr>
              <p:cNvPr id="76" name="文本框 75">
                <a:extLst>
                  <a:ext uri="{FF2B5EF4-FFF2-40B4-BE49-F238E27FC236}">
                    <a16:creationId xmlns:a16="http://schemas.microsoft.com/office/drawing/2014/main" id="{9AF531BD-1202-4E83-9C77-DD0873555EEB}"/>
                  </a:ext>
                </a:extLst>
              </p:cNvPr>
              <p:cNvSpPr txBox="1"/>
              <p:nvPr/>
            </p:nvSpPr>
            <p:spPr>
              <a:xfrm>
                <a:off x="342986" y="5048600"/>
                <a:ext cx="2683598" cy="253916"/>
              </a:xfrm>
              <a:prstGeom prst="rect">
                <a:avLst/>
              </a:prstGeom>
              <a:noFill/>
            </p:spPr>
            <p:txBody>
              <a:bodyPr wrap="square" rtlCol="0">
                <a:spAutoFit/>
              </a:bodyPr>
              <a:lstStyle/>
              <a:p>
                <a:pPr algn="ctr"/>
                <a:r>
                  <a:rPr lang="zh-CN" altLang="en-US" sz="1000" dirty="0">
                    <a:solidFill>
                      <a:schemeClr val="accent3"/>
                    </a:solidFill>
                    <a:latin typeface="+mn-ea"/>
                  </a:rPr>
                  <a:t>对奖项的一个简要说明</a:t>
                </a:r>
              </a:p>
            </p:txBody>
          </p:sp>
        </p:grpSp>
      </p:grpSp>
    </p:spTree>
    <p:extLst>
      <p:ext uri="{BB962C8B-B14F-4D97-AF65-F5344CB8AC3E}">
        <p14:creationId xmlns:p14="http://schemas.microsoft.com/office/powerpoint/2010/main" val="36445123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2CAD5A15-4610-4E32-9483-16B2AD5C5B78}"/>
              </a:ext>
            </a:extLst>
          </p:cNvPr>
          <p:cNvSpPr>
            <a:spLocks noGrp="1"/>
          </p:cNvSpPr>
          <p:nvPr>
            <p:ph type="body" sz="quarter" idx="10"/>
          </p:nvPr>
        </p:nvSpPr>
        <p:spPr/>
        <p:txBody>
          <a:bodyPr/>
          <a:lstStyle/>
          <a:p>
            <a:r>
              <a:rPr lang="zh-CN" altLang="en-US" dirty="0"/>
              <a:t>研究成果展示</a:t>
            </a:r>
            <a:r>
              <a:rPr lang="en-US" altLang="zh-CN" dirty="0"/>
              <a:t>2</a:t>
            </a:r>
          </a:p>
        </p:txBody>
      </p:sp>
      <p:sp>
        <p:nvSpPr>
          <p:cNvPr id="3" name="文本占位符 2">
            <a:extLst>
              <a:ext uri="{FF2B5EF4-FFF2-40B4-BE49-F238E27FC236}">
                <a16:creationId xmlns:a16="http://schemas.microsoft.com/office/drawing/2014/main" id="{84CC53E6-3327-492C-9C8C-6F08E79C4A57}"/>
              </a:ext>
            </a:extLst>
          </p:cNvPr>
          <p:cNvSpPr>
            <a:spLocks noGrp="1"/>
          </p:cNvSpPr>
          <p:nvPr>
            <p:ph type="body" sz="quarter" idx="11"/>
          </p:nvPr>
        </p:nvSpPr>
        <p:spPr/>
        <p:txBody>
          <a:bodyPr/>
          <a:lstStyle/>
          <a:p>
            <a:r>
              <a:rPr lang="en-US" altLang="zh-CN" dirty="0"/>
              <a:t>PART.05</a:t>
            </a:r>
          </a:p>
        </p:txBody>
      </p:sp>
      <p:pic>
        <p:nvPicPr>
          <p:cNvPr id="4" name="图形 3">
            <a:extLst>
              <a:ext uri="{FF2B5EF4-FFF2-40B4-BE49-F238E27FC236}">
                <a16:creationId xmlns:a16="http://schemas.microsoft.com/office/drawing/2014/main" id="{19C01940-6204-4D58-9FB1-2EE86EF8DE19}"/>
              </a:ext>
            </a:extLst>
          </p:cNvPr>
          <p:cNvPicPr>
            <a:picLocks/>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0959" y="411170"/>
            <a:ext cx="417324" cy="393700"/>
          </a:xfrm>
          <a:prstGeom prst="rect">
            <a:avLst/>
          </a:prstGeom>
        </p:spPr>
      </p:pic>
      <p:sp>
        <p:nvSpPr>
          <p:cNvPr id="5" name="矩形 4">
            <a:extLst>
              <a:ext uri="{FF2B5EF4-FFF2-40B4-BE49-F238E27FC236}">
                <a16:creationId xmlns:a16="http://schemas.microsoft.com/office/drawing/2014/main" id="{32D79AA8-5852-4751-AAD7-46084970B4DB}"/>
              </a:ext>
            </a:extLst>
          </p:cNvPr>
          <p:cNvSpPr/>
          <p:nvPr/>
        </p:nvSpPr>
        <p:spPr>
          <a:xfrm>
            <a:off x="560959" y="1270000"/>
            <a:ext cx="113917" cy="5156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id="{96105600-756D-4742-ABB1-03E243B4504C}"/>
              </a:ext>
            </a:extLst>
          </p:cNvPr>
          <p:cNvSpPr/>
          <p:nvPr/>
        </p:nvSpPr>
        <p:spPr>
          <a:xfrm>
            <a:off x="662176" y="1270000"/>
            <a:ext cx="5460617" cy="5156200"/>
          </a:xfrm>
          <a:prstGeom prst="rect">
            <a:avLst/>
          </a:prstGeom>
          <a:gradFill flip="none" rotWithShape="1">
            <a:gsLst>
              <a:gs pos="0">
                <a:schemeClr val="accent1">
                  <a:alpha val="15000"/>
                </a:schemeClr>
              </a:gs>
              <a:gs pos="100000">
                <a:schemeClr val="accent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id="{162C6DAB-8C13-4CBA-A5A3-5FBC83C04D41}"/>
              </a:ext>
            </a:extLst>
          </p:cNvPr>
          <p:cNvSpPr/>
          <p:nvPr/>
        </p:nvSpPr>
        <p:spPr>
          <a:xfrm>
            <a:off x="11517124" y="1270000"/>
            <a:ext cx="113917" cy="5156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a:extLst>
              <a:ext uri="{FF2B5EF4-FFF2-40B4-BE49-F238E27FC236}">
                <a16:creationId xmlns:a16="http://schemas.microsoft.com/office/drawing/2014/main" id="{27488489-BF4E-402F-9DC1-3B5E46370C0F}"/>
              </a:ext>
            </a:extLst>
          </p:cNvPr>
          <p:cNvSpPr/>
          <p:nvPr/>
        </p:nvSpPr>
        <p:spPr>
          <a:xfrm flipH="1">
            <a:off x="6069207" y="1270000"/>
            <a:ext cx="5460617" cy="5156200"/>
          </a:xfrm>
          <a:prstGeom prst="rect">
            <a:avLst/>
          </a:prstGeom>
          <a:gradFill flip="none" rotWithShape="1">
            <a:gsLst>
              <a:gs pos="0">
                <a:schemeClr val="accent1">
                  <a:alpha val="15000"/>
                </a:schemeClr>
              </a:gs>
              <a:gs pos="100000">
                <a:schemeClr val="accent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descr="墙上挂着一幅画&#10;&#10;描述已自动生成">
            <a:extLst>
              <a:ext uri="{FF2B5EF4-FFF2-40B4-BE49-F238E27FC236}">
                <a16:creationId xmlns:a16="http://schemas.microsoft.com/office/drawing/2014/main" id="{E1EAF363-9610-4EB3-B13D-FBC1686A98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8654" y="4486535"/>
            <a:ext cx="1976619" cy="1976619"/>
          </a:xfrm>
          <a:prstGeom prst="rect">
            <a:avLst/>
          </a:prstGeom>
        </p:spPr>
      </p:pic>
      <p:pic>
        <p:nvPicPr>
          <p:cNvPr id="15" name="图片 14" descr="墙上挂着一幅画&#10;&#10;描述已自动生成">
            <a:extLst>
              <a:ext uri="{FF2B5EF4-FFF2-40B4-BE49-F238E27FC236}">
                <a16:creationId xmlns:a16="http://schemas.microsoft.com/office/drawing/2014/main" id="{4BC3A3B6-3FF8-438E-8E28-4ED3EBF6EE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93773" y="4486535"/>
            <a:ext cx="1976619" cy="1976619"/>
          </a:xfrm>
          <a:prstGeom prst="rect">
            <a:avLst/>
          </a:prstGeom>
        </p:spPr>
      </p:pic>
      <p:pic>
        <p:nvPicPr>
          <p:cNvPr id="16" name="图片 15" descr="墙上挂着一幅画&#10;&#10;描述已自动生成">
            <a:extLst>
              <a:ext uri="{FF2B5EF4-FFF2-40B4-BE49-F238E27FC236}">
                <a16:creationId xmlns:a16="http://schemas.microsoft.com/office/drawing/2014/main" id="{6B78006A-70D5-4E21-877E-FA6B958FA6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08892" y="4486535"/>
            <a:ext cx="1976619" cy="1976619"/>
          </a:xfrm>
          <a:prstGeom prst="rect">
            <a:avLst/>
          </a:prstGeom>
        </p:spPr>
      </p:pic>
      <p:pic>
        <p:nvPicPr>
          <p:cNvPr id="17" name="图片 16" descr="墙上挂着一幅画&#10;&#10;描述已自动生成">
            <a:extLst>
              <a:ext uri="{FF2B5EF4-FFF2-40B4-BE49-F238E27FC236}">
                <a16:creationId xmlns:a16="http://schemas.microsoft.com/office/drawing/2014/main" id="{F5E87614-45F3-48DF-BC5C-814B5D3C48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24011" y="4486535"/>
            <a:ext cx="1976619" cy="1976619"/>
          </a:xfrm>
          <a:prstGeom prst="rect">
            <a:avLst/>
          </a:prstGeom>
        </p:spPr>
      </p:pic>
      <p:pic>
        <p:nvPicPr>
          <p:cNvPr id="18" name="图片 17" descr="墙上挂着一幅画&#10;&#10;描述已自动生成">
            <a:extLst>
              <a:ext uri="{FF2B5EF4-FFF2-40B4-BE49-F238E27FC236}">
                <a16:creationId xmlns:a16="http://schemas.microsoft.com/office/drawing/2014/main" id="{DA751EDA-990E-40AF-8FD2-B2A719F688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39130" y="4486535"/>
            <a:ext cx="1976619" cy="1976619"/>
          </a:xfrm>
          <a:prstGeom prst="rect">
            <a:avLst/>
          </a:prstGeom>
        </p:spPr>
      </p:pic>
      <p:pic>
        <p:nvPicPr>
          <p:cNvPr id="19" name="图片 18" descr="图片包含 游戏机, 食物&#10;&#10;描述已自动生成">
            <a:extLst>
              <a:ext uri="{FF2B5EF4-FFF2-40B4-BE49-F238E27FC236}">
                <a16:creationId xmlns:a16="http://schemas.microsoft.com/office/drawing/2014/main" id="{949BC0E8-BAE7-47F6-9D78-986DF2FAC9F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35901" y="2158783"/>
            <a:ext cx="1694287" cy="2397962"/>
          </a:xfrm>
          <a:prstGeom prst="rect">
            <a:avLst/>
          </a:prstGeom>
          <a:scene3d>
            <a:camera prst="perspectiveRight">
              <a:rot lat="0" lon="20099999" rev="0"/>
            </a:camera>
            <a:lightRig rig="threePt" dir="t"/>
          </a:scene3d>
        </p:spPr>
      </p:pic>
      <p:pic>
        <p:nvPicPr>
          <p:cNvPr id="12" name="图片 11" descr="图片包含 游戏机, 食物&#10;&#10;描述已自动生成">
            <a:extLst>
              <a:ext uri="{FF2B5EF4-FFF2-40B4-BE49-F238E27FC236}">
                <a16:creationId xmlns:a16="http://schemas.microsoft.com/office/drawing/2014/main" id="{D5417B72-0F27-4ED7-ACBD-D8249EB7F9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05410" y="2158783"/>
            <a:ext cx="1694287" cy="2397962"/>
          </a:xfrm>
          <a:prstGeom prst="rect">
            <a:avLst/>
          </a:prstGeom>
          <a:effectLst>
            <a:outerShdw blurRad="190500" sx="102000" sy="102000" algn="ctr" rotWithShape="0">
              <a:schemeClr val="accent1">
                <a:lumMod val="50000"/>
                <a:alpha val="15000"/>
              </a:schemeClr>
            </a:outerShdw>
          </a:effectLst>
          <a:scene3d>
            <a:camera prst="perspectiveRight"/>
            <a:lightRig rig="threePt" dir="t"/>
          </a:scene3d>
        </p:spPr>
      </p:pic>
      <p:pic>
        <p:nvPicPr>
          <p:cNvPr id="21" name="图片 20" descr="图片包含 游戏机, 食物&#10;&#10;描述已自动生成">
            <a:extLst>
              <a:ext uri="{FF2B5EF4-FFF2-40B4-BE49-F238E27FC236}">
                <a16:creationId xmlns:a16="http://schemas.microsoft.com/office/drawing/2014/main" id="{A5763851-B0F6-4FF3-B5FC-954ABAB2EE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61812" y="2158783"/>
            <a:ext cx="1694287" cy="2397962"/>
          </a:xfrm>
          <a:prstGeom prst="rect">
            <a:avLst/>
          </a:prstGeom>
          <a:scene3d>
            <a:camera prst="perspectiveLeft">
              <a:rot lat="0" lon="1500000" rev="0"/>
            </a:camera>
            <a:lightRig rig="threePt" dir="t"/>
          </a:scene3d>
        </p:spPr>
      </p:pic>
      <p:pic>
        <p:nvPicPr>
          <p:cNvPr id="20" name="图片 19" descr="图片包含 游戏机, 食物&#10;&#10;描述已自动生成">
            <a:extLst>
              <a:ext uri="{FF2B5EF4-FFF2-40B4-BE49-F238E27FC236}">
                <a16:creationId xmlns:a16="http://schemas.microsoft.com/office/drawing/2014/main" id="{0A9B7C6E-C1F7-432E-8B93-30432BB983B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92303" y="2158783"/>
            <a:ext cx="1694287" cy="2397962"/>
          </a:xfrm>
          <a:prstGeom prst="rect">
            <a:avLst/>
          </a:prstGeom>
          <a:effectLst>
            <a:outerShdw blurRad="190500" sx="102000" sy="102000" algn="ctr" rotWithShape="0">
              <a:schemeClr val="accent1">
                <a:lumMod val="50000"/>
                <a:alpha val="15000"/>
              </a:schemeClr>
            </a:outerShdw>
          </a:effectLst>
          <a:scene3d>
            <a:camera prst="perspectiveLeft"/>
            <a:lightRig rig="threePt" dir="t"/>
          </a:scene3d>
        </p:spPr>
      </p:pic>
      <p:pic>
        <p:nvPicPr>
          <p:cNvPr id="14" name="图片 13" descr="图片包含 游戏机, 截图&#10;&#10;描述已自动生成">
            <a:extLst>
              <a:ext uri="{FF2B5EF4-FFF2-40B4-BE49-F238E27FC236}">
                <a16:creationId xmlns:a16="http://schemas.microsoft.com/office/drawing/2014/main" id="{03DAE49E-DE2E-4DE4-B631-02B5AE925FB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99853" y="2164022"/>
            <a:ext cx="3392294" cy="2398713"/>
          </a:xfrm>
          <a:prstGeom prst="rect">
            <a:avLst/>
          </a:prstGeom>
          <a:effectLst>
            <a:outerShdw blurRad="190500" sx="102000" sy="102000" algn="ctr" rotWithShape="0">
              <a:schemeClr val="accent1">
                <a:lumMod val="50000"/>
                <a:alpha val="15000"/>
              </a:schemeClr>
            </a:outerShdw>
          </a:effectLst>
        </p:spPr>
      </p:pic>
      <p:sp>
        <p:nvSpPr>
          <p:cNvPr id="22" name="矩形 21">
            <a:extLst>
              <a:ext uri="{FF2B5EF4-FFF2-40B4-BE49-F238E27FC236}">
                <a16:creationId xmlns:a16="http://schemas.microsoft.com/office/drawing/2014/main" id="{A821B417-3B5B-4E18-8454-AFA58A5E7A79}"/>
              </a:ext>
            </a:extLst>
          </p:cNvPr>
          <p:cNvSpPr/>
          <p:nvPr/>
        </p:nvSpPr>
        <p:spPr>
          <a:xfrm>
            <a:off x="2951549" y="1347440"/>
            <a:ext cx="6288901" cy="573298"/>
          </a:xfrm>
          <a:prstGeom prst="rect">
            <a:avLst/>
          </a:prstGeom>
        </p:spPr>
        <p:txBody>
          <a:bodyPr wrap="none">
            <a:spAutoFit/>
          </a:bodyPr>
          <a:lstStyle/>
          <a:p>
            <a:pPr algn="ctr">
              <a:lnSpc>
                <a:spcPct val="120000"/>
              </a:lnSpc>
            </a:pPr>
            <a:r>
              <a:rPr lang="zh-CN" altLang="en-US" sz="2800" dirty="0">
                <a:solidFill>
                  <a:schemeClr val="accent1"/>
                </a:solidFill>
                <a:latin typeface="+mj-ea"/>
                <a:ea typeface="+mj-ea"/>
              </a:rPr>
              <a:t>这里是一个标题，里面含有所有的荣誉</a:t>
            </a:r>
          </a:p>
        </p:txBody>
      </p:sp>
    </p:spTree>
    <p:extLst>
      <p:ext uri="{BB962C8B-B14F-4D97-AF65-F5344CB8AC3E}">
        <p14:creationId xmlns:p14="http://schemas.microsoft.com/office/powerpoint/2010/main" val="14395077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E4F32373-6481-4437-8A56-881B677B85F9}"/>
              </a:ext>
            </a:extLst>
          </p:cNvPr>
          <p:cNvSpPr>
            <a:spLocks noGrp="1"/>
          </p:cNvSpPr>
          <p:nvPr>
            <p:ph type="body" sz="quarter" idx="10"/>
          </p:nvPr>
        </p:nvSpPr>
        <p:spPr>
          <a:xfrm>
            <a:off x="-1902757" y="2897882"/>
            <a:ext cx="16002000" cy="923330"/>
          </a:xfrm>
        </p:spPr>
        <p:txBody>
          <a:bodyPr/>
          <a:lstStyle/>
          <a:p>
            <a:r>
              <a:rPr lang="zh-CN" altLang="en-US" dirty="0"/>
              <a:t>请各位导师批评指正</a:t>
            </a:r>
          </a:p>
        </p:txBody>
      </p:sp>
      <p:sp>
        <p:nvSpPr>
          <p:cNvPr id="3" name="文本占位符 2">
            <a:extLst>
              <a:ext uri="{FF2B5EF4-FFF2-40B4-BE49-F238E27FC236}">
                <a16:creationId xmlns:a16="http://schemas.microsoft.com/office/drawing/2014/main" id="{B6CCB649-1EBA-4922-81E6-CFFC3B3F780D}"/>
              </a:ext>
            </a:extLst>
          </p:cNvPr>
          <p:cNvSpPr>
            <a:spLocks noGrp="1"/>
          </p:cNvSpPr>
          <p:nvPr>
            <p:ph type="body" sz="quarter" idx="11"/>
          </p:nvPr>
        </p:nvSpPr>
        <p:spPr>
          <a:xfrm>
            <a:off x="-1905001" y="4151825"/>
            <a:ext cx="16002000" cy="480131"/>
          </a:xfrm>
        </p:spPr>
        <p:txBody>
          <a:bodyPr/>
          <a:lstStyle/>
          <a:p>
            <a:r>
              <a:rPr lang="en-US" altLang="zh-CN" dirty="0"/>
              <a:t>THANK YOU</a:t>
            </a:r>
          </a:p>
        </p:txBody>
      </p:sp>
      <p:sp>
        <p:nvSpPr>
          <p:cNvPr id="7" name="矩形 6">
            <a:extLst>
              <a:ext uri="{FF2B5EF4-FFF2-40B4-BE49-F238E27FC236}">
                <a16:creationId xmlns:a16="http://schemas.microsoft.com/office/drawing/2014/main" id="{22B09165-77A4-9575-8393-2B14173ED59D}"/>
              </a:ext>
            </a:extLst>
          </p:cNvPr>
          <p:cNvSpPr/>
          <p:nvPr/>
        </p:nvSpPr>
        <p:spPr>
          <a:xfrm>
            <a:off x="4065064" y="5205177"/>
            <a:ext cx="1855676" cy="276999"/>
          </a:xfrm>
          <a:prstGeom prst="rect">
            <a:avLst/>
          </a:prstGeom>
        </p:spPr>
        <p:txBody>
          <a:bodyPr wrap="square" lIns="0" tIns="0" rIns="0" bIns="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lumMod val="75000"/>
                    <a:lumOff val="25000"/>
                  </a:prstClr>
                </a:solidFill>
                <a:effectLst/>
                <a:uLnTx/>
                <a:uFillTx/>
                <a:latin typeface="思源黑体 CN Normal" panose="020B0400000000000000" pitchFamily="34" charset="-122"/>
                <a:ea typeface="思源黑体 CN Normal" panose="020B0400000000000000" pitchFamily="34" charset="-122"/>
              </a:rPr>
              <a:t>导师：</a:t>
            </a:r>
            <a:r>
              <a:rPr lang="zh-CN" altLang="en-US" dirty="0">
                <a:solidFill>
                  <a:prstClr val="black">
                    <a:lumMod val="75000"/>
                    <a:lumOff val="25000"/>
                  </a:prstClr>
                </a:solidFill>
                <a:latin typeface="思源黑体 CN Normal" panose="020B0400000000000000" pitchFamily="34" charset="-122"/>
                <a:ea typeface="思源黑体 CN Normal" panose="020B0400000000000000" pitchFamily="34" charset="-122"/>
              </a:rPr>
              <a:t>小敏</a:t>
            </a:r>
            <a:endParaRPr kumimoji="0" lang="en-US" altLang="zh-CN" sz="1800" b="0" i="0" u="none" strike="noStrike" kern="1200" cap="none" spc="0" normalizeH="0" baseline="0" noProof="0" dirty="0">
              <a:ln>
                <a:noFill/>
              </a:ln>
              <a:solidFill>
                <a:prstClr val="black">
                  <a:lumMod val="75000"/>
                  <a:lumOff val="25000"/>
                </a:prstClr>
              </a:solidFill>
              <a:effectLst/>
              <a:uLnTx/>
              <a:uFillTx/>
              <a:latin typeface="思源黑体 CN Normal" panose="020B0400000000000000" pitchFamily="34" charset="-122"/>
              <a:ea typeface="思源黑体 CN Normal" panose="020B0400000000000000" pitchFamily="34" charset="-122"/>
            </a:endParaRPr>
          </a:p>
        </p:txBody>
      </p:sp>
      <p:sp>
        <p:nvSpPr>
          <p:cNvPr id="9" name="矩形 8">
            <a:extLst>
              <a:ext uri="{FF2B5EF4-FFF2-40B4-BE49-F238E27FC236}">
                <a16:creationId xmlns:a16="http://schemas.microsoft.com/office/drawing/2014/main" id="{35A5921A-58FB-4278-AD59-1FA622B526A3}"/>
              </a:ext>
            </a:extLst>
          </p:cNvPr>
          <p:cNvSpPr/>
          <p:nvPr/>
        </p:nvSpPr>
        <p:spPr>
          <a:xfrm>
            <a:off x="7429609" y="5205177"/>
            <a:ext cx="1615827" cy="276999"/>
          </a:xfrm>
          <a:prstGeom prst="rect">
            <a:avLst/>
          </a:prstGeom>
        </p:spPr>
        <p:txBody>
          <a:bodyPr wrap="none" lIns="0" tIns="0" rIns="0" bIns="0">
            <a:spAutoFit/>
          </a:bodyPr>
          <a:lstStyle/>
          <a:p>
            <a:r>
              <a:rPr lang="zh-CN" altLang="en-US" dirty="0">
                <a:solidFill>
                  <a:prstClr val="black">
                    <a:lumMod val="75000"/>
                    <a:lumOff val="25000"/>
                  </a:prstClr>
                </a:solidFill>
                <a:latin typeface="思源黑体 CN Normal" panose="020B0400000000000000" pitchFamily="34" charset="-122"/>
                <a:ea typeface="思源黑体 CN Normal" panose="020B0400000000000000" pitchFamily="34" charset="-122"/>
              </a:rPr>
              <a:t>汇报人：智演喵</a:t>
            </a:r>
            <a:endParaRPr lang="zh-CN" altLang="en-US" dirty="0">
              <a:latin typeface="思源黑体 CN Normal" panose="020B0400000000000000" pitchFamily="34" charset="-122"/>
              <a:ea typeface="思源黑体 CN Normal" panose="020B0400000000000000" pitchFamily="34" charset="-122"/>
            </a:endParaRPr>
          </a:p>
        </p:txBody>
      </p:sp>
      <p:cxnSp>
        <p:nvCxnSpPr>
          <p:cNvPr id="11" name="直接连接符 10">
            <a:extLst>
              <a:ext uri="{FF2B5EF4-FFF2-40B4-BE49-F238E27FC236}">
                <a16:creationId xmlns:a16="http://schemas.microsoft.com/office/drawing/2014/main" id="{9CD5EF53-7817-A3DE-64F3-15C4EF14ABCE}"/>
              </a:ext>
            </a:extLst>
          </p:cNvPr>
          <p:cNvCxnSpPr>
            <a:cxnSpLocks/>
          </p:cNvCxnSpPr>
          <p:nvPr/>
        </p:nvCxnSpPr>
        <p:spPr>
          <a:xfrm>
            <a:off x="6096000" y="5223026"/>
            <a:ext cx="0" cy="241300"/>
          </a:xfrm>
          <a:prstGeom prst="line">
            <a:avLst/>
          </a:prstGeom>
          <a:ln w="12700"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3" name="矩形 12">
            <a:extLst>
              <a:ext uri="{FF2B5EF4-FFF2-40B4-BE49-F238E27FC236}">
                <a16:creationId xmlns:a16="http://schemas.microsoft.com/office/drawing/2014/main" id="{BAE9717B-5182-D704-BCF3-97AC3074C2B1}"/>
              </a:ext>
            </a:extLst>
          </p:cNvPr>
          <p:cNvSpPr/>
          <p:nvPr/>
        </p:nvSpPr>
        <p:spPr>
          <a:xfrm>
            <a:off x="3725500" y="5245466"/>
            <a:ext cx="196420" cy="1964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矩形 14">
            <a:extLst>
              <a:ext uri="{FF2B5EF4-FFF2-40B4-BE49-F238E27FC236}">
                <a16:creationId xmlns:a16="http://schemas.microsoft.com/office/drawing/2014/main" id="{4C9B1152-50B4-821C-F30C-2E7E6FAB619C}"/>
              </a:ext>
            </a:extLst>
          </p:cNvPr>
          <p:cNvSpPr/>
          <p:nvPr/>
        </p:nvSpPr>
        <p:spPr>
          <a:xfrm>
            <a:off x="7049969" y="5245466"/>
            <a:ext cx="196420" cy="1964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816587555"/>
      </p:ext>
    </p:extLst>
  </p:cSld>
  <p:clrMapOvr>
    <a:masterClrMapping/>
  </p:clrMapOvr>
</p:sld>
</file>

<file path=ppt/theme/theme1.xml><?xml version="1.0" encoding="utf-8"?>
<a:theme xmlns:a="http://schemas.openxmlformats.org/drawingml/2006/main" name="Office 主题​​">
  <a:themeElements>
    <a:clrScheme name="07-山东财经大学1【智演喵出品】">
      <a:dk1>
        <a:sysClr val="windowText" lastClr="000000"/>
      </a:dk1>
      <a:lt1>
        <a:sysClr val="window" lastClr="FFFFFF"/>
      </a:lt1>
      <a:dk2>
        <a:srgbClr val="034584"/>
      </a:dk2>
      <a:lt2>
        <a:srgbClr val="E7E6E6"/>
      </a:lt2>
      <a:accent1>
        <a:srgbClr val="034584"/>
      </a:accent1>
      <a:accent2>
        <a:srgbClr val="39B0F9"/>
      </a:accent2>
      <a:accent3>
        <a:srgbClr val="F1B96F"/>
      </a:accent3>
      <a:accent4>
        <a:srgbClr val="B44B2F"/>
      </a:accent4>
      <a:accent5>
        <a:srgbClr val="5B9BD5"/>
      </a:accent5>
      <a:accent6>
        <a:srgbClr val="70AD47"/>
      </a:accent6>
      <a:hlink>
        <a:srgbClr val="0563C1"/>
      </a:hlink>
      <a:folHlink>
        <a:srgbClr val="954F72"/>
      </a:folHlink>
    </a:clrScheme>
    <a:fontScheme name="07-山东财经大学1【智演喵出品】">
      <a:majorFont>
        <a:latin typeface="等线 Light"/>
        <a:ea typeface="微软雅黑"/>
        <a:cs typeface=""/>
      </a:majorFont>
      <a:minorFont>
        <a:latin typeface="等线"/>
        <a:ea typeface="微软雅黑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1723</TotalTime>
  <Words>1728</Words>
  <Application>Microsoft Office PowerPoint</Application>
  <PresentationFormat>宽屏</PresentationFormat>
  <Paragraphs>287</Paragraphs>
  <Slides>24</Slides>
  <Notes>1</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24</vt:i4>
      </vt:variant>
    </vt:vector>
  </HeadingPairs>
  <TitlesOfParts>
    <vt:vector size="33" baseType="lpstr">
      <vt:lpstr>Gill Sans</vt:lpstr>
      <vt:lpstr>Source Han Sans Regular</vt:lpstr>
      <vt:lpstr>等线</vt:lpstr>
      <vt:lpstr>思源黑体 CN Bold</vt:lpstr>
      <vt:lpstr>思源黑体 CN Normal</vt:lpstr>
      <vt:lpstr>微软雅黑</vt:lpstr>
      <vt:lpstr>Arial</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jingtao hu</cp:lastModifiedBy>
  <cp:revision>1</cp:revision>
  <dcterms:created xsi:type="dcterms:W3CDTF">2020-04-14T02:38:26Z</dcterms:created>
  <dcterms:modified xsi:type="dcterms:W3CDTF">2024-09-15T02:38:51Z</dcterms:modified>
</cp:coreProperties>
</file>