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Lst>
  <p:sldSz cy="7772400" cx="10058400"/>
  <p:notesSz cx="6858000" cy="9144000"/>
  <p:embeddedFontLst>
    <p:embeddedFont>
      <p:font typeface="Roboto"/>
      <p:regular r:id="rId7"/>
      <p:bold r:id="rId8"/>
      <p:italic r:id="rId9"/>
      <p:boldItalic r:id="rId10"/>
    </p:embeddedFont>
    <p:embeddedFont>
      <p:font typeface="Poppins"/>
      <p:regular r:id="rId11"/>
      <p:bold r:id="rId12"/>
      <p:italic r:id="rId13"/>
      <p:boldItalic r:id="rId1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448">
          <p15:clr>
            <a:srgbClr val="A4A3A4"/>
          </p15:clr>
        </p15:guide>
        <p15:guide id="2" pos="3168">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448" orient="horz"/>
        <p:guide pos="3168"/>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font" Target="fonts/Poppins-regular.fntdata"/><Relationship Id="rId10" Type="http://schemas.openxmlformats.org/officeDocument/2006/relationships/font" Target="fonts/Roboto-boldItalic.fntdata"/><Relationship Id="rId13" Type="http://schemas.openxmlformats.org/officeDocument/2006/relationships/font" Target="fonts/Poppins-italic.fntdata"/><Relationship Id="rId12" Type="http://schemas.openxmlformats.org/officeDocument/2006/relationships/font" Target="fonts/Poppins-bold.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font" Target="fonts/Roboto-italic.fntdata"/><Relationship Id="rId14" Type="http://schemas.openxmlformats.org/officeDocument/2006/relationships/font" Target="fonts/Poppins-boldItalic.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font" Target="fonts/Roboto-regular.fntdata"/><Relationship Id="rId8" Type="http://schemas.openxmlformats.org/officeDocument/2006/relationships/font" Target="fonts/Roboto-bold.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210545" y="685800"/>
            <a:ext cx="44376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gd002b2f985_0_0:notes"/>
          <p:cNvSpPr/>
          <p:nvPr>
            <p:ph idx="2" type="sldImg"/>
          </p:nvPr>
        </p:nvSpPr>
        <p:spPr>
          <a:xfrm>
            <a:off x="1210545" y="685800"/>
            <a:ext cx="4437600"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gd002b2f985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42879" y="1125136"/>
            <a:ext cx="9372600" cy="3101700"/>
          </a:xfrm>
          <a:prstGeom prst="rect">
            <a:avLst/>
          </a:prstGeom>
        </p:spPr>
        <p:txBody>
          <a:bodyPr anchorCtr="0" anchor="b" bIns="113100" lIns="113100" spcFirstLastPara="1" rIns="113100" wrap="square" tIns="113100">
            <a:normAutofit/>
          </a:bodyPr>
          <a:lstStyle>
            <a:lvl1pPr lvl="0" algn="ctr">
              <a:spcBef>
                <a:spcPts val="0"/>
              </a:spcBef>
              <a:spcAft>
                <a:spcPts val="0"/>
              </a:spcAft>
              <a:buSzPts val="6400"/>
              <a:buNone/>
              <a:defRPr sz="6400"/>
            </a:lvl1pPr>
            <a:lvl2pPr lvl="1" algn="ctr">
              <a:spcBef>
                <a:spcPts val="0"/>
              </a:spcBef>
              <a:spcAft>
                <a:spcPts val="0"/>
              </a:spcAft>
              <a:buSzPts val="6400"/>
              <a:buNone/>
              <a:defRPr sz="6400"/>
            </a:lvl2pPr>
            <a:lvl3pPr lvl="2" algn="ctr">
              <a:spcBef>
                <a:spcPts val="0"/>
              </a:spcBef>
              <a:spcAft>
                <a:spcPts val="0"/>
              </a:spcAft>
              <a:buSzPts val="6400"/>
              <a:buNone/>
              <a:defRPr sz="6400"/>
            </a:lvl3pPr>
            <a:lvl4pPr lvl="3" algn="ctr">
              <a:spcBef>
                <a:spcPts val="0"/>
              </a:spcBef>
              <a:spcAft>
                <a:spcPts val="0"/>
              </a:spcAft>
              <a:buSzPts val="6400"/>
              <a:buNone/>
              <a:defRPr sz="6400"/>
            </a:lvl4pPr>
            <a:lvl5pPr lvl="4" algn="ctr">
              <a:spcBef>
                <a:spcPts val="0"/>
              </a:spcBef>
              <a:spcAft>
                <a:spcPts val="0"/>
              </a:spcAft>
              <a:buSzPts val="6400"/>
              <a:buNone/>
              <a:defRPr sz="6400"/>
            </a:lvl5pPr>
            <a:lvl6pPr lvl="5" algn="ctr">
              <a:spcBef>
                <a:spcPts val="0"/>
              </a:spcBef>
              <a:spcAft>
                <a:spcPts val="0"/>
              </a:spcAft>
              <a:buSzPts val="6400"/>
              <a:buNone/>
              <a:defRPr sz="6400"/>
            </a:lvl6pPr>
            <a:lvl7pPr lvl="6" algn="ctr">
              <a:spcBef>
                <a:spcPts val="0"/>
              </a:spcBef>
              <a:spcAft>
                <a:spcPts val="0"/>
              </a:spcAft>
              <a:buSzPts val="6400"/>
              <a:buNone/>
              <a:defRPr sz="6400"/>
            </a:lvl7pPr>
            <a:lvl8pPr lvl="7" algn="ctr">
              <a:spcBef>
                <a:spcPts val="0"/>
              </a:spcBef>
              <a:spcAft>
                <a:spcPts val="0"/>
              </a:spcAft>
              <a:buSzPts val="6400"/>
              <a:buNone/>
              <a:defRPr sz="6400"/>
            </a:lvl8pPr>
            <a:lvl9pPr lvl="8" algn="ctr">
              <a:spcBef>
                <a:spcPts val="0"/>
              </a:spcBef>
              <a:spcAft>
                <a:spcPts val="0"/>
              </a:spcAft>
              <a:buSzPts val="6400"/>
              <a:buNone/>
              <a:defRPr sz="6400"/>
            </a:lvl9pPr>
          </a:lstStyle>
          <a:p/>
        </p:txBody>
      </p:sp>
      <p:sp>
        <p:nvSpPr>
          <p:cNvPr id="11" name="Google Shape;11;p2"/>
          <p:cNvSpPr txBox="1"/>
          <p:nvPr>
            <p:ph idx="1" type="subTitle"/>
          </p:nvPr>
        </p:nvSpPr>
        <p:spPr>
          <a:xfrm>
            <a:off x="342870" y="4282678"/>
            <a:ext cx="9372600" cy="1197600"/>
          </a:xfrm>
          <a:prstGeom prst="rect">
            <a:avLst/>
          </a:prstGeom>
        </p:spPr>
        <p:txBody>
          <a:bodyPr anchorCtr="0" anchor="t" bIns="113100" lIns="113100" spcFirstLastPara="1" rIns="113100" wrap="square" tIns="113100">
            <a:normAutofit/>
          </a:bodyPr>
          <a:lstStyle>
            <a:lvl1pPr lvl="0" algn="ctr">
              <a:lnSpc>
                <a:spcPct val="100000"/>
              </a:lnSpc>
              <a:spcBef>
                <a:spcPts val="0"/>
              </a:spcBef>
              <a:spcAft>
                <a:spcPts val="0"/>
              </a:spcAft>
              <a:buSzPts val="3500"/>
              <a:buNone/>
              <a:defRPr sz="3500"/>
            </a:lvl1pPr>
            <a:lvl2pPr lvl="1" algn="ctr">
              <a:lnSpc>
                <a:spcPct val="100000"/>
              </a:lnSpc>
              <a:spcBef>
                <a:spcPts val="0"/>
              </a:spcBef>
              <a:spcAft>
                <a:spcPts val="0"/>
              </a:spcAft>
              <a:buSzPts val="3500"/>
              <a:buNone/>
              <a:defRPr sz="3500"/>
            </a:lvl2pPr>
            <a:lvl3pPr lvl="2" algn="ctr">
              <a:lnSpc>
                <a:spcPct val="100000"/>
              </a:lnSpc>
              <a:spcBef>
                <a:spcPts val="0"/>
              </a:spcBef>
              <a:spcAft>
                <a:spcPts val="0"/>
              </a:spcAft>
              <a:buSzPts val="3500"/>
              <a:buNone/>
              <a:defRPr sz="3500"/>
            </a:lvl3pPr>
            <a:lvl4pPr lvl="3" algn="ctr">
              <a:lnSpc>
                <a:spcPct val="100000"/>
              </a:lnSpc>
              <a:spcBef>
                <a:spcPts val="0"/>
              </a:spcBef>
              <a:spcAft>
                <a:spcPts val="0"/>
              </a:spcAft>
              <a:buSzPts val="3500"/>
              <a:buNone/>
              <a:defRPr sz="3500"/>
            </a:lvl4pPr>
            <a:lvl5pPr lvl="4" algn="ctr">
              <a:lnSpc>
                <a:spcPct val="100000"/>
              </a:lnSpc>
              <a:spcBef>
                <a:spcPts val="0"/>
              </a:spcBef>
              <a:spcAft>
                <a:spcPts val="0"/>
              </a:spcAft>
              <a:buSzPts val="3500"/>
              <a:buNone/>
              <a:defRPr sz="3500"/>
            </a:lvl5pPr>
            <a:lvl6pPr lvl="5" algn="ctr">
              <a:lnSpc>
                <a:spcPct val="100000"/>
              </a:lnSpc>
              <a:spcBef>
                <a:spcPts val="0"/>
              </a:spcBef>
              <a:spcAft>
                <a:spcPts val="0"/>
              </a:spcAft>
              <a:buSzPts val="3500"/>
              <a:buNone/>
              <a:defRPr sz="3500"/>
            </a:lvl6pPr>
            <a:lvl7pPr lvl="6" algn="ctr">
              <a:lnSpc>
                <a:spcPct val="100000"/>
              </a:lnSpc>
              <a:spcBef>
                <a:spcPts val="0"/>
              </a:spcBef>
              <a:spcAft>
                <a:spcPts val="0"/>
              </a:spcAft>
              <a:buSzPts val="3500"/>
              <a:buNone/>
              <a:defRPr sz="3500"/>
            </a:lvl7pPr>
            <a:lvl8pPr lvl="7" algn="ctr">
              <a:lnSpc>
                <a:spcPct val="100000"/>
              </a:lnSpc>
              <a:spcBef>
                <a:spcPts val="0"/>
              </a:spcBef>
              <a:spcAft>
                <a:spcPts val="0"/>
              </a:spcAft>
              <a:buSzPts val="3500"/>
              <a:buNone/>
              <a:defRPr sz="3500"/>
            </a:lvl8pPr>
            <a:lvl9pPr lvl="8" algn="ctr">
              <a:lnSpc>
                <a:spcPct val="100000"/>
              </a:lnSpc>
              <a:spcBef>
                <a:spcPts val="0"/>
              </a:spcBef>
              <a:spcAft>
                <a:spcPts val="0"/>
              </a:spcAft>
              <a:buSzPts val="3500"/>
              <a:buNone/>
              <a:defRPr sz="3500"/>
            </a:lvl9pPr>
          </a:lstStyle>
          <a:p/>
        </p:txBody>
      </p:sp>
      <p:sp>
        <p:nvSpPr>
          <p:cNvPr id="12" name="Google Shape;12;p2"/>
          <p:cNvSpPr txBox="1"/>
          <p:nvPr>
            <p:ph idx="12" type="sldNum"/>
          </p:nvPr>
        </p:nvSpPr>
        <p:spPr>
          <a:xfrm>
            <a:off x="9319704" y="7046639"/>
            <a:ext cx="603600" cy="594900"/>
          </a:xfrm>
          <a:prstGeom prst="rect">
            <a:avLst/>
          </a:prstGeom>
        </p:spPr>
        <p:txBody>
          <a:bodyPr anchorCtr="0" anchor="ctr" bIns="113100" lIns="113100" spcFirstLastPara="1" rIns="113100" wrap="square" tIns="1131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42870" y="3250173"/>
            <a:ext cx="9372600" cy="1272000"/>
          </a:xfrm>
          <a:prstGeom prst="rect">
            <a:avLst/>
          </a:prstGeom>
        </p:spPr>
        <p:txBody>
          <a:bodyPr anchorCtr="0" anchor="ctr" bIns="113100" lIns="113100" spcFirstLastPara="1" rIns="113100" wrap="square" tIns="113100">
            <a:normAutofit/>
          </a:bodyPr>
          <a:lstStyle>
            <a:lvl1pPr lvl="0" algn="ctr">
              <a:spcBef>
                <a:spcPts val="0"/>
              </a:spcBef>
              <a:spcAft>
                <a:spcPts val="0"/>
              </a:spcAft>
              <a:buSzPts val="4500"/>
              <a:buNone/>
              <a:defRPr sz="4500"/>
            </a:lvl1pPr>
            <a:lvl2pPr lvl="1" algn="ctr">
              <a:spcBef>
                <a:spcPts val="0"/>
              </a:spcBef>
              <a:spcAft>
                <a:spcPts val="0"/>
              </a:spcAft>
              <a:buSzPts val="4500"/>
              <a:buNone/>
              <a:defRPr sz="4500"/>
            </a:lvl2pPr>
            <a:lvl3pPr lvl="2" algn="ctr">
              <a:spcBef>
                <a:spcPts val="0"/>
              </a:spcBef>
              <a:spcAft>
                <a:spcPts val="0"/>
              </a:spcAft>
              <a:buSzPts val="4500"/>
              <a:buNone/>
              <a:defRPr sz="4500"/>
            </a:lvl3pPr>
            <a:lvl4pPr lvl="3" algn="ctr">
              <a:spcBef>
                <a:spcPts val="0"/>
              </a:spcBef>
              <a:spcAft>
                <a:spcPts val="0"/>
              </a:spcAft>
              <a:buSzPts val="4500"/>
              <a:buNone/>
              <a:defRPr sz="4500"/>
            </a:lvl4pPr>
            <a:lvl5pPr lvl="4" algn="ctr">
              <a:spcBef>
                <a:spcPts val="0"/>
              </a:spcBef>
              <a:spcAft>
                <a:spcPts val="0"/>
              </a:spcAft>
              <a:buSzPts val="4500"/>
              <a:buNone/>
              <a:defRPr sz="4500"/>
            </a:lvl5pPr>
            <a:lvl6pPr lvl="5" algn="ctr">
              <a:spcBef>
                <a:spcPts val="0"/>
              </a:spcBef>
              <a:spcAft>
                <a:spcPts val="0"/>
              </a:spcAft>
              <a:buSzPts val="4500"/>
              <a:buNone/>
              <a:defRPr sz="4500"/>
            </a:lvl6pPr>
            <a:lvl7pPr lvl="6" algn="ctr">
              <a:spcBef>
                <a:spcPts val="0"/>
              </a:spcBef>
              <a:spcAft>
                <a:spcPts val="0"/>
              </a:spcAft>
              <a:buSzPts val="4500"/>
              <a:buNone/>
              <a:defRPr sz="4500"/>
            </a:lvl7pPr>
            <a:lvl8pPr lvl="7" algn="ctr">
              <a:spcBef>
                <a:spcPts val="0"/>
              </a:spcBef>
              <a:spcAft>
                <a:spcPts val="0"/>
              </a:spcAft>
              <a:buSzPts val="4500"/>
              <a:buNone/>
              <a:defRPr sz="4500"/>
            </a:lvl8pPr>
            <a:lvl9pPr lvl="8" algn="ctr">
              <a:spcBef>
                <a:spcPts val="0"/>
              </a:spcBef>
              <a:spcAft>
                <a:spcPts val="0"/>
              </a:spcAft>
              <a:buSzPts val="4500"/>
              <a:buNone/>
              <a:defRPr sz="4500"/>
            </a:lvl9pPr>
          </a:lstStyle>
          <a:p/>
        </p:txBody>
      </p:sp>
      <p:sp>
        <p:nvSpPr>
          <p:cNvPr id="15" name="Google Shape;15;p3"/>
          <p:cNvSpPr txBox="1"/>
          <p:nvPr>
            <p:ph idx="12" type="sldNum"/>
          </p:nvPr>
        </p:nvSpPr>
        <p:spPr>
          <a:xfrm>
            <a:off x="9319704" y="7046639"/>
            <a:ext cx="603600" cy="594900"/>
          </a:xfrm>
          <a:prstGeom prst="rect">
            <a:avLst/>
          </a:prstGeom>
        </p:spPr>
        <p:txBody>
          <a:bodyPr anchorCtr="0" anchor="ctr" bIns="113100" lIns="113100" spcFirstLastPara="1" rIns="113100" wrap="square" tIns="1131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42870" y="672482"/>
            <a:ext cx="9372600" cy="865500"/>
          </a:xfrm>
          <a:prstGeom prst="rect">
            <a:avLst/>
          </a:prstGeom>
        </p:spPr>
        <p:txBody>
          <a:bodyPr anchorCtr="0" anchor="t" bIns="113100" lIns="113100" spcFirstLastPara="1" rIns="113100" wrap="square" tIns="113100">
            <a:normAutofit/>
          </a:bodyPr>
          <a:lstStyle>
            <a:lvl1pPr lvl="0">
              <a:spcBef>
                <a:spcPts val="0"/>
              </a:spcBef>
              <a:spcAft>
                <a:spcPts val="0"/>
              </a:spcAft>
              <a:buSzPts val="3500"/>
              <a:buNone/>
              <a:defRPr/>
            </a:lvl1pPr>
            <a:lvl2pPr lvl="1">
              <a:spcBef>
                <a:spcPts val="0"/>
              </a:spcBef>
              <a:spcAft>
                <a:spcPts val="0"/>
              </a:spcAft>
              <a:buSzPts val="3500"/>
              <a:buNone/>
              <a:defRPr/>
            </a:lvl2pPr>
            <a:lvl3pPr lvl="2">
              <a:spcBef>
                <a:spcPts val="0"/>
              </a:spcBef>
              <a:spcAft>
                <a:spcPts val="0"/>
              </a:spcAft>
              <a:buSzPts val="3500"/>
              <a:buNone/>
              <a:defRPr/>
            </a:lvl3pPr>
            <a:lvl4pPr lvl="3">
              <a:spcBef>
                <a:spcPts val="0"/>
              </a:spcBef>
              <a:spcAft>
                <a:spcPts val="0"/>
              </a:spcAft>
              <a:buSzPts val="3500"/>
              <a:buNone/>
              <a:defRPr/>
            </a:lvl4pPr>
            <a:lvl5pPr lvl="4">
              <a:spcBef>
                <a:spcPts val="0"/>
              </a:spcBef>
              <a:spcAft>
                <a:spcPts val="0"/>
              </a:spcAft>
              <a:buSzPts val="3500"/>
              <a:buNone/>
              <a:defRPr/>
            </a:lvl5pPr>
            <a:lvl6pPr lvl="5">
              <a:spcBef>
                <a:spcPts val="0"/>
              </a:spcBef>
              <a:spcAft>
                <a:spcPts val="0"/>
              </a:spcAft>
              <a:buSzPts val="3500"/>
              <a:buNone/>
              <a:defRPr/>
            </a:lvl6pPr>
            <a:lvl7pPr lvl="6">
              <a:spcBef>
                <a:spcPts val="0"/>
              </a:spcBef>
              <a:spcAft>
                <a:spcPts val="0"/>
              </a:spcAft>
              <a:buSzPts val="3500"/>
              <a:buNone/>
              <a:defRPr/>
            </a:lvl7pPr>
            <a:lvl8pPr lvl="7">
              <a:spcBef>
                <a:spcPts val="0"/>
              </a:spcBef>
              <a:spcAft>
                <a:spcPts val="0"/>
              </a:spcAft>
              <a:buSzPts val="3500"/>
              <a:buNone/>
              <a:defRPr/>
            </a:lvl8pPr>
            <a:lvl9pPr lvl="8">
              <a:spcBef>
                <a:spcPts val="0"/>
              </a:spcBef>
              <a:spcAft>
                <a:spcPts val="0"/>
              </a:spcAft>
              <a:buSzPts val="3500"/>
              <a:buNone/>
              <a:defRPr/>
            </a:lvl9pPr>
          </a:lstStyle>
          <a:p/>
        </p:txBody>
      </p:sp>
      <p:sp>
        <p:nvSpPr>
          <p:cNvPr id="18" name="Google Shape;18;p4"/>
          <p:cNvSpPr txBox="1"/>
          <p:nvPr>
            <p:ph idx="1" type="body"/>
          </p:nvPr>
        </p:nvSpPr>
        <p:spPr>
          <a:xfrm>
            <a:off x="342870" y="1741518"/>
            <a:ext cx="9372600" cy="5162700"/>
          </a:xfrm>
          <a:prstGeom prst="rect">
            <a:avLst/>
          </a:prstGeom>
        </p:spPr>
        <p:txBody>
          <a:bodyPr anchorCtr="0" anchor="t" bIns="113100" lIns="113100" spcFirstLastPara="1" rIns="113100" wrap="square" tIns="113100">
            <a:normAutofit/>
          </a:bodyPr>
          <a:lstStyle>
            <a:lvl1pPr indent="-368300" lvl="0" marL="457200">
              <a:spcBef>
                <a:spcPts val="0"/>
              </a:spcBef>
              <a:spcAft>
                <a:spcPts val="0"/>
              </a:spcAft>
              <a:buSzPts val="2200"/>
              <a:buChar char="●"/>
              <a:defRPr/>
            </a:lvl1pPr>
            <a:lvl2pPr indent="-336550" lvl="1" marL="914400">
              <a:spcBef>
                <a:spcPts val="0"/>
              </a:spcBef>
              <a:spcAft>
                <a:spcPts val="0"/>
              </a:spcAft>
              <a:buSzPts val="1700"/>
              <a:buChar char="○"/>
              <a:defRPr/>
            </a:lvl2pPr>
            <a:lvl3pPr indent="-336550" lvl="2" marL="1371600">
              <a:spcBef>
                <a:spcPts val="0"/>
              </a:spcBef>
              <a:spcAft>
                <a:spcPts val="0"/>
              </a:spcAft>
              <a:buSzPts val="1700"/>
              <a:buChar char="■"/>
              <a:defRPr/>
            </a:lvl3pPr>
            <a:lvl4pPr indent="-336550" lvl="3" marL="1828800">
              <a:spcBef>
                <a:spcPts val="0"/>
              </a:spcBef>
              <a:spcAft>
                <a:spcPts val="0"/>
              </a:spcAft>
              <a:buSzPts val="1700"/>
              <a:buChar char="●"/>
              <a:defRPr/>
            </a:lvl4pPr>
            <a:lvl5pPr indent="-336550" lvl="4" marL="2286000">
              <a:spcBef>
                <a:spcPts val="0"/>
              </a:spcBef>
              <a:spcAft>
                <a:spcPts val="0"/>
              </a:spcAft>
              <a:buSzPts val="1700"/>
              <a:buChar char="○"/>
              <a:defRPr/>
            </a:lvl5pPr>
            <a:lvl6pPr indent="-336550" lvl="5" marL="2743200">
              <a:spcBef>
                <a:spcPts val="0"/>
              </a:spcBef>
              <a:spcAft>
                <a:spcPts val="0"/>
              </a:spcAft>
              <a:buSzPts val="1700"/>
              <a:buChar char="■"/>
              <a:defRPr/>
            </a:lvl6pPr>
            <a:lvl7pPr indent="-336550" lvl="6" marL="3200400">
              <a:spcBef>
                <a:spcPts val="0"/>
              </a:spcBef>
              <a:spcAft>
                <a:spcPts val="0"/>
              </a:spcAft>
              <a:buSzPts val="1700"/>
              <a:buChar char="●"/>
              <a:defRPr/>
            </a:lvl7pPr>
            <a:lvl8pPr indent="-336550" lvl="7" marL="3657600">
              <a:spcBef>
                <a:spcPts val="0"/>
              </a:spcBef>
              <a:spcAft>
                <a:spcPts val="0"/>
              </a:spcAft>
              <a:buSzPts val="1700"/>
              <a:buChar char="○"/>
              <a:defRPr/>
            </a:lvl8pPr>
            <a:lvl9pPr indent="-336550" lvl="8" marL="4114800">
              <a:spcBef>
                <a:spcPts val="0"/>
              </a:spcBef>
              <a:spcAft>
                <a:spcPts val="0"/>
              </a:spcAft>
              <a:buSzPts val="1700"/>
              <a:buChar char="■"/>
              <a:defRPr/>
            </a:lvl9pPr>
          </a:lstStyle>
          <a:p/>
        </p:txBody>
      </p:sp>
      <p:sp>
        <p:nvSpPr>
          <p:cNvPr id="19" name="Google Shape;19;p4"/>
          <p:cNvSpPr txBox="1"/>
          <p:nvPr>
            <p:ph idx="12" type="sldNum"/>
          </p:nvPr>
        </p:nvSpPr>
        <p:spPr>
          <a:xfrm>
            <a:off x="9319704" y="7046639"/>
            <a:ext cx="603600" cy="594900"/>
          </a:xfrm>
          <a:prstGeom prst="rect">
            <a:avLst/>
          </a:prstGeom>
        </p:spPr>
        <p:txBody>
          <a:bodyPr anchorCtr="0" anchor="ctr" bIns="113100" lIns="113100" spcFirstLastPara="1" rIns="113100" wrap="square" tIns="1131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42870" y="672482"/>
            <a:ext cx="9372600" cy="865500"/>
          </a:xfrm>
          <a:prstGeom prst="rect">
            <a:avLst/>
          </a:prstGeom>
        </p:spPr>
        <p:txBody>
          <a:bodyPr anchorCtr="0" anchor="t" bIns="113100" lIns="113100" spcFirstLastPara="1" rIns="113100" wrap="square" tIns="113100">
            <a:normAutofit/>
          </a:bodyPr>
          <a:lstStyle>
            <a:lvl1pPr lvl="0">
              <a:spcBef>
                <a:spcPts val="0"/>
              </a:spcBef>
              <a:spcAft>
                <a:spcPts val="0"/>
              </a:spcAft>
              <a:buSzPts val="3500"/>
              <a:buNone/>
              <a:defRPr/>
            </a:lvl1pPr>
            <a:lvl2pPr lvl="1">
              <a:spcBef>
                <a:spcPts val="0"/>
              </a:spcBef>
              <a:spcAft>
                <a:spcPts val="0"/>
              </a:spcAft>
              <a:buSzPts val="3500"/>
              <a:buNone/>
              <a:defRPr/>
            </a:lvl2pPr>
            <a:lvl3pPr lvl="2">
              <a:spcBef>
                <a:spcPts val="0"/>
              </a:spcBef>
              <a:spcAft>
                <a:spcPts val="0"/>
              </a:spcAft>
              <a:buSzPts val="3500"/>
              <a:buNone/>
              <a:defRPr/>
            </a:lvl3pPr>
            <a:lvl4pPr lvl="3">
              <a:spcBef>
                <a:spcPts val="0"/>
              </a:spcBef>
              <a:spcAft>
                <a:spcPts val="0"/>
              </a:spcAft>
              <a:buSzPts val="3500"/>
              <a:buNone/>
              <a:defRPr/>
            </a:lvl4pPr>
            <a:lvl5pPr lvl="4">
              <a:spcBef>
                <a:spcPts val="0"/>
              </a:spcBef>
              <a:spcAft>
                <a:spcPts val="0"/>
              </a:spcAft>
              <a:buSzPts val="3500"/>
              <a:buNone/>
              <a:defRPr/>
            </a:lvl5pPr>
            <a:lvl6pPr lvl="5">
              <a:spcBef>
                <a:spcPts val="0"/>
              </a:spcBef>
              <a:spcAft>
                <a:spcPts val="0"/>
              </a:spcAft>
              <a:buSzPts val="3500"/>
              <a:buNone/>
              <a:defRPr/>
            </a:lvl6pPr>
            <a:lvl7pPr lvl="6">
              <a:spcBef>
                <a:spcPts val="0"/>
              </a:spcBef>
              <a:spcAft>
                <a:spcPts val="0"/>
              </a:spcAft>
              <a:buSzPts val="3500"/>
              <a:buNone/>
              <a:defRPr/>
            </a:lvl7pPr>
            <a:lvl8pPr lvl="7">
              <a:spcBef>
                <a:spcPts val="0"/>
              </a:spcBef>
              <a:spcAft>
                <a:spcPts val="0"/>
              </a:spcAft>
              <a:buSzPts val="3500"/>
              <a:buNone/>
              <a:defRPr/>
            </a:lvl8pPr>
            <a:lvl9pPr lvl="8">
              <a:spcBef>
                <a:spcPts val="0"/>
              </a:spcBef>
              <a:spcAft>
                <a:spcPts val="0"/>
              </a:spcAft>
              <a:buSzPts val="3500"/>
              <a:buNone/>
              <a:defRPr/>
            </a:lvl9pPr>
          </a:lstStyle>
          <a:p/>
        </p:txBody>
      </p:sp>
      <p:sp>
        <p:nvSpPr>
          <p:cNvPr id="22" name="Google Shape;22;p5"/>
          <p:cNvSpPr txBox="1"/>
          <p:nvPr>
            <p:ph idx="1" type="body"/>
          </p:nvPr>
        </p:nvSpPr>
        <p:spPr>
          <a:xfrm>
            <a:off x="342870" y="1741518"/>
            <a:ext cx="4399800" cy="5162700"/>
          </a:xfrm>
          <a:prstGeom prst="rect">
            <a:avLst/>
          </a:prstGeom>
        </p:spPr>
        <p:txBody>
          <a:bodyPr anchorCtr="0" anchor="t" bIns="113100" lIns="113100" spcFirstLastPara="1" rIns="113100" wrap="square" tIns="113100">
            <a:normAutofit/>
          </a:bodyPr>
          <a:lstStyle>
            <a:lvl1pPr indent="-336550" lvl="0" marL="457200">
              <a:spcBef>
                <a:spcPts val="0"/>
              </a:spcBef>
              <a:spcAft>
                <a:spcPts val="0"/>
              </a:spcAft>
              <a:buSzPts val="1700"/>
              <a:buChar char="●"/>
              <a:defRPr sz="1700"/>
            </a:lvl1pPr>
            <a:lvl2pPr indent="-323850" lvl="1" marL="914400">
              <a:spcBef>
                <a:spcPts val="0"/>
              </a:spcBef>
              <a:spcAft>
                <a:spcPts val="0"/>
              </a:spcAft>
              <a:buSzPts val="1500"/>
              <a:buChar char="○"/>
              <a:defRPr sz="1500"/>
            </a:lvl2pPr>
            <a:lvl3pPr indent="-323850" lvl="2" marL="1371600">
              <a:spcBef>
                <a:spcPts val="0"/>
              </a:spcBef>
              <a:spcAft>
                <a:spcPts val="0"/>
              </a:spcAft>
              <a:buSzPts val="1500"/>
              <a:buChar char="■"/>
              <a:defRPr sz="1500"/>
            </a:lvl3pPr>
            <a:lvl4pPr indent="-323850" lvl="3" marL="1828800">
              <a:spcBef>
                <a:spcPts val="0"/>
              </a:spcBef>
              <a:spcAft>
                <a:spcPts val="0"/>
              </a:spcAft>
              <a:buSzPts val="1500"/>
              <a:buChar char="●"/>
              <a:defRPr sz="1500"/>
            </a:lvl4pPr>
            <a:lvl5pPr indent="-323850" lvl="4" marL="2286000">
              <a:spcBef>
                <a:spcPts val="0"/>
              </a:spcBef>
              <a:spcAft>
                <a:spcPts val="0"/>
              </a:spcAft>
              <a:buSzPts val="1500"/>
              <a:buChar char="○"/>
              <a:defRPr sz="1500"/>
            </a:lvl5pPr>
            <a:lvl6pPr indent="-323850" lvl="5" marL="2743200">
              <a:spcBef>
                <a:spcPts val="0"/>
              </a:spcBef>
              <a:spcAft>
                <a:spcPts val="0"/>
              </a:spcAft>
              <a:buSzPts val="1500"/>
              <a:buChar char="■"/>
              <a:defRPr sz="1500"/>
            </a:lvl6pPr>
            <a:lvl7pPr indent="-323850" lvl="6" marL="3200400">
              <a:spcBef>
                <a:spcPts val="0"/>
              </a:spcBef>
              <a:spcAft>
                <a:spcPts val="0"/>
              </a:spcAft>
              <a:buSzPts val="1500"/>
              <a:buChar char="●"/>
              <a:defRPr sz="1500"/>
            </a:lvl7pPr>
            <a:lvl8pPr indent="-323850" lvl="7" marL="3657600">
              <a:spcBef>
                <a:spcPts val="0"/>
              </a:spcBef>
              <a:spcAft>
                <a:spcPts val="0"/>
              </a:spcAft>
              <a:buSzPts val="1500"/>
              <a:buChar char="○"/>
              <a:defRPr sz="1500"/>
            </a:lvl8pPr>
            <a:lvl9pPr indent="-323850" lvl="8" marL="4114800">
              <a:spcBef>
                <a:spcPts val="0"/>
              </a:spcBef>
              <a:spcAft>
                <a:spcPts val="0"/>
              </a:spcAft>
              <a:buSzPts val="1500"/>
              <a:buChar char="■"/>
              <a:defRPr sz="1500"/>
            </a:lvl9pPr>
          </a:lstStyle>
          <a:p/>
        </p:txBody>
      </p:sp>
      <p:sp>
        <p:nvSpPr>
          <p:cNvPr id="23" name="Google Shape;23;p5"/>
          <p:cNvSpPr txBox="1"/>
          <p:nvPr>
            <p:ph idx="2" type="body"/>
          </p:nvPr>
        </p:nvSpPr>
        <p:spPr>
          <a:xfrm>
            <a:off x="5315640" y="1741518"/>
            <a:ext cx="4399800" cy="5162700"/>
          </a:xfrm>
          <a:prstGeom prst="rect">
            <a:avLst/>
          </a:prstGeom>
        </p:spPr>
        <p:txBody>
          <a:bodyPr anchorCtr="0" anchor="t" bIns="113100" lIns="113100" spcFirstLastPara="1" rIns="113100" wrap="square" tIns="113100">
            <a:normAutofit/>
          </a:bodyPr>
          <a:lstStyle>
            <a:lvl1pPr indent="-336550" lvl="0" marL="457200">
              <a:spcBef>
                <a:spcPts val="0"/>
              </a:spcBef>
              <a:spcAft>
                <a:spcPts val="0"/>
              </a:spcAft>
              <a:buSzPts val="1700"/>
              <a:buChar char="●"/>
              <a:defRPr sz="1700"/>
            </a:lvl1pPr>
            <a:lvl2pPr indent="-323850" lvl="1" marL="914400">
              <a:spcBef>
                <a:spcPts val="0"/>
              </a:spcBef>
              <a:spcAft>
                <a:spcPts val="0"/>
              </a:spcAft>
              <a:buSzPts val="1500"/>
              <a:buChar char="○"/>
              <a:defRPr sz="1500"/>
            </a:lvl2pPr>
            <a:lvl3pPr indent="-323850" lvl="2" marL="1371600">
              <a:spcBef>
                <a:spcPts val="0"/>
              </a:spcBef>
              <a:spcAft>
                <a:spcPts val="0"/>
              </a:spcAft>
              <a:buSzPts val="1500"/>
              <a:buChar char="■"/>
              <a:defRPr sz="1500"/>
            </a:lvl3pPr>
            <a:lvl4pPr indent="-323850" lvl="3" marL="1828800">
              <a:spcBef>
                <a:spcPts val="0"/>
              </a:spcBef>
              <a:spcAft>
                <a:spcPts val="0"/>
              </a:spcAft>
              <a:buSzPts val="1500"/>
              <a:buChar char="●"/>
              <a:defRPr sz="1500"/>
            </a:lvl4pPr>
            <a:lvl5pPr indent="-323850" lvl="4" marL="2286000">
              <a:spcBef>
                <a:spcPts val="0"/>
              </a:spcBef>
              <a:spcAft>
                <a:spcPts val="0"/>
              </a:spcAft>
              <a:buSzPts val="1500"/>
              <a:buChar char="○"/>
              <a:defRPr sz="1500"/>
            </a:lvl5pPr>
            <a:lvl6pPr indent="-323850" lvl="5" marL="2743200">
              <a:spcBef>
                <a:spcPts val="0"/>
              </a:spcBef>
              <a:spcAft>
                <a:spcPts val="0"/>
              </a:spcAft>
              <a:buSzPts val="1500"/>
              <a:buChar char="■"/>
              <a:defRPr sz="1500"/>
            </a:lvl6pPr>
            <a:lvl7pPr indent="-323850" lvl="6" marL="3200400">
              <a:spcBef>
                <a:spcPts val="0"/>
              </a:spcBef>
              <a:spcAft>
                <a:spcPts val="0"/>
              </a:spcAft>
              <a:buSzPts val="1500"/>
              <a:buChar char="●"/>
              <a:defRPr sz="1500"/>
            </a:lvl7pPr>
            <a:lvl8pPr indent="-323850" lvl="7" marL="3657600">
              <a:spcBef>
                <a:spcPts val="0"/>
              </a:spcBef>
              <a:spcAft>
                <a:spcPts val="0"/>
              </a:spcAft>
              <a:buSzPts val="1500"/>
              <a:buChar char="○"/>
              <a:defRPr sz="1500"/>
            </a:lvl8pPr>
            <a:lvl9pPr indent="-323850" lvl="8" marL="4114800">
              <a:spcBef>
                <a:spcPts val="0"/>
              </a:spcBef>
              <a:spcAft>
                <a:spcPts val="0"/>
              </a:spcAft>
              <a:buSzPts val="1500"/>
              <a:buChar char="■"/>
              <a:defRPr sz="1500"/>
            </a:lvl9pPr>
          </a:lstStyle>
          <a:p/>
        </p:txBody>
      </p:sp>
      <p:sp>
        <p:nvSpPr>
          <p:cNvPr id="24" name="Google Shape;24;p5"/>
          <p:cNvSpPr txBox="1"/>
          <p:nvPr>
            <p:ph idx="12" type="sldNum"/>
          </p:nvPr>
        </p:nvSpPr>
        <p:spPr>
          <a:xfrm>
            <a:off x="9319704" y="7046639"/>
            <a:ext cx="603600" cy="594900"/>
          </a:xfrm>
          <a:prstGeom prst="rect">
            <a:avLst/>
          </a:prstGeom>
        </p:spPr>
        <p:txBody>
          <a:bodyPr anchorCtr="0" anchor="ctr" bIns="113100" lIns="113100" spcFirstLastPara="1" rIns="113100" wrap="square" tIns="1131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42870" y="672482"/>
            <a:ext cx="9372600" cy="865500"/>
          </a:xfrm>
          <a:prstGeom prst="rect">
            <a:avLst/>
          </a:prstGeom>
        </p:spPr>
        <p:txBody>
          <a:bodyPr anchorCtr="0" anchor="t" bIns="113100" lIns="113100" spcFirstLastPara="1" rIns="113100" wrap="square" tIns="113100">
            <a:normAutofit/>
          </a:bodyPr>
          <a:lstStyle>
            <a:lvl1pPr lvl="0">
              <a:spcBef>
                <a:spcPts val="0"/>
              </a:spcBef>
              <a:spcAft>
                <a:spcPts val="0"/>
              </a:spcAft>
              <a:buSzPts val="3500"/>
              <a:buNone/>
              <a:defRPr/>
            </a:lvl1pPr>
            <a:lvl2pPr lvl="1">
              <a:spcBef>
                <a:spcPts val="0"/>
              </a:spcBef>
              <a:spcAft>
                <a:spcPts val="0"/>
              </a:spcAft>
              <a:buSzPts val="3500"/>
              <a:buNone/>
              <a:defRPr/>
            </a:lvl2pPr>
            <a:lvl3pPr lvl="2">
              <a:spcBef>
                <a:spcPts val="0"/>
              </a:spcBef>
              <a:spcAft>
                <a:spcPts val="0"/>
              </a:spcAft>
              <a:buSzPts val="3500"/>
              <a:buNone/>
              <a:defRPr/>
            </a:lvl3pPr>
            <a:lvl4pPr lvl="3">
              <a:spcBef>
                <a:spcPts val="0"/>
              </a:spcBef>
              <a:spcAft>
                <a:spcPts val="0"/>
              </a:spcAft>
              <a:buSzPts val="3500"/>
              <a:buNone/>
              <a:defRPr/>
            </a:lvl4pPr>
            <a:lvl5pPr lvl="4">
              <a:spcBef>
                <a:spcPts val="0"/>
              </a:spcBef>
              <a:spcAft>
                <a:spcPts val="0"/>
              </a:spcAft>
              <a:buSzPts val="3500"/>
              <a:buNone/>
              <a:defRPr/>
            </a:lvl5pPr>
            <a:lvl6pPr lvl="5">
              <a:spcBef>
                <a:spcPts val="0"/>
              </a:spcBef>
              <a:spcAft>
                <a:spcPts val="0"/>
              </a:spcAft>
              <a:buSzPts val="3500"/>
              <a:buNone/>
              <a:defRPr/>
            </a:lvl6pPr>
            <a:lvl7pPr lvl="6">
              <a:spcBef>
                <a:spcPts val="0"/>
              </a:spcBef>
              <a:spcAft>
                <a:spcPts val="0"/>
              </a:spcAft>
              <a:buSzPts val="3500"/>
              <a:buNone/>
              <a:defRPr/>
            </a:lvl7pPr>
            <a:lvl8pPr lvl="7">
              <a:spcBef>
                <a:spcPts val="0"/>
              </a:spcBef>
              <a:spcAft>
                <a:spcPts val="0"/>
              </a:spcAft>
              <a:buSzPts val="3500"/>
              <a:buNone/>
              <a:defRPr/>
            </a:lvl8pPr>
            <a:lvl9pPr lvl="8">
              <a:spcBef>
                <a:spcPts val="0"/>
              </a:spcBef>
              <a:spcAft>
                <a:spcPts val="0"/>
              </a:spcAft>
              <a:buSzPts val="3500"/>
              <a:buNone/>
              <a:defRPr/>
            </a:lvl9pPr>
          </a:lstStyle>
          <a:p/>
        </p:txBody>
      </p:sp>
      <p:sp>
        <p:nvSpPr>
          <p:cNvPr id="27" name="Google Shape;27;p6"/>
          <p:cNvSpPr txBox="1"/>
          <p:nvPr>
            <p:ph idx="12" type="sldNum"/>
          </p:nvPr>
        </p:nvSpPr>
        <p:spPr>
          <a:xfrm>
            <a:off x="9319704" y="7046639"/>
            <a:ext cx="603600" cy="594900"/>
          </a:xfrm>
          <a:prstGeom prst="rect">
            <a:avLst/>
          </a:prstGeom>
        </p:spPr>
        <p:txBody>
          <a:bodyPr anchorCtr="0" anchor="ctr" bIns="113100" lIns="113100" spcFirstLastPara="1" rIns="113100" wrap="square" tIns="1131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42870" y="839573"/>
            <a:ext cx="3088800" cy="1141800"/>
          </a:xfrm>
          <a:prstGeom prst="rect">
            <a:avLst/>
          </a:prstGeom>
        </p:spPr>
        <p:txBody>
          <a:bodyPr anchorCtr="0" anchor="b" bIns="113100" lIns="113100" spcFirstLastPara="1" rIns="113100" wrap="square" tIns="113100">
            <a:norm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30" name="Google Shape;30;p7"/>
          <p:cNvSpPr txBox="1"/>
          <p:nvPr>
            <p:ph idx="1" type="body"/>
          </p:nvPr>
        </p:nvSpPr>
        <p:spPr>
          <a:xfrm>
            <a:off x="342870" y="2099840"/>
            <a:ext cx="3088800" cy="4804500"/>
          </a:xfrm>
          <a:prstGeom prst="rect">
            <a:avLst/>
          </a:prstGeom>
        </p:spPr>
        <p:txBody>
          <a:bodyPr anchorCtr="0" anchor="t" bIns="113100" lIns="113100" spcFirstLastPara="1" rIns="113100" wrap="square" tIns="113100">
            <a:normAutofit/>
          </a:bodyPr>
          <a:lstStyle>
            <a:lvl1pPr indent="-323850" lvl="0" marL="457200">
              <a:spcBef>
                <a:spcPts val="0"/>
              </a:spcBef>
              <a:spcAft>
                <a:spcPts val="0"/>
              </a:spcAft>
              <a:buSzPts val="1500"/>
              <a:buChar char="●"/>
              <a:defRPr sz="1500"/>
            </a:lvl1pPr>
            <a:lvl2pPr indent="-323850" lvl="1" marL="914400">
              <a:spcBef>
                <a:spcPts val="0"/>
              </a:spcBef>
              <a:spcAft>
                <a:spcPts val="0"/>
              </a:spcAft>
              <a:buSzPts val="1500"/>
              <a:buChar char="○"/>
              <a:defRPr sz="1500"/>
            </a:lvl2pPr>
            <a:lvl3pPr indent="-323850" lvl="2" marL="1371600">
              <a:spcBef>
                <a:spcPts val="0"/>
              </a:spcBef>
              <a:spcAft>
                <a:spcPts val="0"/>
              </a:spcAft>
              <a:buSzPts val="1500"/>
              <a:buChar char="■"/>
              <a:defRPr sz="1500"/>
            </a:lvl3pPr>
            <a:lvl4pPr indent="-323850" lvl="3" marL="1828800">
              <a:spcBef>
                <a:spcPts val="0"/>
              </a:spcBef>
              <a:spcAft>
                <a:spcPts val="0"/>
              </a:spcAft>
              <a:buSzPts val="1500"/>
              <a:buChar char="●"/>
              <a:defRPr sz="1500"/>
            </a:lvl4pPr>
            <a:lvl5pPr indent="-323850" lvl="4" marL="2286000">
              <a:spcBef>
                <a:spcPts val="0"/>
              </a:spcBef>
              <a:spcAft>
                <a:spcPts val="0"/>
              </a:spcAft>
              <a:buSzPts val="1500"/>
              <a:buChar char="○"/>
              <a:defRPr sz="1500"/>
            </a:lvl5pPr>
            <a:lvl6pPr indent="-323850" lvl="5" marL="2743200">
              <a:spcBef>
                <a:spcPts val="0"/>
              </a:spcBef>
              <a:spcAft>
                <a:spcPts val="0"/>
              </a:spcAft>
              <a:buSzPts val="1500"/>
              <a:buChar char="■"/>
              <a:defRPr sz="1500"/>
            </a:lvl6pPr>
            <a:lvl7pPr indent="-323850" lvl="6" marL="3200400">
              <a:spcBef>
                <a:spcPts val="0"/>
              </a:spcBef>
              <a:spcAft>
                <a:spcPts val="0"/>
              </a:spcAft>
              <a:buSzPts val="1500"/>
              <a:buChar char="●"/>
              <a:defRPr sz="1500"/>
            </a:lvl7pPr>
            <a:lvl8pPr indent="-323850" lvl="7" marL="3657600">
              <a:spcBef>
                <a:spcPts val="0"/>
              </a:spcBef>
              <a:spcAft>
                <a:spcPts val="0"/>
              </a:spcAft>
              <a:buSzPts val="1500"/>
              <a:buChar char="○"/>
              <a:defRPr sz="1500"/>
            </a:lvl8pPr>
            <a:lvl9pPr indent="-323850" lvl="8" marL="4114800">
              <a:spcBef>
                <a:spcPts val="0"/>
              </a:spcBef>
              <a:spcAft>
                <a:spcPts val="0"/>
              </a:spcAft>
              <a:buSzPts val="1500"/>
              <a:buChar char="■"/>
              <a:defRPr sz="1500"/>
            </a:lvl9pPr>
          </a:lstStyle>
          <a:p/>
        </p:txBody>
      </p:sp>
      <p:sp>
        <p:nvSpPr>
          <p:cNvPr id="31" name="Google Shape;31;p7"/>
          <p:cNvSpPr txBox="1"/>
          <p:nvPr>
            <p:ph idx="12" type="sldNum"/>
          </p:nvPr>
        </p:nvSpPr>
        <p:spPr>
          <a:xfrm>
            <a:off x="9319704" y="7046639"/>
            <a:ext cx="603600" cy="594900"/>
          </a:xfrm>
          <a:prstGeom prst="rect">
            <a:avLst/>
          </a:prstGeom>
        </p:spPr>
        <p:txBody>
          <a:bodyPr anchorCtr="0" anchor="ctr" bIns="113100" lIns="113100" spcFirstLastPara="1" rIns="113100" wrap="square" tIns="1131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539275" y="680227"/>
            <a:ext cx="7004700" cy="6181800"/>
          </a:xfrm>
          <a:prstGeom prst="rect">
            <a:avLst/>
          </a:prstGeom>
        </p:spPr>
        <p:txBody>
          <a:bodyPr anchorCtr="0" anchor="ctr" bIns="113100" lIns="113100" spcFirstLastPara="1" rIns="113100" wrap="square" tIns="113100">
            <a:normAutofit/>
          </a:bodyPr>
          <a:lstStyle>
            <a:lvl1pPr lvl="0">
              <a:spcBef>
                <a:spcPts val="0"/>
              </a:spcBef>
              <a:spcAft>
                <a:spcPts val="0"/>
              </a:spcAft>
              <a:buSzPts val="5900"/>
              <a:buNone/>
              <a:defRPr sz="5900"/>
            </a:lvl1pPr>
            <a:lvl2pPr lvl="1">
              <a:spcBef>
                <a:spcPts val="0"/>
              </a:spcBef>
              <a:spcAft>
                <a:spcPts val="0"/>
              </a:spcAft>
              <a:buSzPts val="5900"/>
              <a:buNone/>
              <a:defRPr sz="5900"/>
            </a:lvl2pPr>
            <a:lvl3pPr lvl="2">
              <a:spcBef>
                <a:spcPts val="0"/>
              </a:spcBef>
              <a:spcAft>
                <a:spcPts val="0"/>
              </a:spcAft>
              <a:buSzPts val="5900"/>
              <a:buNone/>
              <a:defRPr sz="5900"/>
            </a:lvl3pPr>
            <a:lvl4pPr lvl="3">
              <a:spcBef>
                <a:spcPts val="0"/>
              </a:spcBef>
              <a:spcAft>
                <a:spcPts val="0"/>
              </a:spcAft>
              <a:buSzPts val="5900"/>
              <a:buNone/>
              <a:defRPr sz="5900"/>
            </a:lvl4pPr>
            <a:lvl5pPr lvl="4">
              <a:spcBef>
                <a:spcPts val="0"/>
              </a:spcBef>
              <a:spcAft>
                <a:spcPts val="0"/>
              </a:spcAft>
              <a:buSzPts val="5900"/>
              <a:buNone/>
              <a:defRPr sz="5900"/>
            </a:lvl5pPr>
            <a:lvl6pPr lvl="5">
              <a:spcBef>
                <a:spcPts val="0"/>
              </a:spcBef>
              <a:spcAft>
                <a:spcPts val="0"/>
              </a:spcAft>
              <a:buSzPts val="5900"/>
              <a:buNone/>
              <a:defRPr sz="5900"/>
            </a:lvl6pPr>
            <a:lvl7pPr lvl="6">
              <a:spcBef>
                <a:spcPts val="0"/>
              </a:spcBef>
              <a:spcAft>
                <a:spcPts val="0"/>
              </a:spcAft>
              <a:buSzPts val="5900"/>
              <a:buNone/>
              <a:defRPr sz="5900"/>
            </a:lvl7pPr>
            <a:lvl8pPr lvl="7">
              <a:spcBef>
                <a:spcPts val="0"/>
              </a:spcBef>
              <a:spcAft>
                <a:spcPts val="0"/>
              </a:spcAft>
              <a:buSzPts val="5900"/>
              <a:buNone/>
              <a:defRPr sz="5900"/>
            </a:lvl8pPr>
            <a:lvl9pPr lvl="8">
              <a:spcBef>
                <a:spcPts val="0"/>
              </a:spcBef>
              <a:spcAft>
                <a:spcPts val="0"/>
              </a:spcAft>
              <a:buSzPts val="5900"/>
              <a:buNone/>
              <a:defRPr sz="5900"/>
            </a:lvl9pPr>
          </a:lstStyle>
          <a:p/>
        </p:txBody>
      </p:sp>
      <p:sp>
        <p:nvSpPr>
          <p:cNvPr id="34" name="Google Shape;34;p8"/>
          <p:cNvSpPr txBox="1"/>
          <p:nvPr>
            <p:ph idx="12" type="sldNum"/>
          </p:nvPr>
        </p:nvSpPr>
        <p:spPr>
          <a:xfrm>
            <a:off x="9319704" y="7046639"/>
            <a:ext cx="603600" cy="594900"/>
          </a:xfrm>
          <a:prstGeom prst="rect">
            <a:avLst/>
          </a:prstGeom>
        </p:spPr>
        <p:txBody>
          <a:bodyPr anchorCtr="0" anchor="ctr" bIns="113100" lIns="113100" spcFirstLastPara="1" rIns="113100" wrap="square" tIns="1131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5029200" y="-189"/>
            <a:ext cx="5029200" cy="7772400"/>
          </a:xfrm>
          <a:prstGeom prst="rect">
            <a:avLst/>
          </a:prstGeom>
          <a:solidFill>
            <a:schemeClr val="lt2"/>
          </a:solidFill>
          <a:ln>
            <a:noFill/>
          </a:ln>
        </p:spPr>
        <p:txBody>
          <a:bodyPr anchorCtr="0" anchor="ctr" bIns="113100" lIns="113100" spcFirstLastPara="1" rIns="113100" wrap="square" tIns="113100">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92050" y="1863464"/>
            <a:ext cx="4449600" cy="2239800"/>
          </a:xfrm>
          <a:prstGeom prst="rect">
            <a:avLst/>
          </a:prstGeom>
        </p:spPr>
        <p:txBody>
          <a:bodyPr anchorCtr="0" anchor="b" bIns="113100" lIns="113100" spcFirstLastPara="1" rIns="113100" wrap="square" tIns="11310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38" name="Google Shape;38;p9"/>
          <p:cNvSpPr txBox="1"/>
          <p:nvPr>
            <p:ph idx="1" type="subTitle"/>
          </p:nvPr>
        </p:nvSpPr>
        <p:spPr>
          <a:xfrm>
            <a:off x="292050" y="4235758"/>
            <a:ext cx="4449600" cy="1866300"/>
          </a:xfrm>
          <a:prstGeom prst="rect">
            <a:avLst/>
          </a:prstGeom>
        </p:spPr>
        <p:txBody>
          <a:bodyPr anchorCtr="0" anchor="t" bIns="113100" lIns="113100" spcFirstLastPara="1" rIns="113100" wrap="square" tIns="113100">
            <a:normAutofit/>
          </a:bodyPr>
          <a:lstStyle>
            <a:lvl1pPr lvl="0" algn="ctr">
              <a:lnSpc>
                <a:spcPct val="100000"/>
              </a:lnSpc>
              <a:spcBef>
                <a:spcPts val="0"/>
              </a:spcBef>
              <a:spcAft>
                <a:spcPts val="0"/>
              </a:spcAft>
              <a:buSzPts val="2600"/>
              <a:buNone/>
              <a:defRPr sz="2600"/>
            </a:lvl1pPr>
            <a:lvl2pPr lvl="1" algn="ctr">
              <a:lnSpc>
                <a:spcPct val="100000"/>
              </a:lnSpc>
              <a:spcBef>
                <a:spcPts val="0"/>
              </a:spcBef>
              <a:spcAft>
                <a:spcPts val="0"/>
              </a:spcAft>
              <a:buSzPts val="2600"/>
              <a:buNone/>
              <a:defRPr sz="2600"/>
            </a:lvl2pPr>
            <a:lvl3pPr lvl="2" algn="ctr">
              <a:lnSpc>
                <a:spcPct val="100000"/>
              </a:lnSpc>
              <a:spcBef>
                <a:spcPts val="0"/>
              </a:spcBef>
              <a:spcAft>
                <a:spcPts val="0"/>
              </a:spcAft>
              <a:buSzPts val="2600"/>
              <a:buNone/>
              <a:defRPr sz="2600"/>
            </a:lvl3pPr>
            <a:lvl4pPr lvl="3" algn="ctr">
              <a:lnSpc>
                <a:spcPct val="100000"/>
              </a:lnSpc>
              <a:spcBef>
                <a:spcPts val="0"/>
              </a:spcBef>
              <a:spcAft>
                <a:spcPts val="0"/>
              </a:spcAft>
              <a:buSzPts val="2600"/>
              <a:buNone/>
              <a:defRPr sz="2600"/>
            </a:lvl4pPr>
            <a:lvl5pPr lvl="4" algn="ctr">
              <a:lnSpc>
                <a:spcPct val="100000"/>
              </a:lnSpc>
              <a:spcBef>
                <a:spcPts val="0"/>
              </a:spcBef>
              <a:spcAft>
                <a:spcPts val="0"/>
              </a:spcAft>
              <a:buSzPts val="2600"/>
              <a:buNone/>
              <a:defRPr sz="2600"/>
            </a:lvl5pPr>
            <a:lvl6pPr lvl="5" algn="ctr">
              <a:lnSpc>
                <a:spcPct val="100000"/>
              </a:lnSpc>
              <a:spcBef>
                <a:spcPts val="0"/>
              </a:spcBef>
              <a:spcAft>
                <a:spcPts val="0"/>
              </a:spcAft>
              <a:buSzPts val="2600"/>
              <a:buNone/>
              <a:defRPr sz="2600"/>
            </a:lvl6pPr>
            <a:lvl7pPr lvl="6" algn="ctr">
              <a:lnSpc>
                <a:spcPct val="100000"/>
              </a:lnSpc>
              <a:spcBef>
                <a:spcPts val="0"/>
              </a:spcBef>
              <a:spcAft>
                <a:spcPts val="0"/>
              </a:spcAft>
              <a:buSzPts val="2600"/>
              <a:buNone/>
              <a:defRPr sz="2600"/>
            </a:lvl7pPr>
            <a:lvl8pPr lvl="7" algn="ctr">
              <a:lnSpc>
                <a:spcPct val="100000"/>
              </a:lnSpc>
              <a:spcBef>
                <a:spcPts val="0"/>
              </a:spcBef>
              <a:spcAft>
                <a:spcPts val="0"/>
              </a:spcAft>
              <a:buSzPts val="2600"/>
              <a:buNone/>
              <a:defRPr sz="2600"/>
            </a:lvl8pPr>
            <a:lvl9pPr lvl="8" algn="ctr">
              <a:lnSpc>
                <a:spcPct val="100000"/>
              </a:lnSpc>
              <a:spcBef>
                <a:spcPts val="0"/>
              </a:spcBef>
              <a:spcAft>
                <a:spcPts val="0"/>
              </a:spcAft>
              <a:buSzPts val="2600"/>
              <a:buNone/>
              <a:defRPr sz="2600"/>
            </a:lvl9pPr>
          </a:lstStyle>
          <a:p/>
        </p:txBody>
      </p:sp>
      <p:sp>
        <p:nvSpPr>
          <p:cNvPr id="39" name="Google Shape;39;p9"/>
          <p:cNvSpPr txBox="1"/>
          <p:nvPr>
            <p:ph idx="2" type="body"/>
          </p:nvPr>
        </p:nvSpPr>
        <p:spPr>
          <a:xfrm>
            <a:off x="5433450" y="1094158"/>
            <a:ext cx="4220700" cy="5583600"/>
          </a:xfrm>
          <a:prstGeom prst="rect">
            <a:avLst/>
          </a:prstGeom>
        </p:spPr>
        <p:txBody>
          <a:bodyPr anchorCtr="0" anchor="ctr" bIns="113100" lIns="113100" spcFirstLastPara="1" rIns="113100" wrap="square" tIns="113100">
            <a:normAutofit/>
          </a:bodyPr>
          <a:lstStyle>
            <a:lvl1pPr indent="-368300" lvl="0" marL="457200">
              <a:spcBef>
                <a:spcPts val="0"/>
              </a:spcBef>
              <a:spcAft>
                <a:spcPts val="0"/>
              </a:spcAft>
              <a:buSzPts val="2200"/>
              <a:buChar char="●"/>
              <a:defRPr/>
            </a:lvl1pPr>
            <a:lvl2pPr indent="-336550" lvl="1" marL="914400">
              <a:spcBef>
                <a:spcPts val="0"/>
              </a:spcBef>
              <a:spcAft>
                <a:spcPts val="0"/>
              </a:spcAft>
              <a:buSzPts val="1700"/>
              <a:buChar char="○"/>
              <a:defRPr/>
            </a:lvl2pPr>
            <a:lvl3pPr indent="-336550" lvl="2" marL="1371600">
              <a:spcBef>
                <a:spcPts val="0"/>
              </a:spcBef>
              <a:spcAft>
                <a:spcPts val="0"/>
              </a:spcAft>
              <a:buSzPts val="1700"/>
              <a:buChar char="■"/>
              <a:defRPr/>
            </a:lvl3pPr>
            <a:lvl4pPr indent="-336550" lvl="3" marL="1828800">
              <a:spcBef>
                <a:spcPts val="0"/>
              </a:spcBef>
              <a:spcAft>
                <a:spcPts val="0"/>
              </a:spcAft>
              <a:buSzPts val="1700"/>
              <a:buChar char="●"/>
              <a:defRPr/>
            </a:lvl4pPr>
            <a:lvl5pPr indent="-336550" lvl="4" marL="2286000">
              <a:spcBef>
                <a:spcPts val="0"/>
              </a:spcBef>
              <a:spcAft>
                <a:spcPts val="0"/>
              </a:spcAft>
              <a:buSzPts val="1700"/>
              <a:buChar char="○"/>
              <a:defRPr/>
            </a:lvl5pPr>
            <a:lvl6pPr indent="-336550" lvl="5" marL="2743200">
              <a:spcBef>
                <a:spcPts val="0"/>
              </a:spcBef>
              <a:spcAft>
                <a:spcPts val="0"/>
              </a:spcAft>
              <a:buSzPts val="1700"/>
              <a:buChar char="■"/>
              <a:defRPr/>
            </a:lvl6pPr>
            <a:lvl7pPr indent="-336550" lvl="6" marL="3200400">
              <a:spcBef>
                <a:spcPts val="0"/>
              </a:spcBef>
              <a:spcAft>
                <a:spcPts val="0"/>
              </a:spcAft>
              <a:buSzPts val="1700"/>
              <a:buChar char="●"/>
              <a:defRPr/>
            </a:lvl7pPr>
            <a:lvl8pPr indent="-336550" lvl="7" marL="3657600">
              <a:spcBef>
                <a:spcPts val="0"/>
              </a:spcBef>
              <a:spcAft>
                <a:spcPts val="0"/>
              </a:spcAft>
              <a:buSzPts val="1700"/>
              <a:buChar char="○"/>
              <a:defRPr/>
            </a:lvl8pPr>
            <a:lvl9pPr indent="-336550" lvl="8" marL="4114800">
              <a:spcBef>
                <a:spcPts val="0"/>
              </a:spcBef>
              <a:spcAft>
                <a:spcPts val="0"/>
              </a:spcAft>
              <a:buSzPts val="1700"/>
              <a:buChar char="■"/>
              <a:defRPr/>
            </a:lvl9pPr>
          </a:lstStyle>
          <a:p/>
        </p:txBody>
      </p:sp>
      <p:sp>
        <p:nvSpPr>
          <p:cNvPr id="40" name="Google Shape;40;p9"/>
          <p:cNvSpPr txBox="1"/>
          <p:nvPr>
            <p:ph idx="12" type="sldNum"/>
          </p:nvPr>
        </p:nvSpPr>
        <p:spPr>
          <a:xfrm>
            <a:off x="9319704" y="7046639"/>
            <a:ext cx="603600" cy="594900"/>
          </a:xfrm>
          <a:prstGeom prst="rect">
            <a:avLst/>
          </a:prstGeom>
        </p:spPr>
        <p:txBody>
          <a:bodyPr anchorCtr="0" anchor="ctr" bIns="113100" lIns="113100" spcFirstLastPara="1" rIns="113100" wrap="square" tIns="1131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42870" y="6392869"/>
            <a:ext cx="6598800" cy="914400"/>
          </a:xfrm>
          <a:prstGeom prst="rect">
            <a:avLst/>
          </a:prstGeom>
        </p:spPr>
        <p:txBody>
          <a:bodyPr anchorCtr="0" anchor="ctr" bIns="113100" lIns="113100" spcFirstLastPara="1" rIns="113100" wrap="square" tIns="113100">
            <a:normAutofit/>
          </a:bodyPr>
          <a:lstStyle>
            <a:lvl1pPr indent="-228600" lvl="0" marL="457200">
              <a:lnSpc>
                <a:spcPct val="100000"/>
              </a:lnSpc>
              <a:spcBef>
                <a:spcPts val="0"/>
              </a:spcBef>
              <a:spcAft>
                <a:spcPts val="0"/>
              </a:spcAft>
              <a:buSzPts val="2200"/>
              <a:buNone/>
              <a:defRPr/>
            </a:lvl1pPr>
          </a:lstStyle>
          <a:p/>
        </p:txBody>
      </p:sp>
      <p:sp>
        <p:nvSpPr>
          <p:cNvPr id="43" name="Google Shape;43;p10"/>
          <p:cNvSpPr txBox="1"/>
          <p:nvPr>
            <p:ph idx="12" type="sldNum"/>
          </p:nvPr>
        </p:nvSpPr>
        <p:spPr>
          <a:xfrm>
            <a:off x="9319704" y="7046639"/>
            <a:ext cx="603600" cy="594900"/>
          </a:xfrm>
          <a:prstGeom prst="rect">
            <a:avLst/>
          </a:prstGeom>
        </p:spPr>
        <p:txBody>
          <a:bodyPr anchorCtr="0" anchor="ctr" bIns="113100" lIns="113100" spcFirstLastPara="1" rIns="113100" wrap="square" tIns="1131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42870" y="1671478"/>
            <a:ext cx="9372600" cy="2967000"/>
          </a:xfrm>
          <a:prstGeom prst="rect">
            <a:avLst/>
          </a:prstGeom>
        </p:spPr>
        <p:txBody>
          <a:bodyPr anchorCtr="0" anchor="b" bIns="113100" lIns="113100" spcFirstLastPara="1" rIns="113100" wrap="square" tIns="113100">
            <a:normAutofit/>
          </a:bodyPr>
          <a:lstStyle>
            <a:lvl1pPr lvl="0" algn="ctr">
              <a:spcBef>
                <a:spcPts val="0"/>
              </a:spcBef>
              <a:spcAft>
                <a:spcPts val="0"/>
              </a:spcAft>
              <a:buSzPts val="14800"/>
              <a:buNone/>
              <a:defRPr sz="14800"/>
            </a:lvl1pPr>
            <a:lvl2pPr lvl="1" algn="ctr">
              <a:spcBef>
                <a:spcPts val="0"/>
              </a:spcBef>
              <a:spcAft>
                <a:spcPts val="0"/>
              </a:spcAft>
              <a:buSzPts val="14800"/>
              <a:buNone/>
              <a:defRPr sz="14800"/>
            </a:lvl2pPr>
            <a:lvl3pPr lvl="2" algn="ctr">
              <a:spcBef>
                <a:spcPts val="0"/>
              </a:spcBef>
              <a:spcAft>
                <a:spcPts val="0"/>
              </a:spcAft>
              <a:buSzPts val="14800"/>
              <a:buNone/>
              <a:defRPr sz="14800"/>
            </a:lvl3pPr>
            <a:lvl4pPr lvl="3" algn="ctr">
              <a:spcBef>
                <a:spcPts val="0"/>
              </a:spcBef>
              <a:spcAft>
                <a:spcPts val="0"/>
              </a:spcAft>
              <a:buSzPts val="14800"/>
              <a:buNone/>
              <a:defRPr sz="14800"/>
            </a:lvl4pPr>
            <a:lvl5pPr lvl="4" algn="ctr">
              <a:spcBef>
                <a:spcPts val="0"/>
              </a:spcBef>
              <a:spcAft>
                <a:spcPts val="0"/>
              </a:spcAft>
              <a:buSzPts val="14800"/>
              <a:buNone/>
              <a:defRPr sz="14800"/>
            </a:lvl5pPr>
            <a:lvl6pPr lvl="5" algn="ctr">
              <a:spcBef>
                <a:spcPts val="0"/>
              </a:spcBef>
              <a:spcAft>
                <a:spcPts val="0"/>
              </a:spcAft>
              <a:buSzPts val="14800"/>
              <a:buNone/>
              <a:defRPr sz="14800"/>
            </a:lvl6pPr>
            <a:lvl7pPr lvl="6" algn="ctr">
              <a:spcBef>
                <a:spcPts val="0"/>
              </a:spcBef>
              <a:spcAft>
                <a:spcPts val="0"/>
              </a:spcAft>
              <a:buSzPts val="14800"/>
              <a:buNone/>
              <a:defRPr sz="14800"/>
            </a:lvl7pPr>
            <a:lvl8pPr lvl="7" algn="ctr">
              <a:spcBef>
                <a:spcPts val="0"/>
              </a:spcBef>
              <a:spcAft>
                <a:spcPts val="0"/>
              </a:spcAft>
              <a:buSzPts val="14800"/>
              <a:buNone/>
              <a:defRPr sz="14800"/>
            </a:lvl8pPr>
            <a:lvl9pPr lvl="8" algn="ctr">
              <a:spcBef>
                <a:spcPts val="0"/>
              </a:spcBef>
              <a:spcAft>
                <a:spcPts val="0"/>
              </a:spcAft>
              <a:buSzPts val="14800"/>
              <a:buNone/>
              <a:defRPr sz="14800"/>
            </a:lvl9pPr>
          </a:lstStyle>
          <a:p>
            <a:r>
              <a:t>xx%</a:t>
            </a:r>
          </a:p>
        </p:txBody>
      </p:sp>
      <p:sp>
        <p:nvSpPr>
          <p:cNvPr id="46" name="Google Shape;46;p11"/>
          <p:cNvSpPr txBox="1"/>
          <p:nvPr>
            <p:ph idx="1" type="body"/>
          </p:nvPr>
        </p:nvSpPr>
        <p:spPr>
          <a:xfrm>
            <a:off x="342870" y="4763362"/>
            <a:ext cx="9372600" cy="1965600"/>
          </a:xfrm>
          <a:prstGeom prst="rect">
            <a:avLst/>
          </a:prstGeom>
        </p:spPr>
        <p:txBody>
          <a:bodyPr anchorCtr="0" anchor="t" bIns="113100" lIns="113100" spcFirstLastPara="1" rIns="113100" wrap="square" tIns="113100">
            <a:normAutofit/>
          </a:bodyPr>
          <a:lstStyle>
            <a:lvl1pPr indent="-368300" lvl="0" marL="457200" algn="ctr">
              <a:spcBef>
                <a:spcPts val="0"/>
              </a:spcBef>
              <a:spcAft>
                <a:spcPts val="0"/>
              </a:spcAft>
              <a:buSzPts val="2200"/>
              <a:buChar char="●"/>
              <a:defRPr/>
            </a:lvl1pPr>
            <a:lvl2pPr indent="-336550" lvl="1" marL="914400" algn="ctr">
              <a:spcBef>
                <a:spcPts val="0"/>
              </a:spcBef>
              <a:spcAft>
                <a:spcPts val="0"/>
              </a:spcAft>
              <a:buSzPts val="1700"/>
              <a:buChar char="○"/>
              <a:defRPr/>
            </a:lvl2pPr>
            <a:lvl3pPr indent="-336550" lvl="2" marL="1371600" algn="ctr">
              <a:spcBef>
                <a:spcPts val="0"/>
              </a:spcBef>
              <a:spcAft>
                <a:spcPts val="0"/>
              </a:spcAft>
              <a:buSzPts val="1700"/>
              <a:buChar char="■"/>
              <a:defRPr/>
            </a:lvl3pPr>
            <a:lvl4pPr indent="-336550" lvl="3" marL="1828800" algn="ctr">
              <a:spcBef>
                <a:spcPts val="0"/>
              </a:spcBef>
              <a:spcAft>
                <a:spcPts val="0"/>
              </a:spcAft>
              <a:buSzPts val="1700"/>
              <a:buChar char="●"/>
              <a:defRPr/>
            </a:lvl4pPr>
            <a:lvl5pPr indent="-336550" lvl="4" marL="2286000" algn="ctr">
              <a:spcBef>
                <a:spcPts val="0"/>
              </a:spcBef>
              <a:spcAft>
                <a:spcPts val="0"/>
              </a:spcAft>
              <a:buSzPts val="1700"/>
              <a:buChar char="○"/>
              <a:defRPr/>
            </a:lvl5pPr>
            <a:lvl6pPr indent="-336550" lvl="5" marL="2743200" algn="ctr">
              <a:spcBef>
                <a:spcPts val="0"/>
              </a:spcBef>
              <a:spcAft>
                <a:spcPts val="0"/>
              </a:spcAft>
              <a:buSzPts val="1700"/>
              <a:buChar char="■"/>
              <a:defRPr/>
            </a:lvl6pPr>
            <a:lvl7pPr indent="-336550" lvl="6" marL="3200400" algn="ctr">
              <a:spcBef>
                <a:spcPts val="0"/>
              </a:spcBef>
              <a:spcAft>
                <a:spcPts val="0"/>
              </a:spcAft>
              <a:buSzPts val="1700"/>
              <a:buChar char="●"/>
              <a:defRPr/>
            </a:lvl7pPr>
            <a:lvl8pPr indent="-336550" lvl="7" marL="3657600" algn="ctr">
              <a:spcBef>
                <a:spcPts val="0"/>
              </a:spcBef>
              <a:spcAft>
                <a:spcPts val="0"/>
              </a:spcAft>
              <a:buSzPts val="1700"/>
              <a:buChar char="○"/>
              <a:defRPr/>
            </a:lvl8pPr>
            <a:lvl9pPr indent="-336550" lvl="8" marL="4114800" algn="ctr">
              <a:spcBef>
                <a:spcPts val="0"/>
              </a:spcBef>
              <a:spcAft>
                <a:spcPts val="0"/>
              </a:spcAft>
              <a:buSzPts val="1700"/>
              <a:buChar char="■"/>
              <a:defRPr/>
            </a:lvl9pPr>
          </a:lstStyle>
          <a:p/>
        </p:txBody>
      </p:sp>
      <p:sp>
        <p:nvSpPr>
          <p:cNvPr id="47" name="Google Shape;47;p11"/>
          <p:cNvSpPr txBox="1"/>
          <p:nvPr>
            <p:ph idx="12" type="sldNum"/>
          </p:nvPr>
        </p:nvSpPr>
        <p:spPr>
          <a:xfrm>
            <a:off x="9319704" y="7046639"/>
            <a:ext cx="603600" cy="594900"/>
          </a:xfrm>
          <a:prstGeom prst="rect">
            <a:avLst/>
          </a:prstGeom>
        </p:spPr>
        <p:txBody>
          <a:bodyPr anchorCtr="0" anchor="ctr" bIns="113100" lIns="113100" spcFirstLastPara="1" rIns="113100" wrap="square" tIns="1131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9319704" y="7046639"/>
            <a:ext cx="603600" cy="594900"/>
          </a:xfrm>
          <a:prstGeom prst="rect">
            <a:avLst/>
          </a:prstGeom>
        </p:spPr>
        <p:txBody>
          <a:bodyPr anchorCtr="0" anchor="ctr" bIns="113100" lIns="113100" spcFirstLastPara="1" rIns="113100" wrap="square" tIns="1131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42870" y="672482"/>
            <a:ext cx="9372600" cy="865500"/>
          </a:xfrm>
          <a:prstGeom prst="rect">
            <a:avLst/>
          </a:prstGeom>
          <a:noFill/>
          <a:ln>
            <a:noFill/>
          </a:ln>
        </p:spPr>
        <p:txBody>
          <a:bodyPr anchorCtr="0" anchor="t" bIns="113100" lIns="113100" spcFirstLastPara="1" rIns="113100" wrap="square" tIns="113100">
            <a:normAutofit/>
          </a:bodyPr>
          <a:lstStyle>
            <a:lvl1pPr lvl="0">
              <a:spcBef>
                <a:spcPts val="0"/>
              </a:spcBef>
              <a:spcAft>
                <a:spcPts val="0"/>
              </a:spcAft>
              <a:buClr>
                <a:schemeClr val="dk1"/>
              </a:buClr>
              <a:buSzPts val="3500"/>
              <a:buNone/>
              <a:defRPr sz="3500">
                <a:solidFill>
                  <a:schemeClr val="dk1"/>
                </a:solidFill>
              </a:defRPr>
            </a:lvl1pPr>
            <a:lvl2pPr lvl="1">
              <a:spcBef>
                <a:spcPts val="0"/>
              </a:spcBef>
              <a:spcAft>
                <a:spcPts val="0"/>
              </a:spcAft>
              <a:buClr>
                <a:schemeClr val="dk1"/>
              </a:buClr>
              <a:buSzPts val="3500"/>
              <a:buNone/>
              <a:defRPr sz="3500">
                <a:solidFill>
                  <a:schemeClr val="dk1"/>
                </a:solidFill>
              </a:defRPr>
            </a:lvl2pPr>
            <a:lvl3pPr lvl="2">
              <a:spcBef>
                <a:spcPts val="0"/>
              </a:spcBef>
              <a:spcAft>
                <a:spcPts val="0"/>
              </a:spcAft>
              <a:buClr>
                <a:schemeClr val="dk1"/>
              </a:buClr>
              <a:buSzPts val="3500"/>
              <a:buNone/>
              <a:defRPr sz="3500">
                <a:solidFill>
                  <a:schemeClr val="dk1"/>
                </a:solidFill>
              </a:defRPr>
            </a:lvl3pPr>
            <a:lvl4pPr lvl="3">
              <a:spcBef>
                <a:spcPts val="0"/>
              </a:spcBef>
              <a:spcAft>
                <a:spcPts val="0"/>
              </a:spcAft>
              <a:buClr>
                <a:schemeClr val="dk1"/>
              </a:buClr>
              <a:buSzPts val="3500"/>
              <a:buNone/>
              <a:defRPr sz="3500">
                <a:solidFill>
                  <a:schemeClr val="dk1"/>
                </a:solidFill>
              </a:defRPr>
            </a:lvl4pPr>
            <a:lvl5pPr lvl="4">
              <a:spcBef>
                <a:spcPts val="0"/>
              </a:spcBef>
              <a:spcAft>
                <a:spcPts val="0"/>
              </a:spcAft>
              <a:buClr>
                <a:schemeClr val="dk1"/>
              </a:buClr>
              <a:buSzPts val="3500"/>
              <a:buNone/>
              <a:defRPr sz="3500">
                <a:solidFill>
                  <a:schemeClr val="dk1"/>
                </a:solidFill>
              </a:defRPr>
            </a:lvl5pPr>
            <a:lvl6pPr lvl="5">
              <a:spcBef>
                <a:spcPts val="0"/>
              </a:spcBef>
              <a:spcAft>
                <a:spcPts val="0"/>
              </a:spcAft>
              <a:buClr>
                <a:schemeClr val="dk1"/>
              </a:buClr>
              <a:buSzPts val="3500"/>
              <a:buNone/>
              <a:defRPr sz="3500">
                <a:solidFill>
                  <a:schemeClr val="dk1"/>
                </a:solidFill>
              </a:defRPr>
            </a:lvl6pPr>
            <a:lvl7pPr lvl="6">
              <a:spcBef>
                <a:spcPts val="0"/>
              </a:spcBef>
              <a:spcAft>
                <a:spcPts val="0"/>
              </a:spcAft>
              <a:buClr>
                <a:schemeClr val="dk1"/>
              </a:buClr>
              <a:buSzPts val="3500"/>
              <a:buNone/>
              <a:defRPr sz="3500">
                <a:solidFill>
                  <a:schemeClr val="dk1"/>
                </a:solidFill>
              </a:defRPr>
            </a:lvl7pPr>
            <a:lvl8pPr lvl="7">
              <a:spcBef>
                <a:spcPts val="0"/>
              </a:spcBef>
              <a:spcAft>
                <a:spcPts val="0"/>
              </a:spcAft>
              <a:buClr>
                <a:schemeClr val="dk1"/>
              </a:buClr>
              <a:buSzPts val="3500"/>
              <a:buNone/>
              <a:defRPr sz="3500">
                <a:solidFill>
                  <a:schemeClr val="dk1"/>
                </a:solidFill>
              </a:defRPr>
            </a:lvl8pPr>
            <a:lvl9pPr lvl="8">
              <a:spcBef>
                <a:spcPts val="0"/>
              </a:spcBef>
              <a:spcAft>
                <a:spcPts val="0"/>
              </a:spcAft>
              <a:buClr>
                <a:schemeClr val="dk1"/>
              </a:buClr>
              <a:buSzPts val="3500"/>
              <a:buNone/>
              <a:defRPr sz="3500">
                <a:solidFill>
                  <a:schemeClr val="dk1"/>
                </a:solidFill>
              </a:defRPr>
            </a:lvl9pPr>
          </a:lstStyle>
          <a:p/>
        </p:txBody>
      </p:sp>
      <p:sp>
        <p:nvSpPr>
          <p:cNvPr id="7" name="Google Shape;7;p1"/>
          <p:cNvSpPr txBox="1"/>
          <p:nvPr>
            <p:ph idx="1" type="body"/>
          </p:nvPr>
        </p:nvSpPr>
        <p:spPr>
          <a:xfrm>
            <a:off x="342870" y="1741518"/>
            <a:ext cx="9372600" cy="5162700"/>
          </a:xfrm>
          <a:prstGeom prst="rect">
            <a:avLst/>
          </a:prstGeom>
          <a:noFill/>
          <a:ln>
            <a:noFill/>
          </a:ln>
        </p:spPr>
        <p:txBody>
          <a:bodyPr anchorCtr="0" anchor="t" bIns="113100" lIns="113100" spcFirstLastPara="1" rIns="113100" wrap="square" tIns="113100">
            <a:normAutofit/>
          </a:bodyPr>
          <a:lstStyle>
            <a:lvl1pPr indent="-368300" lvl="0" marL="457200">
              <a:lnSpc>
                <a:spcPct val="115000"/>
              </a:lnSpc>
              <a:spcBef>
                <a:spcPts val="0"/>
              </a:spcBef>
              <a:spcAft>
                <a:spcPts val="0"/>
              </a:spcAft>
              <a:buClr>
                <a:schemeClr val="dk2"/>
              </a:buClr>
              <a:buSzPts val="2200"/>
              <a:buChar char="●"/>
              <a:defRPr sz="2200">
                <a:solidFill>
                  <a:schemeClr val="dk2"/>
                </a:solidFill>
              </a:defRPr>
            </a:lvl1pPr>
            <a:lvl2pPr indent="-336550" lvl="1" marL="914400">
              <a:lnSpc>
                <a:spcPct val="115000"/>
              </a:lnSpc>
              <a:spcBef>
                <a:spcPts val="0"/>
              </a:spcBef>
              <a:spcAft>
                <a:spcPts val="0"/>
              </a:spcAft>
              <a:buClr>
                <a:schemeClr val="dk2"/>
              </a:buClr>
              <a:buSzPts val="1700"/>
              <a:buChar char="○"/>
              <a:defRPr sz="1700">
                <a:solidFill>
                  <a:schemeClr val="dk2"/>
                </a:solidFill>
              </a:defRPr>
            </a:lvl2pPr>
            <a:lvl3pPr indent="-336550" lvl="2" marL="1371600">
              <a:lnSpc>
                <a:spcPct val="115000"/>
              </a:lnSpc>
              <a:spcBef>
                <a:spcPts val="0"/>
              </a:spcBef>
              <a:spcAft>
                <a:spcPts val="0"/>
              </a:spcAft>
              <a:buClr>
                <a:schemeClr val="dk2"/>
              </a:buClr>
              <a:buSzPts val="1700"/>
              <a:buChar char="■"/>
              <a:defRPr sz="1700">
                <a:solidFill>
                  <a:schemeClr val="dk2"/>
                </a:solidFill>
              </a:defRPr>
            </a:lvl3pPr>
            <a:lvl4pPr indent="-336550" lvl="3" marL="1828800">
              <a:lnSpc>
                <a:spcPct val="115000"/>
              </a:lnSpc>
              <a:spcBef>
                <a:spcPts val="0"/>
              </a:spcBef>
              <a:spcAft>
                <a:spcPts val="0"/>
              </a:spcAft>
              <a:buClr>
                <a:schemeClr val="dk2"/>
              </a:buClr>
              <a:buSzPts val="1700"/>
              <a:buChar char="●"/>
              <a:defRPr sz="1700">
                <a:solidFill>
                  <a:schemeClr val="dk2"/>
                </a:solidFill>
              </a:defRPr>
            </a:lvl4pPr>
            <a:lvl5pPr indent="-336550" lvl="4" marL="2286000">
              <a:lnSpc>
                <a:spcPct val="115000"/>
              </a:lnSpc>
              <a:spcBef>
                <a:spcPts val="0"/>
              </a:spcBef>
              <a:spcAft>
                <a:spcPts val="0"/>
              </a:spcAft>
              <a:buClr>
                <a:schemeClr val="dk2"/>
              </a:buClr>
              <a:buSzPts val="1700"/>
              <a:buChar char="○"/>
              <a:defRPr sz="1700">
                <a:solidFill>
                  <a:schemeClr val="dk2"/>
                </a:solidFill>
              </a:defRPr>
            </a:lvl5pPr>
            <a:lvl6pPr indent="-336550" lvl="5" marL="2743200">
              <a:lnSpc>
                <a:spcPct val="115000"/>
              </a:lnSpc>
              <a:spcBef>
                <a:spcPts val="0"/>
              </a:spcBef>
              <a:spcAft>
                <a:spcPts val="0"/>
              </a:spcAft>
              <a:buClr>
                <a:schemeClr val="dk2"/>
              </a:buClr>
              <a:buSzPts val="1700"/>
              <a:buChar char="■"/>
              <a:defRPr sz="1700">
                <a:solidFill>
                  <a:schemeClr val="dk2"/>
                </a:solidFill>
              </a:defRPr>
            </a:lvl6pPr>
            <a:lvl7pPr indent="-336550" lvl="6" marL="3200400">
              <a:lnSpc>
                <a:spcPct val="115000"/>
              </a:lnSpc>
              <a:spcBef>
                <a:spcPts val="0"/>
              </a:spcBef>
              <a:spcAft>
                <a:spcPts val="0"/>
              </a:spcAft>
              <a:buClr>
                <a:schemeClr val="dk2"/>
              </a:buClr>
              <a:buSzPts val="1700"/>
              <a:buChar char="●"/>
              <a:defRPr sz="1700">
                <a:solidFill>
                  <a:schemeClr val="dk2"/>
                </a:solidFill>
              </a:defRPr>
            </a:lvl7pPr>
            <a:lvl8pPr indent="-336550" lvl="7" marL="3657600">
              <a:lnSpc>
                <a:spcPct val="115000"/>
              </a:lnSpc>
              <a:spcBef>
                <a:spcPts val="0"/>
              </a:spcBef>
              <a:spcAft>
                <a:spcPts val="0"/>
              </a:spcAft>
              <a:buClr>
                <a:schemeClr val="dk2"/>
              </a:buClr>
              <a:buSzPts val="1700"/>
              <a:buChar char="○"/>
              <a:defRPr sz="1700">
                <a:solidFill>
                  <a:schemeClr val="dk2"/>
                </a:solidFill>
              </a:defRPr>
            </a:lvl8pPr>
            <a:lvl9pPr indent="-336550" lvl="8" marL="4114800">
              <a:lnSpc>
                <a:spcPct val="115000"/>
              </a:lnSpc>
              <a:spcBef>
                <a:spcPts val="0"/>
              </a:spcBef>
              <a:spcAft>
                <a:spcPts val="0"/>
              </a:spcAft>
              <a:buClr>
                <a:schemeClr val="dk2"/>
              </a:buClr>
              <a:buSzPts val="1700"/>
              <a:buChar char="■"/>
              <a:defRPr sz="1700">
                <a:solidFill>
                  <a:schemeClr val="dk2"/>
                </a:solidFill>
              </a:defRPr>
            </a:lvl9pPr>
          </a:lstStyle>
          <a:p/>
        </p:txBody>
      </p:sp>
      <p:sp>
        <p:nvSpPr>
          <p:cNvPr id="8" name="Google Shape;8;p1"/>
          <p:cNvSpPr txBox="1"/>
          <p:nvPr>
            <p:ph idx="12" type="sldNum"/>
          </p:nvPr>
        </p:nvSpPr>
        <p:spPr>
          <a:xfrm>
            <a:off x="9319704" y="7046639"/>
            <a:ext cx="603600" cy="594900"/>
          </a:xfrm>
          <a:prstGeom prst="rect">
            <a:avLst/>
          </a:prstGeom>
          <a:noFill/>
          <a:ln>
            <a:noFill/>
          </a:ln>
        </p:spPr>
        <p:txBody>
          <a:bodyPr anchorCtr="0" anchor="ctr" bIns="113100" lIns="113100" spcFirstLastPara="1" rIns="113100" wrap="square" tIns="113100">
            <a:normAutofit/>
          </a:bodyPr>
          <a:lstStyle>
            <a:lvl1pPr lvl="0" algn="r">
              <a:buNone/>
              <a:defRPr sz="1200">
                <a:solidFill>
                  <a:schemeClr val="dk2"/>
                </a:solidFill>
              </a:defRPr>
            </a:lvl1pPr>
            <a:lvl2pPr lvl="1" algn="r">
              <a:buNone/>
              <a:defRPr sz="1200">
                <a:solidFill>
                  <a:schemeClr val="dk2"/>
                </a:solidFill>
              </a:defRPr>
            </a:lvl2pPr>
            <a:lvl3pPr lvl="2" algn="r">
              <a:buNone/>
              <a:defRPr sz="1200">
                <a:solidFill>
                  <a:schemeClr val="dk2"/>
                </a:solidFill>
              </a:defRPr>
            </a:lvl3pPr>
            <a:lvl4pPr lvl="3" algn="r">
              <a:buNone/>
              <a:defRPr sz="1200">
                <a:solidFill>
                  <a:schemeClr val="dk2"/>
                </a:solidFill>
              </a:defRPr>
            </a:lvl4pPr>
            <a:lvl5pPr lvl="4" algn="r">
              <a:buNone/>
              <a:defRPr sz="1200">
                <a:solidFill>
                  <a:schemeClr val="dk2"/>
                </a:solidFill>
              </a:defRPr>
            </a:lvl5pPr>
            <a:lvl6pPr lvl="5" algn="r">
              <a:buNone/>
              <a:defRPr sz="1200">
                <a:solidFill>
                  <a:schemeClr val="dk2"/>
                </a:solidFill>
              </a:defRPr>
            </a:lvl6pPr>
            <a:lvl7pPr lvl="6" algn="r">
              <a:buNone/>
              <a:defRPr sz="1200">
                <a:solidFill>
                  <a:schemeClr val="dk2"/>
                </a:solidFill>
              </a:defRPr>
            </a:lvl7pPr>
            <a:lvl8pPr lvl="7" algn="r">
              <a:buNone/>
              <a:defRPr sz="1200">
                <a:solidFill>
                  <a:schemeClr val="dk2"/>
                </a:solidFill>
              </a:defRPr>
            </a:lvl8pPr>
            <a:lvl9pPr lvl="8" algn="r">
              <a:buNone/>
              <a:defRPr sz="12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1.png"/><Relationship Id="rId6"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3"/>
          <p:cNvSpPr txBox="1"/>
          <p:nvPr/>
        </p:nvSpPr>
        <p:spPr>
          <a:xfrm>
            <a:off x="208972" y="866388"/>
            <a:ext cx="4813800" cy="3263400"/>
          </a:xfrm>
          <a:prstGeom prst="rect">
            <a:avLst/>
          </a:prstGeom>
          <a:noFill/>
          <a:ln cap="flat" cmpd="sng" w="9525">
            <a:solidFill>
              <a:srgbClr val="000000"/>
            </a:solidFill>
            <a:prstDash val="solid"/>
            <a:round/>
            <a:headEnd len="sm" w="sm" type="none"/>
            <a:tailEnd len="sm" w="sm" type="none"/>
          </a:ln>
        </p:spPr>
        <p:txBody>
          <a:bodyPr anchorCtr="0" anchor="t" bIns="113100" lIns="113100" spcFirstLastPara="1" rIns="45700" wrap="square" tIns="56525">
            <a:noAutofit/>
          </a:bodyPr>
          <a:lstStyle/>
          <a:p>
            <a:pPr indent="0" lvl="0" marL="0" rtl="0" algn="l">
              <a:lnSpc>
                <a:spcPct val="90000"/>
              </a:lnSpc>
              <a:spcBef>
                <a:spcPts val="0"/>
              </a:spcBef>
              <a:spcAft>
                <a:spcPts val="0"/>
              </a:spcAft>
              <a:buNone/>
            </a:pPr>
            <a:r>
              <a:rPr b="1" lang="en" sz="1200" u="sng">
                <a:latin typeface="Roboto"/>
                <a:ea typeface="Roboto"/>
                <a:cs typeface="Roboto"/>
                <a:sym typeface="Roboto"/>
              </a:rPr>
              <a:t>Objective:</a:t>
            </a:r>
            <a:r>
              <a:rPr b="1" lang="en" sz="1100">
                <a:solidFill>
                  <a:schemeClr val="dk1"/>
                </a:solidFill>
                <a:latin typeface="Roboto"/>
                <a:ea typeface="Roboto"/>
                <a:cs typeface="Roboto"/>
                <a:sym typeface="Roboto"/>
              </a:rPr>
              <a:t> </a:t>
            </a:r>
            <a:endParaRPr b="1" sz="1100">
              <a:solidFill>
                <a:schemeClr val="dk1"/>
              </a:solidFill>
              <a:latin typeface="Roboto"/>
              <a:ea typeface="Roboto"/>
              <a:cs typeface="Roboto"/>
              <a:sym typeface="Roboto"/>
            </a:endParaRPr>
          </a:p>
          <a:p>
            <a:pPr indent="0" lvl="0" marL="0" rtl="0" algn="l">
              <a:lnSpc>
                <a:spcPct val="90000"/>
              </a:lnSpc>
              <a:spcBef>
                <a:spcPts val="200"/>
              </a:spcBef>
              <a:spcAft>
                <a:spcPts val="0"/>
              </a:spcAft>
              <a:buNone/>
            </a:pPr>
            <a:r>
              <a:rPr lang="en" sz="1000">
                <a:solidFill>
                  <a:schemeClr val="dk1"/>
                </a:solidFill>
                <a:latin typeface="Roboto"/>
                <a:ea typeface="Roboto"/>
                <a:cs typeface="Roboto"/>
                <a:sym typeface="Roboto"/>
              </a:rPr>
              <a:t>FloodLAMP's mission is to improve global health and resiliency through universal access to rapid molecular testing. Our near term objective is to deploy hundreds of sites delivering easy to use, flexible, fast turnaround COVID surveillance screening, to drive durable adoption in the communities most in need. </a:t>
            </a:r>
            <a:r>
              <a:rPr lang="en" sz="1000">
                <a:solidFill>
                  <a:schemeClr val="dk1"/>
                </a:solidFill>
                <a:latin typeface="Roboto"/>
                <a:ea typeface="Roboto"/>
                <a:cs typeface="Roboto"/>
                <a:sym typeface="Roboto"/>
              </a:rPr>
              <a:t>We have developed a key capability that has been missing in the testing arsenal, one that can help realize the enormous potential of the field of diagnostics in ending this pandemic, preparing for the next one, and improving human health globally.</a:t>
            </a:r>
            <a:endParaRPr sz="1000">
              <a:solidFill>
                <a:schemeClr val="dk1"/>
              </a:solidFill>
              <a:latin typeface="Roboto"/>
              <a:ea typeface="Roboto"/>
              <a:cs typeface="Roboto"/>
              <a:sym typeface="Roboto"/>
            </a:endParaRPr>
          </a:p>
          <a:p>
            <a:pPr indent="0" lvl="0" marL="0" rtl="0" algn="l">
              <a:spcBef>
                <a:spcPts val="0"/>
              </a:spcBef>
              <a:spcAft>
                <a:spcPts val="0"/>
              </a:spcAft>
              <a:buNone/>
            </a:pPr>
            <a:r>
              <a:t/>
            </a:r>
            <a:endParaRPr sz="800">
              <a:solidFill>
                <a:schemeClr val="dk1"/>
              </a:solidFill>
              <a:latin typeface="Roboto"/>
              <a:ea typeface="Roboto"/>
              <a:cs typeface="Roboto"/>
              <a:sym typeface="Roboto"/>
            </a:endParaRPr>
          </a:p>
          <a:p>
            <a:pPr indent="0" lvl="0" marL="0" rtl="0" algn="l">
              <a:spcBef>
                <a:spcPts val="0"/>
              </a:spcBef>
              <a:spcAft>
                <a:spcPts val="0"/>
              </a:spcAft>
              <a:buNone/>
            </a:pPr>
            <a:r>
              <a:rPr b="1" lang="en" sz="1200" u="sng">
                <a:latin typeface="Roboto"/>
                <a:ea typeface="Roboto"/>
                <a:cs typeface="Roboto"/>
                <a:sym typeface="Roboto"/>
              </a:rPr>
              <a:t>Description of effort: </a:t>
            </a:r>
            <a:endParaRPr b="1" sz="1200" u="sng">
              <a:latin typeface="Roboto"/>
              <a:ea typeface="Roboto"/>
              <a:cs typeface="Roboto"/>
              <a:sym typeface="Roboto"/>
            </a:endParaRPr>
          </a:p>
          <a:p>
            <a:pPr indent="-127508" lvl="0" marL="137160" rtl="0" algn="l">
              <a:lnSpc>
                <a:spcPct val="90000"/>
              </a:lnSpc>
              <a:spcBef>
                <a:spcPts val="200"/>
              </a:spcBef>
              <a:spcAft>
                <a:spcPts val="0"/>
              </a:spcAft>
              <a:buClr>
                <a:schemeClr val="dk1"/>
              </a:buClr>
              <a:buSzPts val="1000"/>
              <a:buFont typeface="Roboto"/>
              <a:buChar char="●"/>
            </a:pPr>
            <a:r>
              <a:rPr lang="en" sz="1000">
                <a:solidFill>
                  <a:schemeClr val="dk1"/>
                </a:solidFill>
                <a:latin typeface="Roboto"/>
                <a:ea typeface="Roboto"/>
                <a:cs typeface="Roboto"/>
                <a:sym typeface="Roboto"/>
              </a:rPr>
              <a:t>Fully integrated turnkey surveillance programs comprising all equipment, consumables, test kits, pooled collection kits, digital tools, training, and support;</a:t>
            </a:r>
            <a:endParaRPr sz="1000">
              <a:solidFill>
                <a:schemeClr val="dk1"/>
              </a:solidFill>
              <a:latin typeface="Roboto"/>
              <a:ea typeface="Roboto"/>
              <a:cs typeface="Roboto"/>
              <a:sym typeface="Roboto"/>
            </a:endParaRPr>
          </a:p>
          <a:p>
            <a:pPr indent="-127508" lvl="0" marL="137160" rtl="0" algn="l">
              <a:lnSpc>
                <a:spcPct val="90000"/>
              </a:lnSpc>
              <a:spcBef>
                <a:spcPts val="0"/>
              </a:spcBef>
              <a:spcAft>
                <a:spcPts val="0"/>
              </a:spcAft>
              <a:buClr>
                <a:schemeClr val="dk1"/>
              </a:buClr>
              <a:buSzPts val="1000"/>
              <a:buFont typeface="Roboto"/>
              <a:buChar char="●"/>
            </a:pPr>
            <a:r>
              <a:rPr lang="en" sz="1000">
                <a:solidFill>
                  <a:schemeClr val="dk1"/>
                </a:solidFill>
                <a:latin typeface="Roboto"/>
                <a:ea typeface="Roboto"/>
                <a:cs typeface="Roboto"/>
                <a:sym typeface="Roboto"/>
              </a:rPr>
              <a:t>Systems cost of $2K give 20K/day max capacity, at low cost of &lt;$2 per person (including labor);</a:t>
            </a:r>
            <a:endParaRPr sz="1000">
              <a:solidFill>
                <a:schemeClr val="dk1"/>
              </a:solidFill>
              <a:latin typeface="Roboto"/>
              <a:ea typeface="Roboto"/>
              <a:cs typeface="Roboto"/>
              <a:sym typeface="Roboto"/>
            </a:endParaRPr>
          </a:p>
          <a:p>
            <a:pPr indent="-127508" lvl="0" marL="137160" rtl="0" algn="l">
              <a:lnSpc>
                <a:spcPct val="90000"/>
              </a:lnSpc>
              <a:spcBef>
                <a:spcPts val="0"/>
              </a:spcBef>
              <a:spcAft>
                <a:spcPts val="0"/>
              </a:spcAft>
              <a:buClr>
                <a:schemeClr val="dk1"/>
              </a:buClr>
              <a:buSzPts val="1000"/>
              <a:buFont typeface="Roboto"/>
              <a:buChar char="●"/>
            </a:pPr>
            <a:r>
              <a:rPr lang="en" sz="1000">
                <a:solidFill>
                  <a:schemeClr val="dk1"/>
                </a:solidFill>
                <a:latin typeface="Roboto"/>
                <a:ea typeface="Roboto"/>
                <a:cs typeface="Roboto"/>
                <a:sym typeface="Roboto"/>
              </a:rPr>
              <a:t>Currently 8 systems deployed with EMS departments in 3 states, 11 staff trained to run test (5 with no experience), 4,700 people screened, 4 unknown positive cases detected, 32 known confirmed (100%), and no FP, no known FN;</a:t>
            </a:r>
            <a:endParaRPr sz="1000">
              <a:solidFill>
                <a:schemeClr val="dk1"/>
              </a:solidFill>
              <a:latin typeface="Roboto"/>
              <a:ea typeface="Roboto"/>
              <a:cs typeface="Roboto"/>
              <a:sym typeface="Roboto"/>
            </a:endParaRPr>
          </a:p>
          <a:p>
            <a:pPr indent="-127508" lvl="0" marL="137160" rtl="0" algn="l">
              <a:lnSpc>
                <a:spcPct val="90000"/>
              </a:lnSpc>
              <a:spcBef>
                <a:spcPts val="0"/>
              </a:spcBef>
              <a:spcAft>
                <a:spcPts val="0"/>
              </a:spcAft>
              <a:buClr>
                <a:schemeClr val="dk1"/>
              </a:buClr>
              <a:buSzPts val="1000"/>
              <a:buFont typeface="Roboto"/>
              <a:buChar char="●"/>
            </a:pPr>
            <a:r>
              <a:rPr lang="en" sz="1000">
                <a:solidFill>
                  <a:schemeClr val="dk1"/>
                </a:solidFill>
                <a:latin typeface="Roboto"/>
                <a:ea typeface="Roboto"/>
                <a:cs typeface="Roboto"/>
                <a:sym typeface="Roboto"/>
              </a:rPr>
              <a:t>Full EUAs submitted to the FDA for 2 tests, duplex PCR and colorimetric LAMP, as open source protocol EUAs, clinical evaluation by Stanford CLIA lab with 98% (PCR) and 90% (LAMP) sensitivity, and 100% specificity, pre-EUA submitted for clinical study of pooled home collection with FloodLAMP Mobile App, IRB for clinical and user factor study approved.</a:t>
            </a:r>
            <a:endParaRPr sz="600" u="sng">
              <a:latin typeface="Roboto"/>
              <a:ea typeface="Roboto"/>
              <a:cs typeface="Roboto"/>
              <a:sym typeface="Roboto"/>
            </a:endParaRPr>
          </a:p>
        </p:txBody>
      </p:sp>
      <p:sp>
        <p:nvSpPr>
          <p:cNvPr id="55" name="Google Shape;55;p13"/>
          <p:cNvSpPr txBox="1"/>
          <p:nvPr/>
        </p:nvSpPr>
        <p:spPr>
          <a:xfrm>
            <a:off x="208975" y="4129775"/>
            <a:ext cx="4813800" cy="3496500"/>
          </a:xfrm>
          <a:prstGeom prst="rect">
            <a:avLst/>
          </a:prstGeom>
          <a:noFill/>
          <a:ln cap="flat" cmpd="sng" w="9525">
            <a:solidFill>
              <a:srgbClr val="000000"/>
            </a:solidFill>
            <a:prstDash val="solid"/>
            <a:round/>
            <a:headEnd len="sm" w="sm" type="none"/>
            <a:tailEnd len="sm" w="sm" type="none"/>
          </a:ln>
        </p:spPr>
        <p:txBody>
          <a:bodyPr anchorCtr="0" anchor="t" bIns="113100" lIns="113100" spcFirstLastPara="1" rIns="113100" wrap="square" tIns="56525">
            <a:noAutofit/>
          </a:bodyPr>
          <a:lstStyle/>
          <a:p>
            <a:pPr indent="0" lvl="0" marL="0" rtl="0" algn="l">
              <a:spcBef>
                <a:spcPts val="0"/>
              </a:spcBef>
              <a:spcAft>
                <a:spcPts val="0"/>
              </a:spcAft>
              <a:buNone/>
            </a:pPr>
            <a:r>
              <a:rPr b="1" lang="en" sz="1100" u="sng">
                <a:latin typeface="Roboto"/>
                <a:ea typeface="Roboto"/>
                <a:cs typeface="Roboto"/>
                <a:sym typeface="Roboto"/>
              </a:rPr>
              <a:t>Benefits:</a:t>
            </a:r>
            <a:r>
              <a:rPr lang="en" sz="1600" u="sng">
                <a:latin typeface="Roboto"/>
                <a:ea typeface="Roboto"/>
                <a:cs typeface="Roboto"/>
                <a:sym typeface="Roboto"/>
              </a:rPr>
              <a:t> </a:t>
            </a:r>
            <a:endParaRPr sz="1600" u="sng">
              <a:latin typeface="Roboto"/>
              <a:ea typeface="Roboto"/>
              <a:cs typeface="Roboto"/>
              <a:sym typeface="Roboto"/>
            </a:endParaRPr>
          </a:p>
          <a:p>
            <a:pPr indent="-127508" lvl="0" marL="137160" marR="0" rtl="0" algn="l">
              <a:lnSpc>
                <a:spcPct val="90000"/>
              </a:lnSpc>
              <a:spcBef>
                <a:spcPts val="0"/>
              </a:spcBef>
              <a:spcAft>
                <a:spcPts val="0"/>
              </a:spcAft>
              <a:buClr>
                <a:schemeClr val="dk1"/>
              </a:buClr>
              <a:buSzPts val="1000"/>
              <a:buFont typeface="Roboto"/>
              <a:buChar char="●"/>
            </a:pPr>
            <a:r>
              <a:rPr lang="en" sz="1000">
                <a:solidFill>
                  <a:schemeClr val="dk1"/>
                </a:solidFill>
                <a:latin typeface="Roboto"/>
                <a:ea typeface="Roboto"/>
                <a:cs typeface="Roboto"/>
                <a:sym typeface="Roboto"/>
              </a:rPr>
              <a:t>Scalable and replicable high quality molecular screening, deployable anywhere;</a:t>
            </a:r>
            <a:endParaRPr sz="1000">
              <a:solidFill>
                <a:schemeClr val="dk1"/>
              </a:solidFill>
              <a:latin typeface="Roboto"/>
              <a:ea typeface="Roboto"/>
              <a:cs typeface="Roboto"/>
              <a:sym typeface="Roboto"/>
            </a:endParaRPr>
          </a:p>
          <a:p>
            <a:pPr indent="-127508" lvl="0" marL="137160" marR="0" rtl="0" algn="l">
              <a:lnSpc>
                <a:spcPct val="90000"/>
              </a:lnSpc>
              <a:spcBef>
                <a:spcPts val="0"/>
              </a:spcBef>
              <a:spcAft>
                <a:spcPts val="0"/>
              </a:spcAft>
              <a:buClr>
                <a:schemeClr val="dk1"/>
              </a:buClr>
              <a:buSzPts val="1000"/>
              <a:buFont typeface="Roboto"/>
              <a:buChar char="●"/>
            </a:pPr>
            <a:r>
              <a:rPr lang="en" sz="1000">
                <a:solidFill>
                  <a:schemeClr val="dk1"/>
                </a:solidFill>
                <a:latin typeface="Roboto"/>
                <a:ea typeface="Roboto"/>
                <a:cs typeface="Roboto"/>
                <a:sym typeface="Roboto"/>
              </a:rPr>
              <a:t>Rapid response to hot spots: 10K/day capacity bringup in 24hrs;</a:t>
            </a:r>
            <a:endParaRPr sz="1000">
              <a:solidFill>
                <a:schemeClr val="dk1"/>
              </a:solidFill>
              <a:latin typeface="Roboto"/>
              <a:ea typeface="Roboto"/>
              <a:cs typeface="Roboto"/>
              <a:sym typeface="Roboto"/>
            </a:endParaRPr>
          </a:p>
          <a:p>
            <a:pPr indent="-127508" lvl="0" marL="137160" marR="0" rtl="0" algn="l">
              <a:lnSpc>
                <a:spcPct val="90000"/>
              </a:lnSpc>
              <a:spcBef>
                <a:spcPts val="0"/>
              </a:spcBef>
              <a:spcAft>
                <a:spcPts val="0"/>
              </a:spcAft>
              <a:buClr>
                <a:schemeClr val="dk1"/>
              </a:buClr>
              <a:buSzPts val="1000"/>
              <a:buFont typeface="Roboto"/>
              <a:buChar char="●"/>
            </a:pPr>
            <a:r>
              <a:rPr lang="en" sz="1000">
                <a:solidFill>
                  <a:schemeClr val="dk1"/>
                </a:solidFill>
                <a:latin typeface="Roboto"/>
                <a:ea typeface="Roboto"/>
                <a:cs typeface="Roboto"/>
                <a:sym typeface="Roboto"/>
              </a:rPr>
              <a:t>Outbreak risk reduction and disease suppression in high-need communities;</a:t>
            </a:r>
            <a:endParaRPr sz="1000">
              <a:solidFill>
                <a:schemeClr val="dk1"/>
              </a:solidFill>
              <a:latin typeface="Roboto"/>
              <a:ea typeface="Roboto"/>
              <a:cs typeface="Roboto"/>
              <a:sym typeface="Roboto"/>
            </a:endParaRPr>
          </a:p>
          <a:p>
            <a:pPr indent="-127508" lvl="0" marL="137160" marR="0" rtl="0" algn="l">
              <a:lnSpc>
                <a:spcPct val="90000"/>
              </a:lnSpc>
              <a:spcBef>
                <a:spcPts val="0"/>
              </a:spcBef>
              <a:spcAft>
                <a:spcPts val="0"/>
              </a:spcAft>
              <a:buClr>
                <a:schemeClr val="dk1"/>
              </a:buClr>
              <a:buSzPts val="1000"/>
              <a:buFont typeface="Roboto"/>
              <a:buChar char="●"/>
            </a:pPr>
            <a:r>
              <a:rPr lang="en" sz="1000">
                <a:solidFill>
                  <a:schemeClr val="dk1"/>
                </a:solidFill>
                <a:latin typeface="Roboto"/>
                <a:ea typeface="Roboto"/>
                <a:cs typeface="Roboto"/>
                <a:sym typeface="Roboto"/>
              </a:rPr>
              <a:t>Acceleration of return-to-normal and economic activity;</a:t>
            </a:r>
            <a:endParaRPr sz="1000">
              <a:solidFill>
                <a:schemeClr val="dk1"/>
              </a:solidFill>
              <a:latin typeface="Roboto"/>
              <a:ea typeface="Roboto"/>
              <a:cs typeface="Roboto"/>
              <a:sym typeface="Roboto"/>
            </a:endParaRPr>
          </a:p>
          <a:p>
            <a:pPr indent="-127508" lvl="0" marL="137160" marR="0" rtl="0" algn="l">
              <a:lnSpc>
                <a:spcPct val="90000"/>
              </a:lnSpc>
              <a:spcBef>
                <a:spcPts val="0"/>
              </a:spcBef>
              <a:spcAft>
                <a:spcPts val="0"/>
              </a:spcAft>
              <a:buClr>
                <a:schemeClr val="dk1"/>
              </a:buClr>
              <a:buSzPts val="1000"/>
              <a:buFont typeface="Roboto"/>
              <a:buChar char="●"/>
            </a:pPr>
            <a:r>
              <a:rPr lang="en" sz="1000">
                <a:solidFill>
                  <a:schemeClr val="dk1"/>
                </a:solidFill>
                <a:latin typeface="Roboto"/>
                <a:ea typeface="Roboto"/>
                <a:cs typeface="Roboto"/>
                <a:sym typeface="Roboto"/>
              </a:rPr>
              <a:t>Increased adoption over DIY antigen tests through convenience to end user;</a:t>
            </a:r>
            <a:endParaRPr sz="1000">
              <a:solidFill>
                <a:schemeClr val="dk1"/>
              </a:solidFill>
              <a:latin typeface="Roboto"/>
              <a:ea typeface="Roboto"/>
              <a:cs typeface="Roboto"/>
              <a:sym typeface="Roboto"/>
            </a:endParaRPr>
          </a:p>
          <a:p>
            <a:pPr indent="-127508" lvl="0" marL="137160" marR="0" rtl="0" algn="l">
              <a:lnSpc>
                <a:spcPct val="90000"/>
              </a:lnSpc>
              <a:spcBef>
                <a:spcPts val="0"/>
              </a:spcBef>
              <a:spcAft>
                <a:spcPts val="0"/>
              </a:spcAft>
              <a:buClr>
                <a:schemeClr val="dk1"/>
              </a:buClr>
              <a:buSzPts val="1000"/>
              <a:buFont typeface="Roboto"/>
              <a:buChar char="●"/>
            </a:pPr>
            <a:r>
              <a:rPr lang="en" sz="1000">
                <a:solidFill>
                  <a:schemeClr val="dk1"/>
                </a:solidFill>
                <a:latin typeface="Roboto"/>
                <a:ea typeface="Roboto"/>
                <a:cs typeface="Roboto"/>
                <a:sym typeface="Roboto"/>
              </a:rPr>
              <a:t>Improved mitigation effectiveness of pooling at the family/household level;</a:t>
            </a:r>
            <a:endParaRPr sz="1000">
              <a:solidFill>
                <a:schemeClr val="dk1"/>
              </a:solidFill>
              <a:latin typeface="Roboto"/>
              <a:ea typeface="Roboto"/>
              <a:cs typeface="Roboto"/>
              <a:sym typeface="Roboto"/>
            </a:endParaRPr>
          </a:p>
          <a:p>
            <a:pPr indent="-127508" lvl="0" marL="137160" marR="0" rtl="0" algn="l">
              <a:lnSpc>
                <a:spcPct val="90000"/>
              </a:lnSpc>
              <a:spcBef>
                <a:spcPts val="0"/>
              </a:spcBef>
              <a:spcAft>
                <a:spcPts val="0"/>
              </a:spcAft>
              <a:buClr>
                <a:schemeClr val="dk1"/>
              </a:buClr>
              <a:buSzPts val="1000"/>
              <a:buFont typeface="Roboto"/>
              <a:buChar char="●"/>
            </a:pPr>
            <a:r>
              <a:rPr lang="en" sz="1000">
                <a:solidFill>
                  <a:schemeClr val="dk1"/>
                </a:solidFill>
                <a:latin typeface="Roboto"/>
                <a:ea typeface="Roboto"/>
                <a:cs typeface="Roboto"/>
                <a:sym typeface="Roboto"/>
              </a:rPr>
              <a:t>Establishment of critical new regulatory paradigm -  the generics of diagnostics through open source protocol FDA authorized tests, LAMP primer standards, and point-of-need flexible public health testing.</a:t>
            </a:r>
            <a:endParaRPr sz="1000">
              <a:solidFill>
                <a:schemeClr val="dk1"/>
              </a:solidFill>
              <a:latin typeface="Roboto"/>
              <a:ea typeface="Roboto"/>
              <a:cs typeface="Roboto"/>
              <a:sym typeface="Roboto"/>
            </a:endParaRPr>
          </a:p>
          <a:p>
            <a:pPr indent="0" lvl="0" marL="0" rtl="0" algn="l">
              <a:spcBef>
                <a:spcPts val="0"/>
              </a:spcBef>
              <a:spcAft>
                <a:spcPts val="0"/>
              </a:spcAft>
              <a:buNone/>
            </a:pPr>
            <a:r>
              <a:t/>
            </a:r>
            <a:endParaRPr sz="800" u="sng">
              <a:latin typeface="Roboto"/>
              <a:ea typeface="Roboto"/>
              <a:cs typeface="Roboto"/>
              <a:sym typeface="Roboto"/>
            </a:endParaRPr>
          </a:p>
          <a:p>
            <a:pPr indent="0" lvl="0" marL="0" rtl="0" algn="l">
              <a:spcBef>
                <a:spcPts val="0"/>
              </a:spcBef>
              <a:spcAft>
                <a:spcPts val="0"/>
              </a:spcAft>
              <a:buNone/>
            </a:pPr>
            <a:r>
              <a:rPr b="1" lang="en" sz="1200" u="sng">
                <a:latin typeface="Roboto"/>
                <a:ea typeface="Roboto"/>
                <a:cs typeface="Roboto"/>
                <a:sym typeface="Roboto"/>
              </a:rPr>
              <a:t>Challenges:</a:t>
            </a:r>
            <a:r>
              <a:rPr lang="en" sz="1200" u="sng">
                <a:latin typeface="Roboto"/>
                <a:ea typeface="Roboto"/>
                <a:cs typeface="Roboto"/>
                <a:sym typeface="Roboto"/>
              </a:rPr>
              <a:t> </a:t>
            </a:r>
            <a:endParaRPr sz="1200" u="sng">
              <a:latin typeface="Roboto"/>
              <a:ea typeface="Roboto"/>
              <a:cs typeface="Roboto"/>
              <a:sym typeface="Roboto"/>
            </a:endParaRPr>
          </a:p>
          <a:p>
            <a:pPr indent="-127508" lvl="0" marL="137160" marR="0" rtl="0" algn="l">
              <a:lnSpc>
                <a:spcPct val="90000"/>
              </a:lnSpc>
              <a:spcBef>
                <a:spcPts val="0"/>
              </a:spcBef>
              <a:spcAft>
                <a:spcPts val="0"/>
              </a:spcAft>
              <a:buClr>
                <a:schemeClr val="dk1"/>
              </a:buClr>
              <a:buSzPts val="1000"/>
              <a:buFont typeface="Roboto"/>
              <a:buChar char="●"/>
            </a:pPr>
            <a:r>
              <a:rPr lang="en" sz="1000">
                <a:solidFill>
                  <a:schemeClr val="dk1"/>
                </a:solidFill>
                <a:latin typeface="Roboto"/>
                <a:ea typeface="Roboto"/>
                <a:cs typeface="Roboto"/>
                <a:sym typeface="Roboto"/>
              </a:rPr>
              <a:t>Regulatory barriers - access to FDA review as a startup</a:t>
            </a:r>
            <a:r>
              <a:rPr lang="en" sz="1000">
                <a:solidFill>
                  <a:schemeClr val="dk1"/>
                </a:solidFill>
                <a:latin typeface="Roboto"/>
                <a:ea typeface="Roboto"/>
                <a:cs typeface="Roboto"/>
                <a:sym typeface="Roboto"/>
              </a:rPr>
              <a:t>;</a:t>
            </a:r>
            <a:endParaRPr sz="1000">
              <a:solidFill>
                <a:schemeClr val="dk1"/>
              </a:solidFill>
              <a:latin typeface="Roboto"/>
              <a:ea typeface="Roboto"/>
              <a:cs typeface="Roboto"/>
              <a:sym typeface="Roboto"/>
            </a:endParaRPr>
          </a:p>
          <a:p>
            <a:pPr indent="-127508" lvl="0" marL="137160" marR="0" rtl="0" algn="l">
              <a:lnSpc>
                <a:spcPct val="90000"/>
              </a:lnSpc>
              <a:spcBef>
                <a:spcPts val="0"/>
              </a:spcBef>
              <a:spcAft>
                <a:spcPts val="0"/>
              </a:spcAft>
              <a:buClr>
                <a:schemeClr val="dk1"/>
              </a:buClr>
              <a:buSzPts val="1000"/>
              <a:buFont typeface="Roboto"/>
              <a:buChar char="●"/>
            </a:pPr>
            <a:r>
              <a:rPr lang="en" sz="1000">
                <a:solidFill>
                  <a:schemeClr val="dk1"/>
                </a:solidFill>
                <a:latin typeface="Roboto"/>
                <a:ea typeface="Roboto"/>
                <a:cs typeface="Roboto"/>
                <a:sym typeface="Roboto"/>
              </a:rPr>
              <a:t>Supply chain and staffing;</a:t>
            </a:r>
            <a:endParaRPr sz="1000">
              <a:solidFill>
                <a:schemeClr val="dk1"/>
              </a:solidFill>
              <a:latin typeface="Roboto"/>
              <a:ea typeface="Roboto"/>
              <a:cs typeface="Roboto"/>
              <a:sym typeface="Roboto"/>
            </a:endParaRPr>
          </a:p>
          <a:p>
            <a:pPr indent="-127508" lvl="0" marL="137160" marR="0" rtl="0" algn="l">
              <a:lnSpc>
                <a:spcPct val="90000"/>
              </a:lnSpc>
              <a:spcBef>
                <a:spcPts val="0"/>
              </a:spcBef>
              <a:spcAft>
                <a:spcPts val="0"/>
              </a:spcAft>
              <a:buClr>
                <a:schemeClr val="dk1"/>
              </a:buClr>
              <a:buSzPts val="1000"/>
              <a:buFont typeface="Roboto"/>
              <a:buChar char="●"/>
            </a:pPr>
            <a:r>
              <a:rPr lang="en" sz="1000">
                <a:solidFill>
                  <a:schemeClr val="dk1"/>
                </a:solidFill>
                <a:latin typeface="Roboto"/>
                <a:ea typeface="Roboto"/>
                <a:cs typeface="Roboto"/>
                <a:sym typeface="Roboto"/>
              </a:rPr>
              <a:t>Educating the public and political leaders of the benefits of frequent screening.</a:t>
            </a:r>
            <a:endParaRPr sz="1000">
              <a:solidFill>
                <a:schemeClr val="dk1"/>
              </a:solidFill>
              <a:latin typeface="Roboto"/>
              <a:ea typeface="Roboto"/>
              <a:cs typeface="Roboto"/>
              <a:sym typeface="Roboto"/>
            </a:endParaRPr>
          </a:p>
          <a:p>
            <a:pPr indent="0" lvl="0" marL="0" rtl="0" algn="l">
              <a:spcBef>
                <a:spcPts val="0"/>
              </a:spcBef>
              <a:spcAft>
                <a:spcPts val="0"/>
              </a:spcAft>
              <a:buNone/>
            </a:pPr>
            <a:r>
              <a:t/>
            </a:r>
            <a:endParaRPr sz="800">
              <a:latin typeface="Roboto"/>
              <a:ea typeface="Roboto"/>
              <a:cs typeface="Roboto"/>
              <a:sym typeface="Roboto"/>
            </a:endParaRPr>
          </a:p>
          <a:p>
            <a:pPr indent="0" lvl="0" marL="0" rtl="0" algn="l">
              <a:spcBef>
                <a:spcPts val="0"/>
              </a:spcBef>
              <a:spcAft>
                <a:spcPts val="0"/>
              </a:spcAft>
              <a:buNone/>
            </a:pPr>
            <a:r>
              <a:rPr b="1" lang="en" sz="1200" u="sng">
                <a:latin typeface="Roboto"/>
                <a:ea typeface="Roboto"/>
                <a:cs typeface="Roboto"/>
                <a:sym typeface="Roboto"/>
              </a:rPr>
              <a:t>Maturity of Technology:</a:t>
            </a:r>
            <a:endParaRPr b="1" sz="1200" u="sng">
              <a:latin typeface="Roboto"/>
              <a:ea typeface="Roboto"/>
              <a:cs typeface="Roboto"/>
              <a:sym typeface="Roboto"/>
            </a:endParaRPr>
          </a:p>
          <a:p>
            <a:pPr indent="-127508" lvl="0" marL="137160" marR="0" rtl="0" algn="l">
              <a:lnSpc>
                <a:spcPct val="90000"/>
              </a:lnSpc>
              <a:spcBef>
                <a:spcPts val="200"/>
              </a:spcBef>
              <a:spcAft>
                <a:spcPts val="0"/>
              </a:spcAft>
              <a:buClr>
                <a:schemeClr val="dk1"/>
              </a:buClr>
              <a:buSzPts val="1000"/>
              <a:buFont typeface="Roboto"/>
              <a:buChar char="●"/>
            </a:pPr>
            <a:r>
              <a:rPr lang="en" sz="1000">
                <a:solidFill>
                  <a:schemeClr val="dk1"/>
                </a:solidFill>
                <a:latin typeface="Roboto"/>
                <a:ea typeface="Roboto"/>
                <a:cs typeface="Roboto"/>
                <a:sym typeface="Roboto"/>
              </a:rPr>
              <a:t>Demonstrated real world success of full programs at multiple sites;</a:t>
            </a:r>
            <a:endParaRPr sz="1000">
              <a:solidFill>
                <a:schemeClr val="dk1"/>
              </a:solidFill>
              <a:latin typeface="Roboto"/>
              <a:ea typeface="Roboto"/>
              <a:cs typeface="Roboto"/>
              <a:sym typeface="Roboto"/>
            </a:endParaRPr>
          </a:p>
          <a:p>
            <a:pPr indent="-127508" lvl="0" marL="137160" marR="0" rtl="0" algn="l">
              <a:lnSpc>
                <a:spcPct val="90000"/>
              </a:lnSpc>
              <a:spcBef>
                <a:spcPts val="0"/>
              </a:spcBef>
              <a:spcAft>
                <a:spcPts val="0"/>
              </a:spcAft>
              <a:buClr>
                <a:schemeClr val="dk1"/>
              </a:buClr>
              <a:buSzPts val="1000"/>
              <a:buFont typeface="Roboto"/>
              <a:buChar char="●"/>
            </a:pPr>
            <a:r>
              <a:rPr lang="en" sz="1000">
                <a:solidFill>
                  <a:schemeClr val="dk1"/>
                </a:solidFill>
                <a:latin typeface="Roboto"/>
                <a:ea typeface="Roboto"/>
                <a:cs typeface="Roboto"/>
                <a:sym typeface="Roboto"/>
              </a:rPr>
              <a:t>Test system clinical evaluation successful and FDA EUA validations completed;</a:t>
            </a:r>
            <a:endParaRPr sz="1000">
              <a:solidFill>
                <a:schemeClr val="dk1"/>
              </a:solidFill>
              <a:latin typeface="Roboto"/>
              <a:ea typeface="Roboto"/>
              <a:cs typeface="Roboto"/>
              <a:sym typeface="Roboto"/>
            </a:endParaRPr>
          </a:p>
          <a:p>
            <a:pPr indent="-127508" lvl="0" marL="137160" marR="0" rtl="0" algn="l">
              <a:lnSpc>
                <a:spcPct val="90000"/>
              </a:lnSpc>
              <a:spcBef>
                <a:spcPts val="0"/>
              </a:spcBef>
              <a:spcAft>
                <a:spcPts val="0"/>
              </a:spcAft>
              <a:buClr>
                <a:schemeClr val="dk1"/>
              </a:buClr>
              <a:buSzPts val="1000"/>
              <a:buFont typeface="Roboto"/>
              <a:buChar char="●"/>
            </a:pPr>
            <a:r>
              <a:rPr lang="en" sz="1000">
                <a:solidFill>
                  <a:schemeClr val="dk1"/>
                </a:solidFill>
                <a:latin typeface="Roboto"/>
                <a:ea typeface="Roboto"/>
                <a:cs typeface="Roboto"/>
                <a:sym typeface="Roboto"/>
              </a:rPr>
              <a:t>Patent filings and licenses in place to secure control of key IP; </a:t>
            </a:r>
            <a:endParaRPr sz="1000">
              <a:solidFill>
                <a:schemeClr val="dk1"/>
              </a:solidFill>
              <a:latin typeface="Roboto"/>
              <a:ea typeface="Roboto"/>
              <a:cs typeface="Roboto"/>
              <a:sym typeface="Roboto"/>
            </a:endParaRPr>
          </a:p>
          <a:p>
            <a:pPr indent="-127508" lvl="0" marL="137160" marR="0" rtl="0" algn="l">
              <a:lnSpc>
                <a:spcPct val="90000"/>
              </a:lnSpc>
              <a:spcBef>
                <a:spcPts val="0"/>
              </a:spcBef>
              <a:spcAft>
                <a:spcPts val="0"/>
              </a:spcAft>
              <a:buClr>
                <a:schemeClr val="dk1"/>
              </a:buClr>
              <a:buSzPts val="1000"/>
              <a:buFont typeface="Roboto"/>
              <a:buChar char="●"/>
            </a:pPr>
            <a:r>
              <a:rPr lang="en" sz="1000">
                <a:solidFill>
                  <a:schemeClr val="dk1"/>
                </a:solidFill>
                <a:latin typeface="Roboto"/>
                <a:ea typeface="Roboto"/>
                <a:cs typeface="Roboto"/>
                <a:sym typeface="Roboto"/>
              </a:rPr>
              <a:t>Pilot manufacturing of test reagents (40K reactions/day);</a:t>
            </a:r>
            <a:endParaRPr sz="1000">
              <a:solidFill>
                <a:schemeClr val="dk1"/>
              </a:solidFill>
              <a:latin typeface="Roboto"/>
              <a:ea typeface="Roboto"/>
              <a:cs typeface="Roboto"/>
              <a:sym typeface="Roboto"/>
            </a:endParaRPr>
          </a:p>
          <a:p>
            <a:pPr indent="-127508" lvl="0" marL="137160" marR="0" rtl="0" algn="l">
              <a:lnSpc>
                <a:spcPct val="90000"/>
              </a:lnSpc>
              <a:spcBef>
                <a:spcPts val="0"/>
              </a:spcBef>
              <a:spcAft>
                <a:spcPts val="0"/>
              </a:spcAft>
              <a:buClr>
                <a:schemeClr val="dk1"/>
              </a:buClr>
              <a:buSzPts val="1000"/>
              <a:buFont typeface="Roboto"/>
              <a:buChar char="●"/>
            </a:pPr>
            <a:r>
              <a:rPr lang="en" sz="1000">
                <a:solidFill>
                  <a:schemeClr val="dk1"/>
                </a:solidFill>
                <a:latin typeface="Roboto"/>
                <a:ea typeface="Roboto"/>
                <a:cs typeface="Roboto"/>
                <a:sym typeface="Roboto"/>
              </a:rPr>
              <a:t>Reagent supply partners in place (LGC Biosearch and New England Biolabs);</a:t>
            </a:r>
            <a:endParaRPr sz="1000">
              <a:solidFill>
                <a:schemeClr val="dk1"/>
              </a:solidFill>
              <a:latin typeface="Roboto"/>
              <a:ea typeface="Roboto"/>
              <a:cs typeface="Roboto"/>
              <a:sym typeface="Roboto"/>
            </a:endParaRPr>
          </a:p>
          <a:p>
            <a:pPr indent="-127508" lvl="0" marL="137160" marR="0" rtl="0" algn="l">
              <a:lnSpc>
                <a:spcPct val="90000"/>
              </a:lnSpc>
              <a:spcBef>
                <a:spcPts val="0"/>
              </a:spcBef>
              <a:spcAft>
                <a:spcPts val="0"/>
              </a:spcAft>
              <a:buClr>
                <a:schemeClr val="dk1"/>
              </a:buClr>
              <a:buSzPts val="1000"/>
              <a:buFont typeface="Roboto"/>
              <a:buChar char="●"/>
            </a:pPr>
            <a:r>
              <a:rPr lang="en" sz="1000">
                <a:solidFill>
                  <a:schemeClr val="dk1"/>
                </a:solidFill>
                <a:latin typeface="Roboto"/>
                <a:ea typeface="Roboto"/>
                <a:cs typeface="Roboto"/>
                <a:sym typeface="Roboto"/>
              </a:rPr>
              <a:t>Quality system and training program in development.</a:t>
            </a:r>
            <a:endParaRPr sz="1000">
              <a:solidFill>
                <a:schemeClr val="dk1"/>
              </a:solidFill>
              <a:latin typeface="Roboto"/>
              <a:ea typeface="Roboto"/>
              <a:cs typeface="Roboto"/>
              <a:sym typeface="Roboto"/>
            </a:endParaRPr>
          </a:p>
        </p:txBody>
      </p:sp>
      <p:sp>
        <p:nvSpPr>
          <p:cNvPr id="56" name="Google Shape;56;p13"/>
          <p:cNvSpPr txBox="1"/>
          <p:nvPr/>
        </p:nvSpPr>
        <p:spPr>
          <a:xfrm>
            <a:off x="5024854" y="4129775"/>
            <a:ext cx="4813800" cy="3496500"/>
          </a:xfrm>
          <a:prstGeom prst="rect">
            <a:avLst/>
          </a:prstGeom>
          <a:noFill/>
          <a:ln cap="flat" cmpd="sng" w="9525">
            <a:solidFill>
              <a:srgbClr val="000000"/>
            </a:solidFill>
            <a:prstDash val="solid"/>
            <a:round/>
            <a:headEnd len="sm" w="sm" type="none"/>
            <a:tailEnd len="sm" w="sm" type="none"/>
          </a:ln>
        </p:spPr>
        <p:txBody>
          <a:bodyPr anchorCtr="0" anchor="t" bIns="113100" lIns="113100" spcFirstLastPara="1" rIns="113100" wrap="square" tIns="56525">
            <a:noAutofit/>
          </a:bodyPr>
          <a:lstStyle/>
          <a:p>
            <a:pPr indent="0" lvl="0" marL="0" marR="0" rtl="0" algn="l">
              <a:lnSpc>
                <a:spcPct val="100000"/>
              </a:lnSpc>
              <a:spcBef>
                <a:spcPts val="0"/>
              </a:spcBef>
              <a:spcAft>
                <a:spcPts val="0"/>
              </a:spcAft>
              <a:buNone/>
            </a:pPr>
            <a:r>
              <a:rPr b="1" lang="en" sz="1200" u="sng">
                <a:latin typeface="Roboto"/>
                <a:ea typeface="Roboto"/>
                <a:cs typeface="Roboto"/>
                <a:sym typeface="Roboto"/>
              </a:rPr>
              <a:t>Major Milestones:</a:t>
            </a:r>
            <a:r>
              <a:rPr lang="en" sz="1200" u="sng">
                <a:latin typeface="Roboto"/>
                <a:ea typeface="Roboto"/>
                <a:cs typeface="Roboto"/>
                <a:sym typeface="Roboto"/>
              </a:rPr>
              <a:t> </a:t>
            </a:r>
            <a:endParaRPr sz="1200" u="sng">
              <a:latin typeface="Roboto"/>
              <a:ea typeface="Roboto"/>
              <a:cs typeface="Roboto"/>
              <a:sym typeface="Roboto"/>
            </a:endParaRPr>
          </a:p>
          <a:p>
            <a:pPr indent="0" lvl="0" marL="0" rtl="0" algn="l">
              <a:spcBef>
                <a:spcPts val="0"/>
              </a:spcBef>
              <a:spcAft>
                <a:spcPts val="0"/>
              </a:spcAft>
              <a:buNone/>
            </a:pPr>
            <a:r>
              <a:rPr b="1" lang="en" sz="1000">
                <a:solidFill>
                  <a:schemeClr val="dk1"/>
                </a:solidFill>
                <a:latin typeface="Roboto"/>
                <a:ea typeface="Roboto"/>
                <a:cs typeface="Roboto"/>
                <a:sym typeface="Roboto"/>
              </a:rPr>
              <a:t>Milestone 1</a:t>
            </a:r>
            <a:r>
              <a:rPr lang="en" sz="1000">
                <a:solidFill>
                  <a:schemeClr val="dk1"/>
                </a:solidFill>
                <a:latin typeface="Roboto"/>
                <a:ea typeface="Roboto"/>
                <a:cs typeface="Roboto"/>
                <a:sym typeface="Roboto"/>
              </a:rPr>
              <a:t> - Bring up 3-5 Local Sites for 10K people in 2-3X weekly screening:</a:t>
            </a:r>
            <a:endParaRPr sz="1000">
              <a:solidFill>
                <a:schemeClr val="dk1"/>
              </a:solidFill>
              <a:latin typeface="Roboto"/>
              <a:ea typeface="Roboto"/>
              <a:cs typeface="Roboto"/>
              <a:sym typeface="Roboto"/>
            </a:endParaRPr>
          </a:p>
          <a:p>
            <a:pPr indent="-127000" lvl="0" marL="228600" rtl="0" algn="l">
              <a:lnSpc>
                <a:spcPct val="90000"/>
              </a:lnSpc>
              <a:spcBef>
                <a:spcPts val="0"/>
              </a:spcBef>
              <a:spcAft>
                <a:spcPts val="0"/>
              </a:spcAft>
              <a:buClr>
                <a:schemeClr val="dk1"/>
              </a:buClr>
              <a:buSzPts val="1000"/>
              <a:buFont typeface="Roboto"/>
              <a:buChar char="●"/>
            </a:pPr>
            <a:r>
              <a:rPr lang="en" sz="1000">
                <a:solidFill>
                  <a:schemeClr val="dk1"/>
                </a:solidFill>
                <a:latin typeface="Roboto"/>
                <a:ea typeface="Roboto"/>
                <a:cs typeface="Roboto"/>
                <a:sym typeface="Roboto"/>
              </a:rPr>
              <a:t>Expand from anchor sites at schools, first to families, then local businesses;</a:t>
            </a:r>
            <a:endParaRPr sz="1000">
              <a:solidFill>
                <a:schemeClr val="dk1"/>
              </a:solidFill>
              <a:latin typeface="Roboto"/>
              <a:ea typeface="Roboto"/>
              <a:cs typeface="Roboto"/>
              <a:sym typeface="Roboto"/>
            </a:endParaRPr>
          </a:p>
          <a:p>
            <a:pPr indent="-127000" lvl="0" marL="228600" rtl="0" algn="l">
              <a:lnSpc>
                <a:spcPct val="90000"/>
              </a:lnSpc>
              <a:spcBef>
                <a:spcPts val="0"/>
              </a:spcBef>
              <a:spcAft>
                <a:spcPts val="0"/>
              </a:spcAft>
              <a:buClr>
                <a:schemeClr val="dk1"/>
              </a:buClr>
              <a:buSzPts val="1000"/>
              <a:buFont typeface="Roboto"/>
              <a:buChar char="●"/>
            </a:pPr>
            <a:r>
              <a:rPr lang="en" sz="1000">
                <a:solidFill>
                  <a:schemeClr val="dk1"/>
                </a:solidFill>
                <a:latin typeface="Roboto"/>
                <a:ea typeface="Roboto"/>
                <a:cs typeface="Roboto"/>
                <a:sym typeface="Roboto"/>
              </a:rPr>
              <a:t>Partner with community organizations for outreach and communication of benefits to drive sticky adoption.</a:t>
            </a:r>
            <a:endParaRPr sz="1000">
              <a:solidFill>
                <a:schemeClr val="dk1"/>
              </a:solidFill>
              <a:latin typeface="Roboto"/>
              <a:ea typeface="Roboto"/>
              <a:cs typeface="Roboto"/>
              <a:sym typeface="Roboto"/>
            </a:endParaRPr>
          </a:p>
          <a:p>
            <a:pPr indent="0" lvl="0" marL="0" rtl="0" algn="l">
              <a:spcBef>
                <a:spcPts val="0"/>
              </a:spcBef>
              <a:spcAft>
                <a:spcPts val="0"/>
              </a:spcAft>
              <a:buNone/>
            </a:pPr>
            <a:r>
              <a:t/>
            </a:r>
            <a:endParaRPr sz="400">
              <a:solidFill>
                <a:schemeClr val="dk1"/>
              </a:solidFill>
              <a:latin typeface="Roboto"/>
              <a:ea typeface="Roboto"/>
              <a:cs typeface="Roboto"/>
              <a:sym typeface="Roboto"/>
            </a:endParaRPr>
          </a:p>
          <a:p>
            <a:pPr indent="0" lvl="0" marL="0" rtl="0" algn="l">
              <a:spcBef>
                <a:spcPts val="0"/>
              </a:spcBef>
              <a:spcAft>
                <a:spcPts val="0"/>
              </a:spcAft>
              <a:buNone/>
            </a:pPr>
            <a:r>
              <a:rPr b="1" lang="en" sz="1000">
                <a:solidFill>
                  <a:schemeClr val="dk1"/>
                </a:solidFill>
                <a:latin typeface="Roboto"/>
                <a:ea typeface="Roboto"/>
                <a:cs typeface="Roboto"/>
                <a:sym typeface="Roboto"/>
              </a:rPr>
              <a:t>Milestone 2</a:t>
            </a:r>
            <a:r>
              <a:rPr lang="en" sz="1000">
                <a:solidFill>
                  <a:schemeClr val="dk1"/>
                </a:solidFill>
                <a:latin typeface="Roboto"/>
                <a:ea typeface="Roboto"/>
                <a:cs typeface="Roboto"/>
                <a:sym typeface="Roboto"/>
              </a:rPr>
              <a:t> - FDA open source protocol EUA's for pooled direct LAMP and PCR:</a:t>
            </a:r>
            <a:endParaRPr sz="1000">
              <a:solidFill>
                <a:schemeClr val="dk1"/>
              </a:solidFill>
              <a:latin typeface="Roboto"/>
              <a:ea typeface="Roboto"/>
              <a:cs typeface="Roboto"/>
              <a:sym typeface="Roboto"/>
            </a:endParaRPr>
          </a:p>
          <a:p>
            <a:pPr indent="-127000" lvl="0" marL="228600" rtl="0" algn="l">
              <a:lnSpc>
                <a:spcPct val="90000"/>
              </a:lnSpc>
              <a:spcBef>
                <a:spcPts val="0"/>
              </a:spcBef>
              <a:spcAft>
                <a:spcPts val="0"/>
              </a:spcAft>
              <a:buClr>
                <a:schemeClr val="dk1"/>
              </a:buClr>
              <a:buSzPts val="1000"/>
              <a:buFont typeface="Roboto"/>
              <a:buChar char="●"/>
            </a:pPr>
            <a:r>
              <a:rPr lang="en" sz="1000">
                <a:solidFill>
                  <a:schemeClr val="dk1"/>
                </a:solidFill>
                <a:latin typeface="Roboto"/>
                <a:ea typeface="Roboto"/>
                <a:cs typeface="Roboto"/>
                <a:sym typeface="Roboto"/>
              </a:rPr>
              <a:t>Complete asymptomatic clinical trial with enrichment strategy;</a:t>
            </a:r>
            <a:endParaRPr sz="1000">
              <a:solidFill>
                <a:schemeClr val="dk1"/>
              </a:solidFill>
              <a:latin typeface="Roboto"/>
              <a:ea typeface="Roboto"/>
              <a:cs typeface="Roboto"/>
              <a:sym typeface="Roboto"/>
            </a:endParaRPr>
          </a:p>
          <a:p>
            <a:pPr indent="-127000" lvl="0" marL="228600" rtl="0" algn="l">
              <a:lnSpc>
                <a:spcPct val="90000"/>
              </a:lnSpc>
              <a:spcBef>
                <a:spcPts val="0"/>
              </a:spcBef>
              <a:spcAft>
                <a:spcPts val="0"/>
              </a:spcAft>
              <a:buClr>
                <a:schemeClr val="dk1"/>
              </a:buClr>
              <a:buSzPts val="1000"/>
              <a:buFont typeface="Roboto"/>
              <a:buChar char="●"/>
            </a:pPr>
            <a:r>
              <a:rPr lang="en" sz="1000">
                <a:solidFill>
                  <a:schemeClr val="dk1"/>
                </a:solidFill>
                <a:latin typeface="Roboto"/>
                <a:ea typeface="Roboto"/>
                <a:cs typeface="Roboto"/>
                <a:sym typeface="Roboto"/>
              </a:rPr>
              <a:t>EUA for DTC pooled collection kit using FloodLAMP Mobile App;</a:t>
            </a:r>
            <a:endParaRPr sz="1000">
              <a:solidFill>
                <a:schemeClr val="dk1"/>
              </a:solidFill>
              <a:latin typeface="Roboto"/>
              <a:ea typeface="Roboto"/>
              <a:cs typeface="Roboto"/>
              <a:sym typeface="Roboto"/>
            </a:endParaRPr>
          </a:p>
          <a:p>
            <a:pPr indent="-127000" lvl="0" marL="228600" rtl="0" algn="l">
              <a:lnSpc>
                <a:spcPct val="90000"/>
              </a:lnSpc>
              <a:spcBef>
                <a:spcPts val="0"/>
              </a:spcBef>
              <a:spcAft>
                <a:spcPts val="0"/>
              </a:spcAft>
              <a:buClr>
                <a:schemeClr val="dk1"/>
              </a:buClr>
              <a:buSzPts val="1000"/>
              <a:buFont typeface="Roboto"/>
              <a:buChar char="●"/>
            </a:pPr>
            <a:r>
              <a:rPr lang="en" sz="1000">
                <a:solidFill>
                  <a:schemeClr val="dk1"/>
                </a:solidFill>
                <a:latin typeface="Roboto"/>
                <a:ea typeface="Roboto"/>
                <a:cs typeface="Roboto"/>
                <a:sym typeface="Roboto"/>
              </a:rPr>
              <a:t>Quality and training systems completed;</a:t>
            </a:r>
            <a:endParaRPr sz="1000">
              <a:solidFill>
                <a:schemeClr val="dk1"/>
              </a:solidFill>
              <a:latin typeface="Roboto"/>
              <a:ea typeface="Roboto"/>
              <a:cs typeface="Roboto"/>
              <a:sym typeface="Roboto"/>
            </a:endParaRPr>
          </a:p>
          <a:p>
            <a:pPr indent="-127000" lvl="0" marL="228600" rtl="0" algn="l">
              <a:lnSpc>
                <a:spcPct val="90000"/>
              </a:lnSpc>
              <a:spcBef>
                <a:spcPts val="0"/>
              </a:spcBef>
              <a:spcAft>
                <a:spcPts val="0"/>
              </a:spcAft>
              <a:buClr>
                <a:schemeClr val="dk1"/>
              </a:buClr>
              <a:buSzPts val="1000"/>
              <a:buFont typeface="Roboto"/>
              <a:buChar char="●"/>
            </a:pPr>
            <a:r>
              <a:rPr lang="en" sz="1000">
                <a:solidFill>
                  <a:schemeClr val="dk1"/>
                </a:solidFill>
                <a:latin typeface="Roboto"/>
                <a:ea typeface="Roboto"/>
                <a:cs typeface="Roboto"/>
                <a:sym typeface="Roboto"/>
              </a:rPr>
              <a:t>U.S. FDA EUA enables global distribution and copy cats.</a:t>
            </a:r>
            <a:endParaRPr sz="1000">
              <a:solidFill>
                <a:schemeClr val="dk1"/>
              </a:solidFill>
              <a:latin typeface="Roboto"/>
              <a:ea typeface="Roboto"/>
              <a:cs typeface="Roboto"/>
              <a:sym typeface="Roboto"/>
            </a:endParaRPr>
          </a:p>
          <a:p>
            <a:pPr indent="0" lvl="0" marL="0" rtl="0" algn="l">
              <a:spcBef>
                <a:spcPts val="0"/>
              </a:spcBef>
              <a:spcAft>
                <a:spcPts val="0"/>
              </a:spcAft>
              <a:buNone/>
            </a:pPr>
            <a:r>
              <a:t/>
            </a:r>
            <a:endParaRPr sz="400">
              <a:solidFill>
                <a:schemeClr val="dk1"/>
              </a:solidFill>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b="1" lang="en" sz="1000">
                <a:solidFill>
                  <a:schemeClr val="dk1"/>
                </a:solidFill>
                <a:latin typeface="Roboto"/>
                <a:ea typeface="Roboto"/>
                <a:cs typeface="Roboto"/>
                <a:sym typeface="Roboto"/>
              </a:rPr>
              <a:t>Milestone 3</a:t>
            </a:r>
            <a:r>
              <a:rPr lang="en" sz="1000">
                <a:solidFill>
                  <a:schemeClr val="dk1"/>
                </a:solidFill>
                <a:latin typeface="Roboto"/>
                <a:ea typeface="Roboto"/>
                <a:cs typeface="Roboto"/>
                <a:sym typeface="Roboto"/>
              </a:rPr>
              <a:t> - Full suite of open source resources:</a:t>
            </a:r>
            <a:endParaRPr sz="1000">
              <a:solidFill>
                <a:schemeClr val="dk1"/>
              </a:solidFill>
              <a:latin typeface="Roboto"/>
              <a:ea typeface="Roboto"/>
              <a:cs typeface="Roboto"/>
              <a:sym typeface="Roboto"/>
            </a:endParaRPr>
          </a:p>
          <a:p>
            <a:pPr indent="-127000" lvl="0" marL="228600" rtl="0" algn="l">
              <a:lnSpc>
                <a:spcPct val="90000"/>
              </a:lnSpc>
              <a:spcBef>
                <a:spcPts val="0"/>
              </a:spcBef>
              <a:spcAft>
                <a:spcPts val="0"/>
              </a:spcAft>
              <a:buClr>
                <a:schemeClr val="dk1"/>
              </a:buClr>
              <a:buSzPts val="1000"/>
              <a:buFont typeface="Roboto"/>
              <a:buChar char="●"/>
            </a:pPr>
            <a:r>
              <a:rPr lang="en" sz="1000">
                <a:solidFill>
                  <a:schemeClr val="dk1"/>
                </a:solidFill>
                <a:latin typeface="Roboto"/>
                <a:ea typeface="Roboto"/>
                <a:cs typeface="Roboto"/>
                <a:sym typeface="Roboto"/>
              </a:rPr>
              <a:t>Modern website with all information, tools, products for various scales;</a:t>
            </a:r>
            <a:endParaRPr sz="1000">
              <a:solidFill>
                <a:schemeClr val="dk1"/>
              </a:solidFill>
              <a:latin typeface="Roboto"/>
              <a:ea typeface="Roboto"/>
              <a:cs typeface="Roboto"/>
              <a:sym typeface="Roboto"/>
            </a:endParaRPr>
          </a:p>
          <a:p>
            <a:pPr indent="-127000" lvl="0" marL="228600" rtl="0" algn="l">
              <a:lnSpc>
                <a:spcPct val="90000"/>
              </a:lnSpc>
              <a:spcBef>
                <a:spcPts val="0"/>
              </a:spcBef>
              <a:spcAft>
                <a:spcPts val="0"/>
              </a:spcAft>
              <a:buClr>
                <a:schemeClr val="dk1"/>
              </a:buClr>
              <a:buSzPts val="1000"/>
              <a:buFont typeface="Roboto"/>
              <a:buChar char="●"/>
            </a:pPr>
            <a:r>
              <a:rPr lang="en" sz="1000">
                <a:solidFill>
                  <a:schemeClr val="dk1"/>
                </a:solidFill>
                <a:latin typeface="Roboto"/>
                <a:ea typeface="Roboto"/>
                <a:cs typeface="Roboto"/>
                <a:sym typeface="Roboto"/>
              </a:rPr>
              <a:t>Includes quality and training systems.</a:t>
            </a:r>
            <a:endParaRPr sz="1000">
              <a:solidFill>
                <a:schemeClr val="dk1"/>
              </a:solidFill>
              <a:latin typeface="Roboto"/>
              <a:ea typeface="Roboto"/>
              <a:cs typeface="Roboto"/>
              <a:sym typeface="Roboto"/>
            </a:endParaRPr>
          </a:p>
          <a:p>
            <a:pPr indent="0" lvl="0" marL="0" rtl="0" algn="l">
              <a:lnSpc>
                <a:spcPct val="90000"/>
              </a:lnSpc>
              <a:spcBef>
                <a:spcPts val="0"/>
              </a:spcBef>
              <a:spcAft>
                <a:spcPts val="0"/>
              </a:spcAft>
              <a:buNone/>
            </a:pPr>
            <a:r>
              <a:t/>
            </a:r>
            <a:endParaRPr sz="400">
              <a:solidFill>
                <a:schemeClr val="dk1"/>
              </a:solidFill>
              <a:latin typeface="Roboto"/>
              <a:ea typeface="Roboto"/>
              <a:cs typeface="Roboto"/>
              <a:sym typeface="Roboto"/>
            </a:endParaRPr>
          </a:p>
          <a:p>
            <a:pPr indent="0" lvl="0" marL="0" rtl="0" algn="l">
              <a:spcBef>
                <a:spcPts val="0"/>
              </a:spcBef>
              <a:spcAft>
                <a:spcPts val="0"/>
              </a:spcAft>
              <a:buNone/>
            </a:pPr>
            <a:r>
              <a:rPr b="1" lang="en" sz="1000">
                <a:solidFill>
                  <a:schemeClr val="dk1"/>
                </a:solidFill>
                <a:latin typeface="Roboto"/>
                <a:ea typeface="Roboto"/>
                <a:cs typeface="Roboto"/>
                <a:sym typeface="Roboto"/>
              </a:rPr>
              <a:t>Milestone 4</a:t>
            </a:r>
            <a:r>
              <a:rPr lang="en" sz="1000">
                <a:solidFill>
                  <a:schemeClr val="dk1"/>
                </a:solidFill>
                <a:latin typeface="Roboto"/>
                <a:ea typeface="Roboto"/>
                <a:cs typeface="Roboto"/>
                <a:sym typeface="Roboto"/>
              </a:rPr>
              <a:t> - 5M tests deployed:</a:t>
            </a:r>
            <a:endParaRPr sz="1000">
              <a:solidFill>
                <a:schemeClr val="dk1"/>
              </a:solidFill>
              <a:latin typeface="Roboto"/>
              <a:ea typeface="Roboto"/>
              <a:cs typeface="Roboto"/>
              <a:sym typeface="Roboto"/>
            </a:endParaRPr>
          </a:p>
          <a:p>
            <a:pPr indent="-127000" lvl="0" marL="228600" rtl="0" algn="l">
              <a:lnSpc>
                <a:spcPct val="90000"/>
              </a:lnSpc>
              <a:spcBef>
                <a:spcPts val="0"/>
              </a:spcBef>
              <a:spcAft>
                <a:spcPts val="0"/>
              </a:spcAft>
              <a:buClr>
                <a:schemeClr val="dk1"/>
              </a:buClr>
              <a:buSzPts val="1000"/>
              <a:buFont typeface="Roboto"/>
              <a:buChar char="●"/>
            </a:pPr>
            <a:r>
              <a:rPr lang="en" sz="1000">
                <a:solidFill>
                  <a:schemeClr val="dk1"/>
                </a:solidFill>
                <a:latin typeface="Roboto"/>
                <a:ea typeface="Roboto"/>
                <a:cs typeface="Roboto"/>
                <a:sym typeface="Roboto"/>
              </a:rPr>
              <a:t>Key reagents are in-hand, ready to kit and distribute.</a:t>
            </a:r>
            <a:endParaRPr sz="1000">
              <a:solidFill>
                <a:schemeClr val="dk1"/>
              </a:solidFill>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t/>
            </a:r>
            <a:endParaRPr sz="1000">
              <a:solidFill>
                <a:schemeClr val="dk1"/>
              </a:solidFill>
              <a:latin typeface="Roboto"/>
              <a:ea typeface="Roboto"/>
              <a:cs typeface="Roboto"/>
              <a:sym typeface="Roboto"/>
            </a:endParaRPr>
          </a:p>
          <a:p>
            <a:pPr indent="0" lvl="0" marL="0" rtl="0" algn="l">
              <a:spcBef>
                <a:spcPts val="0"/>
              </a:spcBef>
              <a:spcAft>
                <a:spcPts val="0"/>
              </a:spcAft>
              <a:buNone/>
            </a:pPr>
            <a:r>
              <a:rPr b="1" lang="en" sz="1200" u="sng">
                <a:latin typeface="Roboto"/>
                <a:ea typeface="Roboto"/>
                <a:cs typeface="Roboto"/>
                <a:sym typeface="Roboto"/>
              </a:rPr>
              <a:t>Proposed Funding:</a:t>
            </a:r>
            <a:endParaRPr b="1" sz="1200" u="sng">
              <a:latin typeface="Roboto"/>
              <a:ea typeface="Roboto"/>
              <a:cs typeface="Roboto"/>
              <a:sym typeface="Roboto"/>
            </a:endParaRPr>
          </a:p>
          <a:p>
            <a:pPr indent="-127000" lvl="0" marL="228600" rtl="0" algn="l">
              <a:lnSpc>
                <a:spcPct val="90000"/>
              </a:lnSpc>
              <a:spcBef>
                <a:spcPts val="200"/>
              </a:spcBef>
              <a:spcAft>
                <a:spcPts val="0"/>
              </a:spcAft>
              <a:buClr>
                <a:schemeClr val="dk1"/>
              </a:buClr>
              <a:buSzPts val="1000"/>
              <a:buFont typeface="Roboto"/>
              <a:buChar char="●"/>
            </a:pPr>
            <a:r>
              <a:rPr lang="en" sz="1000">
                <a:solidFill>
                  <a:schemeClr val="dk1"/>
                </a:solidFill>
                <a:latin typeface="Roboto"/>
                <a:ea typeface="Roboto"/>
                <a:cs typeface="Roboto"/>
                <a:sym typeface="Roboto"/>
              </a:rPr>
              <a:t>Phase 0: 1 week - deep dive due diligence;</a:t>
            </a:r>
            <a:endParaRPr sz="1000">
              <a:solidFill>
                <a:schemeClr val="dk1"/>
              </a:solidFill>
              <a:latin typeface="Roboto"/>
              <a:ea typeface="Roboto"/>
              <a:cs typeface="Roboto"/>
              <a:sym typeface="Roboto"/>
            </a:endParaRPr>
          </a:p>
          <a:p>
            <a:pPr indent="-127000" lvl="0" marL="228600" rtl="0" algn="l">
              <a:lnSpc>
                <a:spcPct val="90000"/>
              </a:lnSpc>
              <a:spcBef>
                <a:spcPts val="0"/>
              </a:spcBef>
              <a:spcAft>
                <a:spcPts val="0"/>
              </a:spcAft>
              <a:buClr>
                <a:schemeClr val="dk1"/>
              </a:buClr>
              <a:buSzPts val="1000"/>
              <a:buFont typeface="Roboto"/>
              <a:buChar char="●"/>
            </a:pPr>
            <a:r>
              <a:rPr lang="en" sz="1000">
                <a:solidFill>
                  <a:schemeClr val="dk1"/>
                </a:solidFill>
                <a:latin typeface="Roboto"/>
                <a:ea typeface="Roboto"/>
                <a:cs typeface="Roboto"/>
                <a:sym typeface="Roboto"/>
              </a:rPr>
              <a:t>Phase 1: 2-4 weeks - workplan incl Milestone 1 and TBD based on feedback;</a:t>
            </a:r>
            <a:endParaRPr sz="1000">
              <a:solidFill>
                <a:schemeClr val="dk1"/>
              </a:solidFill>
              <a:latin typeface="Roboto"/>
              <a:ea typeface="Roboto"/>
              <a:cs typeface="Roboto"/>
              <a:sym typeface="Roboto"/>
            </a:endParaRPr>
          </a:p>
          <a:p>
            <a:pPr indent="-127000" lvl="0" marL="228600" rtl="0" algn="l">
              <a:lnSpc>
                <a:spcPct val="90000"/>
              </a:lnSpc>
              <a:spcBef>
                <a:spcPts val="0"/>
              </a:spcBef>
              <a:spcAft>
                <a:spcPts val="0"/>
              </a:spcAft>
              <a:buClr>
                <a:schemeClr val="dk1"/>
              </a:buClr>
              <a:buSzPts val="1000"/>
              <a:buFont typeface="Roboto"/>
              <a:buChar char="●"/>
            </a:pPr>
            <a:r>
              <a:rPr lang="en" sz="1000">
                <a:solidFill>
                  <a:schemeClr val="dk1"/>
                </a:solidFill>
                <a:latin typeface="Roboto"/>
                <a:ea typeface="Roboto"/>
                <a:cs typeface="Roboto"/>
                <a:sym typeface="Roboto"/>
              </a:rPr>
              <a:t>Phase 2: 2-6 weeks - workplan incl Milestones 1, 2, 3  and TBD based on feedback.</a:t>
            </a:r>
            <a:endParaRPr b="1" sz="1000" u="sng">
              <a:latin typeface="Roboto"/>
              <a:ea typeface="Roboto"/>
              <a:cs typeface="Roboto"/>
              <a:sym typeface="Roboto"/>
            </a:endParaRPr>
          </a:p>
          <a:p>
            <a:pPr indent="0" lvl="0" marL="0" rtl="0" algn="l">
              <a:spcBef>
                <a:spcPts val="0"/>
              </a:spcBef>
              <a:spcAft>
                <a:spcPts val="0"/>
              </a:spcAft>
              <a:buNone/>
            </a:pPr>
            <a:r>
              <a:rPr lang="en" sz="1500" u="sng">
                <a:latin typeface="Roboto"/>
                <a:ea typeface="Roboto"/>
                <a:cs typeface="Roboto"/>
                <a:sym typeface="Roboto"/>
              </a:rPr>
              <a:t> </a:t>
            </a:r>
            <a:endParaRPr sz="1500" u="sng">
              <a:latin typeface="Roboto"/>
              <a:ea typeface="Roboto"/>
              <a:cs typeface="Roboto"/>
              <a:sym typeface="Roboto"/>
            </a:endParaRPr>
          </a:p>
        </p:txBody>
      </p:sp>
      <p:sp>
        <p:nvSpPr>
          <p:cNvPr id="57" name="Google Shape;57;p13"/>
          <p:cNvSpPr txBox="1"/>
          <p:nvPr/>
        </p:nvSpPr>
        <p:spPr>
          <a:xfrm>
            <a:off x="5022875" y="866388"/>
            <a:ext cx="4813800" cy="3263400"/>
          </a:xfrm>
          <a:prstGeom prst="rect">
            <a:avLst/>
          </a:prstGeom>
          <a:noFill/>
          <a:ln cap="flat" cmpd="sng" w="9525">
            <a:solidFill>
              <a:srgbClr val="000000"/>
            </a:solidFill>
            <a:prstDash val="solid"/>
            <a:round/>
            <a:headEnd len="sm" w="sm" type="none"/>
            <a:tailEnd len="sm" w="sm" type="none"/>
          </a:ln>
        </p:spPr>
        <p:txBody>
          <a:bodyPr anchorCtr="0" anchor="t" bIns="113100" lIns="113100" spcFirstLastPara="1" rIns="113100" wrap="square" tIns="113100">
            <a:noAutofit/>
          </a:bodyPr>
          <a:lstStyle/>
          <a:p>
            <a:pPr indent="0" lvl="0" marL="0" rtl="0" algn="l">
              <a:spcBef>
                <a:spcPts val="0"/>
              </a:spcBef>
              <a:spcAft>
                <a:spcPts val="0"/>
              </a:spcAft>
              <a:buNone/>
            </a:pPr>
            <a:r>
              <a:t/>
            </a:r>
            <a:endParaRPr sz="1500" u="sng"/>
          </a:p>
        </p:txBody>
      </p:sp>
      <p:sp>
        <p:nvSpPr>
          <p:cNvPr id="58" name="Google Shape;58;p13"/>
          <p:cNvSpPr txBox="1"/>
          <p:nvPr/>
        </p:nvSpPr>
        <p:spPr>
          <a:xfrm>
            <a:off x="838398" y="152760"/>
            <a:ext cx="8889300" cy="644100"/>
          </a:xfrm>
          <a:prstGeom prst="rect">
            <a:avLst/>
          </a:prstGeom>
          <a:noFill/>
          <a:ln>
            <a:noFill/>
          </a:ln>
        </p:spPr>
        <p:txBody>
          <a:bodyPr anchorCtr="0" anchor="t" bIns="113100" lIns="113100" spcFirstLastPara="1" rIns="113100" wrap="square" tIns="113100">
            <a:spAutoFit/>
          </a:bodyPr>
          <a:lstStyle/>
          <a:p>
            <a:pPr indent="0" lvl="0" marL="0" rtl="0" algn="l">
              <a:spcBef>
                <a:spcPts val="0"/>
              </a:spcBef>
              <a:spcAft>
                <a:spcPts val="0"/>
              </a:spcAft>
              <a:buNone/>
            </a:pPr>
            <a:r>
              <a:rPr b="1" lang="en" sz="1500">
                <a:latin typeface="Poppins"/>
                <a:ea typeface="Poppins"/>
                <a:cs typeface="Poppins"/>
                <a:sym typeface="Poppins"/>
              </a:rPr>
              <a:t>FloodLAMP Rapid Response Molecular Screening Network</a:t>
            </a:r>
            <a:endParaRPr sz="1500">
              <a:latin typeface="Poppins"/>
              <a:ea typeface="Poppins"/>
              <a:cs typeface="Poppins"/>
              <a:sym typeface="Poppins"/>
            </a:endParaRPr>
          </a:p>
          <a:p>
            <a:pPr indent="0" lvl="0" marL="0" rtl="0" algn="l">
              <a:spcBef>
                <a:spcPts val="0"/>
              </a:spcBef>
              <a:spcAft>
                <a:spcPts val="0"/>
              </a:spcAft>
              <a:buNone/>
            </a:pPr>
            <a:r>
              <a:rPr lang="en" sz="1200">
                <a:latin typeface="Roboto"/>
                <a:ea typeface="Roboto"/>
                <a:cs typeface="Roboto"/>
                <a:sym typeface="Roboto"/>
              </a:rPr>
              <a:t>Randy True (randy@floodlamp.bio), FloodLAMP Biotechnologies, PBC</a:t>
            </a:r>
            <a:endParaRPr sz="1200">
              <a:latin typeface="Roboto"/>
              <a:ea typeface="Roboto"/>
              <a:cs typeface="Roboto"/>
              <a:sym typeface="Roboto"/>
            </a:endParaRPr>
          </a:p>
        </p:txBody>
      </p:sp>
      <p:pic>
        <p:nvPicPr>
          <p:cNvPr id="59" name="Google Shape;59;p13"/>
          <p:cNvPicPr preferRelativeResize="0"/>
          <p:nvPr/>
        </p:nvPicPr>
        <p:blipFill rotWithShape="1">
          <a:blip r:embed="rId3">
            <a:alphaModFix/>
          </a:blip>
          <a:srcRect b="0" l="129" r="129" t="0"/>
          <a:stretch/>
        </p:blipFill>
        <p:spPr>
          <a:xfrm>
            <a:off x="5379800" y="1999613"/>
            <a:ext cx="923344" cy="1886577"/>
          </a:xfrm>
          <a:prstGeom prst="rect">
            <a:avLst/>
          </a:prstGeom>
          <a:noFill/>
          <a:ln>
            <a:noFill/>
          </a:ln>
        </p:spPr>
      </p:pic>
      <p:pic>
        <p:nvPicPr>
          <p:cNvPr id="60" name="Google Shape;60;p13"/>
          <p:cNvPicPr preferRelativeResize="0"/>
          <p:nvPr/>
        </p:nvPicPr>
        <p:blipFill rotWithShape="1">
          <a:blip r:embed="rId4">
            <a:alphaModFix/>
          </a:blip>
          <a:srcRect b="0" l="109" r="109" t="0"/>
          <a:stretch/>
        </p:blipFill>
        <p:spPr>
          <a:xfrm>
            <a:off x="6487031" y="1999623"/>
            <a:ext cx="890720" cy="1886581"/>
          </a:xfrm>
          <a:prstGeom prst="rect">
            <a:avLst/>
          </a:prstGeom>
          <a:noFill/>
          <a:ln>
            <a:noFill/>
          </a:ln>
        </p:spPr>
      </p:pic>
      <p:pic>
        <p:nvPicPr>
          <p:cNvPr id="61" name="Google Shape;61;p13"/>
          <p:cNvPicPr preferRelativeResize="0"/>
          <p:nvPr/>
        </p:nvPicPr>
        <p:blipFill>
          <a:blip r:embed="rId5">
            <a:alphaModFix/>
          </a:blip>
          <a:stretch>
            <a:fillRect/>
          </a:stretch>
        </p:blipFill>
        <p:spPr>
          <a:xfrm>
            <a:off x="7647601" y="2079974"/>
            <a:ext cx="1954700" cy="1419675"/>
          </a:xfrm>
          <a:prstGeom prst="rect">
            <a:avLst/>
          </a:prstGeom>
          <a:noFill/>
          <a:ln>
            <a:noFill/>
          </a:ln>
        </p:spPr>
      </p:pic>
      <p:sp>
        <p:nvSpPr>
          <p:cNvPr id="62" name="Google Shape;62;p13"/>
          <p:cNvSpPr txBox="1"/>
          <p:nvPr/>
        </p:nvSpPr>
        <p:spPr>
          <a:xfrm>
            <a:off x="5047488" y="845781"/>
            <a:ext cx="2600100" cy="893400"/>
          </a:xfrm>
          <a:prstGeom prst="rect">
            <a:avLst/>
          </a:prstGeom>
          <a:noFill/>
          <a:ln>
            <a:noFill/>
          </a:ln>
        </p:spPr>
        <p:txBody>
          <a:bodyPr anchorCtr="0" anchor="t" bIns="113100" lIns="113100" spcFirstLastPara="1" rIns="113100" wrap="square" tIns="113100">
            <a:noAutofit/>
          </a:bodyPr>
          <a:lstStyle/>
          <a:p>
            <a:pPr indent="0" lvl="0" marL="0" rtl="0" algn="l">
              <a:spcBef>
                <a:spcPts val="0"/>
              </a:spcBef>
              <a:spcAft>
                <a:spcPts val="0"/>
              </a:spcAft>
              <a:buNone/>
            </a:pPr>
            <a:r>
              <a:rPr b="1" lang="en" sz="1200">
                <a:latin typeface="Roboto"/>
                <a:ea typeface="Roboto"/>
                <a:cs typeface="Roboto"/>
                <a:sym typeface="Roboto"/>
              </a:rPr>
              <a:t>FloodLAMP Mobile App</a:t>
            </a:r>
            <a:r>
              <a:rPr lang="en" sz="1200">
                <a:latin typeface="Roboto"/>
                <a:ea typeface="Roboto"/>
                <a:cs typeface="Roboto"/>
                <a:sym typeface="Roboto"/>
              </a:rPr>
              <a:t>:</a:t>
            </a:r>
            <a:endParaRPr sz="1200">
              <a:latin typeface="Roboto"/>
              <a:ea typeface="Roboto"/>
              <a:cs typeface="Roboto"/>
              <a:sym typeface="Roboto"/>
            </a:endParaRPr>
          </a:p>
          <a:p>
            <a:pPr indent="-127000" lvl="0" marL="228600" marR="0" rtl="0" algn="l">
              <a:lnSpc>
                <a:spcPct val="90000"/>
              </a:lnSpc>
              <a:spcBef>
                <a:spcPts val="0"/>
              </a:spcBef>
              <a:spcAft>
                <a:spcPts val="0"/>
              </a:spcAft>
              <a:buClr>
                <a:schemeClr val="dk1"/>
              </a:buClr>
              <a:buSzPts val="1000"/>
              <a:buFont typeface="Roboto"/>
              <a:buChar char="●"/>
            </a:pPr>
            <a:r>
              <a:rPr lang="en" sz="1000">
                <a:solidFill>
                  <a:schemeClr val="dk1"/>
                </a:solidFill>
                <a:latin typeface="Roboto"/>
                <a:ea typeface="Roboto"/>
                <a:cs typeface="Roboto"/>
                <a:sym typeface="Roboto"/>
              </a:rPr>
              <a:t>at home collection of family pools;</a:t>
            </a:r>
            <a:endParaRPr sz="1000">
              <a:solidFill>
                <a:schemeClr val="dk1"/>
              </a:solidFill>
              <a:latin typeface="Roboto"/>
              <a:ea typeface="Roboto"/>
              <a:cs typeface="Roboto"/>
              <a:sym typeface="Roboto"/>
            </a:endParaRPr>
          </a:p>
          <a:p>
            <a:pPr indent="-127000" lvl="0" marL="228600" marR="0" rtl="0" algn="l">
              <a:lnSpc>
                <a:spcPct val="90000"/>
              </a:lnSpc>
              <a:spcBef>
                <a:spcPts val="0"/>
              </a:spcBef>
              <a:spcAft>
                <a:spcPts val="0"/>
              </a:spcAft>
              <a:buClr>
                <a:schemeClr val="dk1"/>
              </a:buClr>
              <a:buSzPts val="1000"/>
              <a:buFont typeface="Roboto"/>
              <a:buChar char="●"/>
            </a:pPr>
            <a:r>
              <a:rPr lang="en" sz="1000">
                <a:solidFill>
                  <a:schemeClr val="dk1"/>
                </a:solidFill>
                <a:latin typeface="Roboto"/>
                <a:ea typeface="Roboto"/>
                <a:cs typeface="Roboto"/>
                <a:sym typeface="Roboto"/>
              </a:rPr>
              <a:t>lightweight LIMS for tracking and reporting;</a:t>
            </a:r>
            <a:endParaRPr sz="1000">
              <a:solidFill>
                <a:schemeClr val="dk1"/>
              </a:solidFill>
              <a:latin typeface="Roboto"/>
              <a:ea typeface="Roboto"/>
              <a:cs typeface="Roboto"/>
              <a:sym typeface="Roboto"/>
            </a:endParaRPr>
          </a:p>
          <a:p>
            <a:pPr indent="-127000" lvl="0" marL="228600" marR="0" rtl="0" algn="l">
              <a:lnSpc>
                <a:spcPct val="90000"/>
              </a:lnSpc>
              <a:spcBef>
                <a:spcPts val="0"/>
              </a:spcBef>
              <a:spcAft>
                <a:spcPts val="0"/>
              </a:spcAft>
              <a:buClr>
                <a:schemeClr val="dk1"/>
              </a:buClr>
              <a:buSzPts val="1000"/>
              <a:buFont typeface="Roboto"/>
              <a:buChar char="●"/>
            </a:pPr>
            <a:r>
              <a:rPr lang="en" sz="1000">
                <a:solidFill>
                  <a:schemeClr val="dk1"/>
                </a:solidFill>
                <a:latin typeface="Roboto"/>
                <a:ea typeface="Roboto"/>
                <a:cs typeface="Roboto"/>
                <a:sym typeface="Roboto"/>
              </a:rPr>
              <a:t>admin for mgmt, results, and metrics.</a:t>
            </a:r>
            <a:endParaRPr sz="1000">
              <a:solidFill>
                <a:schemeClr val="dk1"/>
              </a:solidFill>
              <a:latin typeface="Roboto"/>
              <a:ea typeface="Roboto"/>
              <a:cs typeface="Roboto"/>
              <a:sym typeface="Roboto"/>
            </a:endParaRPr>
          </a:p>
        </p:txBody>
      </p:sp>
      <p:sp>
        <p:nvSpPr>
          <p:cNvPr id="63" name="Google Shape;63;p13"/>
          <p:cNvSpPr txBox="1"/>
          <p:nvPr/>
        </p:nvSpPr>
        <p:spPr>
          <a:xfrm>
            <a:off x="7385768" y="845775"/>
            <a:ext cx="2492100" cy="1113000"/>
          </a:xfrm>
          <a:prstGeom prst="rect">
            <a:avLst/>
          </a:prstGeom>
          <a:noFill/>
          <a:ln>
            <a:noFill/>
          </a:ln>
        </p:spPr>
        <p:txBody>
          <a:bodyPr anchorCtr="0" anchor="t" bIns="113100" lIns="113100" spcFirstLastPara="1" rIns="113100" wrap="square" tIns="113100">
            <a:noAutofit/>
          </a:bodyPr>
          <a:lstStyle/>
          <a:p>
            <a:pPr indent="0" lvl="0" marL="0" rtl="0" algn="l">
              <a:spcBef>
                <a:spcPts val="0"/>
              </a:spcBef>
              <a:spcAft>
                <a:spcPts val="0"/>
              </a:spcAft>
              <a:buNone/>
            </a:pPr>
            <a:r>
              <a:rPr b="1" lang="en" sz="1200">
                <a:latin typeface="Roboto"/>
                <a:ea typeface="Roboto"/>
                <a:cs typeface="Roboto"/>
                <a:sym typeface="Roboto"/>
              </a:rPr>
              <a:t>QuickColor</a:t>
            </a:r>
            <a:r>
              <a:rPr b="1" baseline="30000" lang="en" sz="1200">
                <a:latin typeface="Roboto"/>
                <a:ea typeface="Roboto"/>
                <a:cs typeface="Roboto"/>
                <a:sym typeface="Roboto"/>
              </a:rPr>
              <a:t>TM</a:t>
            </a:r>
            <a:r>
              <a:rPr b="1" lang="en" sz="1200">
                <a:latin typeface="Roboto"/>
                <a:ea typeface="Roboto"/>
                <a:cs typeface="Roboto"/>
                <a:sym typeface="Roboto"/>
              </a:rPr>
              <a:t> COVID-19 Test and Turnkey Screening Program</a:t>
            </a:r>
            <a:r>
              <a:rPr lang="en" sz="1200">
                <a:latin typeface="Roboto"/>
                <a:ea typeface="Roboto"/>
                <a:cs typeface="Roboto"/>
                <a:sym typeface="Roboto"/>
              </a:rPr>
              <a:t>:</a:t>
            </a:r>
            <a:endParaRPr sz="1200">
              <a:latin typeface="Roboto"/>
              <a:ea typeface="Roboto"/>
              <a:cs typeface="Roboto"/>
              <a:sym typeface="Roboto"/>
            </a:endParaRPr>
          </a:p>
          <a:p>
            <a:pPr indent="-127000" lvl="0" marL="228600" marR="0" rtl="0" algn="l">
              <a:lnSpc>
                <a:spcPct val="90000"/>
              </a:lnSpc>
              <a:spcBef>
                <a:spcPts val="0"/>
              </a:spcBef>
              <a:spcAft>
                <a:spcPts val="0"/>
              </a:spcAft>
              <a:buClr>
                <a:schemeClr val="dk1"/>
              </a:buClr>
              <a:buSzPts val="1000"/>
              <a:buFont typeface="Roboto"/>
              <a:buChar char="●"/>
            </a:pPr>
            <a:r>
              <a:rPr lang="en" sz="1000">
                <a:solidFill>
                  <a:schemeClr val="dk1"/>
                </a:solidFill>
                <a:latin typeface="Roboto"/>
                <a:ea typeface="Roboto"/>
                <a:cs typeface="Roboto"/>
                <a:sym typeface="Roboto"/>
              </a:rPr>
              <a:t>instrument free rapid molecular test,</a:t>
            </a:r>
            <a:endParaRPr sz="1000">
              <a:solidFill>
                <a:schemeClr val="dk1"/>
              </a:solidFill>
              <a:latin typeface="Roboto"/>
              <a:ea typeface="Roboto"/>
              <a:cs typeface="Roboto"/>
              <a:sym typeface="Roboto"/>
            </a:endParaRPr>
          </a:p>
          <a:p>
            <a:pPr indent="-127000" lvl="0" marL="228600" marR="0" rtl="0" algn="l">
              <a:lnSpc>
                <a:spcPct val="90000"/>
              </a:lnSpc>
              <a:spcBef>
                <a:spcPts val="0"/>
              </a:spcBef>
              <a:spcAft>
                <a:spcPts val="0"/>
              </a:spcAft>
              <a:buClr>
                <a:schemeClr val="dk1"/>
              </a:buClr>
              <a:buSzPts val="1000"/>
              <a:buFont typeface="Roboto"/>
              <a:buChar char="●"/>
            </a:pPr>
            <a:r>
              <a:rPr lang="en" sz="1000">
                <a:solidFill>
                  <a:schemeClr val="dk1"/>
                </a:solidFill>
                <a:latin typeface="Roboto"/>
                <a:ea typeface="Roboto"/>
                <a:cs typeface="Roboto"/>
                <a:sym typeface="Roboto"/>
              </a:rPr>
              <a:t>2 hrs to setup and validate site,</a:t>
            </a:r>
            <a:endParaRPr sz="1000">
              <a:solidFill>
                <a:schemeClr val="dk1"/>
              </a:solidFill>
              <a:latin typeface="Roboto"/>
              <a:ea typeface="Roboto"/>
              <a:cs typeface="Roboto"/>
              <a:sym typeface="Roboto"/>
            </a:endParaRPr>
          </a:p>
          <a:p>
            <a:pPr indent="-127000" lvl="0" marL="228600" marR="0" rtl="0" algn="l">
              <a:lnSpc>
                <a:spcPct val="90000"/>
              </a:lnSpc>
              <a:spcBef>
                <a:spcPts val="0"/>
              </a:spcBef>
              <a:spcAft>
                <a:spcPts val="0"/>
              </a:spcAft>
              <a:buClr>
                <a:schemeClr val="dk1"/>
              </a:buClr>
              <a:buSzPts val="1000"/>
              <a:buFont typeface="Roboto"/>
              <a:buChar char="●"/>
            </a:pPr>
            <a:r>
              <a:rPr lang="en" sz="1000">
                <a:solidFill>
                  <a:schemeClr val="dk1"/>
                </a:solidFill>
                <a:latin typeface="Roboto"/>
                <a:ea typeface="Roboto"/>
                <a:cs typeface="Roboto"/>
                <a:sym typeface="Roboto"/>
              </a:rPr>
              <a:t>10K+/day throughput at &lt;$5K cost.</a:t>
            </a:r>
            <a:endParaRPr sz="1000">
              <a:solidFill>
                <a:schemeClr val="dk1"/>
              </a:solidFill>
              <a:latin typeface="Roboto"/>
              <a:ea typeface="Roboto"/>
              <a:cs typeface="Roboto"/>
              <a:sym typeface="Roboto"/>
            </a:endParaRPr>
          </a:p>
        </p:txBody>
      </p:sp>
      <p:pic>
        <p:nvPicPr>
          <p:cNvPr id="64" name="Google Shape;64;p13"/>
          <p:cNvPicPr preferRelativeResize="0"/>
          <p:nvPr/>
        </p:nvPicPr>
        <p:blipFill>
          <a:blip r:embed="rId6">
            <a:alphaModFix/>
          </a:blip>
          <a:stretch>
            <a:fillRect/>
          </a:stretch>
        </p:blipFill>
        <p:spPr>
          <a:xfrm>
            <a:off x="252275" y="212312"/>
            <a:ext cx="538373" cy="524976"/>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